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3.xml" ContentType="application/vnd.openxmlformats-officedocument.theme+xml"/>
  <Override PartName="/ppt/tags/tag21.xml" ContentType="application/vnd.openxmlformats-officedocument.presentationml.tags+xml"/>
  <Override PartName="/ppt/tags/tag22.xml" ContentType="application/vnd.openxmlformats-officedocument.presentationml.tags+xml"/>
  <Override PartName="/ppt/slideLayouts/slideLayout74.xml" ContentType="application/vnd.openxmlformats-officedocument.presentationml.slideLayout+xml"/>
  <Override PartName="/ppt/theme/theme4.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theme/theme8.xml" ContentType="application/vnd.openxmlformats-officedocument.theme+xml"/>
  <Override PartName="/ppt/slideLayouts/slideLayout80.xml" ContentType="application/vnd.openxmlformats-officedocument.presentationml.slideLayout+xml"/>
  <Override PartName="/ppt/theme/theme9.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0.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40" r:id="rId1"/>
    <p:sldMasterId id="2147483984" r:id="rId2"/>
    <p:sldMasterId id="2147484006" r:id="rId3"/>
    <p:sldMasterId id="2147484039" r:id="rId4"/>
    <p:sldMasterId id="2147484041" r:id="rId5"/>
    <p:sldMasterId id="2147484044" r:id="rId6"/>
    <p:sldMasterId id="2147484046" r:id="rId7"/>
    <p:sldMasterId id="2147484049" r:id="rId8"/>
    <p:sldMasterId id="2147484051" r:id="rId9"/>
    <p:sldMasterId id="2147484054" r:id="rId10"/>
    <p:sldMasterId id="2147484082" r:id="rId11"/>
  </p:sldMasterIdLst>
  <p:notesMasterIdLst>
    <p:notesMasterId r:id="rId39"/>
  </p:notesMasterIdLst>
  <p:sldIdLst>
    <p:sldId id="628" r:id="rId12"/>
    <p:sldId id="561" r:id="rId13"/>
    <p:sldId id="649" r:id="rId14"/>
    <p:sldId id="650" r:id="rId15"/>
    <p:sldId id="651" r:id="rId16"/>
    <p:sldId id="644" r:id="rId17"/>
    <p:sldId id="640" r:id="rId18"/>
    <p:sldId id="641" r:id="rId19"/>
    <p:sldId id="642" r:id="rId20"/>
    <p:sldId id="643" r:id="rId21"/>
    <p:sldId id="638" r:id="rId22"/>
    <p:sldId id="630" r:id="rId23"/>
    <p:sldId id="565" r:id="rId24"/>
    <p:sldId id="635" r:id="rId25"/>
    <p:sldId id="637" r:id="rId26"/>
    <p:sldId id="633" r:id="rId27"/>
    <p:sldId id="629" r:id="rId28"/>
    <p:sldId id="564" r:id="rId29"/>
    <p:sldId id="574" r:id="rId30"/>
    <p:sldId id="620" r:id="rId31"/>
    <p:sldId id="537" r:id="rId32"/>
    <p:sldId id="558" r:id="rId33"/>
    <p:sldId id="621" r:id="rId34"/>
    <p:sldId id="622" r:id="rId35"/>
    <p:sldId id="645" r:id="rId36"/>
    <p:sldId id="631" r:id="rId37"/>
    <p:sldId id="648"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E6FF"/>
    <a:srgbClr val="505050"/>
    <a:srgbClr val="001028"/>
    <a:srgbClr val="FFFF99"/>
    <a:srgbClr val="B7E0FF"/>
    <a:srgbClr val="9FC6FF"/>
    <a:srgbClr val="FF8C00"/>
    <a:srgbClr val="008272"/>
    <a:srgbClr val="0072C6"/>
    <a:srgbClr val="E163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96404" autoAdjust="0"/>
  </p:normalViewPr>
  <p:slideViewPr>
    <p:cSldViewPr snapToGrid="0">
      <p:cViewPr varScale="1">
        <p:scale>
          <a:sx n="110" d="100"/>
          <a:sy n="110" d="100"/>
        </p:scale>
        <p:origin x="258" y="108"/>
      </p:cViewPr>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60" d="100"/>
        <a:sy n="160" d="100"/>
      </p:scale>
      <p:origin x="0" y="-457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notesMaster" Target="notesMasters/notesMaster1.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644933-49D0-45B8-B7FB-C6A8E26E650E}" type="doc">
      <dgm:prSet loTypeId="urn:microsoft.com/office/officeart/2005/8/layout/cycle8" loCatId="cycle" qsTypeId="urn:microsoft.com/office/officeart/2005/8/quickstyle/simple1" qsCatId="simple" csTypeId="urn:microsoft.com/office/officeart/2005/8/colors/accent1_2" csCatId="accent1" phldr="1"/>
      <dgm:spPr/>
    </dgm:pt>
    <dgm:pt modelId="{84184782-B907-4665-B972-5579DA1D10D4}">
      <dgm:prSet phldrT="[Text]" custT="1"/>
      <dgm:spPr>
        <a:xfrm>
          <a:off x="1105519" y="241292"/>
          <a:ext cx="3118244" cy="3118244"/>
        </a:xfrm>
        <a:solidFill>
          <a:srgbClr val="004B50"/>
        </a:solidFill>
        <a:ln w="10795" cap="flat" cmpd="sng" algn="ctr">
          <a:solidFill>
            <a:srgbClr val="FFFFFF">
              <a:hueOff val="0"/>
              <a:satOff val="0"/>
              <a:lumOff val="0"/>
              <a:alphaOff val="0"/>
            </a:srgbClr>
          </a:solidFill>
          <a:prstDash val="solid"/>
        </a:ln>
        <a:effectLst/>
      </dgm:spPr>
      <dgm:t>
        <a:bodyPr/>
        <a:lstStyle/>
        <a:p>
          <a:r>
            <a:rPr lang="en-US" sz="1600" dirty="0">
              <a:solidFill>
                <a:srgbClr val="FFFFFF"/>
              </a:solidFill>
              <a:latin typeface="Segoe UI" panose="020B0502040204020203" pitchFamily="34" charset="0"/>
              <a:ea typeface="+mn-ea"/>
              <a:cs typeface="Segoe UI" panose="020B0502040204020203" pitchFamily="34" charset="0"/>
            </a:rPr>
            <a:t>Own and Control the Billing</a:t>
          </a:r>
        </a:p>
      </dgm:t>
    </dgm:pt>
    <dgm:pt modelId="{98234C03-4919-4A34-B905-44E16196618D}" type="parTrans" cxnId="{DC597666-4B51-4839-BB77-75A1E078471B}">
      <dgm:prSet/>
      <dgm:spPr/>
      <dgm:t>
        <a:bodyPr/>
        <a:lstStyle/>
        <a:p>
          <a:endParaRPr lang="en-US"/>
        </a:p>
      </dgm:t>
    </dgm:pt>
    <dgm:pt modelId="{EE8BC3B8-8683-400F-A9FE-F3E9480F674C}" type="sibTrans" cxnId="{DC597666-4B51-4839-BB77-75A1E078471B}">
      <dgm:prSet/>
      <dgm:spPr/>
      <dgm:t>
        <a:bodyPr/>
        <a:lstStyle/>
        <a:p>
          <a:endParaRPr lang="en-US"/>
        </a:p>
      </dgm:t>
    </dgm:pt>
    <dgm:pt modelId="{095F9293-C161-4041-A67E-D6F7B00798EB}">
      <dgm:prSet phldrT="[Text]" custT="1"/>
      <dgm:spPr>
        <a:xfrm>
          <a:off x="1041298" y="352658"/>
          <a:ext cx="3118244" cy="3118244"/>
        </a:xfrm>
        <a:solidFill>
          <a:srgbClr val="004B50"/>
        </a:solidFill>
        <a:ln w="10795" cap="flat" cmpd="sng" algn="ctr">
          <a:solidFill>
            <a:srgbClr val="FFFFFF">
              <a:hueOff val="0"/>
              <a:satOff val="0"/>
              <a:lumOff val="0"/>
              <a:alphaOff val="0"/>
            </a:srgbClr>
          </a:solidFill>
          <a:prstDash val="solid"/>
        </a:ln>
        <a:effectLst/>
      </dgm:spPr>
      <dgm:t>
        <a:bodyPr/>
        <a:lstStyle/>
        <a:p>
          <a:r>
            <a:rPr lang="en-US" sz="1600" dirty="0">
              <a:solidFill>
                <a:srgbClr val="FFFFFF"/>
              </a:solidFill>
              <a:latin typeface="Segoe UI" panose="020B0502040204020203" pitchFamily="34" charset="0"/>
              <a:ea typeface="+mn-ea"/>
              <a:cs typeface="Segoe UI" panose="020B0502040204020203" pitchFamily="34" charset="0"/>
            </a:rPr>
            <a:t>Provision, Manage and Support</a:t>
          </a:r>
        </a:p>
      </dgm:t>
    </dgm:pt>
    <dgm:pt modelId="{0514846D-36EC-4AEE-867F-3F24A622C993}" type="parTrans" cxnId="{6E25288E-B46D-4A98-8382-B7590F017358}">
      <dgm:prSet/>
      <dgm:spPr/>
      <dgm:t>
        <a:bodyPr/>
        <a:lstStyle/>
        <a:p>
          <a:endParaRPr lang="en-US"/>
        </a:p>
      </dgm:t>
    </dgm:pt>
    <dgm:pt modelId="{AC75FF32-F962-4714-8B05-E03873AD3231}" type="sibTrans" cxnId="{6E25288E-B46D-4A98-8382-B7590F017358}">
      <dgm:prSet/>
      <dgm:spPr/>
      <dgm:t>
        <a:bodyPr/>
        <a:lstStyle/>
        <a:p>
          <a:endParaRPr lang="en-US"/>
        </a:p>
      </dgm:t>
    </dgm:pt>
    <dgm:pt modelId="{211DB848-389C-4FCF-A3ED-AA2BF18D216A}">
      <dgm:prSet phldrT="[Text]" custT="1"/>
      <dgm:spPr>
        <a:xfrm>
          <a:off x="977077" y="241292"/>
          <a:ext cx="3118244" cy="3118244"/>
        </a:xfrm>
        <a:solidFill>
          <a:srgbClr val="004B50"/>
        </a:solidFill>
        <a:ln w="10795" cap="flat" cmpd="sng" algn="ctr">
          <a:solidFill>
            <a:srgbClr val="FFFFFF">
              <a:hueOff val="0"/>
              <a:satOff val="0"/>
              <a:lumOff val="0"/>
              <a:alphaOff val="0"/>
            </a:srgbClr>
          </a:solidFill>
          <a:prstDash val="solid"/>
        </a:ln>
        <a:effectLst/>
      </dgm:spPr>
      <dgm:t>
        <a:bodyPr/>
        <a:lstStyle/>
        <a:p>
          <a:r>
            <a:rPr lang="en-US" sz="1600" dirty="0">
              <a:solidFill>
                <a:srgbClr val="FFFFFF"/>
              </a:solidFill>
              <a:latin typeface="Segoe UI" panose="020B0502040204020203" pitchFamily="34" charset="0"/>
              <a:ea typeface="+mn-ea"/>
              <a:cs typeface="Segoe UI" panose="020B0502040204020203" pitchFamily="34" charset="0"/>
            </a:rPr>
            <a:t>Sell Integrated Offers and Services </a:t>
          </a:r>
        </a:p>
      </dgm:t>
    </dgm:pt>
    <dgm:pt modelId="{4C68869D-2632-4D11-AD9B-7B594BF152FF}" type="parTrans" cxnId="{5A439EB8-6DCE-49A5-92C4-424B2AAB45E0}">
      <dgm:prSet/>
      <dgm:spPr/>
      <dgm:t>
        <a:bodyPr/>
        <a:lstStyle/>
        <a:p>
          <a:endParaRPr lang="en-US"/>
        </a:p>
      </dgm:t>
    </dgm:pt>
    <dgm:pt modelId="{550CB98C-2AD3-42DE-BE6D-4AAA7E10ABF0}" type="sibTrans" cxnId="{5A439EB8-6DCE-49A5-92C4-424B2AAB45E0}">
      <dgm:prSet/>
      <dgm:spPr/>
      <dgm:t>
        <a:bodyPr/>
        <a:lstStyle/>
        <a:p>
          <a:endParaRPr lang="en-US"/>
        </a:p>
      </dgm:t>
    </dgm:pt>
    <dgm:pt modelId="{AAF15308-B54E-42F6-B5E8-6ECE53ED16EB}" type="pres">
      <dgm:prSet presAssocID="{FA644933-49D0-45B8-B7FB-C6A8E26E650E}" presName="compositeShape" presStyleCnt="0">
        <dgm:presLayoutVars>
          <dgm:chMax val="7"/>
          <dgm:dir/>
          <dgm:resizeHandles val="exact"/>
        </dgm:presLayoutVars>
      </dgm:prSet>
      <dgm:spPr/>
    </dgm:pt>
    <dgm:pt modelId="{500F819C-8117-47D3-895E-26D01E8968A6}" type="pres">
      <dgm:prSet presAssocID="{FA644933-49D0-45B8-B7FB-C6A8E26E650E}" presName="wedge1" presStyleLbl="node1" presStyleIdx="0" presStyleCnt="3"/>
      <dgm:spPr>
        <a:prstGeom prst="pie">
          <a:avLst>
            <a:gd name="adj1" fmla="val 16200000"/>
            <a:gd name="adj2" fmla="val 1800000"/>
          </a:avLst>
        </a:prstGeom>
      </dgm:spPr>
    </dgm:pt>
    <dgm:pt modelId="{CC91771C-5B46-41A6-AD11-55E4351F5EF4}" type="pres">
      <dgm:prSet presAssocID="{FA644933-49D0-45B8-B7FB-C6A8E26E650E}" presName="dummy1a" presStyleCnt="0"/>
      <dgm:spPr/>
    </dgm:pt>
    <dgm:pt modelId="{FE79327A-4989-4196-96B3-AD58735A18B8}" type="pres">
      <dgm:prSet presAssocID="{FA644933-49D0-45B8-B7FB-C6A8E26E650E}" presName="dummy1b" presStyleCnt="0"/>
      <dgm:spPr/>
    </dgm:pt>
    <dgm:pt modelId="{6AF3606F-EF24-4288-B804-813842BE0C5D}" type="pres">
      <dgm:prSet presAssocID="{FA644933-49D0-45B8-B7FB-C6A8E26E650E}" presName="wedge1Tx" presStyleLbl="node1" presStyleIdx="0" presStyleCnt="3">
        <dgm:presLayoutVars>
          <dgm:chMax val="0"/>
          <dgm:chPref val="0"/>
          <dgm:bulletEnabled val="1"/>
        </dgm:presLayoutVars>
      </dgm:prSet>
      <dgm:spPr/>
    </dgm:pt>
    <dgm:pt modelId="{AE2872FF-2729-47DD-9348-4D4F5EAA28B5}" type="pres">
      <dgm:prSet presAssocID="{FA644933-49D0-45B8-B7FB-C6A8E26E650E}" presName="wedge2" presStyleLbl="node1" presStyleIdx="1" presStyleCnt="3"/>
      <dgm:spPr>
        <a:prstGeom prst="pie">
          <a:avLst>
            <a:gd name="adj1" fmla="val 1800000"/>
            <a:gd name="adj2" fmla="val 9000000"/>
          </a:avLst>
        </a:prstGeom>
      </dgm:spPr>
    </dgm:pt>
    <dgm:pt modelId="{5106602E-13EB-4221-BDFF-C0D8C4C05D46}" type="pres">
      <dgm:prSet presAssocID="{FA644933-49D0-45B8-B7FB-C6A8E26E650E}" presName="dummy2a" presStyleCnt="0"/>
      <dgm:spPr/>
    </dgm:pt>
    <dgm:pt modelId="{C2A860FE-86F0-4F64-BF5C-EA7458A8EE2E}" type="pres">
      <dgm:prSet presAssocID="{FA644933-49D0-45B8-B7FB-C6A8E26E650E}" presName="dummy2b" presStyleCnt="0"/>
      <dgm:spPr/>
    </dgm:pt>
    <dgm:pt modelId="{BB124E7D-2BA2-45E4-B95E-0745AB4CB594}" type="pres">
      <dgm:prSet presAssocID="{FA644933-49D0-45B8-B7FB-C6A8E26E650E}" presName="wedge2Tx" presStyleLbl="node1" presStyleIdx="1" presStyleCnt="3">
        <dgm:presLayoutVars>
          <dgm:chMax val="0"/>
          <dgm:chPref val="0"/>
          <dgm:bulletEnabled val="1"/>
        </dgm:presLayoutVars>
      </dgm:prSet>
      <dgm:spPr/>
    </dgm:pt>
    <dgm:pt modelId="{9D3E1BF9-F543-41EB-A531-263BFD193BD0}" type="pres">
      <dgm:prSet presAssocID="{FA644933-49D0-45B8-B7FB-C6A8E26E650E}" presName="wedge3" presStyleLbl="node1" presStyleIdx="2" presStyleCnt="3"/>
      <dgm:spPr>
        <a:prstGeom prst="pie">
          <a:avLst>
            <a:gd name="adj1" fmla="val 9000000"/>
            <a:gd name="adj2" fmla="val 16200000"/>
          </a:avLst>
        </a:prstGeom>
      </dgm:spPr>
    </dgm:pt>
    <dgm:pt modelId="{272C032A-5A97-45E3-8260-49E8D69F6B0E}" type="pres">
      <dgm:prSet presAssocID="{FA644933-49D0-45B8-B7FB-C6A8E26E650E}" presName="dummy3a" presStyleCnt="0"/>
      <dgm:spPr/>
    </dgm:pt>
    <dgm:pt modelId="{6753B771-6A24-4A90-9A9E-8D0A65168CB5}" type="pres">
      <dgm:prSet presAssocID="{FA644933-49D0-45B8-B7FB-C6A8E26E650E}" presName="dummy3b" presStyleCnt="0"/>
      <dgm:spPr/>
    </dgm:pt>
    <dgm:pt modelId="{6811D282-3228-46B3-AB71-CE0A7A2AF8A8}" type="pres">
      <dgm:prSet presAssocID="{FA644933-49D0-45B8-B7FB-C6A8E26E650E}" presName="wedge3Tx" presStyleLbl="node1" presStyleIdx="2" presStyleCnt="3">
        <dgm:presLayoutVars>
          <dgm:chMax val="0"/>
          <dgm:chPref val="0"/>
          <dgm:bulletEnabled val="1"/>
        </dgm:presLayoutVars>
      </dgm:prSet>
      <dgm:spPr/>
    </dgm:pt>
    <dgm:pt modelId="{131396FD-3F61-45ED-AA2B-1792E092D181}" type="pres">
      <dgm:prSet presAssocID="{EE8BC3B8-8683-400F-A9FE-F3E9480F674C}" presName="arrowWedge1" presStyleLbl="fgSibTrans2D1" presStyleIdx="0" presStyleCnt="3"/>
      <dgm:spPr>
        <a:xfrm>
          <a:off x="912742" y="48258"/>
          <a:ext cx="3504313" cy="3504313"/>
        </a:xfrm>
        <a:prstGeom prst="circularArrow">
          <a:avLst>
            <a:gd name="adj1" fmla="val 5085"/>
            <a:gd name="adj2" fmla="val 327528"/>
            <a:gd name="adj3" fmla="val 1472472"/>
            <a:gd name="adj4" fmla="val 16199432"/>
            <a:gd name="adj5" fmla="val 5932"/>
          </a:avLst>
        </a:prstGeom>
        <a:solidFill>
          <a:srgbClr val="969696"/>
        </a:solidFill>
        <a:ln>
          <a:noFill/>
        </a:ln>
        <a:effectLst/>
      </dgm:spPr>
    </dgm:pt>
    <dgm:pt modelId="{4725EB1D-E387-450F-9C8B-3B6DDF67C941}" type="pres">
      <dgm:prSet presAssocID="{AC75FF32-F962-4714-8B05-E03873AD3231}" presName="arrowWedge2" presStyleLbl="fgSibTrans2D1" presStyleIdx="1" presStyleCnt="3"/>
      <dgm:spPr>
        <a:xfrm>
          <a:off x="848263" y="159427"/>
          <a:ext cx="3504313" cy="3504313"/>
        </a:xfrm>
        <a:prstGeom prst="circularArrow">
          <a:avLst>
            <a:gd name="adj1" fmla="val 5085"/>
            <a:gd name="adj2" fmla="val 327528"/>
            <a:gd name="adj3" fmla="val 8671970"/>
            <a:gd name="adj4" fmla="val 1800502"/>
            <a:gd name="adj5" fmla="val 5932"/>
          </a:avLst>
        </a:prstGeom>
        <a:solidFill>
          <a:srgbClr val="969696"/>
        </a:solidFill>
        <a:ln>
          <a:noFill/>
        </a:ln>
        <a:effectLst/>
      </dgm:spPr>
    </dgm:pt>
    <dgm:pt modelId="{9A06B452-A041-46CE-B9D8-0B4765395180}" type="pres">
      <dgm:prSet presAssocID="{550CB98C-2AD3-42DE-BE6D-4AAA7E10ABF0}" presName="arrowWedge3" presStyleLbl="fgSibTrans2D1" presStyleIdx="2" presStyleCnt="3"/>
      <dgm:spPr>
        <a:xfrm>
          <a:off x="783785" y="48258"/>
          <a:ext cx="3504313" cy="3504313"/>
        </a:xfrm>
        <a:prstGeom prst="circularArrow">
          <a:avLst>
            <a:gd name="adj1" fmla="val 5085"/>
            <a:gd name="adj2" fmla="val 327528"/>
            <a:gd name="adj3" fmla="val 15873039"/>
            <a:gd name="adj4" fmla="val 9000000"/>
            <a:gd name="adj5" fmla="val 5932"/>
          </a:avLst>
        </a:prstGeom>
        <a:solidFill>
          <a:srgbClr val="969696"/>
        </a:solidFill>
        <a:ln>
          <a:noFill/>
        </a:ln>
        <a:effectLst/>
      </dgm:spPr>
    </dgm:pt>
  </dgm:ptLst>
  <dgm:cxnLst>
    <dgm:cxn modelId="{F68F3A01-34A1-45E0-B6ED-854DAAF555FD}" type="presOf" srcId="{FA644933-49D0-45B8-B7FB-C6A8E26E650E}" destId="{AAF15308-B54E-42F6-B5E8-6ECE53ED16EB}" srcOrd="0" destOrd="0" presId="urn:microsoft.com/office/officeart/2005/8/layout/cycle8"/>
    <dgm:cxn modelId="{5A439EB8-6DCE-49A5-92C4-424B2AAB45E0}" srcId="{FA644933-49D0-45B8-B7FB-C6A8E26E650E}" destId="{211DB848-389C-4FCF-A3ED-AA2BF18D216A}" srcOrd="2" destOrd="0" parTransId="{4C68869D-2632-4D11-AD9B-7B594BF152FF}" sibTransId="{550CB98C-2AD3-42DE-BE6D-4AAA7E10ABF0}"/>
    <dgm:cxn modelId="{9519E12A-675B-4AA4-9BFC-7DC496B2C26A}" type="presOf" srcId="{211DB848-389C-4FCF-A3ED-AA2BF18D216A}" destId="{9D3E1BF9-F543-41EB-A531-263BFD193BD0}" srcOrd="0" destOrd="0" presId="urn:microsoft.com/office/officeart/2005/8/layout/cycle8"/>
    <dgm:cxn modelId="{6E25288E-B46D-4A98-8382-B7590F017358}" srcId="{FA644933-49D0-45B8-B7FB-C6A8E26E650E}" destId="{095F9293-C161-4041-A67E-D6F7B00798EB}" srcOrd="1" destOrd="0" parTransId="{0514846D-36EC-4AEE-867F-3F24A622C993}" sibTransId="{AC75FF32-F962-4714-8B05-E03873AD3231}"/>
    <dgm:cxn modelId="{919617F0-E9ED-482B-A29F-2EF45D0E6741}" type="presOf" srcId="{095F9293-C161-4041-A67E-D6F7B00798EB}" destId="{AE2872FF-2729-47DD-9348-4D4F5EAA28B5}" srcOrd="0" destOrd="0" presId="urn:microsoft.com/office/officeart/2005/8/layout/cycle8"/>
    <dgm:cxn modelId="{30B0E730-8DC6-478E-B33D-FD12349CFCCC}" type="presOf" srcId="{211DB848-389C-4FCF-A3ED-AA2BF18D216A}" destId="{6811D282-3228-46B3-AB71-CE0A7A2AF8A8}" srcOrd="1" destOrd="0" presId="urn:microsoft.com/office/officeart/2005/8/layout/cycle8"/>
    <dgm:cxn modelId="{ABE39BA6-08A8-4ED1-A06D-75063316434B}" type="presOf" srcId="{84184782-B907-4665-B972-5579DA1D10D4}" destId="{500F819C-8117-47D3-895E-26D01E8968A6}" srcOrd="0" destOrd="0" presId="urn:microsoft.com/office/officeart/2005/8/layout/cycle8"/>
    <dgm:cxn modelId="{C10BDA1F-96B6-4493-92D3-7933E2249794}" type="presOf" srcId="{095F9293-C161-4041-A67E-D6F7B00798EB}" destId="{BB124E7D-2BA2-45E4-B95E-0745AB4CB594}" srcOrd="1" destOrd="0" presId="urn:microsoft.com/office/officeart/2005/8/layout/cycle8"/>
    <dgm:cxn modelId="{A8A42AA2-7FEA-42B6-8C39-BDFB30F0B55D}" type="presOf" srcId="{84184782-B907-4665-B972-5579DA1D10D4}" destId="{6AF3606F-EF24-4288-B804-813842BE0C5D}" srcOrd="1" destOrd="0" presId="urn:microsoft.com/office/officeart/2005/8/layout/cycle8"/>
    <dgm:cxn modelId="{DC597666-4B51-4839-BB77-75A1E078471B}" srcId="{FA644933-49D0-45B8-B7FB-C6A8E26E650E}" destId="{84184782-B907-4665-B972-5579DA1D10D4}" srcOrd="0" destOrd="0" parTransId="{98234C03-4919-4A34-B905-44E16196618D}" sibTransId="{EE8BC3B8-8683-400F-A9FE-F3E9480F674C}"/>
    <dgm:cxn modelId="{1B198654-385B-4AA0-9DFA-8A57C53EA1CA}" type="presParOf" srcId="{AAF15308-B54E-42F6-B5E8-6ECE53ED16EB}" destId="{500F819C-8117-47D3-895E-26D01E8968A6}" srcOrd="0" destOrd="0" presId="urn:microsoft.com/office/officeart/2005/8/layout/cycle8"/>
    <dgm:cxn modelId="{E3F14A04-D600-4CAE-A32E-976C39F99C1A}" type="presParOf" srcId="{AAF15308-B54E-42F6-B5E8-6ECE53ED16EB}" destId="{CC91771C-5B46-41A6-AD11-55E4351F5EF4}" srcOrd="1" destOrd="0" presId="urn:microsoft.com/office/officeart/2005/8/layout/cycle8"/>
    <dgm:cxn modelId="{1636D383-A100-4DE3-B156-EBF8768FA6CD}" type="presParOf" srcId="{AAF15308-B54E-42F6-B5E8-6ECE53ED16EB}" destId="{FE79327A-4989-4196-96B3-AD58735A18B8}" srcOrd="2" destOrd="0" presId="urn:microsoft.com/office/officeart/2005/8/layout/cycle8"/>
    <dgm:cxn modelId="{7CE4819D-A881-428F-B5EC-C5F9F586DE8B}" type="presParOf" srcId="{AAF15308-B54E-42F6-B5E8-6ECE53ED16EB}" destId="{6AF3606F-EF24-4288-B804-813842BE0C5D}" srcOrd="3" destOrd="0" presId="urn:microsoft.com/office/officeart/2005/8/layout/cycle8"/>
    <dgm:cxn modelId="{CC591D6E-F943-479A-8076-9F19237858EF}" type="presParOf" srcId="{AAF15308-B54E-42F6-B5E8-6ECE53ED16EB}" destId="{AE2872FF-2729-47DD-9348-4D4F5EAA28B5}" srcOrd="4" destOrd="0" presId="urn:microsoft.com/office/officeart/2005/8/layout/cycle8"/>
    <dgm:cxn modelId="{E815AD1E-0D57-4DA6-9EF7-019AE42A830C}" type="presParOf" srcId="{AAF15308-B54E-42F6-B5E8-6ECE53ED16EB}" destId="{5106602E-13EB-4221-BDFF-C0D8C4C05D46}" srcOrd="5" destOrd="0" presId="urn:microsoft.com/office/officeart/2005/8/layout/cycle8"/>
    <dgm:cxn modelId="{8365105D-FF78-46E6-AFBA-72D0770F79D0}" type="presParOf" srcId="{AAF15308-B54E-42F6-B5E8-6ECE53ED16EB}" destId="{C2A860FE-86F0-4F64-BF5C-EA7458A8EE2E}" srcOrd="6" destOrd="0" presId="urn:microsoft.com/office/officeart/2005/8/layout/cycle8"/>
    <dgm:cxn modelId="{C2F3558A-E562-4332-AF6A-9AA8AF4ACD9E}" type="presParOf" srcId="{AAF15308-B54E-42F6-B5E8-6ECE53ED16EB}" destId="{BB124E7D-2BA2-45E4-B95E-0745AB4CB594}" srcOrd="7" destOrd="0" presId="urn:microsoft.com/office/officeart/2005/8/layout/cycle8"/>
    <dgm:cxn modelId="{C55FD04B-2AC0-4AC9-A419-88914DFC26D4}" type="presParOf" srcId="{AAF15308-B54E-42F6-B5E8-6ECE53ED16EB}" destId="{9D3E1BF9-F543-41EB-A531-263BFD193BD0}" srcOrd="8" destOrd="0" presId="urn:microsoft.com/office/officeart/2005/8/layout/cycle8"/>
    <dgm:cxn modelId="{E3FA0255-0700-4685-AC80-BAFB88212AF2}" type="presParOf" srcId="{AAF15308-B54E-42F6-B5E8-6ECE53ED16EB}" destId="{272C032A-5A97-45E3-8260-49E8D69F6B0E}" srcOrd="9" destOrd="0" presId="urn:microsoft.com/office/officeart/2005/8/layout/cycle8"/>
    <dgm:cxn modelId="{72B1AFD8-326A-4879-8F4E-AE49E668A431}" type="presParOf" srcId="{AAF15308-B54E-42F6-B5E8-6ECE53ED16EB}" destId="{6753B771-6A24-4A90-9A9E-8D0A65168CB5}" srcOrd="10" destOrd="0" presId="urn:microsoft.com/office/officeart/2005/8/layout/cycle8"/>
    <dgm:cxn modelId="{AA7353D7-0997-48DC-BA77-F60CA10FC626}" type="presParOf" srcId="{AAF15308-B54E-42F6-B5E8-6ECE53ED16EB}" destId="{6811D282-3228-46B3-AB71-CE0A7A2AF8A8}" srcOrd="11" destOrd="0" presId="urn:microsoft.com/office/officeart/2005/8/layout/cycle8"/>
    <dgm:cxn modelId="{0A21E841-DE23-490D-A5D6-83F3E7AF008E}" type="presParOf" srcId="{AAF15308-B54E-42F6-B5E8-6ECE53ED16EB}" destId="{131396FD-3F61-45ED-AA2B-1792E092D181}" srcOrd="12" destOrd="0" presId="urn:microsoft.com/office/officeart/2005/8/layout/cycle8"/>
    <dgm:cxn modelId="{B7A05D2D-A370-4108-9FE3-6EBB2595F6A1}" type="presParOf" srcId="{AAF15308-B54E-42F6-B5E8-6ECE53ED16EB}" destId="{4725EB1D-E387-450F-9C8B-3B6DDF67C941}" srcOrd="13" destOrd="0" presId="urn:microsoft.com/office/officeart/2005/8/layout/cycle8"/>
    <dgm:cxn modelId="{8255CB2C-0F31-4BBE-A7E7-3B1EDD81578A}" type="presParOf" srcId="{AAF15308-B54E-42F6-B5E8-6ECE53ED16EB}" destId="{9A06B452-A041-46CE-B9D8-0B4765395180}"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0F819C-8117-47D3-895E-26D01E8968A6}">
      <dsp:nvSpPr>
        <dsp:cNvPr id="0" name=""/>
        <dsp:cNvSpPr/>
      </dsp:nvSpPr>
      <dsp:spPr>
        <a:xfrm>
          <a:off x="1105519" y="241292"/>
          <a:ext cx="3118244" cy="3118244"/>
        </a:xfrm>
        <a:prstGeom prst="pie">
          <a:avLst>
            <a:gd name="adj1" fmla="val 16200000"/>
            <a:gd name="adj2" fmla="val 1800000"/>
          </a:avLst>
        </a:prstGeom>
        <a:solidFill>
          <a:srgbClr val="004B50"/>
        </a:solidFill>
        <a:ln w="1079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solidFill>
                <a:srgbClr val="FFFFFF"/>
              </a:solidFill>
              <a:latin typeface="Segoe UI" panose="020B0502040204020203" pitchFamily="34" charset="0"/>
              <a:ea typeface="+mn-ea"/>
              <a:cs typeface="Segoe UI" panose="020B0502040204020203" pitchFamily="34" charset="0"/>
            </a:rPr>
            <a:t>Own and Control the Billing</a:t>
          </a:r>
        </a:p>
      </dsp:txBody>
      <dsp:txXfrm>
        <a:off x="2748908" y="902063"/>
        <a:ext cx="1113658" cy="928049"/>
      </dsp:txXfrm>
    </dsp:sp>
    <dsp:sp modelId="{AE2872FF-2729-47DD-9348-4D4F5EAA28B5}">
      <dsp:nvSpPr>
        <dsp:cNvPr id="0" name=""/>
        <dsp:cNvSpPr/>
      </dsp:nvSpPr>
      <dsp:spPr>
        <a:xfrm>
          <a:off x="1041298" y="352658"/>
          <a:ext cx="3118244" cy="3118244"/>
        </a:xfrm>
        <a:prstGeom prst="pie">
          <a:avLst>
            <a:gd name="adj1" fmla="val 1800000"/>
            <a:gd name="adj2" fmla="val 9000000"/>
          </a:avLst>
        </a:prstGeom>
        <a:solidFill>
          <a:srgbClr val="004B50"/>
        </a:solidFill>
        <a:ln w="1079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solidFill>
                <a:srgbClr val="FFFFFF"/>
              </a:solidFill>
              <a:latin typeface="Segoe UI" panose="020B0502040204020203" pitchFamily="34" charset="0"/>
              <a:ea typeface="+mn-ea"/>
              <a:cs typeface="Segoe UI" panose="020B0502040204020203" pitchFamily="34" charset="0"/>
            </a:rPr>
            <a:t>Provision, Manage and Support</a:t>
          </a:r>
        </a:p>
      </dsp:txBody>
      <dsp:txXfrm>
        <a:off x="1783737" y="2375805"/>
        <a:ext cx="1670488" cy="816683"/>
      </dsp:txXfrm>
    </dsp:sp>
    <dsp:sp modelId="{9D3E1BF9-F543-41EB-A531-263BFD193BD0}">
      <dsp:nvSpPr>
        <dsp:cNvPr id="0" name=""/>
        <dsp:cNvSpPr/>
      </dsp:nvSpPr>
      <dsp:spPr>
        <a:xfrm>
          <a:off x="977077" y="241292"/>
          <a:ext cx="3118244" cy="3118244"/>
        </a:xfrm>
        <a:prstGeom prst="pie">
          <a:avLst>
            <a:gd name="adj1" fmla="val 9000000"/>
            <a:gd name="adj2" fmla="val 16200000"/>
          </a:avLst>
        </a:prstGeom>
        <a:solidFill>
          <a:srgbClr val="004B50"/>
        </a:solidFill>
        <a:ln w="1079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solidFill>
                <a:srgbClr val="FFFFFF"/>
              </a:solidFill>
              <a:latin typeface="Segoe UI" panose="020B0502040204020203" pitchFamily="34" charset="0"/>
              <a:ea typeface="+mn-ea"/>
              <a:cs typeface="Segoe UI" panose="020B0502040204020203" pitchFamily="34" charset="0"/>
            </a:rPr>
            <a:t>Sell Integrated Offers and Services </a:t>
          </a:r>
        </a:p>
      </dsp:txBody>
      <dsp:txXfrm>
        <a:off x="1338273" y="902063"/>
        <a:ext cx="1113658" cy="928049"/>
      </dsp:txXfrm>
    </dsp:sp>
    <dsp:sp modelId="{131396FD-3F61-45ED-AA2B-1792E092D181}">
      <dsp:nvSpPr>
        <dsp:cNvPr id="0" name=""/>
        <dsp:cNvSpPr/>
      </dsp:nvSpPr>
      <dsp:spPr>
        <a:xfrm>
          <a:off x="912742" y="48258"/>
          <a:ext cx="3504313" cy="3504313"/>
        </a:xfrm>
        <a:prstGeom prst="circularArrow">
          <a:avLst>
            <a:gd name="adj1" fmla="val 5085"/>
            <a:gd name="adj2" fmla="val 327528"/>
            <a:gd name="adj3" fmla="val 1472472"/>
            <a:gd name="adj4" fmla="val 16199432"/>
            <a:gd name="adj5" fmla="val 5932"/>
          </a:avLst>
        </a:prstGeom>
        <a:solidFill>
          <a:srgbClr val="969696"/>
        </a:solidFill>
        <a:ln>
          <a:noFill/>
        </a:ln>
        <a:effectLst/>
      </dsp:spPr>
      <dsp:style>
        <a:lnRef idx="0">
          <a:scrgbClr r="0" g="0" b="0"/>
        </a:lnRef>
        <a:fillRef idx="1">
          <a:scrgbClr r="0" g="0" b="0"/>
        </a:fillRef>
        <a:effectRef idx="0">
          <a:scrgbClr r="0" g="0" b="0"/>
        </a:effectRef>
        <a:fontRef idx="minor">
          <a:schemeClr val="lt1"/>
        </a:fontRef>
      </dsp:style>
    </dsp:sp>
    <dsp:sp modelId="{4725EB1D-E387-450F-9C8B-3B6DDF67C941}">
      <dsp:nvSpPr>
        <dsp:cNvPr id="0" name=""/>
        <dsp:cNvSpPr/>
      </dsp:nvSpPr>
      <dsp:spPr>
        <a:xfrm>
          <a:off x="848263" y="159427"/>
          <a:ext cx="3504313" cy="3504313"/>
        </a:xfrm>
        <a:prstGeom prst="circularArrow">
          <a:avLst>
            <a:gd name="adj1" fmla="val 5085"/>
            <a:gd name="adj2" fmla="val 327528"/>
            <a:gd name="adj3" fmla="val 8671970"/>
            <a:gd name="adj4" fmla="val 1800502"/>
            <a:gd name="adj5" fmla="val 5932"/>
          </a:avLst>
        </a:prstGeom>
        <a:solidFill>
          <a:srgbClr val="969696"/>
        </a:solidFill>
        <a:ln>
          <a:noFill/>
        </a:ln>
        <a:effectLst/>
      </dsp:spPr>
      <dsp:style>
        <a:lnRef idx="0">
          <a:scrgbClr r="0" g="0" b="0"/>
        </a:lnRef>
        <a:fillRef idx="1">
          <a:scrgbClr r="0" g="0" b="0"/>
        </a:fillRef>
        <a:effectRef idx="0">
          <a:scrgbClr r="0" g="0" b="0"/>
        </a:effectRef>
        <a:fontRef idx="minor">
          <a:schemeClr val="lt1"/>
        </a:fontRef>
      </dsp:style>
    </dsp:sp>
    <dsp:sp modelId="{9A06B452-A041-46CE-B9D8-0B4765395180}">
      <dsp:nvSpPr>
        <dsp:cNvPr id="0" name=""/>
        <dsp:cNvSpPr/>
      </dsp:nvSpPr>
      <dsp:spPr>
        <a:xfrm>
          <a:off x="783785" y="48258"/>
          <a:ext cx="3504313" cy="3504313"/>
        </a:xfrm>
        <a:prstGeom prst="circularArrow">
          <a:avLst>
            <a:gd name="adj1" fmla="val 5085"/>
            <a:gd name="adj2" fmla="val 327528"/>
            <a:gd name="adj3" fmla="val 15873039"/>
            <a:gd name="adj4" fmla="val 9000000"/>
            <a:gd name="adj5" fmla="val 5932"/>
          </a:avLst>
        </a:prstGeom>
        <a:solidFill>
          <a:srgbClr val="969696"/>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Segoe UI" panose="020B0502040204020203"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Segoe UI" panose="020B0502040204020203" pitchFamily="34" charset="0"/>
              </a:defRPr>
            </a:lvl1pPr>
          </a:lstStyle>
          <a:p>
            <a:fld id="{E20C3F18-2CF3-4447-ABF5-8DCEC5FE2411}" type="datetimeFigureOut">
              <a:rPr lang="en-US" smtClean="0"/>
              <a:pPr/>
              <a:t>1/15/2016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Segoe UI" panose="020B050204020402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Segoe UI" panose="020B0502040204020203" pitchFamily="34" charset="0"/>
              </a:defRPr>
            </a:lvl1pPr>
          </a:lstStyle>
          <a:p>
            <a:fld id="{D4A56EE7-0395-4072-9E19-0E914FB75D29}" type="slidenum">
              <a:rPr lang="en-US" smtClean="0"/>
              <a:pPr/>
              <a:t>‹#›</a:t>
            </a:fld>
            <a:endParaRPr lang="en-US" dirty="0"/>
          </a:p>
        </p:txBody>
      </p:sp>
    </p:spTree>
    <p:extLst>
      <p:ext uri="{BB962C8B-B14F-4D97-AF65-F5344CB8AC3E}">
        <p14:creationId xmlns:p14="http://schemas.microsoft.com/office/powerpoint/2010/main" val="1219749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egoe UI" panose="020B0502040204020203" pitchFamily="34" charset="0"/>
        <a:ea typeface="+mn-ea"/>
        <a:cs typeface="+mn-cs"/>
      </a:defRPr>
    </a:lvl1pPr>
    <a:lvl2pPr marL="457200" algn="l" defTabSz="914400" rtl="0" eaLnBrk="1" latinLnBrk="0" hangingPunct="1">
      <a:defRPr sz="1200" kern="1200">
        <a:solidFill>
          <a:schemeClr val="tx1"/>
        </a:solidFill>
        <a:latin typeface="Segoe UI" panose="020B0502040204020203" pitchFamily="34" charset="0"/>
        <a:ea typeface="+mn-ea"/>
        <a:cs typeface="+mn-cs"/>
      </a:defRPr>
    </a:lvl2pPr>
    <a:lvl3pPr marL="914400" algn="l" defTabSz="914400" rtl="0" eaLnBrk="1" latinLnBrk="0" hangingPunct="1">
      <a:defRPr sz="1200" kern="1200">
        <a:solidFill>
          <a:schemeClr val="tx1"/>
        </a:solidFill>
        <a:latin typeface="Segoe UI" panose="020B0502040204020203" pitchFamily="34" charset="0"/>
        <a:ea typeface="+mn-ea"/>
        <a:cs typeface="+mn-cs"/>
      </a:defRPr>
    </a:lvl3pPr>
    <a:lvl4pPr marL="1371600" algn="l" defTabSz="914400" rtl="0" eaLnBrk="1" latinLnBrk="0" hangingPunct="1">
      <a:defRPr sz="1200" kern="1200">
        <a:solidFill>
          <a:schemeClr val="tx1"/>
        </a:solidFill>
        <a:latin typeface="Segoe UI" panose="020B0502040204020203" pitchFamily="34" charset="0"/>
        <a:ea typeface="+mn-ea"/>
        <a:cs typeface="+mn-cs"/>
      </a:defRPr>
    </a:lvl4pPr>
    <a:lvl5pPr marL="1828800" algn="l" defTabSz="914400" rtl="0" eaLnBrk="1" latinLnBrk="0" hangingPunct="1">
      <a:defRPr sz="1200" kern="1200">
        <a:solidFill>
          <a:schemeClr val="tx1"/>
        </a:solidFill>
        <a:latin typeface="Segoe UI" panose="020B050204020402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704850"/>
            <a:ext cx="6254750" cy="35194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4197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0" marR="0" lvl="0" indent="0" defTabSz="94197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F7B886F6-8846-4238-9E77-F053C511AACC}" type="datetime1">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4006921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74353ED-ACB2-44BF-A903-985B0AF962B7}" type="datetime1">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a:t>
            </a:fld>
            <a:endParaRPr kumimoji="0" lang="en-US" sz="1800" b="0" i="0" u="none" strike="noStrike" kern="0" cap="none" spc="0" normalizeH="0" baseline="0" noProof="0" dirty="0">
              <a:ln>
                <a:noFill/>
              </a:ln>
              <a:solidFill>
                <a:sysClr val="windowText" lastClr="000000"/>
              </a:solidFill>
              <a:effectLst/>
              <a:uLnTx/>
              <a:uFillTx/>
            </a:endParaRPr>
          </a:p>
        </p:txBody>
      </p:sp>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10</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375143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704850"/>
            <a:ext cx="6254750" cy="35194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4197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0" marR="0" lvl="0" indent="0" defTabSz="94197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F7B886F6-8846-4238-9E77-F053C511AACC}" type="datetime1">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174385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A56EE7-0395-4072-9E19-0E914FB75D29}" type="slidenum">
              <a:rPr lang="en-US" smtClean="0"/>
              <a:t>13</a:t>
            </a:fld>
            <a:endParaRPr lang="en-US"/>
          </a:p>
        </p:txBody>
      </p:sp>
    </p:spTree>
    <p:extLst>
      <p:ext uri="{BB962C8B-B14F-4D97-AF65-F5344CB8AC3E}">
        <p14:creationId xmlns:p14="http://schemas.microsoft.com/office/powerpoint/2010/main" val="735720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5E70976A-617A-403B-A958-BC1FAEC53115}"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14</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8207435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B9DB85E-E825-4E58-A325-10E9A398FB8B}" type="datetime1">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a:t>
            </a:fld>
            <a:endParaRPr kumimoji="0" lang="en-US" sz="1800" b="0" i="0" u="none" strike="noStrike" kern="0" cap="none" spc="0" normalizeH="0" baseline="0" noProof="0" dirty="0">
              <a:ln>
                <a:noFill/>
              </a:ln>
              <a:solidFill>
                <a:prstClr val="black"/>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15</a:t>
            </a:fld>
            <a:endParaRPr kumimoji="0" lang="en-US" sz="18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954104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B9DB85E-E825-4E58-A325-10E9A398FB8B}" type="datetime1">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a:t>
            </a:fld>
            <a:endParaRPr kumimoji="0" lang="en-US" sz="1800" b="0" i="0" u="none" strike="noStrike" kern="0" cap="none" spc="0" normalizeH="0" baseline="0" noProof="0" dirty="0">
              <a:ln>
                <a:noFill/>
              </a:ln>
              <a:solidFill>
                <a:prstClr val="black"/>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16</a:t>
            </a:fld>
            <a:endParaRPr kumimoji="0" lang="en-US" sz="18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255516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293" rtl="0" eaLnBrk="1" fontAlgn="base" latinLnBrk="0" hangingPunct="1">
              <a:lnSpc>
                <a:spcPct val="90000"/>
              </a:lnSpc>
              <a:spcBef>
                <a:spcPct val="0"/>
              </a:spcBef>
              <a:spcAft>
                <a:spcPct val="0"/>
              </a:spcAft>
              <a:buClrTx/>
              <a:buSzTx/>
              <a:buFont typeface="Arial" panose="020B0604020202020204" pitchFamily="34" charset="0"/>
              <a:buNone/>
              <a:tabLst/>
              <a:defRPr/>
            </a:pPr>
            <a:endParaRPr kumimoji="0" lang="en-US" sz="1200" b="0" i="0" u="none" strike="noStrike" kern="0" cap="none" spc="0" normalizeH="0" baseline="0" noProof="0" dirty="0">
              <a:ln>
                <a:noFill/>
              </a:ln>
              <a:solidFill>
                <a:srgbClr val="505050"/>
              </a:solidFill>
              <a:effectLst/>
              <a:uLnTx/>
              <a:uFillTx/>
              <a:latin typeface="Segoe UI"/>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D4A56EE7-0395-4072-9E19-0E914FB75D29}"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17</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5894151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A56EE7-0395-4072-9E19-0E914FB75D29}" type="slidenum">
              <a:rPr lang="en-US" smtClean="0"/>
              <a:t>18</a:t>
            </a:fld>
            <a:endParaRPr lang="en-US"/>
          </a:p>
        </p:txBody>
      </p:sp>
    </p:spTree>
    <p:extLst>
      <p:ext uri="{BB962C8B-B14F-4D97-AF65-F5344CB8AC3E}">
        <p14:creationId xmlns:p14="http://schemas.microsoft.com/office/powerpoint/2010/main" val="512285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4097" indent="-224097" defTabSz="878272">
              <a:spcBef>
                <a:spcPts val="588"/>
              </a:spcBef>
              <a:buFont typeface="Arial" panose="020B0604020202020204" pitchFamily="34" charset="0"/>
              <a:buChar char="•"/>
              <a:defRPr/>
            </a:pPr>
            <a:endParaRPr lang="en-US" dirty="0"/>
          </a:p>
        </p:txBody>
      </p:sp>
      <p:sp>
        <p:nvSpPr>
          <p:cNvPr id="4" name="Slide Number Placeholder 3"/>
          <p:cNvSpPr>
            <a:spLocks noGrp="1"/>
          </p:cNvSpPr>
          <p:nvPr>
            <p:ph type="sldNum" sz="quarter" idx="10"/>
          </p:nvPr>
        </p:nvSpPr>
        <p:spPr/>
        <p:txBody>
          <a:bodyPr/>
          <a:lstStyle/>
          <a:p>
            <a:fld id="{D4A56EE7-0395-4072-9E19-0E914FB75D29}" type="slidenum">
              <a:rPr lang="en-US" smtClean="0"/>
              <a:t>19</a:t>
            </a:fld>
            <a:endParaRPr lang="en-US"/>
          </a:p>
        </p:txBody>
      </p:sp>
    </p:spTree>
    <p:extLst>
      <p:ext uri="{BB962C8B-B14F-4D97-AF65-F5344CB8AC3E}">
        <p14:creationId xmlns:p14="http://schemas.microsoft.com/office/powerpoint/2010/main" val="1336414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4A56EE7-0395-4072-9E19-0E914FB75D29}" type="slidenum">
              <a:rPr lang="en-US" smtClean="0"/>
              <a:pPr/>
              <a:t>21</a:t>
            </a:fld>
            <a:endParaRPr lang="en-US" dirty="0"/>
          </a:p>
        </p:txBody>
      </p:sp>
    </p:spTree>
    <p:extLst>
      <p:ext uri="{BB962C8B-B14F-4D97-AF65-F5344CB8AC3E}">
        <p14:creationId xmlns:p14="http://schemas.microsoft.com/office/powerpoint/2010/main" val="4035470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A56EE7-0395-4072-9E19-0E914FB75D29}" type="slidenum">
              <a:rPr lang="en-US" smtClean="0"/>
              <a:pPr/>
              <a:t>2</a:t>
            </a:fld>
            <a:endParaRPr lang="en-US" dirty="0"/>
          </a:p>
        </p:txBody>
      </p:sp>
    </p:spTree>
    <p:extLst>
      <p:ext uri="{BB962C8B-B14F-4D97-AF65-F5344CB8AC3E}">
        <p14:creationId xmlns:p14="http://schemas.microsoft.com/office/powerpoint/2010/main" val="33978186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A56EE7-0395-4072-9E19-0E914FB75D29}" type="slidenum">
              <a:rPr lang="en-US" smtClean="0"/>
              <a:pPr/>
              <a:t>22</a:t>
            </a:fld>
            <a:endParaRPr lang="en-US" dirty="0"/>
          </a:p>
        </p:txBody>
      </p:sp>
    </p:spTree>
    <p:extLst>
      <p:ext uri="{BB962C8B-B14F-4D97-AF65-F5344CB8AC3E}">
        <p14:creationId xmlns:p14="http://schemas.microsoft.com/office/powerpoint/2010/main" val="1317049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A56EE7-0395-4072-9E19-0E914FB75D29}" type="slidenum">
              <a:rPr lang="en-US" smtClean="0"/>
              <a:pPr/>
              <a:t>24</a:t>
            </a:fld>
            <a:endParaRPr lang="en-US" dirty="0"/>
          </a:p>
        </p:txBody>
      </p:sp>
    </p:spTree>
    <p:extLst>
      <p:ext uri="{BB962C8B-B14F-4D97-AF65-F5344CB8AC3E}">
        <p14:creationId xmlns:p14="http://schemas.microsoft.com/office/powerpoint/2010/main" val="21791329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B9DB85E-E825-4E58-A325-10E9A398FB8B}" type="datetime1">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a:t>
            </a:fld>
            <a:endParaRPr kumimoji="0" lang="en-US" sz="1800" b="0" i="0" u="none" strike="noStrike" kern="0" cap="none" spc="0" normalizeH="0" baseline="0" noProof="0" dirty="0">
              <a:ln>
                <a:noFill/>
              </a:ln>
              <a:solidFill>
                <a:prstClr val="black"/>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26</a:t>
            </a:fld>
            <a:endParaRPr kumimoji="0" lang="en-US" sz="18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14041570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endParaRPr>
          </a:p>
        </p:txBody>
      </p:sp>
      <p:sp>
        <p:nvSpPr>
          <p:cNvPr id="5" name="Date Placeholder 4"/>
          <p:cNvSpPr>
            <a:spLocks noGrp="1"/>
          </p:cNvSpPr>
          <p:nvPr>
            <p:ph type="dt"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A17D118-1690-458F-B4D2-F9DA5D6F5033}" type="datetime8">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 3:54 PM</a:t>
            </a:fld>
            <a:endParaRPr kumimoji="0" lang="en-US" sz="1800" b="0" i="0" u="none" strike="noStrike" kern="0" cap="none" spc="0" normalizeH="0" baseline="0" noProof="0" dirty="0">
              <a:ln>
                <a:noFill/>
              </a:ln>
              <a:solidFill>
                <a:prstClr val="black"/>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C87E0CF-87F6-4B58-B8B8-DCAB2DAAF3CA}"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27</a:t>
            </a:fld>
            <a:endParaRPr kumimoji="0" lang="en-US" sz="1800" b="0" i="0" u="none" strike="noStrike" kern="0" cap="none" spc="0" normalizeH="0" baseline="0" noProof="0" dirty="0">
              <a:ln>
                <a:noFill/>
              </a:ln>
              <a:solidFill>
                <a:prstClr val="black"/>
              </a:solidFill>
              <a:effectLst/>
              <a:uLnTx/>
              <a:uFillTx/>
            </a:endParaRPr>
          </a:p>
        </p:txBody>
      </p:sp>
      <p:sp>
        <p:nvSpPr>
          <p:cNvPr id="6" name="Footer Placeholder 5"/>
          <p:cNvSpPr>
            <a:spLocks noGrp="1"/>
          </p:cNvSpPr>
          <p:nvPr>
            <p:ph type="ftr" sz="quarter" idx="14"/>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2780950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4CFA94A-519F-445C-B30C-9E76FA6A2031}" type="datetime8">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 3:54 PM</a:t>
            </a:fld>
            <a:endParaRPr kumimoji="0" lang="en-US" sz="1800" b="0" i="0" u="none" strike="noStrike" kern="0" cap="none" spc="0" normalizeH="0" baseline="0" noProof="0" dirty="0">
              <a:ln>
                <a:noFill/>
              </a:ln>
              <a:solidFill>
                <a:prstClr val="black"/>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a:t>
            </a:fld>
            <a:endParaRPr kumimoji="0" lang="en-US" sz="18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3795161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4CFA94A-519F-445C-B30C-9E76FA6A2031}" type="datetime8">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 3:54 PM</a:t>
            </a:fld>
            <a:endParaRPr kumimoji="0" lang="en-US" sz="1800" b="0" i="0" u="none" strike="noStrike" kern="0" cap="none" spc="0" normalizeH="0" baseline="0" noProof="0" dirty="0">
              <a:ln>
                <a:noFill/>
              </a:ln>
              <a:solidFill>
                <a:prstClr val="black"/>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en-US" sz="18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46501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4CFA94A-519F-445C-B30C-9E76FA6A2031}"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 3:54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26950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704850"/>
            <a:ext cx="6254750" cy="35194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4197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0" marR="0" lvl="0" indent="0" defTabSz="94197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F7B886F6-8846-4238-9E77-F053C511AACC}" type="datetime1">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6</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532119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74353ED-ACB2-44BF-A903-985B0AF962B7}" type="datetime1">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a:t>
            </a:fld>
            <a:endParaRPr kumimoji="0" lang="en-US" sz="1800" b="0" i="0" u="none" strike="noStrike" kern="0" cap="none" spc="0" normalizeH="0" baseline="0" noProof="0" dirty="0">
              <a:ln>
                <a:noFill/>
              </a:ln>
              <a:solidFill>
                <a:sysClr val="windowText" lastClr="000000"/>
              </a:solidFill>
              <a:effectLst/>
              <a:uLnTx/>
              <a:uFillTx/>
            </a:endParaRPr>
          </a:p>
        </p:txBody>
      </p:sp>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7</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046342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74353ED-ACB2-44BF-A903-985B0AF962B7}" type="datetime1">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a:t>
            </a:fld>
            <a:endParaRPr kumimoji="0" lang="en-US" sz="1800" b="0" i="0" u="none" strike="noStrike" kern="0" cap="none" spc="0" normalizeH="0" baseline="0" noProof="0" dirty="0">
              <a:ln>
                <a:noFill/>
              </a:ln>
              <a:solidFill>
                <a:sysClr val="windowText" lastClr="000000"/>
              </a:solidFill>
              <a:effectLst/>
              <a:uLnTx/>
              <a:uFillTx/>
            </a:endParaRPr>
          </a:p>
        </p:txBody>
      </p:sp>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8</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796889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74353ED-ACB2-44BF-A903-985B0AF962B7}" type="datetime1">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1/15/2016</a:t>
            </a:fld>
            <a:endParaRPr kumimoji="0" lang="en-US" sz="1800" b="0" i="0" u="none" strike="noStrike" kern="0" cap="none" spc="0" normalizeH="0" baseline="0" noProof="0" dirty="0">
              <a:ln>
                <a:noFill/>
              </a:ln>
              <a:solidFill>
                <a:sysClr val="windowText" lastClr="000000"/>
              </a:solidFill>
              <a:effectLst/>
              <a:uLnTx/>
              <a:uFillTx/>
            </a:endParaRPr>
          </a:p>
        </p:txBody>
      </p:sp>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2742919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Master" Target="../slideMasters/slideMaster1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xml"/><Relationship Id="rId1" Type="http://schemas.openxmlformats.org/officeDocument/2006/relationships/vmlDrawing" Target="../drawings/vmlDrawing4.v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oleObject" Target="../embeddings/oleObject4.bin"/></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5.xml"/><Relationship Id="rId1" Type="http://schemas.openxmlformats.org/officeDocument/2006/relationships/vmlDrawing" Target="../drawings/vmlDrawing5.v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oleObject" Target="../embeddings/oleObject5.bin"/></Relationships>
</file>

<file path=ppt/slideLayouts/_rels/slideLayout2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6.xml"/><Relationship Id="rId1" Type="http://schemas.openxmlformats.org/officeDocument/2006/relationships/vmlDrawing" Target="../drawings/vmlDrawing6.vml"/><Relationship Id="rId5" Type="http://schemas.openxmlformats.org/officeDocument/2006/relationships/image" Target="../media/image7.emf"/><Relationship Id="rId4" Type="http://schemas.openxmlformats.org/officeDocument/2006/relationships/oleObject" Target="../embeddings/oleObject6.bin"/></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7.xml"/><Relationship Id="rId1" Type="http://schemas.openxmlformats.org/officeDocument/2006/relationships/vmlDrawing" Target="../drawings/vmlDrawing7.vml"/><Relationship Id="rId5" Type="http://schemas.openxmlformats.org/officeDocument/2006/relationships/image" Target="../media/image7.emf"/><Relationship Id="rId4" Type="http://schemas.openxmlformats.org/officeDocument/2006/relationships/oleObject" Target="../embeddings/oleObject7.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png"/><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5.jpe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3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8.xml"/><Relationship Id="rId1" Type="http://schemas.openxmlformats.org/officeDocument/2006/relationships/vmlDrawing" Target="../drawings/vmlDrawing8.vml"/><Relationship Id="rId5" Type="http://schemas.openxmlformats.org/officeDocument/2006/relationships/image" Target="../media/image7.emf"/><Relationship Id="rId4" Type="http://schemas.openxmlformats.org/officeDocument/2006/relationships/oleObject" Target="../embeddings/oleObject8.bin"/></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9.xml"/><Relationship Id="rId1" Type="http://schemas.openxmlformats.org/officeDocument/2006/relationships/vmlDrawing" Target="../drawings/vmlDrawing9.vml"/><Relationship Id="rId5" Type="http://schemas.openxmlformats.org/officeDocument/2006/relationships/image" Target="../media/image7.emf"/><Relationship Id="rId4" Type="http://schemas.openxmlformats.org/officeDocument/2006/relationships/oleObject" Target="../embeddings/oleObject9.bin"/></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0.xml"/><Relationship Id="rId1" Type="http://schemas.openxmlformats.org/officeDocument/2006/relationships/vmlDrawing" Target="../drawings/vmlDrawing10.vml"/><Relationship Id="rId5" Type="http://schemas.openxmlformats.org/officeDocument/2006/relationships/image" Target="../media/image7.emf"/><Relationship Id="rId4" Type="http://schemas.openxmlformats.org/officeDocument/2006/relationships/oleObject" Target="../embeddings/oleObject10.bin"/></Relationships>
</file>

<file path=ppt/slideLayouts/_rels/slideLayout3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1.xml"/><Relationship Id="rId1" Type="http://schemas.openxmlformats.org/officeDocument/2006/relationships/vmlDrawing" Target="../drawings/vmlDrawing11.vml"/><Relationship Id="rId5" Type="http://schemas.openxmlformats.org/officeDocument/2006/relationships/image" Target="../media/image7.emf"/><Relationship Id="rId4" Type="http://schemas.openxmlformats.org/officeDocument/2006/relationships/oleObject" Target="../embeddings/oleObject11.bin"/></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2.xml"/><Relationship Id="rId1" Type="http://schemas.openxmlformats.org/officeDocument/2006/relationships/vmlDrawing" Target="../drawings/vmlDrawing12.vml"/><Relationship Id="rId6" Type="http://schemas.openxmlformats.org/officeDocument/2006/relationships/image" Target="../media/image9.png"/><Relationship Id="rId5" Type="http://schemas.openxmlformats.org/officeDocument/2006/relationships/image" Target="../media/image7.emf"/><Relationship Id="rId4" Type="http://schemas.openxmlformats.org/officeDocument/2006/relationships/oleObject" Target="../embeddings/oleObject12.bin"/></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xml"/><Relationship Id="rId1" Type="http://schemas.openxmlformats.org/officeDocument/2006/relationships/vmlDrawing" Target="../drawings/vmlDrawing13.vml"/><Relationship Id="rId5" Type="http://schemas.openxmlformats.org/officeDocument/2006/relationships/image" Target="../media/image7.emf"/><Relationship Id="rId4" Type="http://schemas.openxmlformats.org/officeDocument/2006/relationships/oleObject" Target="../embeddings/oleObject13.bin"/></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4.xml"/><Relationship Id="rId1" Type="http://schemas.openxmlformats.org/officeDocument/2006/relationships/vmlDrawing" Target="../drawings/vmlDrawing14.vml"/><Relationship Id="rId5" Type="http://schemas.openxmlformats.org/officeDocument/2006/relationships/image" Target="../media/image7.emf"/><Relationship Id="rId4" Type="http://schemas.openxmlformats.org/officeDocument/2006/relationships/oleObject" Target="../embeddings/oleObject14.bin"/></Relationships>
</file>

<file path=ppt/slideLayouts/_rels/slideLayout3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vmlDrawing" Target="../drawings/vmlDrawing15.vml"/><Relationship Id="rId5" Type="http://schemas.openxmlformats.org/officeDocument/2006/relationships/image" Target="../media/image7.emf"/><Relationship Id="rId4" Type="http://schemas.openxmlformats.org/officeDocument/2006/relationships/oleObject" Target="../embeddings/oleObject15.bin"/></Relationships>
</file>

<file path=ppt/slideLayouts/_rels/slideLayout3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6.xml"/><Relationship Id="rId1" Type="http://schemas.openxmlformats.org/officeDocument/2006/relationships/vmlDrawing" Target="../drawings/vmlDrawing16.vml"/><Relationship Id="rId5" Type="http://schemas.openxmlformats.org/officeDocument/2006/relationships/image" Target="../media/image7.emf"/><Relationship Id="rId4" Type="http://schemas.openxmlformats.org/officeDocument/2006/relationships/oleObject" Target="../embeddings/oleObject16.bin"/></Relationships>
</file>

<file path=ppt/slideLayouts/_rels/slideLayout3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vmlDrawing" Target="../drawings/vmlDrawing17.vml"/><Relationship Id="rId5" Type="http://schemas.openxmlformats.org/officeDocument/2006/relationships/image" Target="../media/image7.emf"/><Relationship Id="rId4" Type="http://schemas.openxmlformats.org/officeDocument/2006/relationships/oleObject" Target="../embeddings/oleObject17.bin"/></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8.xml"/><Relationship Id="rId1" Type="http://schemas.openxmlformats.org/officeDocument/2006/relationships/vmlDrawing" Target="../drawings/vmlDrawing18.vml"/><Relationship Id="rId5" Type="http://schemas.openxmlformats.org/officeDocument/2006/relationships/image" Target="../media/image7.emf"/><Relationship Id="rId4" Type="http://schemas.openxmlformats.org/officeDocument/2006/relationships/oleObject" Target="../embeddings/oleObject18.bin"/></Relationships>
</file>

<file path=ppt/slideLayouts/_rels/slideLayout4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vmlDrawing" Target="../drawings/vmlDrawing19.vml"/><Relationship Id="rId5" Type="http://schemas.openxmlformats.org/officeDocument/2006/relationships/image" Target="../media/image7.emf"/><Relationship Id="rId4" Type="http://schemas.openxmlformats.org/officeDocument/2006/relationships/oleObject" Target="../embeddings/oleObject19.bin"/></Relationships>
</file>

<file path=ppt/slideLayouts/_rels/slideLayout4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0.xml"/><Relationship Id="rId1" Type="http://schemas.openxmlformats.org/officeDocument/2006/relationships/vmlDrawing" Target="../drawings/vmlDrawing20.vml"/><Relationship Id="rId6" Type="http://schemas.openxmlformats.org/officeDocument/2006/relationships/image" Target="../media/image10.png"/><Relationship Id="rId5" Type="http://schemas.openxmlformats.org/officeDocument/2006/relationships/image" Target="../media/image7.emf"/><Relationship Id="rId4" Type="http://schemas.openxmlformats.org/officeDocument/2006/relationships/oleObject" Target="../embeddings/oleObject20.bin"/></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6.png"/><Relationship Id="rId2" Type="http://schemas.openxmlformats.org/officeDocument/2006/relationships/tags" Target="../tags/tag22.xml"/><Relationship Id="rId1" Type="http://schemas.openxmlformats.org/officeDocument/2006/relationships/vmlDrawing" Target="../drawings/vmlDrawing22.vml"/><Relationship Id="rId6" Type="http://schemas.openxmlformats.org/officeDocument/2006/relationships/image" Target="../media/image5.jpe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with photo">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9244" y="198358"/>
            <a:ext cx="1947103" cy="716043"/>
          </a:xfrm>
          <a:prstGeom prst="rect">
            <a:avLst/>
          </a:prstGeom>
        </p:spPr>
      </p:pic>
      <p:sp>
        <p:nvSpPr>
          <p:cNvPr id="13" name="Rectangle 12"/>
          <p:cNvSpPr/>
          <p:nvPr userDrawn="1"/>
        </p:nvSpPr>
        <p:spPr bwMode="gray">
          <a:xfrm>
            <a:off x="150853" y="2057401"/>
            <a:ext cx="5487829" cy="3657600"/>
          </a:xfrm>
          <a:prstGeom prst="rect">
            <a:avLst/>
          </a:prstGeom>
          <a:solidFill>
            <a:schemeClr val="tx2">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834"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150853" y="2057400"/>
            <a:ext cx="5487829" cy="2743426"/>
          </a:xfrm>
          <a:noFill/>
        </p:spPr>
        <p:txBody>
          <a:bodyPr vert="horz" lIns="137160" tIns="137160" rIns="137160" bIns="137160" rtlCol="0" anchor="t" anchorCtr="0">
            <a:normAutofit/>
          </a:bodyPr>
          <a:lstStyle>
            <a:lvl1pPr>
              <a:defRPr lang="en-US" sz="4400" spc="-98" dirty="0">
                <a:gradFill>
                  <a:gsLst>
                    <a:gs pos="5833">
                      <a:srgbClr val="FFFFFF"/>
                    </a:gs>
                    <a:gs pos="18000">
                      <a:srgbClr val="FFFFFF"/>
                    </a:gs>
                  </a:gsLst>
                  <a:lin ang="5400000" scaled="0"/>
                </a:gradFill>
              </a:defRPr>
            </a:lvl1pPr>
          </a:lstStyle>
          <a:p>
            <a:pPr lvl="0"/>
            <a:r>
              <a:rPr lang="en-US" dirty="0"/>
              <a:t>Presentation title</a:t>
            </a:r>
          </a:p>
        </p:txBody>
      </p:sp>
      <p:sp>
        <p:nvSpPr>
          <p:cNvPr id="4" name="Text Placeholder 3"/>
          <p:cNvSpPr>
            <a:spLocks noGrp="1"/>
          </p:cNvSpPr>
          <p:nvPr>
            <p:ph type="body" sz="quarter" idx="10" hasCustomPrompt="1"/>
          </p:nvPr>
        </p:nvSpPr>
        <p:spPr>
          <a:xfrm>
            <a:off x="150853" y="4800601"/>
            <a:ext cx="5487829" cy="914400"/>
          </a:xfrm>
        </p:spPr>
        <p:txBody>
          <a:bodyPr lIns="137160" tIns="137160" rIns="137160" bIns="137160">
            <a:noAutofit/>
          </a:bodyPr>
          <a:lstStyle>
            <a:lvl1pPr marL="0" indent="0">
              <a:buNone/>
              <a:defRPr sz="2000">
                <a:solidFill>
                  <a:schemeClr val="bg1"/>
                </a:solidFill>
              </a:defRPr>
            </a:lvl1pPr>
            <a:lvl2pPr marL="281620" indent="0">
              <a:buNone/>
              <a:defRPr sz="2000">
                <a:solidFill>
                  <a:schemeClr val="bg1"/>
                </a:solidFill>
              </a:defRPr>
            </a:lvl2pPr>
            <a:lvl3pPr marL="588363" indent="0">
              <a:buNone/>
              <a:defRPr sz="2000">
                <a:solidFill>
                  <a:schemeClr val="bg1"/>
                </a:solidFill>
              </a:defRPr>
            </a:lvl3pPr>
            <a:lvl4pPr marL="869983" indent="0">
              <a:buNone/>
              <a:defRPr sz="2000">
                <a:solidFill>
                  <a:schemeClr val="bg1"/>
                </a:solidFill>
              </a:defRPr>
            </a:lvl4pPr>
            <a:lvl5pPr marL="1105327" indent="0">
              <a:buNone/>
              <a:defRPr sz="2000">
                <a:solidFill>
                  <a:schemeClr val="bg1"/>
                </a:solidFill>
              </a:defRPr>
            </a:lvl5pPr>
          </a:lstStyle>
          <a:p>
            <a:pPr lvl="0"/>
            <a:r>
              <a:rPr lang="en-US" dirty="0"/>
              <a:t>Speaker Name</a:t>
            </a:r>
          </a:p>
        </p:txBody>
      </p:sp>
      <p:sp>
        <p:nvSpPr>
          <p:cNvPr id="10" name="TextBox 9"/>
          <p:cNvSpPr txBox="1"/>
          <p:nvPr userDrawn="1"/>
        </p:nvSpPr>
        <p:spPr>
          <a:xfrm>
            <a:off x="7620000" y="381000"/>
            <a:ext cx="3810000" cy="1905000"/>
          </a:xfrm>
          <a:prstGeom prst="rect">
            <a:avLst/>
          </a:prstGeom>
        </p:spPr>
        <p:txBody>
          <a:bodyPr vert="horz" wrap="square" lIns="108805" tIns="54403" rIns="108805" bIns="54403" rtlCol="0" anchor="ctr">
            <a:normAutofit/>
          </a:bodyPr>
          <a:lstStyle/>
          <a:p>
            <a:pPr defTabSz="1087896"/>
            <a:r>
              <a:rPr lang="en-US" sz="2000" dirty="0">
                <a:solidFill>
                  <a:srgbClr val="D2D2D2"/>
                </a:solidFill>
                <a:ea typeface="Segoe UI" pitchFamily="34" charset="0"/>
                <a:cs typeface="Segoe UI" pitchFamily="34" charset="0"/>
              </a:rPr>
              <a:t>Click View &gt; Slide Master to insert a photo as a background behind the colored boxes.</a:t>
            </a:r>
          </a:p>
        </p:txBody>
      </p:sp>
      <p:pic>
        <p:nvPicPr>
          <p:cNvPr id="12" name="Picture 11"/>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823676" y="228601"/>
            <a:ext cx="1947103" cy="716042"/>
          </a:xfrm>
          <a:prstGeom prst="rect">
            <a:avLst/>
          </a:prstGeom>
        </p:spPr>
      </p:pic>
    </p:spTree>
    <p:extLst>
      <p:ext uri="{BB962C8B-B14F-4D97-AF65-F5344CB8AC3E}">
        <p14:creationId xmlns:p14="http://schemas.microsoft.com/office/powerpoint/2010/main" val="1962307700"/>
      </p:ext>
    </p:extLst>
  </p:cSld>
  <p:clrMapOvr>
    <a:masterClrMapping/>
  </p:clrMapOvr>
  <p:transition>
    <p:fade/>
  </p:transition>
  <p:extLst mod="1">
    <p:ext uri="{DCECCB84-F9BA-43D5-87BE-67443E8EF086}">
      <p15:sldGuideLst xmlns:p15="http://schemas.microsoft.com/office/powerpoint/2012/main">
        <p15:guide id="1" pos="95">
          <p15:clr>
            <a:srgbClr val="5ACBF0"/>
          </p15:clr>
        </p15:guide>
        <p15:guide id="2" pos="671">
          <p15:clr>
            <a:srgbClr val="5ACBF0"/>
          </p15:clr>
        </p15:guide>
        <p15:guide id="3" pos="1247">
          <p15:clr>
            <a:srgbClr val="5ACBF0"/>
          </p15:clr>
        </p15:guide>
        <p15:guide id="4" pos="1823">
          <p15:clr>
            <a:srgbClr val="5ACBF0"/>
          </p15:clr>
        </p15:guide>
        <p15:guide id="5" pos="2399">
          <p15:clr>
            <a:srgbClr val="5ACBF0"/>
          </p15:clr>
        </p15:guide>
        <p15:guide id="6" pos="2975">
          <p15:clr>
            <a:srgbClr val="5ACBF0"/>
          </p15:clr>
        </p15:guide>
        <p15:guide id="7" pos="3551">
          <p15:clr>
            <a:srgbClr val="5ACBF0"/>
          </p15:clr>
        </p15:guide>
        <p15:guide id="8" pos="4127">
          <p15:clr>
            <a:srgbClr val="5ACBF0"/>
          </p15:clr>
        </p15:guide>
        <p15:guide id="9" pos="4703">
          <p15:clr>
            <a:srgbClr val="5ACBF0"/>
          </p15:clr>
        </p15:guide>
        <p15:guide id="10" pos="5279">
          <p15:clr>
            <a:srgbClr val="5ACBF0"/>
          </p15:clr>
        </p15:guide>
        <p15:guide id="11" pos="5855">
          <p15:clr>
            <a:srgbClr val="5ACBF0"/>
          </p15:clr>
        </p15:guide>
        <p15:guide id="12" pos="6431">
          <p15:clr>
            <a:srgbClr val="5ACBF0"/>
          </p15:clr>
        </p15:guide>
        <p15:guide id="13" pos="7007">
          <p15:clr>
            <a:srgbClr val="5ACBF0"/>
          </p15:clr>
        </p15:guide>
        <p15:guide id="14" pos="7583">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21" name="Rectangle 20"/>
          <p:cNvSpPr/>
          <p:nvPr userDrawn="1"/>
        </p:nvSpPr>
        <p:spPr>
          <a:xfrm>
            <a:off x="2" y="6478588"/>
            <a:ext cx="12191999" cy="379413"/>
          </a:xfrm>
          <a:prstGeom prst="rect">
            <a:avLst/>
          </a:prstGeom>
          <a:solidFill>
            <a:srgbClr val="D2D2D2"/>
          </a:solidFill>
          <a:ln>
            <a:noFill/>
          </a:ln>
        </p:spPr>
        <p:style>
          <a:lnRef idx="2">
            <a:schemeClr val="accent1">
              <a:shade val="50000"/>
            </a:schemeClr>
          </a:lnRef>
          <a:fillRef idx="1">
            <a:schemeClr val="accent1"/>
          </a:fillRef>
          <a:effectRef idx="0">
            <a:schemeClr val="accent1"/>
          </a:effectRef>
          <a:fontRef idx="minor">
            <a:schemeClr val="lt1"/>
          </a:fontRef>
        </p:style>
        <p:txBody>
          <a:bodyPr lIns="76169" tIns="38083" rIns="76169" bIns="38083" rtlCol="0" anchor="ctr"/>
          <a:lstStyle/>
          <a:p>
            <a:pPr algn="ctr" defTabSz="1087896"/>
            <a:endParaRPr lang="en-US" sz="2200">
              <a:solidFill>
                <a:prstClr val="white"/>
              </a:solidFill>
            </a:endParaRPr>
          </a:p>
        </p:txBody>
      </p:sp>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6" name="Text Placeholder 5"/>
          <p:cNvSpPr>
            <a:spLocks noGrp="1"/>
          </p:cNvSpPr>
          <p:nvPr>
            <p:ph type="body" sz="quarter" idx="13" hasCustomPrompt="1"/>
          </p:nvPr>
        </p:nvSpPr>
        <p:spPr>
          <a:xfrm>
            <a:off x="1" y="573605"/>
            <a:ext cx="12192000" cy="373063"/>
          </a:xfrm>
          <a:prstGeom prst="rect">
            <a:avLst/>
          </a:prstGeom>
        </p:spPr>
        <p:txBody>
          <a:bodyPr lIns="320040"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
        <p:nvSpPr>
          <p:cNvPr id="16" name="Text Placeholder 15"/>
          <p:cNvSpPr>
            <a:spLocks noGrp="1"/>
          </p:cNvSpPr>
          <p:nvPr>
            <p:ph type="body" sz="quarter" idx="14"/>
          </p:nvPr>
        </p:nvSpPr>
        <p:spPr>
          <a:xfrm>
            <a:off x="227072" y="1600201"/>
            <a:ext cx="11356757" cy="4577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Slide Number Placeholder 18"/>
          <p:cNvSpPr>
            <a:spLocks noGrp="1"/>
          </p:cNvSpPr>
          <p:nvPr>
            <p:ph type="sldNum" sz="quarter" idx="15"/>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
        <p:nvSpPr>
          <p:cNvPr id="20" name="Footer Placeholder 19"/>
          <p:cNvSpPr>
            <a:spLocks noGrp="1"/>
          </p:cNvSpPr>
          <p:nvPr>
            <p:ph type="ftr" sz="quarter" idx="16"/>
          </p:nvPr>
        </p:nvSpPr>
        <p:spPr/>
        <p:txBody>
          <a:bodyPr/>
          <a:lstStyle/>
          <a:p>
            <a:endParaRPr lang="en-US" dirty="0">
              <a:solidFill>
                <a:srgbClr val="505050"/>
              </a:solidFill>
            </a:endParaRPr>
          </a:p>
        </p:txBody>
      </p:sp>
    </p:spTree>
    <p:extLst>
      <p:ext uri="{BB962C8B-B14F-4D97-AF65-F5344CB8AC3E}">
        <p14:creationId xmlns:p14="http://schemas.microsoft.com/office/powerpoint/2010/main" val="4132658198"/>
      </p:ext>
    </p:extLst>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7428055"/>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62583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93161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799179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p:nvSpPr>
        <p:spPr bwMode="hidden">
          <a:xfrm>
            <a:off x="1"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102" fontAlgn="base">
              <a:spcBef>
                <a:spcPct val="0"/>
              </a:spcBef>
              <a:spcAft>
                <a:spcPct val="0"/>
              </a:spcAft>
            </a:pPr>
            <a:endParaRPr lang="en-US" sz="1765"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39" y="1197322"/>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7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9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51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9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83341263"/>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Closing logo slide">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69239" y="6171616"/>
            <a:ext cx="11653522" cy="39531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defTabSz="913924" eaLnBrk="0" hangingPunct="0"/>
            <a:r>
              <a:rPr lang="en-US" sz="686" dirty="0">
                <a:gradFill>
                  <a:gsLst>
                    <a:gs pos="0">
                      <a:schemeClr val="tx1"/>
                    </a:gs>
                    <a:gs pos="100000">
                      <a:schemeClr val="tx1"/>
                    </a:gs>
                  </a:gsLst>
                  <a:lin ang="5400000" scaled="0"/>
                </a:gradFill>
                <a:cs typeface="Segoe UI" pitchFamily="34" charset="0"/>
              </a:rPr>
              <a:t>© 2015 Microsoft Corporation. All rights reserved. </a:t>
            </a:r>
          </a:p>
        </p:txBody>
      </p:sp>
      <p:pic>
        <p:nvPicPr>
          <p:cNvPr id="4" name="Picture 3"/>
          <p:cNvPicPr>
            <a:picLocks noChangeAspect="1"/>
          </p:cNvPicPr>
          <p:nvPr/>
        </p:nvPicPr>
        <p:blipFill>
          <a:blip r:embed="rId2"/>
          <a:stretch>
            <a:fillRect/>
          </a:stretch>
        </p:blipFill>
        <p:spPr>
          <a:xfrm>
            <a:off x="450203" y="3083652"/>
            <a:ext cx="3227129" cy="692057"/>
          </a:xfrm>
          <a:prstGeom prst="rect">
            <a:avLst/>
          </a:prstGeom>
        </p:spPr>
      </p:pic>
    </p:spTree>
    <p:extLst>
      <p:ext uri="{BB962C8B-B14F-4D97-AF65-F5344CB8AC3E}">
        <p14:creationId xmlns:p14="http://schemas.microsoft.com/office/powerpoint/2010/main" val="3764157924"/>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69239" y="6171616"/>
            <a:ext cx="11653522" cy="39531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defTabSz="913924" eaLnBrk="0" hangingPunct="0"/>
            <a:r>
              <a:rPr lang="en-US" sz="686" dirty="0">
                <a:gradFill>
                  <a:gsLst>
                    <a:gs pos="0">
                      <a:schemeClr val="tx1"/>
                    </a:gs>
                    <a:gs pos="100000">
                      <a:schemeClr val="tx1"/>
                    </a:gs>
                  </a:gsLst>
                  <a:lin ang="5400000" scaled="0"/>
                </a:gradFill>
                <a:cs typeface="Segoe UI" pitchFamily="34" charset="0"/>
              </a:rPr>
              <a:t>© 2015 Microsoft Corporation. All rights reserved. </a:t>
            </a:r>
          </a:p>
        </p:txBody>
      </p:sp>
      <p:pic>
        <p:nvPicPr>
          <p:cNvPr id="4" name="Picture 3"/>
          <p:cNvPicPr>
            <a:picLocks noChangeAspect="1"/>
          </p:cNvPicPr>
          <p:nvPr/>
        </p:nvPicPr>
        <p:blipFill>
          <a:blip r:embed="rId2"/>
          <a:stretch>
            <a:fillRect/>
          </a:stretch>
        </p:blipFill>
        <p:spPr bwMode="invGray">
          <a:xfrm>
            <a:off x="450205" y="3083652"/>
            <a:ext cx="3227129" cy="692059"/>
          </a:xfrm>
          <a:prstGeom prst="rect">
            <a:avLst/>
          </a:prstGeom>
        </p:spPr>
      </p:pic>
    </p:spTree>
    <p:extLst>
      <p:ext uri="{BB962C8B-B14F-4D97-AF65-F5344CB8AC3E}">
        <p14:creationId xmlns:p14="http://schemas.microsoft.com/office/powerpoint/2010/main" val="301702686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7111251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accent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2084187"/>
            <a:ext cx="8964185" cy="1793090"/>
          </a:xfrm>
          <a:noFill/>
        </p:spPr>
        <p:txBody>
          <a:bodyPr lIns="146304" tIns="91440" rIns="146304" bIns="91440" anchor="t" anchorCtr="0"/>
          <a:lstStyle>
            <a:lvl1pPr>
              <a:defRPr sz="5882" spc="-98" baseline="0">
                <a:gradFill>
                  <a:gsLst>
                    <a:gs pos="5833">
                      <a:schemeClr val="tx1"/>
                    </a:gs>
                    <a:gs pos="53000">
                      <a:schemeClr val="tx1"/>
                    </a:gs>
                  </a:gsLst>
                  <a:lin ang="5400000" scaled="0"/>
                </a:gradFill>
              </a:defRPr>
            </a:lvl1pPr>
          </a:lstStyle>
          <a:p>
            <a:r>
              <a:rPr lang="en-US" dirty="0"/>
              <a:t>Presentation title</a:t>
            </a:r>
          </a:p>
        </p:txBody>
      </p:sp>
      <p:sp>
        <p:nvSpPr>
          <p:cNvPr id="5" name="Text Placeholder 4"/>
          <p:cNvSpPr>
            <a:spLocks noGrp="1"/>
          </p:cNvSpPr>
          <p:nvPr>
            <p:ph type="body" sz="quarter" idx="12" hasCustomPrompt="1"/>
          </p:nvPr>
        </p:nvSpPr>
        <p:spPr>
          <a:xfrm>
            <a:off x="269302" y="3878574"/>
            <a:ext cx="8964186" cy="1792326"/>
          </a:xfrm>
          <a:noFill/>
        </p:spPr>
        <p:txBody>
          <a:bodyPr lIns="182880" tIns="146304" rIns="182880" bIns="146304">
            <a:noAutofit/>
          </a:bodyPr>
          <a:lstStyle>
            <a:lvl1pPr marL="0" indent="0">
              <a:spcBef>
                <a:spcPts val="0"/>
              </a:spcBef>
              <a:buNone/>
              <a:defRPr sz="3529" spc="0" baseline="0">
                <a:gradFill>
                  <a:gsLst>
                    <a:gs pos="5833">
                      <a:schemeClr val="tx1"/>
                    </a:gs>
                    <a:gs pos="53000">
                      <a:schemeClr val="tx1"/>
                    </a:gs>
                  </a:gsLst>
                  <a:lin ang="5400000" scaled="0"/>
                </a:gradFill>
                <a:latin typeface="+mj-lt"/>
              </a:defRPr>
            </a:lvl1pPr>
          </a:lstStyle>
          <a:p>
            <a:pPr lvl="0"/>
            <a:r>
              <a:rPr lang="en-US" dirty="0"/>
              <a:t>Speaker Name</a:t>
            </a:r>
          </a:p>
        </p:txBody>
      </p:sp>
      <p:sp>
        <p:nvSpPr>
          <p:cNvPr id="2" name="Footer Placeholder 1"/>
          <p:cNvSpPr>
            <a:spLocks noGrp="1"/>
          </p:cNvSpPr>
          <p:nvPr>
            <p:ph type="ftr" sz="quarter" idx="13"/>
          </p:nvPr>
        </p:nvSpPr>
        <p:spPr/>
        <p:txBody>
          <a:bodyPr/>
          <a:lstStyle/>
          <a:p>
            <a:r>
              <a:rPr lang="en-US"/>
              <a:t>Microsoft Confidential</a:t>
            </a:r>
          </a:p>
        </p:txBody>
      </p:sp>
      <p:sp>
        <p:nvSpPr>
          <p:cNvPr id="3" name="Slide Number Placeholder 2"/>
          <p:cNvSpPr>
            <a:spLocks noGrp="1"/>
          </p:cNvSpPr>
          <p:nvPr>
            <p:ph type="sldNum" sz="quarter" idx="14"/>
          </p:nvPr>
        </p:nvSpPr>
        <p:spPr/>
        <p:txBody>
          <a:bodyPr/>
          <a:lstStyle/>
          <a:p>
            <a:fld id="{27258FFF-F925-446B-8502-81C933981705}" type="slidenum">
              <a:rPr lang="en-US" smtClean="0"/>
              <a:pPr/>
              <a:t>‹#›</a:t>
            </a:fld>
            <a:endParaRPr lang="en-US"/>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bwMode="invGray">
          <a:xfrm>
            <a:off x="455226" y="470410"/>
            <a:ext cx="1606863" cy="352152"/>
          </a:xfrm>
          <a:prstGeom prst="rect">
            <a:avLst/>
          </a:prstGeom>
        </p:spPr>
      </p:pic>
    </p:spTree>
    <p:extLst>
      <p:ext uri="{BB962C8B-B14F-4D97-AF65-F5344CB8AC3E}">
        <p14:creationId xmlns:p14="http://schemas.microsoft.com/office/powerpoint/2010/main" val="286776456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Slide 3">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0" y="0"/>
            <a:ext cx="12192000" cy="727700"/>
          </a:xfrm>
        </p:spPr>
        <p:txBody>
          <a:bodyPr/>
          <a:lstStyle>
            <a:lvl1pPr marL="0" indent="0">
              <a:buNone/>
              <a:defRPr/>
            </a:lvl1pPr>
          </a:lstStyle>
          <a:p>
            <a:r>
              <a:rPr lang="en-US"/>
              <a:t>Click icon to add picture</a:t>
            </a:r>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57768" y="816708"/>
            <a:ext cx="11676463" cy="5761918"/>
          </a:xfrm>
          <a:prstGeom prst="rect">
            <a:avLst/>
          </a:prstGeom>
          <a:noFill/>
          <a:ln>
            <a:noFill/>
          </a:ln>
        </p:spPr>
      </p:pic>
      <p:sp>
        <p:nvSpPr>
          <p:cNvPr id="5" name="Text Placeholder 4"/>
          <p:cNvSpPr>
            <a:spLocks noGrp="1"/>
          </p:cNvSpPr>
          <p:nvPr>
            <p:ph type="body" sz="quarter" idx="12" hasCustomPrompt="1"/>
          </p:nvPr>
        </p:nvSpPr>
        <p:spPr>
          <a:xfrm>
            <a:off x="271105" y="3877271"/>
            <a:ext cx="5095209" cy="999080"/>
          </a:xfrm>
          <a:noFill/>
        </p:spPr>
        <p:txBody>
          <a:bodyPr lIns="182880" tIns="146304" rIns="182880" bIns="146304">
            <a:noAutofit/>
          </a:bodyPr>
          <a:lstStyle>
            <a:lvl1pPr marL="0" indent="0">
              <a:spcBef>
                <a:spcPts val="0"/>
              </a:spcBef>
              <a:buNone/>
              <a:defRPr sz="3529" spc="0" baseline="0">
                <a:gradFill>
                  <a:gsLst>
                    <a:gs pos="7965">
                      <a:schemeClr val="tx1"/>
                    </a:gs>
                    <a:gs pos="8000">
                      <a:schemeClr val="tx1"/>
                    </a:gs>
                  </a:gsLst>
                  <a:lin ang="5400000" scaled="0"/>
                </a:gradFill>
                <a:latin typeface="+mj-lt"/>
              </a:defRPr>
            </a:lvl1pPr>
          </a:lstStyle>
          <a:p>
            <a:pPr lvl="0"/>
            <a:r>
              <a:rPr lang="en-US" dirty="0"/>
              <a:t>Speaker Name</a:t>
            </a:r>
          </a:p>
        </p:txBody>
      </p:sp>
      <p:sp>
        <p:nvSpPr>
          <p:cNvPr id="9" name="Title 1"/>
          <p:cNvSpPr>
            <a:spLocks noGrp="1"/>
          </p:cNvSpPr>
          <p:nvPr>
            <p:ph type="title" hasCustomPrompt="1"/>
          </p:nvPr>
        </p:nvSpPr>
        <p:spPr>
          <a:xfrm>
            <a:off x="269303" y="2084186"/>
            <a:ext cx="5085476" cy="1793104"/>
          </a:xfrm>
          <a:noFill/>
        </p:spPr>
        <p:txBody>
          <a:bodyPr lIns="146304" tIns="91440" rIns="146304" bIns="91440" anchor="t" anchorCtr="0"/>
          <a:lstStyle>
            <a:lvl1pPr>
              <a:defRPr sz="5882" spc="-98" baseline="0">
                <a:gradFill>
                  <a:gsLst>
                    <a:gs pos="7965">
                      <a:schemeClr val="tx1"/>
                    </a:gs>
                    <a:gs pos="8000">
                      <a:schemeClr val="tx1"/>
                    </a:gs>
                  </a:gsLst>
                  <a:lin ang="5400000" scaled="0"/>
                </a:gradFill>
              </a:defRPr>
            </a:lvl1pPr>
          </a:lstStyle>
          <a:p>
            <a:r>
              <a:rPr lang="en-US" dirty="0"/>
              <a:t>Presentation title</a:t>
            </a:r>
          </a:p>
        </p:txBody>
      </p:sp>
      <p:pic>
        <p:nvPicPr>
          <p:cNvPr id="12" name="Picture 11"/>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2213414" y="322490"/>
            <a:ext cx="9720817" cy="6256136"/>
          </a:xfrm>
          <a:prstGeom prst="rect">
            <a:avLst/>
          </a:prstGeom>
          <a:noFill/>
          <a:ln>
            <a:noFill/>
          </a:ln>
        </p:spPr>
      </p:pic>
    </p:spTree>
    <p:extLst>
      <p:ext uri="{BB962C8B-B14F-4D97-AF65-F5344CB8AC3E}">
        <p14:creationId xmlns:p14="http://schemas.microsoft.com/office/powerpoint/2010/main" val="20557511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2">
    <p:spTree>
      <p:nvGrpSpPr>
        <p:cNvPr id="1" name=""/>
        <p:cNvGrpSpPr/>
        <p:nvPr/>
      </p:nvGrpSpPr>
      <p:grpSpPr>
        <a:xfrm>
          <a:off x="0" y="0"/>
          <a:ext cx="0" cy="0"/>
          <a:chOff x="0" y="0"/>
          <a:chExt cx="0" cy="0"/>
        </a:xfrm>
      </p:grpSpPr>
      <p:sp>
        <p:nvSpPr>
          <p:cNvPr id="10" name="Rectangle 9"/>
          <p:cNvSpPr/>
          <p:nvPr userDrawn="1"/>
        </p:nvSpPr>
        <p:spPr>
          <a:xfrm>
            <a:off x="2" y="6478588"/>
            <a:ext cx="12191999" cy="379413"/>
          </a:xfrm>
          <a:prstGeom prst="rect">
            <a:avLst/>
          </a:prstGeom>
          <a:solidFill>
            <a:srgbClr val="D2D2D2"/>
          </a:solidFill>
          <a:ln>
            <a:noFill/>
          </a:ln>
        </p:spPr>
        <p:style>
          <a:lnRef idx="2">
            <a:schemeClr val="accent1">
              <a:shade val="50000"/>
            </a:schemeClr>
          </a:lnRef>
          <a:fillRef idx="1">
            <a:schemeClr val="accent1"/>
          </a:fillRef>
          <a:effectRef idx="0">
            <a:schemeClr val="accent1"/>
          </a:effectRef>
          <a:fontRef idx="minor">
            <a:schemeClr val="lt1"/>
          </a:fontRef>
        </p:style>
        <p:txBody>
          <a:bodyPr lIns="76169" tIns="38083" rIns="76169" bIns="38083" rtlCol="0" anchor="ctr"/>
          <a:lstStyle/>
          <a:p>
            <a:pPr algn="ctr" defTabSz="1087896"/>
            <a:endParaRPr lang="en-US" sz="2200">
              <a:solidFill>
                <a:prstClr val="white"/>
              </a:solidFill>
            </a:endParaRPr>
          </a:p>
        </p:txBody>
      </p:sp>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endParaRPr lang="en-US" dirty="0">
              <a:solidFill>
                <a:srgbClr val="505050"/>
              </a:solidFill>
            </a:endParaRPr>
          </a:p>
        </p:txBody>
      </p:sp>
      <p:sp>
        <p:nvSpPr>
          <p:cNvPr id="5" name="Slide Number Placeholder 4"/>
          <p:cNvSpPr>
            <a:spLocks noGrp="1"/>
          </p:cNvSpPr>
          <p:nvPr>
            <p:ph type="sldNum" sz="quarter" idx="12"/>
          </p:nvPr>
        </p:nvSpPr>
        <p:spPr>
          <a:xfrm>
            <a:off x="11430001" y="6478588"/>
            <a:ext cx="761998" cy="379413"/>
          </a:xfrm>
          <a:prstGeom prst="rect">
            <a:avLst/>
          </a:prstGeom>
        </p:spPr>
        <p:txBody>
          <a:bodyPr/>
          <a:lstStyle/>
          <a:p>
            <a:fld id="{6A4C1A4A-E5E6-4CC1-B72C-A20A4EB3E2D2}" type="slidenum">
              <a:rPr lang="en-US" smtClean="0">
                <a:solidFill>
                  <a:srgbClr val="505050"/>
                </a:solidFill>
              </a:rPr>
              <a:pPr/>
              <a:t>‹#›</a:t>
            </a:fld>
            <a:endParaRPr lang="en-US" dirty="0">
              <a:solidFill>
                <a:srgbClr val="505050"/>
              </a:solidFill>
            </a:endParaRPr>
          </a:p>
        </p:txBody>
      </p:sp>
      <p:sp>
        <p:nvSpPr>
          <p:cNvPr id="6" name="Text Placeholder 5"/>
          <p:cNvSpPr>
            <a:spLocks noGrp="1"/>
          </p:cNvSpPr>
          <p:nvPr>
            <p:ph type="body" sz="quarter" idx="13" hasCustomPrompt="1"/>
          </p:nvPr>
        </p:nvSpPr>
        <p:spPr>
          <a:xfrm>
            <a:off x="1" y="573605"/>
            <a:ext cx="12192000" cy="373063"/>
          </a:xfrm>
          <a:prstGeom prst="rect">
            <a:avLst/>
          </a:prstGeom>
        </p:spPr>
        <p:txBody>
          <a:bodyPr lIns="320040"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Tree>
    <p:extLst>
      <p:ext uri="{BB962C8B-B14F-4D97-AF65-F5344CB8AC3E}">
        <p14:creationId xmlns:p14="http://schemas.microsoft.com/office/powerpoint/2010/main" val="652273250"/>
      </p:ext>
    </p:extLst>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Slide 2">
    <p:bg bwMode="gray">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5"/>
          </p:nvPr>
        </p:nvSpPr>
        <p:spPr>
          <a:xfrm>
            <a:off x="0" y="0"/>
            <a:ext cx="12192000" cy="727700"/>
          </a:xfrm>
        </p:spPr>
        <p:txBody>
          <a:bodyPr/>
          <a:lstStyle>
            <a:lvl1pPr marL="0" indent="0">
              <a:buNone/>
              <a:defRPr/>
            </a:lvl1pPr>
          </a:lstStyle>
          <a:p>
            <a:r>
              <a:rPr lang="en-US"/>
              <a:t>Click icon to add picture</a:t>
            </a:r>
          </a:p>
        </p:txBody>
      </p:sp>
      <p:sp>
        <p:nvSpPr>
          <p:cNvPr id="2" name="Footer Placeholder 1"/>
          <p:cNvSpPr>
            <a:spLocks noGrp="1"/>
          </p:cNvSpPr>
          <p:nvPr>
            <p:ph type="ftr" sz="quarter" idx="13"/>
          </p:nvPr>
        </p:nvSpPr>
        <p:spPr/>
        <p:txBody>
          <a:bodyPr/>
          <a:lstStyle/>
          <a:p>
            <a:r>
              <a:rPr lang="en-US"/>
              <a:t>Microsoft Confidential</a:t>
            </a:r>
          </a:p>
        </p:txBody>
      </p:sp>
      <p:sp>
        <p:nvSpPr>
          <p:cNvPr id="3" name="Slide Number Placeholder 2"/>
          <p:cNvSpPr>
            <a:spLocks noGrp="1"/>
          </p:cNvSpPr>
          <p:nvPr>
            <p:ph type="sldNum" sz="quarter" idx="14"/>
          </p:nvPr>
        </p:nvSpPr>
        <p:spPr/>
        <p:txBody>
          <a:bodyPr/>
          <a:lstStyle/>
          <a:p>
            <a:fld id="{27258FFF-F925-446B-8502-81C933981705}" type="slidenum">
              <a:rPr lang="en-US" smtClean="0"/>
              <a:pPr/>
              <a:t>‹#›</a:t>
            </a:fld>
            <a:endParaRPr lang="en-US"/>
          </a:p>
        </p:txBody>
      </p:sp>
      <p:sp>
        <p:nvSpPr>
          <p:cNvPr id="7" name="Text Placeholder 4"/>
          <p:cNvSpPr>
            <a:spLocks noGrp="1"/>
          </p:cNvSpPr>
          <p:nvPr>
            <p:ph type="body" sz="quarter" idx="12" hasCustomPrompt="1"/>
          </p:nvPr>
        </p:nvSpPr>
        <p:spPr>
          <a:xfrm>
            <a:off x="271105" y="3877271"/>
            <a:ext cx="5095209" cy="999080"/>
          </a:xfrm>
          <a:noFill/>
        </p:spPr>
        <p:txBody>
          <a:bodyPr lIns="182880" tIns="146304" rIns="182880" bIns="146304">
            <a:noAutofit/>
          </a:bodyPr>
          <a:lstStyle>
            <a:lvl1pPr marL="0" indent="0">
              <a:spcBef>
                <a:spcPts val="0"/>
              </a:spcBef>
              <a:buNone/>
              <a:defRPr sz="3529" spc="0" baseline="0">
                <a:gradFill>
                  <a:gsLst>
                    <a:gs pos="7965">
                      <a:schemeClr val="tx1"/>
                    </a:gs>
                    <a:gs pos="8000">
                      <a:schemeClr val="tx1"/>
                    </a:gs>
                  </a:gsLst>
                  <a:lin ang="5400000" scaled="0"/>
                </a:gradFill>
                <a:latin typeface="+mj-lt"/>
              </a:defRPr>
            </a:lvl1pPr>
          </a:lstStyle>
          <a:p>
            <a:pPr lvl="0"/>
            <a:r>
              <a:rPr lang="en-US" dirty="0"/>
              <a:t>Speaker Name</a:t>
            </a:r>
          </a:p>
        </p:txBody>
      </p:sp>
      <p:sp>
        <p:nvSpPr>
          <p:cNvPr id="8" name="Title 1"/>
          <p:cNvSpPr>
            <a:spLocks noGrp="1"/>
          </p:cNvSpPr>
          <p:nvPr>
            <p:ph type="title" hasCustomPrompt="1"/>
          </p:nvPr>
        </p:nvSpPr>
        <p:spPr>
          <a:xfrm>
            <a:off x="269303" y="2084186"/>
            <a:ext cx="5085476" cy="1793104"/>
          </a:xfrm>
          <a:noFill/>
        </p:spPr>
        <p:txBody>
          <a:bodyPr lIns="146304" tIns="91440" rIns="146304" bIns="91440" anchor="t" anchorCtr="0"/>
          <a:lstStyle>
            <a:lvl1pPr>
              <a:defRPr sz="5882" spc="-98" baseline="0">
                <a:gradFill>
                  <a:gsLst>
                    <a:gs pos="7965">
                      <a:schemeClr val="tx1"/>
                    </a:gs>
                    <a:gs pos="8000">
                      <a:schemeClr val="tx1"/>
                    </a:gs>
                  </a:gsLst>
                  <a:lin ang="5400000" scaled="0"/>
                </a:gradFill>
              </a:defRPr>
            </a:lvl1pPr>
          </a:lstStyle>
          <a:p>
            <a:r>
              <a:rPr lang="en-US" dirty="0"/>
              <a:t>Presentation title</a:t>
            </a:r>
          </a:p>
        </p:txBody>
      </p:sp>
    </p:spTree>
    <p:extLst>
      <p:ext uri="{BB962C8B-B14F-4D97-AF65-F5344CB8AC3E}">
        <p14:creationId xmlns:p14="http://schemas.microsoft.com/office/powerpoint/2010/main" val="119292490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Slide 4">
    <p:bg bwMode="gray">
      <p:bgPr>
        <a:solidFill>
          <a:schemeClr val="bg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0" y="0"/>
            <a:ext cx="12192000" cy="727700"/>
          </a:xfrm>
        </p:spPr>
        <p:txBody>
          <a:bodyPr/>
          <a:lstStyle>
            <a:lvl1pPr marL="0" indent="0">
              <a:buNone/>
              <a:defRPr/>
            </a:lvl1pPr>
          </a:lstStyle>
          <a:p>
            <a:r>
              <a:rPr lang="en-US"/>
              <a:t>Click icon to add picture</a:t>
            </a:r>
          </a:p>
        </p:txBody>
      </p:sp>
      <p:sp>
        <p:nvSpPr>
          <p:cNvPr id="5" name="Text Placeholder 4"/>
          <p:cNvSpPr>
            <a:spLocks noGrp="1"/>
          </p:cNvSpPr>
          <p:nvPr>
            <p:ph type="body" sz="quarter" idx="12" hasCustomPrompt="1"/>
          </p:nvPr>
        </p:nvSpPr>
        <p:spPr>
          <a:xfrm>
            <a:off x="271105" y="2084172"/>
            <a:ext cx="5376684" cy="1793110"/>
          </a:xfrm>
          <a:noFill/>
        </p:spPr>
        <p:txBody>
          <a:bodyPr lIns="182880" tIns="146304" rIns="182880" bIns="146304">
            <a:noAutofit/>
          </a:bodyPr>
          <a:lstStyle>
            <a:lvl1pPr marL="0" indent="0">
              <a:spcBef>
                <a:spcPts val="0"/>
              </a:spcBef>
              <a:buNone/>
              <a:defRPr sz="3529" spc="0" baseline="0">
                <a:gradFill>
                  <a:gsLst>
                    <a:gs pos="46903">
                      <a:srgbClr val="FFFFFF"/>
                    </a:gs>
                    <a:gs pos="83000">
                      <a:srgbClr val="FFFFFF"/>
                    </a:gs>
                  </a:gsLst>
                  <a:lin ang="5400000" scaled="1"/>
                </a:gradFill>
                <a:latin typeface="+mj-lt"/>
              </a:defRPr>
            </a:lvl1pPr>
          </a:lstStyle>
          <a:p>
            <a:pPr lvl="0"/>
            <a:r>
              <a:rPr lang="en-US" dirty="0"/>
              <a:t>Speaker Name</a:t>
            </a:r>
          </a:p>
        </p:txBody>
      </p:sp>
      <p:sp>
        <p:nvSpPr>
          <p:cNvPr id="9" name="Title 1"/>
          <p:cNvSpPr>
            <a:spLocks noGrp="1"/>
          </p:cNvSpPr>
          <p:nvPr>
            <p:ph type="title" hasCustomPrompt="1"/>
          </p:nvPr>
        </p:nvSpPr>
        <p:spPr>
          <a:xfrm>
            <a:off x="269303" y="291069"/>
            <a:ext cx="5378485" cy="1793104"/>
          </a:xfrm>
          <a:noFill/>
        </p:spPr>
        <p:txBody>
          <a:bodyPr lIns="146304" tIns="91440" rIns="146304" bIns="91440" anchor="t" anchorCtr="0"/>
          <a:lstStyle>
            <a:lvl1pPr>
              <a:defRPr sz="5882" spc="-98" baseline="0">
                <a:gradFill>
                  <a:gsLst>
                    <a:gs pos="46903">
                      <a:srgbClr val="FFFFFF"/>
                    </a:gs>
                    <a:gs pos="83000">
                      <a:srgbClr val="FFFFFF"/>
                    </a:gs>
                  </a:gsLst>
                  <a:lin ang="5400000" scaled="1"/>
                </a:gradFill>
              </a:defRPr>
            </a:lvl1pPr>
          </a:lstStyle>
          <a:p>
            <a:r>
              <a:rPr lang="en-US" dirty="0"/>
              <a:t>Presentation title</a:t>
            </a:r>
          </a:p>
        </p:txBody>
      </p:sp>
    </p:spTree>
    <p:extLst>
      <p:ext uri="{BB962C8B-B14F-4D97-AF65-F5344CB8AC3E}">
        <p14:creationId xmlns:p14="http://schemas.microsoft.com/office/powerpoint/2010/main" val="33025218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Pull Quote 1">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727700"/>
          </a:xfrm>
        </p:spPr>
        <p:txBody>
          <a:bodyPr/>
          <a:lstStyle>
            <a:lvl1pPr marL="0" indent="0">
              <a:buNone/>
              <a:defRPr/>
            </a:lvl1pPr>
          </a:lstStyle>
          <a:p>
            <a:r>
              <a:rPr lang="en-US"/>
              <a:t>Click icon to add picture</a:t>
            </a:r>
          </a:p>
        </p:txBody>
      </p:sp>
      <p:sp>
        <p:nvSpPr>
          <p:cNvPr id="9" name="Title 1"/>
          <p:cNvSpPr>
            <a:spLocks noGrp="1"/>
          </p:cNvSpPr>
          <p:nvPr>
            <p:ph type="title" hasCustomPrompt="1"/>
          </p:nvPr>
        </p:nvSpPr>
        <p:spPr>
          <a:xfrm>
            <a:off x="269303" y="2084172"/>
            <a:ext cx="5378485" cy="3586208"/>
          </a:xfrm>
          <a:noFill/>
        </p:spPr>
        <p:txBody>
          <a:bodyPr lIns="146304" tIns="91440" rIns="146304" bIns="91440" anchor="t" anchorCtr="0"/>
          <a:lstStyle>
            <a:lvl1pPr>
              <a:defRPr sz="5882" spc="-98" baseline="0">
                <a:gradFill>
                  <a:gsLst>
                    <a:gs pos="46903">
                      <a:schemeClr val="tx1"/>
                    </a:gs>
                    <a:gs pos="83000">
                      <a:schemeClr val="tx1"/>
                    </a:gs>
                  </a:gsLst>
                  <a:lin ang="5400000" scaled="1"/>
                </a:gradFill>
              </a:defRPr>
            </a:lvl1pPr>
          </a:lstStyle>
          <a:p>
            <a:r>
              <a:rPr lang="en-US" dirty="0"/>
              <a:t>Pull quote</a:t>
            </a:r>
          </a:p>
        </p:txBody>
      </p:sp>
    </p:spTree>
    <p:extLst>
      <p:ext uri="{BB962C8B-B14F-4D97-AF65-F5344CB8AC3E}">
        <p14:creationId xmlns:p14="http://schemas.microsoft.com/office/powerpoint/2010/main" val="3793020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Pull Quote 2">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8"/>
          </p:nvPr>
        </p:nvSpPr>
        <p:spPr>
          <a:xfrm>
            <a:off x="0" y="0"/>
            <a:ext cx="12192000" cy="727700"/>
          </a:xfrm>
        </p:spPr>
        <p:txBody>
          <a:bodyPr/>
          <a:lstStyle>
            <a:lvl1pPr marL="0" indent="0">
              <a:buNone/>
              <a:defRPr/>
            </a:lvl1pPr>
          </a:lstStyle>
          <a:p>
            <a:r>
              <a:rPr lang="en-US"/>
              <a:t>Click icon to add picture</a:t>
            </a:r>
          </a:p>
        </p:txBody>
      </p:sp>
      <p:sp>
        <p:nvSpPr>
          <p:cNvPr id="13" name="Text Placeholder 5"/>
          <p:cNvSpPr>
            <a:spLocks noGrp="1"/>
          </p:cNvSpPr>
          <p:nvPr>
            <p:ph type="body" sz="quarter" idx="15" hasCustomPrompt="1"/>
          </p:nvPr>
        </p:nvSpPr>
        <p:spPr>
          <a:xfrm>
            <a:off x="5914482" y="708900"/>
            <a:ext cx="627497" cy="627586"/>
          </a:xfrm>
          <a:solidFill>
            <a:srgbClr val="68217A"/>
          </a:solidFill>
        </p:spPr>
        <p:txBody>
          <a:bodyPr anchor="ctr">
            <a:noAutofit/>
          </a:bodyPr>
          <a:lstStyle>
            <a:lvl1pPr marL="0" indent="0">
              <a:lnSpc>
                <a:spcPts val="588"/>
              </a:lnSpc>
              <a:spcBef>
                <a:spcPts val="0"/>
              </a:spcBef>
              <a:buNone/>
              <a:defRPr sz="588">
                <a:solidFill>
                  <a:schemeClr val="bg1"/>
                </a:solidFill>
              </a:defRPr>
            </a:lvl1pPr>
            <a:lvl2pPr marL="336145" indent="0">
              <a:buNone/>
              <a:defRPr sz="3137"/>
            </a:lvl2pPr>
            <a:lvl3pPr marL="560241" indent="0">
              <a:buNone/>
              <a:defRPr sz="3137"/>
            </a:lvl3pPr>
            <a:lvl4pPr marL="784338" indent="0">
              <a:buNone/>
              <a:defRPr sz="3137"/>
            </a:lvl4pPr>
            <a:lvl5pPr marL="1008435" indent="0">
              <a:buNone/>
              <a:defRPr sz="3137"/>
            </a:lvl5pPr>
          </a:lstStyle>
          <a:p>
            <a:pPr lvl="0"/>
            <a:r>
              <a:rPr lang="en-US"/>
              <a:t> </a:t>
            </a:r>
          </a:p>
        </p:txBody>
      </p:sp>
      <p:sp>
        <p:nvSpPr>
          <p:cNvPr id="14" name="Text Placeholder 5"/>
          <p:cNvSpPr>
            <a:spLocks noGrp="1"/>
          </p:cNvSpPr>
          <p:nvPr>
            <p:ph type="body" sz="quarter" idx="16" hasCustomPrompt="1"/>
          </p:nvPr>
        </p:nvSpPr>
        <p:spPr>
          <a:xfrm>
            <a:off x="9233488" y="891888"/>
            <a:ext cx="627497" cy="261610"/>
          </a:xfrm>
          <a:solidFill>
            <a:srgbClr val="68217A"/>
          </a:solidFill>
        </p:spPr>
        <p:txBody>
          <a:bodyPr anchor="ctr"/>
          <a:lstStyle>
            <a:lvl1pPr marL="0" indent="0">
              <a:lnSpc>
                <a:spcPts val="588"/>
              </a:lnSpc>
              <a:spcBef>
                <a:spcPts val="0"/>
              </a:spcBef>
              <a:buNone/>
              <a:defRPr sz="588">
                <a:solidFill>
                  <a:schemeClr val="bg1"/>
                </a:solidFill>
              </a:defRPr>
            </a:lvl1pPr>
            <a:lvl2pPr marL="336145" indent="0">
              <a:buNone/>
              <a:defRPr sz="3137"/>
            </a:lvl2pPr>
            <a:lvl3pPr marL="560241" indent="0">
              <a:buNone/>
              <a:defRPr sz="3137"/>
            </a:lvl3pPr>
            <a:lvl4pPr marL="784338" indent="0">
              <a:buNone/>
              <a:defRPr sz="3137"/>
            </a:lvl4pPr>
            <a:lvl5pPr marL="1008435" indent="0">
              <a:buNone/>
              <a:defRPr sz="3137"/>
            </a:lvl5pPr>
          </a:lstStyle>
          <a:p>
            <a:pPr lvl="0"/>
            <a:r>
              <a:rPr lang="en-US"/>
              <a:t> </a:t>
            </a:r>
          </a:p>
        </p:txBody>
      </p:sp>
      <p:sp>
        <p:nvSpPr>
          <p:cNvPr id="15" name="Text Placeholder 5"/>
          <p:cNvSpPr>
            <a:spLocks noGrp="1"/>
          </p:cNvSpPr>
          <p:nvPr>
            <p:ph type="body" sz="quarter" idx="17" hasCustomPrompt="1"/>
          </p:nvPr>
        </p:nvSpPr>
        <p:spPr>
          <a:xfrm>
            <a:off x="9233488" y="3743932"/>
            <a:ext cx="627497" cy="261610"/>
          </a:xfrm>
          <a:solidFill>
            <a:srgbClr val="68217A"/>
          </a:solidFill>
        </p:spPr>
        <p:txBody>
          <a:bodyPr anchor="ctr"/>
          <a:lstStyle>
            <a:lvl1pPr marL="0" indent="0">
              <a:lnSpc>
                <a:spcPts val="588"/>
              </a:lnSpc>
              <a:spcBef>
                <a:spcPts val="0"/>
              </a:spcBef>
              <a:buNone/>
              <a:defRPr sz="588">
                <a:solidFill>
                  <a:schemeClr val="bg1"/>
                </a:solidFill>
              </a:defRPr>
            </a:lvl1pPr>
            <a:lvl2pPr marL="336145" indent="0">
              <a:buNone/>
              <a:defRPr sz="3137"/>
            </a:lvl2pPr>
            <a:lvl3pPr marL="560241" indent="0">
              <a:buNone/>
              <a:defRPr sz="3137"/>
            </a:lvl3pPr>
            <a:lvl4pPr marL="784338" indent="0">
              <a:buNone/>
              <a:defRPr sz="3137"/>
            </a:lvl4pPr>
            <a:lvl5pPr marL="1008435" indent="0">
              <a:buNone/>
              <a:defRPr sz="3137"/>
            </a:lvl5pPr>
          </a:lstStyle>
          <a:p>
            <a:pPr lvl="0"/>
            <a:r>
              <a:rPr lang="en-US"/>
              <a:t> </a:t>
            </a:r>
          </a:p>
        </p:txBody>
      </p:sp>
      <p:sp>
        <p:nvSpPr>
          <p:cNvPr id="17" name="Title 16"/>
          <p:cNvSpPr>
            <a:spLocks noGrp="1"/>
          </p:cNvSpPr>
          <p:nvPr>
            <p:ph type="title"/>
          </p:nvPr>
        </p:nvSpPr>
        <p:spPr>
          <a:xfrm>
            <a:off x="4307819" y="3557465"/>
            <a:ext cx="2234160" cy="2228097"/>
          </a:xfrm>
          <a:solidFill>
            <a:srgbClr val="68217A"/>
          </a:solidFill>
        </p:spPr>
        <p:txBody>
          <a:bodyPr lIns="182880" tIns="146304" rIns="182880" bIns="146304"/>
          <a:lstStyle>
            <a:lvl1pPr>
              <a:defRPr sz="3137">
                <a:gradFill>
                  <a:gsLst>
                    <a:gs pos="14159">
                      <a:schemeClr val="bg1"/>
                    </a:gs>
                    <a:gs pos="37000">
                      <a:schemeClr val="bg1"/>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42277127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13">
                                            <p:bg/>
                                          </p:spTgt>
                                        </p:tgtEl>
                                        <p:attrNameLst>
                                          <p:attrName>style.visibility</p:attrName>
                                        </p:attrNameLst>
                                      </p:cBhvr>
                                      <p:to>
                                        <p:strVal val="visible"/>
                                      </p:to>
                                    </p:set>
                                    <p:anim calcmode="lin" valueType="num">
                                      <p:cBhvr>
                                        <p:cTn id="7" dur="500" fill="hold"/>
                                        <p:tgtEl>
                                          <p:spTgt spid="13">
                                            <p:bg/>
                                          </p:spTgt>
                                        </p:tgtEl>
                                        <p:attrNameLst>
                                          <p:attrName>ppt_w</p:attrName>
                                        </p:attrNameLst>
                                      </p:cBhvr>
                                      <p:tavLst>
                                        <p:tav tm="0">
                                          <p:val>
                                            <p:fltVal val="0"/>
                                          </p:val>
                                        </p:tav>
                                        <p:tav tm="100000">
                                          <p:val>
                                            <p:strVal val="#ppt_w"/>
                                          </p:val>
                                        </p:tav>
                                      </p:tavLst>
                                    </p:anim>
                                    <p:anim calcmode="lin" valueType="num">
                                      <p:cBhvr>
                                        <p:cTn id="8" dur="500" fill="hold"/>
                                        <p:tgtEl>
                                          <p:spTgt spid="13">
                                            <p:bg/>
                                          </p:spTgt>
                                        </p:tgtEl>
                                        <p:attrNameLst>
                                          <p:attrName>ppt_h</p:attrName>
                                        </p:attrNameLst>
                                      </p:cBhvr>
                                      <p:tavLst>
                                        <p:tav tm="0">
                                          <p:val>
                                            <p:fltVal val="0"/>
                                          </p:val>
                                        </p:tav>
                                        <p:tav tm="100000">
                                          <p:val>
                                            <p:strVal val="#ppt_h"/>
                                          </p:val>
                                        </p:tav>
                                      </p:tavLst>
                                    </p:anim>
                                    <p:animEffect transition="in" filter="fade">
                                      <p:cBhvr>
                                        <p:cTn id="9" dur="500"/>
                                        <p:tgtEl>
                                          <p:spTgt spid="13">
                                            <p:bg/>
                                          </p:spTgt>
                                        </p:tgtEl>
                                      </p:cBhvr>
                                    </p:animEffect>
                                    <p:anim calcmode="lin" valueType="num">
                                      <p:cBhvr>
                                        <p:cTn id="10" dur="500" fill="hold"/>
                                        <p:tgtEl>
                                          <p:spTgt spid="13">
                                            <p:bg/>
                                          </p:spTgt>
                                        </p:tgtEl>
                                        <p:attrNameLst>
                                          <p:attrName>ppt_x</p:attrName>
                                        </p:attrNameLst>
                                      </p:cBhvr>
                                      <p:tavLst>
                                        <p:tav tm="0">
                                          <p:val>
                                            <p:fltVal val="0.5"/>
                                          </p:val>
                                        </p:tav>
                                        <p:tav tm="100000">
                                          <p:val>
                                            <p:strVal val="#ppt_x"/>
                                          </p:val>
                                        </p:tav>
                                      </p:tavLst>
                                    </p:anim>
                                    <p:anim calcmode="lin" valueType="num">
                                      <p:cBhvr>
                                        <p:cTn id="11" dur="500" fill="hold"/>
                                        <p:tgtEl>
                                          <p:spTgt spid="13">
                                            <p:bg/>
                                          </p:spTgt>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 calcmode="lin" valueType="num">
                                      <p:cBhvr>
                                        <p:cTn id="14"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13">
                                            <p:txEl>
                                              <p:pRg st="0" end="0"/>
                                            </p:txEl>
                                          </p:spTgt>
                                        </p:tgtEl>
                                      </p:cBhvr>
                                    </p:animEffect>
                                    <p:anim calcmode="lin" valueType="num">
                                      <p:cBhvr>
                                        <p:cTn id="17" dur="500" fill="hold"/>
                                        <p:tgtEl>
                                          <p:spTgt spid="13">
                                            <p:txEl>
                                              <p:pRg st="0" end="0"/>
                                            </p:txEl>
                                          </p:spTgt>
                                        </p:tgtEl>
                                        <p:attrNameLst>
                                          <p:attrName>ppt_x</p:attrName>
                                        </p:attrNameLst>
                                      </p:cBhvr>
                                      <p:tavLst>
                                        <p:tav tm="0">
                                          <p:val>
                                            <p:fltVal val="0.5"/>
                                          </p:val>
                                        </p:tav>
                                        <p:tav tm="100000">
                                          <p:val>
                                            <p:strVal val="#ppt_x"/>
                                          </p:val>
                                        </p:tav>
                                      </p:tavLst>
                                    </p:anim>
                                    <p:anim calcmode="lin" valueType="num">
                                      <p:cBhvr>
                                        <p:cTn id="18" dur="500" fill="hold"/>
                                        <p:tgtEl>
                                          <p:spTgt spid="13">
                                            <p:txEl>
                                              <p:pRg st="0" end="0"/>
                                            </p:txEl>
                                          </p:spTgt>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14">
                                            <p:bg/>
                                          </p:spTgt>
                                        </p:tgtEl>
                                        <p:attrNameLst>
                                          <p:attrName>style.visibility</p:attrName>
                                        </p:attrNameLst>
                                      </p:cBhvr>
                                      <p:to>
                                        <p:strVal val="visible"/>
                                      </p:to>
                                    </p:set>
                                    <p:anim calcmode="lin" valueType="num">
                                      <p:cBhvr>
                                        <p:cTn id="21" dur="500" fill="hold"/>
                                        <p:tgtEl>
                                          <p:spTgt spid="14">
                                            <p:bg/>
                                          </p:spTgt>
                                        </p:tgtEl>
                                        <p:attrNameLst>
                                          <p:attrName>ppt_w</p:attrName>
                                        </p:attrNameLst>
                                      </p:cBhvr>
                                      <p:tavLst>
                                        <p:tav tm="0">
                                          <p:val>
                                            <p:fltVal val="0"/>
                                          </p:val>
                                        </p:tav>
                                        <p:tav tm="100000">
                                          <p:val>
                                            <p:strVal val="#ppt_w"/>
                                          </p:val>
                                        </p:tav>
                                      </p:tavLst>
                                    </p:anim>
                                    <p:anim calcmode="lin" valueType="num">
                                      <p:cBhvr>
                                        <p:cTn id="22" dur="500" fill="hold"/>
                                        <p:tgtEl>
                                          <p:spTgt spid="14">
                                            <p:bg/>
                                          </p:spTgt>
                                        </p:tgtEl>
                                        <p:attrNameLst>
                                          <p:attrName>ppt_h</p:attrName>
                                        </p:attrNameLst>
                                      </p:cBhvr>
                                      <p:tavLst>
                                        <p:tav tm="0">
                                          <p:val>
                                            <p:fltVal val="0"/>
                                          </p:val>
                                        </p:tav>
                                        <p:tav tm="100000">
                                          <p:val>
                                            <p:strVal val="#ppt_h"/>
                                          </p:val>
                                        </p:tav>
                                      </p:tavLst>
                                    </p:anim>
                                    <p:animEffect transition="in" filter="fade">
                                      <p:cBhvr>
                                        <p:cTn id="23" dur="500"/>
                                        <p:tgtEl>
                                          <p:spTgt spid="14">
                                            <p:bg/>
                                          </p:spTgt>
                                        </p:tgtEl>
                                      </p:cBhvr>
                                    </p:animEffect>
                                    <p:anim calcmode="lin" valueType="num">
                                      <p:cBhvr>
                                        <p:cTn id="24" dur="500" fill="hold"/>
                                        <p:tgtEl>
                                          <p:spTgt spid="14">
                                            <p:bg/>
                                          </p:spTgt>
                                        </p:tgtEl>
                                        <p:attrNameLst>
                                          <p:attrName>ppt_x</p:attrName>
                                        </p:attrNameLst>
                                      </p:cBhvr>
                                      <p:tavLst>
                                        <p:tav tm="0">
                                          <p:val>
                                            <p:fltVal val="0.5"/>
                                          </p:val>
                                        </p:tav>
                                        <p:tav tm="100000">
                                          <p:val>
                                            <p:strVal val="#ppt_x"/>
                                          </p:val>
                                        </p:tav>
                                      </p:tavLst>
                                    </p:anim>
                                    <p:anim calcmode="lin" valueType="num">
                                      <p:cBhvr>
                                        <p:cTn id="25" dur="500" fill="hold"/>
                                        <p:tgtEl>
                                          <p:spTgt spid="14">
                                            <p:bg/>
                                          </p:spTgt>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14">
                                            <p:txEl>
                                              <p:pRg st="0" end="0"/>
                                            </p:txEl>
                                          </p:spTgt>
                                        </p:tgtEl>
                                        <p:attrNameLst>
                                          <p:attrName>style.visibility</p:attrName>
                                        </p:attrNameLst>
                                      </p:cBhvr>
                                      <p:to>
                                        <p:strVal val="visible"/>
                                      </p:to>
                                    </p:set>
                                    <p:anim calcmode="lin" valueType="num">
                                      <p:cBhvr>
                                        <p:cTn id="28"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29"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30" dur="500"/>
                                        <p:tgtEl>
                                          <p:spTgt spid="14">
                                            <p:txEl>
                                              <p:pRg st="0" end="0"/>
                                            </p:txEl>
                                          </p:spTgt>
                                        </p:tgtEl>
                                      </p:cBhvr>
                                    </p:animEffect>
                                    <p:anim calcmode="lin" valueType="num">
                                      <p:cBhvr>
                                        <p:cTn id="31" dur="500" fill="hold"/>
                                        <p:tgtEl>
                                          <p:spTgt spid="14">
                                            <p:txEl>
                                              <p:pRg st="0" end="0"/>
                                            </p:txEl>
                                          </p:spTgt>
                                        </p:tgtEl>
                                        <p:attrNameLst>
                                          <p:attrName>ppt_x</p:attrName>
                                        </p:attrNameLst>
                                      </p:cBhvr>
                                      <p:tavLst>
                                        <p:tav tm="0">
                                          <p:val>
                                            <p:fltVal val="0.5"/>
                                          </p:val>
                                        </p:tav>
                                        <p:tav tm="100000">
                                          <p:val>
                                            <p:strVal val="#ppt_x"/>
                                          </p:val>
                                        </p:tav>
                                      </p:tavLst>
                                    </p:anim>
                                    <p:anim calcmode="lin" valueType="num">
                                      <p:cBhvr>
                                        <p:cTn id="32" dur="500" fill="hold"/>
                                        <p:tgtEl>
                                          <p:spTgt spid="14">
                                            <p:txEl>
                                              <p:pRg st="0" end="0"/>
                                            </p:txEl>
                                          </p:spTgt>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15">
                                            <p:bg/>
                                          </p:spTgt>
                                        </p:tgtEl>
                                        <p:attrNameLst>
                                          <p:attrName>style.visibility</p:attrName>
                                        </p:attrNameLst>
                                      </p:cBhvr>
                                      <p:to>
                                        <p:strVal val="visible"/>
                                      </p:to>
                                    </p:set>
                                    <p:anim calcmode="lin" valueType="num">
                                      <p:cBhvr>
                                        <p:cTn id="35" dur="500" fill="hold"/>
                                        <p:tgtEl>
                                          <p:spTgt spid="15">
                                            <p:bg/>
                                          </p:spTgt>
                                        </p:tgtEl>
                                        <p:attrNameLst>
                                          <p:attrName>ppt_w</p:attrName>
                                        </p:attrNameLst>
                                      </p:cBhvr>
                                      <p:tavLst>
                                        <p:tav tm="0">
                                          <p:val>
                                            <p:fltVal val="0"/>
                                          </p:val>
                                        </p:tav>
                                        <p:tav tm="100000">
                                          <p:val>
                                            <p:strVal val="#ppt_w"/>
                                          </p:val>
                                        </p:tav>
                                      </p:tavLst>
                                    </p:anim>
                                    <p:anim calcmode="lin" valueType="num">
                                      <p:cBhvr>
                                        <p:cTn id="36" dur="500" fill="hold"/>
                                        <p:tgtEl>
                                          <p:spTgt spid="15">
                                            <p:bg/>
                                          </p:spTgt>
                                        </p:tgtEl>
                                        <p:attrNameLst>
                                          <p:attrName>ppt_h</p:attrName>
                                        </p:attrNameLst>
                                      </p:cBhvr>
                                      <p:tavLst>
                                        <p:tav tm="0">
                                          <p:val>
                                            <p:fltVal val="0"/>
                                          </p:val>
                                        </p:tav>
                                        <p:tav tm="100000">
                                          <p:val>
                                            <p:strVal val="#ppt_h"/>
                                          </p:val>
                                        </p:tav>
                                      </p:tavLst>
                                    </p:anim>
                                    <p:animEffect transition="in" filter="fade">
                                      <p:cBhvr>
                                        <p:cTn id="37" dur="500"/>
                                        <p:tgtEl>
                                          <p:spTgt spid="15">
                                            <p:bg/>
                                          </p:spTgt>
                                        </p:tgtEl>
                                      </p:cBhvr>
                                    </p:animEffect>
                                    <p:anim calcmode="lin" valueType="num">
                                      <p:cBhvr>
                                        <p:cTn id="38" dur="500" fill="hold"/>
                                        <p:tgtEl>
                                          <p:spTgt spid="15">
                                            <p:bg/>
                                          </p:spTgt>
                                        </p:tgtEl>
                                        <p:attrNameLst>
                                          <p:attrName>ppt_x</p:attrName>
                                        </p:attrNameLst>
                                      </p:cBhvr>
                                      <p:tavLst>
                                        <p:tav tm="0">
                                          <p:val>
                                            <p:fltVal val="0.5"/>
                                          </p:val>
                                        </p:tav>
                                        <p:tav tm="100000">
                                          <p:val>
                                            <p:strVal val="#ppt_x"/>
                                          </p:val>
                                        </p:tav>
                                      </p:tavLst>
                                    </p:anim>
                                    <p:anim calcmode="lin" valueType="num">
                                      <p:cBhvr>
                                        <p:cTn id="39" dur="500" fill="hold"/>
                                        <p:tgtEl>
                                          <p:spTgt spid="15">
                                            <p:bg/>
                                          </p:spTgt>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 calcmode="lin" valueType="num">
                                      <p:cBhvr>
                                        <p:cTn id="42"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44" dur="500"/>
                                        <p:tgtEl>
                                          <p:spTgt spid="15">
                                            <p:txEl>
                                              <p:pRg st="0" end="0"/>
                                            </p:txEl>
                                          </p:spTgt>
                                        </p:tgtEl>
                                      </p:cBhvr>
                                    </p:animEffect>
                                    <p:anim calcmode="lin" valueType="num">
                                      <p:cBhvr>
                                        <p:cTn id="45" dur="500" fill="hold"/>
                                        <p:tgtEl>
                                          <p:spTgt spid="15">
                                            <p:txEl>
                                              <p:pRg st="0" end="0"/>
                                            </p:txEl>
                                          </p:spTgt>
                                        </p:tgtEl>
                                        <p:attrNameLst>
                                          <p:attrName>ppt_x</p:attrName>
                                        </p:attrNameLst>
                                      </p:cBhvr>
                                      <p:tavLst>
                                        <p:tav tm="0">
                                          <p:val>
                                            <p:fltVal val="0.5"/>
                                          </p:val>
                                        </p:tav>
                                        <p:tav tm="100000">
                                          <p:val>
                                            <p:strVal val="#ppt_x"/>
                                          </p:val>
                                        </p:tav>
                                      </p:tavLst>
                                    </p:anim>
                                    <p:anim calcmode="lin" valueType="num">
                                      <p:cBhvr>
                                        <p:cTn id="46" dur="500" fill="hold"/>
                                        <p:tgtEl>
                                          <p:spTgt spid="15">
                                            <p:txEl>
                                              <p:pRg st="0" end="0"/>
                                            </p:txEl>
                                          </p:spTgt>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anim calcmode="lin" valueType="num">
                                      <p:cBhvr>
                                        <p:cTn id="52" dur="500" fill="hold"/>
                                        <p:tgtEl>
                                          <p:spTgt spid="17"/>
                                        </p:tgtEl>
                                        <p:attrNameLst>
                                          <p:attrName>ppt_x</p:attrName>
                                        </p:attrNameLst>
                                      </p:cBhvr>
                                      <p:tavLst>
                                        <p:tav tm="0">
                                          <p:val>
                                            <p:fltVal val="0.5"/>
                                          </p:val>
                                        </p:tav>
                                        <p:tav tm="100000">
                                          <p:val>
                                            <p:strVal val="#ppt_x"/>
                                          </p:val>
                                        </p:tav>
                                      </p:tavLst>
                                    </p:anim>
                                    <p:anim calcmode="lin" valueType="num">
                                      <p:cBhvr>
                                        <p:cTn id="53" dur="500" fill="hold"/>
                                        <p:tgtEl>
                                          <p:spTgt spid="1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animBg="1">
        <p:tmplLst>
          <p:tmpl>
            <p:tnLst>
              <p:par>
                <p:cTn presetID="53" presetClass="entr" presetSubtype="52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500" fill="hold"/>
                        <p:tgtEl>
                          <p:spTgt spid="13"/>
                        </p:tgtEl>
                        <p:attrNameLst>
                          <p:attrName>ppt_w</p:attrName>
                        </p:attrNameLst>
                      </p:cBhvr>
                      <p:tavLst>
                        <p:tav tm="0">
                          <p:val>
                            <p:fltVal val="0"/>
                          </p:val>
                        </p:tav>
                        <p:tav tm="100000">
                          <p:val>
                            <p:strVal val="#ppt_w"/>
                          </p:val>
                        </p:tav>
                      </p:tavLst>
                    </p:anim>
                    <p:anim calcmode="lin" valueType="num">
                      <p:cBhvr>
                        <p:cTn dur="500" fill="hold"/>
                        <p:tgtEl>
                          <p:spTgt spid="13"/>
                        </p:tgtEl>
                        <p:attrNameLst>
                          <p:attrName>ppt_h</p:attrName>
                        </p:attrNameLst>
                      </p:cBhvr>
                      <p:tavLst>
                        <p:tav tm="0">
                          <p:val>
                            <p:fltVal val="0"/>
                          </p:val>
                        </p:tav>
                        <p:tav tm="100000">
                          <p:val>
                            <p:strVal val="#ppt_h"/>
                          </p:val>
                        </p:tav>
                      </p:tavLst>
                    </p:anim>
                    <p:animEffect transition="in" filter="fade">
                      <p:cBhvr>
                        <p:cTn dur="500"/>
                        <p:tgtEl>
                          <p:spTgt spid="13"/>
                        </p:tgtEl>
                      </p:cBhvr>
                    </p:animEffect>
                    <p:anim calcmode="lin" valueType="num">
                      <p:cBhvr>
                        <p:cTn dur="500" fill="hold"/>
                        <p:tgtEl>
                          <p:spTgt spid="13"/>
                        </p:tgtEl>
                        <p:attrNameLst>
                          <p:attrName>ppt_x</p:attrName>
                        </p:attrNameLst>
                      </p:cBhvr>
                      <p:tavLst>
                        <p:tav tm="0">
                          <p:val>
                            <p:fltVal val="0.5"/>
                          </p:val>
                        </p:tav>
                        <p:tav tm="100000">
                          <p:val>
                            <p:strVal val="#ppt_x"/>
                          </p:val>
                        </p:tav>
                      </p:tavLst>
                    </p:anim>
                    <p:anim calcmode="lin" valueType="num">
                      <p:cBhvr>
                        <p:cTn dur="500" fill="hold"/>
                        <p:tgtEl>
                          <p:spTgt spid="13"/>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500" fill="hold"/>
                        <p:tgtEl>
                          <p:spTgt spid="13"/>
                        </p:tgtEl>
                        <p:attrNameLst>
                          <p:attrName>ppt_w</p:attrName>
                        </p:attrNameLst>
                      </p:cBhvr>
                      <p:tavLst>
                        <p:tav tm="0">
                          <p:val>
                            <p:fltVal val="0"/>
                          </p:val>
                        </p:tav>
                        <p:tav tm="100000">
                          <p:val>
                            <p:strVal val="#ppt_w"/>
                          </p:val>
                        </p:tav>
                      </p:tavLst>
                    </p:anim>
                    <p:anim calcmode="lin" valueType="num">
                      <p:cBhvr>
                        <p:cTn dur="500" fill="hold"/>
                        <p:tgtEl>
                          <p:spTgt spid="13"/>
                        </p:tgtEl>
                        <p:attrNameLst>
                          <p:attrName>ppt_h</p:attrName>
                        </p:attrNameLst>
                      </p:cBhvr>
                      <p:tavLst>
                        <p:tav tm="0">
                          <p:val>
                            <p:fltVal val="0"/>
                          </p:val>
                        </p:tav>
                        <p:tav tm="100000">
                          <p:val>
                            <p:strVal val="#ppt_h"/>
                          </p:val>
                        </p:tav>
                      </p:tavLst>
                    </p:anim>
                    <p:animEffect transition="in" filter="fade">
                      <p:cBhvr>
                        <p:cTn dur="500"/>
                        <p:tgtEl>
                          <p:spTgt spid="13"/>
                        </p:tgtEl>
                      </p:cBhvr>
                    </p:animEffect>
                    <p:anim calcmode="lin" valueType="num">
                      <p:cBhvr>
                        <p:cTn dur="500" fill="hold"/>
                        <p:tgtEl>
                          <p:spTgt spid="13"/>
                        </p:tgtEl>
                        <p:attrNameLst>
                          <p:attrName>ppt_x</p:attrName>
                        </p:attrNameLst>
                      </p:cBhvr>
                      <p:tavLst>
                        <p:tav tm="0">
                          <p:val>
                            <p:fltVal val="0.5"/>
                          </p:val>
                        </p:tav>
                        <p:tav tm="100000">
                          <p:val>
                            <p:strVal val="#ppt_x"/>
                          </p:val>
                        </p:tav>
                      </p:tavLst>
                    </p:anim>
                    <p:anim calcmode="lin" valueType="num">
                      <p:cBhvr>
                        <p:cTn dur="500" fill="hold"/>
                        <p:tgtEl>
                          <p:spTgt spid="13"/>
                        </p:tgtEl>
                        <p:attrNameLst>
                          <p:attrName>ppt_y</p:attrName>
                        </p:attrNameLst>
                      </p:cBhvr>
                      <p:tavLst>
                        <p:tav tm="0">
                          <p:val>
                            <p:fltVal val="0.5"/>
                          </p:val>
                        </p:tav>
                        <p:tav tm="100000">
                          <p:val>
                            <p:strVal val="#ppt_y"/>
                          </p:val>
                        </p:tav>
                      </p:tavLst>
                    </p:anim>
                  </p:childTnLst>
                </p:cTn>
              </p:par>
            </p:tnLst>
          </p:tmpl>
        </p:tmplLst>
      </p:bldP>
      <p:bldP spid="14" grpId="0" build="p" animBg="1">
        <p:tmplLst>
          <p:tmpl>
            <p:tnLst>
              <p:par>
                <p:cTn presetID="53" presetClass="entr" presetSubtype="52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Effect transition="in" filter="fade">
                      <p:cBhvr>
                        <p:cTn dur="500"/>
                        <p:tgtEl>
                          <p:spTgt spid="14"/>
                        </p:tgtEl>
                      </p:cBhvr>
                    </p:animEffect>
                    <p:anim calcmode="lin" valueType="num">
                      <p:cBhvr>
                        <p:cTn dur="500" fill="hold"/>
                        <p:tgtEl>
                          <p:spTgt spid="14"/>
                        </p:tgtEl>
                        <p:attrNameLst>
                          <p:attrName>ppt_x</p:attrName>
                        </p:attrNameLst>
                      </p:cBhvr>
                      <p:tavLst>
                        <p:tav tm="0">
                          <p:val>
                            <p:fltVal val="0.5"/>
                          </p:val>
                        </p:tav>
                        <p:tav tm="100000">
                          <p:val>
                            <p:strVal val="#ppt_x"/>
                          </p:val>
                        </p:tav>
                      </p:tavLst>
                    </p:anim>
                    <p:anim calcmode="lin" valueType="num">
                      <p:cBhvr>
                        <p:cTn dur="500" fill="hold"/>
                        <p:tgtEl>
                          <p:spTgt spid="14"/>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Effect transition="in" filter="fade">
                      <p:cBhvr>
                        <p:cTn dur="500"/>
                        <p:tgtEl>
                          <p:spTgt spid="14"/>
                        </p:tgtEl>
                      </p:cBhvr>
                    </p:animEffect>
                    <p:anim calcmode="lin" valueType="num">
                      <p:cBhvr>
                        <p:cTn dur="500" fill="hold"/>
                        <p:tgtEl>
                          <p:spTgt spid="14"/>
                        </p:tgtEl>
                        <p:attrNameLst>
                          <p:attrName>ppt_x</p:attrName>
                        </p:attrNameLst>
                      </p:cBhvr>
                      <p:tavLst>
                        <p:tav tm="0">
                          <p:val>
                            <p:fltVal val="0.5"/>
                          </p:val>
                        </p:tav>
                        <p:tav tm="100000">
                          <p:val>
                            <p:strVal val="#ppt_x"/>
                          </p:val>
                        </p:tav>
                      </p:tavLst>
                    </p:anim>
                    <p:anim calcmode="lin" valueType="num">
                      <p:cBhvr>
                        <p:cTn dur="500" fill="hold"/>
                        <p:tgtEl>
                          <p:spTgt spid="14"/>
                        </p:tgtEl>
                        <p:attrNameLst>
                          <p:attrName>ppt_y</p:attrName>
                        </p:attrNameLst>
                      </p:cBhvr>
                      <p:tavLst>
                        <p:tav tm="0">
                          <p:val>
                            <p:fltVal val="0.5"/>
                          </p:val>
                        </p:tav>
                        <p:tav tm="100000">
                          <p:val>
                            <p:strVal val="#ppt_y"/>
                          </p:val>
                        </p:tav>
                      </p:tavLst>
                    </p:anim>
                  </p:childTnLst>
                </p:cTn>
              </p:par>
            </p:tnLst>
          </p:tmpl>
        </p:tmplLst>
      </p:bldP>
      <p:bldP spid="15" grpId="0" build="p" animBg="1">
        <p:tmplLst>
          <p:tmpl>
            <p:tnLst>
              <p:par>
                <p:cTn presetID="53" presetClass="entr" presetSubtype="52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Effect transition="in" filter="fade">
                      <p:cBhvr>
                        <p:cTn dur="500"/>
                        <p:tgtEl>
                          <p:spTgt spid="15"/>
                        </p:tgtEl>
                      </p:cBhvr>
                    </p:animEffect>
                    <p:anim calcmode="lin" valueType="num">
                      <p:cBhvr>
                        <p:cTn dur="500" fill="hold"/>
                        <p:tgtEl>
                          <p:spTgt spid="15"/>
                        </p:tgtEl>
                        <p:attrNameLst>
                          <p:attrName>ppt_x</p:attrName>
                        </p:attrNameLst>
                      </p:cBhvr>
                      <p:tavLst>
                        <p:tav tm="0">
                          <p:val>
                            <p:fltVal val="0.5"/>
                          </p:val>
                        </p:tav>
                        <p:tav tm="100000">
                          <p:val>
                            <p:strVal val="#ppt_x"/>
                          </p:val>
                        </p:tav>
                      </p:tavLst>
                    </p:anim>
                    <p:anim calcmode="lin" valueType="num">
                      <p:cBhvr>
                        <p:cTn dur="500" fill="hold"/>
                        <p:tgtEl>
                          <p:spTgt spid="15"/>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Effect transition="in" filter="fade">
                      <p:cBhvr>
                        <p:cTn dur="500"/>
                        <p:tgtEl>
                          <p:spTgt spid="15"/>
                        </p:tgtEl>
                      </p:cBhvr>
                    </p:animEffect>
                    <p:anim calcmode="lin" valueType="num">
                      <p:cBhvr>
                        <p:cTn dur="500" fill="hold"/>
                        <p:tgtEl>
                          <p:spTgt spid="15"/>
                        </p:tgtEl>
                        <p:attrNameLst>
                          <p:attrName>ppt_x</p:attrName>
                        </p:attrNameLst>
                      </p:cBhvr>
                      <p:tavLst>
                        <p:tav tm="0">
                          <p:val>
                            <p:fltVal val="0.5"/>
                          </p:val>
                        </p:tav>
                        <p:tav tm="100000">
                          <p:val>
                            <p:strVal val="#ppt_x"/>
                          </p:val>
                        </p:tav>
                      </p:tavLst>
                    </p:anim>
                    <p:anim calcmode="lin" valueType="num">
                      <p:cBhvr>
                        <p:cTn dur="500" fill="hold"/>
                        <p:tgtEl>
                          <p:spTgt spid="15"/>
                        </p:tgtEl>
                        <p:attrNameLst>
                          <p:attrName>ppt_y</p:attrName>
                        </p:attrNameLst>
                      </p:cBhvr>
                      <p:tavLst>
                        <p:tav tm="0">
                          <p:val>
                            <p:fltVal val="0.5"/>
                          </p:val>
                        </p:tav>
                        <p:tav tm="100000">
                          <p:val>
                            <p:strVal val="#ppt_y"/>
                          </p:val>
                        </p:tav>
                      </p:tavLst>
                    </p:anim>
                  </p:childTnLst>
                </p:cTn>
              </p:par>
            </p:tnLst>
          </p:tmpl>
        </p:tmplLst>
      </p:bldP>
      <p:bldP spid="17" grpId="0" animBg="1"/>
    </p:bld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2"/>
            <a:ext cx="11653834" cy="3137898"/>
          </a:xfrm>
        </p:spPr>
        <p:txBody>
          <a:bodyPr/>
          <a:lstStyle>
            <a:lvl1pPr>
              <a:defRPr sz="5686">
                <a:gradFill>
                  <a:gsLst>
                    <a:gs pos="6195">
                      <a:schemeClr val="tx1"/>
                    </a:gs>
                    <a:gs pos="39000">
                      <a:schemeClr val="tx1"/>
                    </a:gs>
                  </a:gsLst>
                  <a:lin ang="5400000" scaled="0"/>
                </a:gradFill>
              </a:defRPr>
            </a:lvl1pPr>
          </a:lstStyle>
          <a:p>
            <a:r>
              <a:rPr lang="en-US"/>
              <a:t>Click to edit Master title style</a:t>
            </a:r>
            <a:endParaRPr lang="en-US" dirty="0"/>
          </a:p>
        </p:txBody>
      </p:sp>
      <p:sp>
        <p:nvSpPr>
          <p:cNvPr id="4" name="Content Placeholder 3"/>
          <p:cNvSpPr>
            <a:spLocks noGrp="1"/>
          </p:cNvSpPr>
          <p:nvPr>
            <p:ph sz="quarter" idx="10"/>
          </p:nvPr>
        </p:nvSpPr>
        <p:spPr>
          <a:xfrm>
            <a:off x="269239" y="3877276"/>
            <a:ext cx="5378549" cy="401841"/>
          </a:xfrm>
        </p:spPr>
        <p:txBody>
          <a:bodyPr/>
          <a:lstStyle>
            <a:lvl1pPr marL="0" indent="0">
              <a:buNone/>
              <a:defRPr sz="1568">
                <a:gradFill>
                  <a:gsLst>
                    <a:gs pos="1250">
                      <a:schemeClr val="tx1"/>
                    </a:gs>
                    <a:gs pos="100000">
                      <a:schemeClr val="tx1"/>
                    </a:gs>
                  </a:gsLst>
                  <a:lin ang="5400000" scaled="0"/>
                </a:gradFill>
                <a:latin typeface="+mn-lt"/>
              </a:defRPr>
            </a:lvl1pPr>
            <a:lvl2pPr>
              <a:defRPr sz="1568"/>
            </a:lvl2pPr>
            <a:lvl3pPr>
              <a:defRPr sz="1568"/>
            </a:lvl3pPr>
            <a:lvl4pPr>
              <a:defRPr sz="1568"/>
            </a:lvl4pPr>
            <a:lvl5pPr marL="1008435" indent="0">
              <a:buNone/>
              <a:defRPr sz="1568"/>
            </a:lvl5pPr>
          </a:lstStyle>
          <a:p>
            <a:pPr lvl="0"/>
            <a:r>
              <a:rPr lang="en-US"/>
              <a:t>Click to edit Master text styles</a:t>
            </a:r>
          </a:p>
        </p:txBody>
      </p:sp>
    </p:spTree>
    <p:extLst>
      <p:ext uri="{BB962C8B-B14F-4D97-AF65-F5344CB8AC3E}">
        <p14:creationId xmlns:p14="http://schemas.microsoft.com/office/powerpoint/2010/main" val="3580294282"/>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Content Blue">
    <p:bg bwMode="lt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2"/>
            <a:ext cx="11653834" cy="3137898"/>
          </a:xfrm>
        </p:spPr>
        <p:txBody>
          <a:bodyPr/>
          <a:lstStyle>
            <a:lvl1pPr>
              <a:defRPr sz="5686">
                <a:gradFill>
                  <a:gsLst>
                    <a:gs pos="6195">
                      <a:schemeClr val="tx1"/>
                    </a:gs>
                    <a:gs pos="26000">
                      <a:schemeClr val="tx1"/>
                    </a:gs>
                  </a:gsLst>
                  <a:lin ang="5400000" scaled="0"/>
                </a:gradFill>
              </a:defRPr>
            </a:lvl1pPr>
          </a:lstStyle>
          <a:p>
            <a:r>
              <a:rPr lang="en-US"/>
              <a:t>Click to edit Master title style</a:t>
            </a:r>
            <a:endParaRPr lang="en-US" dirty="0"/>
          </a:p>
        </p:txBody>
      </p:sp>
      <p:sp>
        <p:nvSpPr>
          <p:cNvPr id="4" name="Content Placeholder 3"/>
          <p:cNvSpPr>
            <a:spLocks noGrp="1"/>
          </p:cNvSpPr>
          <p:nvPr>
            <p:ph sz="quarter" idx="10"/>
          </p:nvPr>
        </p:nvSpPr>
        <p:spPr>
          <a:xfrm>
            <a:off x="269239" y="3877277"/>
            <a:ext cx="5378549" cy="398335"/>
          </a:xfrm>
        </p:spPr>
        <p:txBody>
          <a:bodyPr/>
          <a:lstStyle>
            <a:lvl1pPr marL="0" indent="0">
              <a:buNone/>
              <a:defRPr sz="1568">
                <a:gradFill>
                  <a:gsLst>
                    <a:gs pos="92035">
                      <a:schemeClr val="tx1"/>
                    </a:gs>
                    <a:gs pos="84000">
                      <a:schemeClr val="tx1"/>
                    </a:gs>
                  </a:gsLst>
                  <a:lin ang="5400000" scaled="0"/>
                </a:gradFill>
                <a:latin typeface="+mn-lt"/>
              </a:defRPr>
            </a:lvl1pPr>
            <a:lvl2pPr>
              <a:defRPr sz="1568">
                <a:gradFill>
                  <a:gsLst>
                    <a:gs pos="94030">
                      <a:srgbClr val="FFFFFF"/>
                    </a:gs>
                    <a:gs pos="68000">
                      <a:srgbClr val="FFFFFF"/>
                    </a:gs>
                  </a:gsLst>
                  <a:lin ang="5400000" scaled="0"/>
                </a:gradFill>
              </a:defRPr>
            </a:lvl2pPr>
            <a:lvl3pPr>
              <a:defRPr sz="1568">
                <a:gradFill>
                  <a:gsLst>
                    <a:gs pos="94030">
                      <a:srgbClr val="FFFFFF"/>
                    </a:gs>
                    <a:gs pos="68000">
                      <a:srgbClr val="FFFFFF"/>
                    </a:gs>
                  </a:gsLst>
                  <a:lin ang="5400000" scaled="0"/>
                </a:gradFill>
              </a:defRPr>
            </a:lvl3pPr>
            <a:lvl4pPr>
              <a:defRPr sz="1568">
                <a:gradFill>
                  <a:gsLst>
                    <a:gs pos="94030">
                      <a:srgbClr val="FFFFFF"/>
                    </a:gs>
                    <a:gs pos="68000">
                      <a:srgbClr val="FFFFFF"/>
                    </a:gs>
                  </a:gsLst>
                  <a:lin ang="5400000" scaled="0"/>
                </a:gradFill>
              </a:defRPr>
            </a:lvl4pPr>
            <a:lvl5pPr>
              <a:defRPr sz="1568">
                <a:gradFill>
                  <a:gsLst>
                    <a:gs pos="94030">
                      <a:srgbClr val="FFFFFF"/>
                    </a:gs>
                    <a:gs pos="68000">
                      <a:srgbClr val="FFFFFF"/>
                    </a:gs>
                  </a:gsLst>
                  <a:lin ang="5400000" scaled="0"/>
                </a:gradFill>
              </a:defRPr>
            </a:lvl5pPr>
          </a:lstStyle>
          <a:p>
            <a:pPr lvl="0"/>
            <a:r>
              <a:rPr lang="en-US"/>
              <a:t>Click to edit Master text styles</a:t>
            </a:r>
          </a:p>
        </p:txBody>
      </p:sp>
    </p:spTree>
    <p:extLst>
      <p:ext uri="{BB962C8B-B14F-4D97-AF65-F5344CB8AC3E}">
        <p14:creationId xmlns:p14="http://schemas.microsoft.com/office/powerpoint/2010/main" val="45487713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Content Purple">
    <p:bg bwMode="ltGray">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2"/>
            <a:ext cx="11653834" cy="3137898"/>
          </a:xfrm>
        </p:spPr>
        <p:txBody>
          <a:bodyPr/>
          <a:lstStyle>
            <a:lvl1pPr>
              <a:defRPr sz="5686">
                <a:gradFill>
                  <a:gsLst>
                    <a:gs pos="6195">
                      <a:schemeClr val="tx1"/>
                    </a:gs>
                    <a:gs pos="26000">
                      <a:schemeClr val="tx1"/>
                    </a:gs>
                  </a:gsLst>
                  <a:lin ang="5400000" scaled="0"/>
                </a:gradFill>
              </a:defRPr>
            </a:lvl1pPr>
          </a:lstStyle>
          <a:p>
            <a:r>
              <a:rPr lang="en-US"/>
              <a:t>Click to edit Master title style</a:t>
            </a:r>
            <a:endParaRPr lang="en-US" dirty="0"/>
          </a:p>
        </p:txBody>
      </p:sp>
      <p:sp>
        <p:nvSpPr>
          <p:cNvPr id="4" name="Content Placeholder 3"/>
          <p:cNvSpPr>
            <a:spLocks noGrp="1"/>
          </p:cNvSpPr>
          <p:nvPr>
            <p:ph sz="quarter" idx="10"/>
          </p:nvPr>
        </p:nvSpPr>
        <p:spPr>
          <a:xfrm>
            <a:off x="269239" y="3877276"/>
            <a:ext cx="5378549" cy="401841"/>
          </a:xfrm>
        </p:spPr>
        <p:txBody>
          <a:bodyPr/>
          <a:lstStyle>
            <a:lvl1pPr marL="0" indent="0">
              <a:buNone/>
              <a:defRPr sz="1568">
                <a:gradFill>
                  <a:gsLst>
                    <a:gs pos="94690">
                      <a:schemeClr val="tx1"/>
                    </a:gs>
                    <a:gs pos="86000">
                      <a:schemeClr val="tx1"/>
                    </a:gs>
                  </a:gsLst>
                  <a:lin ang="5400000" scaled="0"/>
                </a:gradFill>
                <a:latin typeface="+mn-lt"/>
              </a:defRPr>
            </a:lvl1pPr>
            <a:lvl2pPr>
              <a:defRPr sz="1568">
                <a:gradFill>
                  <a:gsLst>
                    <a:gs pos="94030">
                      <a:srgbClr val="FFFFFF"/>
                    </a:gs>
                    <a:gs pos="68000">
                      <a:srgbClr val="FFFFFF"/>
                    </a:gs>
                  </a:gsLst>
                  <a:lin ang="5400000" scaled="0"/>
                </a:gradFill>
              </a:defRPr>
            </a:lvl2pPr>
            <a:lvl3pPr>
              <a:defRPr sz="1568">
                <a:gradFill>
                  <a:gsLst>
                    <a:gs pos="94030">
                      <a:srgbClr val="FFFFFF"/>
                    </a:gs>
                    <a:gs pos="68000">
                      <a:srgbClr val="FFFFFF"/>
                    </a:gs>
                  </a:gsLst>
                  <a:lin ang="5400000" scaled="0"/>
                </a:gradFill>
              </a:defRPr>
            </a:lvl3pPr>
            <a:lvl4pPr>
              <a:defRPr sz="1568">
                <a:gradFill>
                  <a:gsLst>
                    <a:gs pos="94030">
                      <a:srgbClr val="FFFFFF"/>
                    </a:gs>
                    <a:gs pos="68000">
                      <a:srgbClr val="FFFFFF"/>
                    </a:gs>
                  </a:gsLst>
                  <a:lin ang="5400000" scaled="0"/>
                </a:gradFill>
              </a:defRPr>
            </a:lvl4pPr>
            <a:lvl5pPr>
              <a:defRPr sz="1568">
                <a:gradFill>
                  <a:gsLst>
                    <a:gs pos="94030">
                      <a:srgbClr val="FFFFFF"/>
                    </a:gs>
                    <a:gs pos="68000">
                      <a:srgbClr val="FFFFFF"/>
                    </a:gs>
                  </a:gsLst>
                  <a:lin ang="5400000" scaled="0"/>
                </a:gradFill>
              </a:defRPr>
            </a:lvl5pPr>
          </a:lstStyle>
          <a:p>
            <a:pPr lvl="0"/>
            <a:r>
              <a:rPr lang="en-US"/>
              <a:t>Click to edit Master text styles</a:t>
            </a:r>
          </a:p>
        </p:txBody>
      </p:sp>
    </p:spTree>
    <p:extLst>
      <p:ext uri="{BB962C8B-B14F-4D97-AF65-F5344CB8AC3E}">
        <p14:creationId xmlns:p14="http://schemas.microsoft.com/office/powerpoint/2010/main" val="242081476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and Content 2">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3"/>
            <a:ext cx="11653834" cy="1793071"/>
          </a:xfrm>
        </p:spPr>
        <p:txBody>
          <a:bodyPr/>
          <a:lstStyle>
            <a:lvl1pPr>
              <a:defRPr sz="5686">
                <a:gradFill>
                  <a:gsLst>
                    <a:gs pos="56637">
                      <a:schemeClr val="tx1"/>
                    </a:gs>
                    <a:gs pos="33000">
                      <a:schemeClr val="tx1"/>
                    </a:gs>
                  </a:gsLst>
                  <a:lin ang="5400000" scaled="0"/>
                </a:gradFill>
              </a:defRPr>
            </a:lvl1pPr>
          </a:lstStyle>
          <a:p>
            <a:r>
              <a:rPr lang="en-US"/>
              <a:t>Click to edit Master title style</a:t>
            </a:r>
            <a:endParaRPr lang="en-US" dirty="0"/>
          </a:p>
        </p:txBody>
      </p:sp>
      <p:sp>
        <p:nvSpPr>
          <p:cNvPr id="4" name="Content Placeholder 3"/>
          <p:cNvSpPr>
            <a:spLocks noGrp="1"/>
          </p:cNvSpPr>
          <p:nvPr>
            <p:ph sz="quarter" idx="10"/>
          </p:nvPr>
        </p:nvSpPr>
        <p:spPr>
          <a:xfrm>
            <a:off x="269239" y="2546469"/>
            <a:ext cx="7171399" cy="510524"/>
          </a:xfrm>
        </p:spPr>
        <p:txBody>
          <a:bodyPr/>
          <a:lstStyle>
            <a:lvl1pPr marL="0" indent="0">
              <a:buNone/>
              <a:defRPr sz="2353">
                <a:gradFill>
                  <a:gsLst>
                    <a:gs pos="1250">
                      <a:schemeClr val="tx1"/>
                    </a:gs>
                    <a:gs pos="100000">
                      <a:schemeClr val="tx1"/>
                    </a:gs>
                  </a:gsLst>
                  <a:lin ang="5400000" scaled="0"/>
                </a:gradFill>
                <a:latin typeface="+mn-lt"/>
              </a:defRPr>
            </a:lvl1pPr>
            <a:lvl2pPr>
              <a:defRPr sz="2353"/>
            </a:lvl2pPr>
            <a:lvl3pPr>
              <a:defRPr sz="2353"/>
            </a:lvl3pPr>
            <a:lvl4pPr>
              <a:defRPr sz="2353"/>
            </a:lvl4pPr>
            <a:lvl5pPr>
              <a:defRPr sz="2353"/>
            </a:lvl5pPr>
          </a:lstStyle>
          <a:p>
            <a:pPr lvl="0"/>
            <a:r>
              <a:rPr lang="en-US"/>
              <a:t>Click to edit Master text styles</a:t>
            </a:r>
          </a:p>
        </p:txBody>
      </p:sp>
    </p:spTree>
    <p:extLst>
      <p:ext uri="{BB962C8B-B14F-4D97-AF65-F5344CB8AC3E}">
        <p14:creationId xmlns:p14="http://schemas.microsoft.com/office/powerpoint/2010/main" val="2956066562"/>
      </p:ext>
    </p:extLst>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and Content 2 Gray">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3"/>
            <a:ext cx="11653834" cy="1793071"/>
          </a:xfrm>
        </p:spPr>
        <p:txBody>
          <a:bodyPr/>
          <a:lstStyle>
            <a:lvl1pPr>
              <a:defRPr sz="5686">
                <a:gradFill>
                  <a:gsLst>
                    <a:gs pos="99115">
                      <a:schemeClr val="tx1"/>
                    </a:gs>
                    <a:gs pos="87611">
                      <a:schemeClr val="tx1"/>
                    </a:gs>
                  </a:gsLst>
                  <a:lin ang="5400000" scaled="0"/>
                </a:gradFill>
              </a:defRPr>
            </a:lvl1pPr>
          </a:lstStyle>
          <a:p>
            <a:r>
              <a:rPr lang="en-US"/>
              <a:t>Click to edit Master title style</a:t>
            </a:r>
            <a:endParaRPr lang="en-US" dirty="0"/>
          </a:p>
        </p:txBody>
      </p:sp>
      <p:sp>
        <p:nvSpPr>
          <p:cNvPr id="4" name="Content Placeholder 3"/>
          <p:cNvSpPr>
            <a:spLocks noGrp="1"/>
          </p:cNvSpPr>
          <p:nvPr>
            <p:ph sz="quarter" idx="10"/>
          </p:nvPr>
        </p:nvSpPr>
        <p:spPr>
          <a:xfrm>
            <a:off x="269239" y="2546469"/>
            <a:ext cx="7171399" cy="506972"/>
          </a:xfrm>
        </p:spPr>
        <p:txBody>
          <a:bodyPr/>
          <a:lstStyle>
            <a:lvl1pPr marL="0" indent="0">
              <a:buNone/>
              <a:defRPr sz="2353">
                <a:gradFill>
                  <a:gsLst>
                    <a:gs pos="14159">
                      <a:schemeClr val="tx1"/>
                    </a:gs>
                    <a:gs pos="31000">
                      <a:schemeClr val="tx1"/>
                    </a:gs>
                  </a:gsLst>
                  <a:lin ang="5400000" scaled="0"/>
                </a:gradFill>
                <a:latin typeface="+mn-lt"/>
              </a:defRPr>
            </a:lvl1pPr>
            <a:lvl2pPr>
              <a:defRPr sz="2353">
                <a:gradFill>
                  <a:gsLst>
                    <a:gs pos="5224">
                      <a:srgbClr val="FFFFFF"/>
                    </a:gs>
                    <a:gs pos="31000">
                      <a:srgbClr val="FFFFFF"/>
                    </a:gs>
                  </a:gsLst>
                  <a:lin ang="5400000" scaled="0"/>
                </a:gradFill>
              </a:defRPr>
            </a:lvl2pPr>
            <a:lvl3pPr>
              <a:defRPr sz="2353">
                <a:gradFill>
                  <a:gsLst>
                    <a:gs pos="5224">
                      <a:srgbClr val="FFFFFF"/>
                    </a:gs>
                    <a:gs pos="31000">
                      <a:srgbClr val="FFFFFF"/>
                    </a:gs>
                  </a:gsLst>
                  <a:lin ang="5400000" scaled="0"/>
                </a:gradFill>
              </a:defRPr>
            </a:lvl3pPr>
            <a:lvl4pPr>
              <a:defRPr sz="2353">
                <a:gradFill>
                  <a:gsLst>
                    <a:gs pos="5224">
                      <a:srgbClr val="FFFFFF"/>
                    </a:gs>
                    <a:gs pos="31000">
                      <a:srgbClr val="FFFFFF"/>
                    </a:gs>
                  </a:gsLst>
                  <a:lin ang="5400000" scaled="0"/>
                </a:gradFill>
              </a:defRPr>
            </a:lvl4pPr>
            <a:lvl5pPr>
              <a:defRPr sz="2353">
                <a:gradFill>
                  <a:gsLst>
                    <a:gs pos="5224">
                      <a:srgbClr val="FFFFFF"/>
                    </a:gs>
                    <a:gs pos="31000">
                      <a:srgbClr val="FFFFFF"/>
                    </a:gs>
                  </a:gsLst>
                  <a:lin ang="5400000" scaled="0"/>
                </a:gradFill>
              </a:defRPr>
            </a:lvl5pPr>
          </a:lstStyle>
          <a:p>
            <a:pPr lvl="0"/>
            <a:r>
              <a:rPr lang="en-US"/>
              <a:t>Click to edit Master text styles</a:t>
            </a:r>
          </a:p>
        </p:txBody>
      </p:sp>
    </p:spTree>
    <p:extLst>
      <p:ext uri="{BB962C8B-B14F-4D97-AF65-F5344CB8AC3E}">
        <p14:creationId xmlns:p14="http://schemas.microsoft.com/office/powerpoint/2010/main" val="340664067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and Content 2 Orange">
    <p:bg bwMode="lt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3"/>
            <a:ext cx="11653834" cy="1793071"/>
          </a:xfrm>
        </p:spPr>
        <p:txBody>
          <a:bodyPr/>
          <a:lstStyle>
            <a:lvl1pPr>
              <a:defRPr sz="5686">
                <a:gradFill>
                  <a:gsLst>
                    <a:gs pos="85821">
                      <a:schemeClr val="tx1"/>
                    </a:gs>
                    <a:gs pos="61194">
                      <a:schemeClr val="tx1"/>
                    </a:gs>
                  </a:gsLst>
                  <a:lin ang="5400000" scaled="0"/>
                </a:gradFill>
              </a:defRPr>
            </a:lvl1pPr>
          </a:lstStyle>
          <a:p>
            <a:r>
              <a:rPr lang="en-US"/>
              <a:t>Click to edit Master title style</a:t>
            </a:r>
            <a:endParaRPr lang="en-US" dirty="0"/>
          </a:p>
        </p:txBody>
      </p:sp>
      <p:sp>
        <p:nvSpPr>
          <p:cNvPr id="4" name="Content Placeholder 3"/>
          <p:cNvSpPr>
            <a:spLocks noGrp="1"/>
          </p:cNvSpPr>
          <p:nvPr>
            <p:ph sz="quarter" idx="10"/>
          </p:nvPr>
        </p:nvSpPr>
        <p:spPr>
          <a:xfrm>
            <a:off x="269239" y="2546469"/>
            <a:ext cx="7171399" cy="506972"/>
          </a:xfrm>
        </p:spPr>
        <p:txBody>
          <a:bodyPr/>
          <a:lstStyle>
            <a:lvl1pPr marL="0" indent="0">
              <a:buNone/>
              <a:defRPr sz="2353">
                <a:gradFill>
                  <a:gsLst>
                    <a:gs pos="54867">
                      <a:schemeClr val="tx1"/>
                    </a:gs>
                    <a:gs pos="31000">
                      <a:schemeClr val="tx1"/>
                    </a:gs>
                  </a:gsLst>
                  <a:lin ang="5400000" scaled="0"/>
                </a:gradFill>
                <a:latin typeface="+mn-lt"/>
              </a:defRPr>
            </a:lvl1pPr>
            <a:lvl2pPr>
              <a:defRPr sz="2353">
                <a:gradFill>
                  <a:gsLst>
                    <a:gs pos="5224">
                      <a:srgbClr val="FFFFFF"/>
                    </a:gs>
                    <a:gs pos="31000">
                      <a:srgbClr val="FFFFFF"/>
                    </a:gs>
                  </a:gsLst>
                  <a:lin ang="5400000" scaled="0"/>
                </a:gradFill>
              </a:defRPr>
            </a:lvl2pPr>
            <a:lvl3pPr>
              <a:defRPr sz="2353">
                <a:gradFill>
                  <a:gsLst>
                    <a:gs pos="5224">
                      <a:srgbClr val="FFFFFF"/>
                    </a:gs>
                    <a:gs pos="31000">
                      <a:srgbClr val="FFFFFF"/>
                    </a:gs>
                  </a:gsLst>
                  <a:lin ang="5400000" scaled="0"/>
                </a:gradFill>
              </a:defRPr>
            </a:lvl3pPr>
            <a:lvl4pPr>
              <a:defRPr sz="2353">
                <a:gradFill>
                  <a:gsLst>
                    <a:gs pos="5224">
                      <a:srgbClr val="FFFFFF"/>
                    </a:gs>
                    <a:gs pos="31000">
                      <a:srgbClr val="FFFFFF"/>
                    </a:gs>
                  </a:gsLst>
                  <a:lin ang="5400000" scaled="0"/>
                </a:gradFill>
              </a:defRPr>
            </a:lvl4pPr>
            <a:lvl5pPr>
              <a:defRPr sz="2353">
                <a:gradFill>
                  <a:gsLst>
                    <a:gs pos="5224">
                      <a:srgbClr val="FFFFFF"/>
                    </a:gs>
                    <a:gs pos="31000">
                      <a:srgbClr val="FFFFFF"/>
                    </a:gs>
                  </a:gsLst>
                  <a:lin ang="5400000" scaled="0"/>
                </a:gradFill>
              </a:defRPr>
            </a:lvl5pPr>
          </a:lstStyle>
          <a:p>
            <a:pPr lvl="0"/>
            <a:r>
              <a:rPr lang="en-US"/>
              <a:t>Click to edit Master text styles</a:t>
            </a:r>
          </a:p>
        </p:txBody>
      </p:sp>
    </p:spTree>
    <p:extLst>
      <p:ext uri="{BB962C8B-B14F-4D97-AF65-F5344CB8AC3E}">
        <p14:creationId xmlns:p14="http://schemas.microsoft.com/office/powerpoint/2010/main" val="266668971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eveloper code 2">
    <p:spTree>
      <p:nvGrpSpPr>
        <p:cNvPr id="1" name=""/>
        <p:cNvGrpSpPr/>
        <p:nvPr/>
      </p:nvGrpSpPr>
      <p:grpSpPr>
        <a:xfrm>
          <a:off x="0" y="0"/>
          <a:ext cx="0" cy="0"/>
          <a:chOff x="0" y="0"/>
          <a:chExt cx="0" cy="0"/>
        </a:xfrm>
      </p:grpSpPr>
      <p:sp>
        <p:nvSpPr>
          <p:cNvPr id="13" name="Rectangle 12"/>
          <p:cNvSpPr/>
          <p:nvPr userDrawn="1"/>
        </p:nvSpPr>
        <p:spPr>
          <a:xfrm>
            <a:off x="2" y="6478588"/>
            <a:ext cx="12191999" cy="379413"/>
          </a:xfrm>
          <a:prstGeom prst="rect">
            <a:avLst/>
          </a:prstGeom>
          <a:solidFill>
            <a:srgbClr val="D2D2D2"/>
          </a:solidFill>
          <a:ln>
            <a:noFill/>
          </a:ln>
        </p:spPr>
        <p:style>
          <a:lnRef idx="2">
            <a:schemeClr val="accent1">
              <a:shade val="50000"/>
            </a:schemeClr>
          </a:lnRef>
          <a:fillRef idx="1">
            <a:schemeClr val="accent1"/>
          </a:fillRef>
          <a:effectRef idx="0">
            <a:schemeClr val="accent1"/>
          </a:effectRef>
          <a:fontRef idx="minor">
            <a:schemeClr val="lt1"/>
          </a:fontRef>
        </p:style>
        <p:txBody>
          <a:bodyPr lIns="76169" tIns="38083" rIns="76169" bIns="38083" rtlCol="0" anchor="ctr"/>
          <a:lstStyle/>
          <a:p>
            <a:pPr algn="ctr" defTabSz="1087896"/>
            <a:endParaRPr lang="en-US" sz="2200">
              <a:solidFill>
                <a:prstClr val="white"/>
              </a:solidFill>
            </a:endParaRPr>
          </a:p>
        </p:txBody>
      </p:sp>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4" name="Text Placeholder 3"/>
          <p:cNvSpPr>
            <a:spLocks noGrp="1"/>
          </p:cNvSpPr>
          <p:nvPr>
            <p:ph type="body" sz="quarter" idx="15" hasCustomPrompt="1"/>
          </p:nvPr>
        </p:nvSpPr>
        <p:spPr>
          <a:xfrm>
            <a:off x="227072" y="1600201"/>
            <a:ext cx="11356757" cy="4577050"/>
          </a:xfrm>
          <a:prstGeom prst="rect">
            <a:avLst/>
          </a:prstGeom>
        </p:spPr>
        <p:txBody>
          <a:bodyPr/>
          <a:lstStyle>
            <a:lvl1pPr marL="0" indent="0">
              <a:buNone/>
              <a:defRPr>
                <a:solidFill>
                  <a:schemeClr val="tx1"/>
                </a:solidFill>
                <a:latin typeface="Courier New" pitchFamily="49" charset="0"/>
                <a:cs typeface="Courier New" pitchFamily="49" charset="0"/>
              </a:defRPr>
            </a:lvl1pPr>
            <a:lvl2pPr marL="281620" indent="0">
              <a:buNone/>
              <a:defRPr>
                <a:solidFill>
                  <a:schemeClr val="tx1"/>
                </a:solidFill>
                <a:latin typeface="Courier New" pitchFamily="49" charset="0"/>
                <a:cs typeface="Courier New" pitchFamily="49" charset="0"/>
              </a:defRPr>
            </a:lvl2pPr>
            <a:lvl3pPr marL="588363" indent="0">
              <a:buNone/>
              <a:defRPr>
                <a:solidFill>
                  <a:schemeClr val="tx1"/>
                </a:solidFill>
                <a:latin typeface="Courier New" pitchFamily="49" charset="0"/>
                <a:cs typeface="Courier New" pitchFamily="49" charset="0"/>
              </a:defRPr>
            </a:lvl3pPr>
            <a:lvl4pPr marL="869983" indent="0">
              <a:buNone/>
              <a:defRPr>
                <a:solidFill>
                  <a:schemeClr val="tx1"/>
                </a:solidFill>
                <a:latin typeface="Courier New" pitchFamily="49" charset="0"/>
                <a:cs typeface="Courier New" pitchFamily="49" charset="0"/>
              </a:defRPr>
            </a:lvl4pPr>
            <a:lvl5pPr marL="1105327" indent="0">
              <a:buNone/>
              <a:defRPr>
                <a:solidFill>
                  <a:schemeClr val="tx1"/>
                </a:solidFill>
                <a:latin typeface="Courier New" pitchFamily="49" charset="0"/>
                <a:cs typeface="Courier New" pitchFamily="49" charset="0"/>
              </a:defRPr>
            </a:lvl5pPr>
          </a:lstStyle>
          <a:p>
            <a:pPr lvl="0"/>
            <a:r>
              <a:rPr lang="en-US" dirty="0"/>
              <a:t>Click to add developer code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5"/>
          <p:cNvSpPr>
            <a:spLocks noGrp="1"/>
          </p:cNvSpPr>
          <p:nvPr>
            <p:ph type="body" sz="quarter" idx="12" hasCustomPrompt="1"/>
          </p:nvPr>
        </p:nvSpPr>
        <p:spPr>
          <a:xfrm>
            <a:off x="1" y="573605"/>
            <a:ext cx="12192000" cy="373063"/>
          </a:xfrm>
          <a:prstGeom prst="rect">
            <a:avLst/>
          </a:prstGeom>
        </p:spPr>
        <p:txBody>
          <a:bodyPr lIns="320040"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
        <p:nvSpPr>
          <p:cNvPr id="6" name="Footer Placeholder 5"/>
          <p:cNvSpPr>
            <a:spLocks noGrp="1"/>
          </p:cNvSpPr>
          <p:nvPr>
            <p:ph type="ftr" sz="quarter" idx="16"/>
          </p:nvPr>
        </p:nvSpPr>
        <p:spPr/>
        <p:txBody>
          <a:bodyPr/>
          <a:lstStyle/>
          <a:p>
            <a:endParaRPr lang="en-US" dirty="0">
              <a:solidFill>
                <a:srgbClr val="505050"/>
              </a:solidFill>
            </a:endParaRPr>
          </a:p>
        </p:txBody>
      </p:sp>
      <p:sp>
        <p:nvSpPr>
          <p:cNvPr id="10" name="Slide Number Placeholder 9"/>
          <p:cNvSpPr>
            <a:spLocks noGrp="1"/>
          </p:cNvSpPr>
          <p:nvPr>
            <p:ph type="sldNum" sz="quarter" idx="17"/>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Tree>
    <p:extLst>
      <p:ext uri="{BB962C8B-B14F-4D97-AF65-F5344CB8AC3E}">
        <p14:creationId xmlns:p14="http://schemas.microsoft.com/office/powerpoint/2010/main" val="3478172759"/>
      </p:ext>
    </p:extLst>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amp; Content Bulleted Text">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3"/>
            <a:ext cx="11653834" cy="896518"/>
          </a:xfrm>
        </p:spPr>
        <p:txBody>
          <a:bodyPr/>
          <a:lstStyle>
            <a:lvl1pPr>
              <a:defRPr sz="5686">
                <a:gradFill>
                  <a:gsLst>
                    <a:gs pos="6195">
                      <a:schemeClr val="tx1"/>
                    </a:gs>
                    <a:gs pos="26000">
                      <a:schemeClr val="tx1"/>
                    </a:gs>
                  </a:gsLst>
                  <a:lin ang="5400000" scaled="0"/>
                </a:gradFill>
              </a:defRPr>
            </a:lvl1pPr>
          </a:lstStyle>
          <a:p>
            <a:r>
              <a:rPr lang="en-US"/>
              <a:t>Click to edit Master title style</a:t>
            </a:r>
            <a:endParaRPr lang="en-US" dirty="0"/>
          </a:p>
        </p:txBody>
      </p:sp>
      <p:sp>
        <p:nvSpPr>
          <p:cNvPr id="4" name="Content Placeholder 3"/>
          <p:cNvSpPr>
            <a:spLocks noGrp="1"/>
          </p:cNvSpPr>
          <p:nvPr>
            <p:ph sz="quarter" idx="10"/>
          </p:nvPr>
        </p:nvSpPr>
        <p:spPr>
          <a:xfrm>
            <a:off x="269239" y="1663938"/>
            <a:ext cx="10757098" cy="1865319"/>
          </a:xfrm>
        </p:spPr>
        <p:txBody>
          <a:bodyPr/>
          <a:lstStyle>
            <a:lvl1pPr>
              <a:defRPr sz="2549">
                <a:gradFill>
                  <a:gsLst>
                    <a:gs pos="1250">
                      <a:schemeClr val="tx1"/>
                    </a:gs>
                    <a:gs pos="100000">
                      <a:schemeClr val="tx1"/>
                    </a:gs>
                  </a:gsLst>
                  <a:lin ang="5400000" scaled="0"/>
                </a:gradFill>
                <a:latin typeface="+mn-lt"/>
              </a:defRPr>
            </a:lvl1pPr>
            <a:lvl2pPr>
              <a:defRPr sz="2353"/>
            </a:lvl2pPr>
            <a:lvl3pPr>
              <a:defRPr sz="1961"/>
            </a:lvl3pPr>
            <a:lvl4pPr>
              <a:defRPr sz="1765"/>
            </a:lvl4pPr>
            <a:lvl5pPr>
              <a:defRPr sz="176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02512125"/>
      </p:ext>
    </p:extLst>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Photo &amp; Content Only">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0" y="0"/>
            <a:ext cx="5884345" cy="727700"/>
          </a:xfrm>
        </p:spPr>
        <p:txBody>
          <a:bodyPr/>
          <a:lstStyle>
            <a:lvl1pPr marL="0" indent="0">
              <a:buNone/>
              <a:defRPr/>
            </a:lvl1pPr>
          </a:lstStyle>
          <a:p>
            <a:r>
              <a:rPr lang="en-US"/>
              <a:t>Click icon to add picture</a:t>
            </a:r>
            <a:endParaRPr lang="en-US" dirty="0"/>
          </a:p>
        </p:txBody>
      </p:sp>
      <p:sp>
        <p:nvSpPr>
          <p:cNvPr id="6" name="Content Placeholder 5"/>
          <p:cNvSpPr>
            <a:spLocks noGrp="1"/>
          </p:cNvSpPr>
          <p:nvPr>
            <p:ph sz="quarter" idx="10"/>
          </p:nvPr>
        </p:nvSpPr>
        <p:spPr>
          <a:xfrm>
            <a:off x="5647788" y="1187621"/>
            <a:ext cx="6274974" cy="588449"/>
          </a:xfrm>
        </p:spPr>
        <p:txBody>
          <a:bodyPr/>
          <a:lstStyle>
            <a:lvl1pPr marL="0" indent="0">
              <a:buNone/>
              <a:defRPr sz="2941"/>
            </a:lvl1pPr>
          </a:lstStyle>
          <a:p>
            <a:pPr lvl="0"/>
            <a:r>
              <a:rPr lang="en-US"/>
              <a:t>Click to edit Master text styles</a:t>
            </a:r>
          </a:p>
        </p:txBody>
      </p:sp>
    </p:spTree>
    <p:extLst>
      <p:ext uri="{BB962C8B-B14F-4D97-AF65-F5344CB8AC3E}">
        <p14:creationId xmlns:p14="http://schemas.microsoft.com/office/powerpoint/2010/main" val="444588689"/>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Only">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2655">
                      <a:schemeClr val="tx1"/>
                    </a:gs>
                    <a:gs pos="31000">
                      <a:schemeClr val="tx1"/>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2099929247"/>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Small Title &amp; Content">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353"/>
            </a:lvl1pPr>
          </a:lstStyle>
          <a:p>
            <a:r>
              <a:rPr lang="en-US"/>
              <a:t>Click to edit Master title style</a:t>
            </a:r>
            <a:endParaRPr lang="en-US" dirty="0"/>
          </a:p>
        </p:txBody>
      </p:sp>
      <p:sp>
        <p:nvSpPr>
          <p:cNvPr id="4" name="Content Placeholder 3"/>
          <p:cNvSpPr>
            <a:spLocks noGrp="1"/>
          </p:cNvSpPr>
          <p:nvPr>
            <p:ph sz="quarter" idx="10"/>
          </p:nvPr>
        </p:nvSpPr>
        <p:spPr>
          <a:xfrm>
            <a:off x="269239" y="1663914"/>
            <a:ext cx="8964248" cy="669927"/>
          </a:xfrm>
        </p:spPr>
        <p:txBody>
          <a:bodyPr/>
          <a:lstStyle>
            <a:lvl1pPr marL="0" indent="0">
              <a:buNone/>
              <a:defRPr sz="3529"/>
            </a:lvl1pPr>
            <a:lvl2pPr>
              <a:defRPr sz="3529"/>
            </a:lvl2pPr>
            <a:lvl3pPr>
              <a:defRPr sz="3529"/>
            </a:lvl3pPr>
            <a:lvl4pPr>
              <a:defRPr sz="3529"/>
            </a:lvl4pPr>
            <a:lvl5pPr>
              <a:defRPr sz="3529"/>
            </a:lvl5pPr>
          </a:lstStyle>
          <a:p>
            <a:pPr lvl="0"/>
            <a:r>
              <a:rPr lang="en-US"/>
              <a:t>Click to edit Master text styles</a:t>
            </a:r>
          </a:p>
        </p:txBody>
      </p:sp>
    </p:spTree>
    <p:extLst>
      <p:ext uri="{BB962C8B-B14F-4D97-AF65-F5344CB8AC3E}">
        <p14:creationId xmlns:p14="http://schemas.microsoft.com/office/powerpoint/2010/main" val="338379735"/>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and Content box">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529"/>
            </a:lvl1pPr>
          </a:lstStyle>
          <a:p>
            <a:r>
              <a:rPr lang="en-US"/>
              <a:t>Click to edit Master title style</a:t>
            </a:r>
            <a:endParaRPr lang="en-US" dirty="0"/>
          </a:p>
        </p:txBody>
      </p:sp>
      <p:sp>
        <p:nvSpPr>
          <p:cNvPr id="4" name="Content Placeholder 3"/>
          <p:cNvSpPr>
            <a:spLocks noGrp="1"/>
          </p:cNvSpPr>
          <p:nvPr>
            <p:ph sz="quarter" idx="10"/>
          </p:nvPr>
        </p:nvSpPr>
        <p:spPr>
          <a:xfrm>
            <a:off x="269239" y="1663938"/>
            <a:ext cx="3585699" cy="425495"/>
          </a:xfrm>
        </p:spPr>
        <p:txBody>
          <a:bodyPr/>
          <a:lstStyle>
            <a:lvl1pPr marL="0" indent="0">
              <a:buNone/>
              <a:defRPr sz="1765">
                <a:latin typeface="+mn-lt"/>
              </a:defRPr>
            </a:lvl1pPr>
            <a:lvl2pPr>
              <a:defRPr sz="1765"/>
            </a:lvl2pPr>
            <a:lvl3pPr>
              <a:defRPr sz="1765"/>
            </a:lvl3pPr>
            <a:lvl4pPr>
              <a:defRPr sz="1765"/>
            </a:lvl4pPr>
            <a:lvl5pPr>
              <a:defRPr sz="1765"/>
            </a:lvl5pPr>
          </a:lstStyle>
          <a:p>
            <a:pPr lvl="0"/>
            <a:r>
              <a:rPr lang="en-US"/>
              <a:t>Click to edit Master text styles</a:t>
            </a:r>
          </a:p>
        </p:txBody>
      </p:sp>
    </p:spTree>
    <p:extLst>
      <p:ext uri="{BB962C8B-B14F-4D97-AF65-F5344CB8AC3E}">
        <p14:creationId xmlns:p14="http://schemas.microsoft.com/office/powerpoint/2010/main" val="2483949224"/>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amp; photo">
    <p:bg bwMode="ltGray">
      <p:bgRef idx="1001">
        <a:schemeClr val="bg1"/>
      </p:bgRef>
    </p:bg>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2192000" cy="727700"/>
          </a:xfrm>
        </p:spPr>
        <p:txBody>
          <a:bodyPr/>
          <a:lstStyle/>
          <a:p>
            <a:r>
              <a:rPr lang="en-US"/>
              <a:t>Click icon to add picture</a:t>
            </a:r>
            <a:endParaRPr lang="en-US" dirty="0"/>
          </a:p>
        </p:txBody>
      </p:sp>
      <p:sp>
        <p:nvSpPr>
          <p:cNvPr id="2" name="Title 1"/>
          <p:cNvSpPr>
            <a:spLocks noGrp="1"/>
          </p:cNvSpPr>
          <p:nvPr>
            <p:ph type="title"/>
          </p:nvPr>
        </p:nvSpPr>
        <p:spPr/>
        <p:txBody>
          <a:bodyPr/>
          <a:lstStyle>
            <a:lvl1pPr>
              <a:defRPr sz="4705">
                <a:gradFill>
                  <a:gsLst>
                    <a:gs pos="69027">
                      <a:schemeClr val="tx1"/>
                    </a:gs>
                    <a:gs pos="22000">
                      <a:schemeClr val="tx1"/>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2752886099"/>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amp; 4 Categories">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2"/>
            <a:ext cx="11655840" cy="737413"/>
          </a:xfrm>
        </p:spPr>
        <p:txBody>
          <a:bodyPr/>
          <a:lstStyle>
            <a:lvl1pPr>
              <a:defRPr sz="3529"/>
            </a:lvl1pPr>
          </a:lstStyle>
          <a:p>
            <a:r>
              <a:rPr lang="en-US"/>
              <a:t>Click to edit Master title style</a:t>
            </a:r>
            <a:endParaRPr lang="en-US" dirty="0"/>
          </a:p>
        </p:txBody>
      </p:sp>
      <p:sp>
        <p:nvSpPr>
          <p:cNvPr id="4" name="Content Placeholder 3"/>
          <p:cNvSpPr>
            <a:spLocks noGrp="1"/>
          </p:cNvSpPr>
          <p:nvPr>
            <p:ph sz="quarter" idx="10"/>
          </p:nvPr>
        </p:nvSpPr>
        <p:spPr>
          <a:xfrm>
            <a:off x="269239" y="2980725"/>
            <a:ext cx="11653523" cy="506972"/>
          </a:xfrm>
        </p:spPr>
        <p:txBody>
          <a:bodyPr/>
          <a:lstStyle>
            <a:lvl1pPr marL="0" indent="0">
              <a:buNone/>
              <a:defRPr sz="2353"/>
            </a:lvl1pPr>
          </a:lstStyle>
          <a:p>
            <a:pPr lvl="0"/>
            <a:r>
              <a:rPr lang="en-US"/>
              <a:t>Click to edit Master text styles</a:t>
            </a:r>
          </a:p>
        </p:txBody>
      </p:sp>
      <p:sp>
        <p:nvSpPr>
          <p:cNvPr id="6" name="Content Placeholder 5"/>
          <p:cNvSpPr>
            <a:spLocks noGrp="1"/>
          </p:cNvSpPr>
          <p:nvPr>
            <p:ph sz="quarter" idx="11"/>
          </p:nvPr>
        </p:nvSpPr>
        <p:spPr>
          <a:xfrm>
            <a:off x="269239" y="3877276"/>
            <a:ext cx="2689274"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a:t>Click to edit Master text styles</a:t>
            </a:r>
          </a:p>
        </p:txBody>
      </p:sp>
      <p:sp>
        <p:nvSpPr>
          <p:cNvPr id="7" name="Content Placeholder 5"/>
          <p:cNvSpPr>
            <a:spLocks noGrp="1"/>
          </p:cNvSpPr>
          <p:nvPr>
            <p:ph sz="quarter" idx="12"/>
          </p:nvPr>
        </p:nvSpPr>
        <p:spPr>
          <a:xfrm>
            <a:off x="3256442" y="3877276"/>
            <a:ext cx="2689274"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a:t>Click to edit Master text styles</a:t>
            </a:r>
          </a:p>
        </p:txBody>
      </p:sp>
      <p:sp>
        <p:nvSpPr>
          <p:cNvPr id="8" name="Content Placeholder 5"/>
          <p:cNvSpPr>
            <a:spLocks noGrp="1"/>
          </p:cNvSpPr>
          <p:nvPr>
            <p:ph sz="quarter" idx="13"/>
          </p:nvPr>
        </p:nvSpPr>
        <p:spPr>
          <a:xfrm>
            <a:off x="6243644" y="3877276"/>
            <a:ext cx="2689274"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a:t>Click to edit Master text styles</a:t>
            </a:r>
          </a:p>
        </p:txBody>
      </p:sp>
      <p:sp>
        <p:nvSpPr>
          <p:cNvPr id="9" name="Content Placeholder 5"/>
          <p:cNvSpPr>
            <a:spLocks noGrp="1"/>
          </p:cNvSpPr>
          <p:nvPr>
            <p:ph sz="quarter" idx="14"/>
          </p:nvPr>
        </p:nvSpPr>
        <p:spPr>
          <a:xfrm>
            <a:off x="9230848" y="3877276"/>
            <a:ext cx="2689274"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a:t>Click to edit Master text styles</a:t>
            </a:r>
          </a:p>
        </p:txBody>
      </p:sp>
    </p:spTree>
    <p:extLst>
      <p:ext uri="{BB962C8B-B14F-4D97-AF65-F5344CB8AC3E}">
        <p14:creationId xmlns:p14="http://schemas.microsoft.com/office/powerpoint/2010/main" val="841356837"/>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amp; Dark Content Box">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529"/>
            </a:lvl1pPr>
          </a:lstStyle>
          <a:p>
            <a:r>
              <a:rPr lang="en-US"/>
              <a:t>Click to edit Master title style</a:t>
            </a:r>
            <a:endParaRPr lang="en-US" dirty="0"/>
          </a:p>
        </p:txBody>
      </p:sp>
      <p:sp>
        <p:nvSpPr>
          <p:cNvPr id="4" name="Content Placeholder 3"/>
          <p:cNvSpPr>
            <a:spLocks noGrp="1"/>
          </p:cNvSpPr>
          <p:nvPr>
            <p:ph sz="quarter" idx="10"/>
          </p:nvPr>
        </p:nvSpPr>
        <p:spPr>
          <a:xfrm>
            <a:off x="269239" y="1663913"/>
            <a:ext cx="5378549" cy="4903020"/>
          </a:xfrm>
          <a:solidFill>
            <a:schemeClr val="accent1">
              <a:alpha val="90000"/>
            </a:schemeClr>
          </a:solidFill>
        </p:spPr>
        <p:txBody>
          <a:bodyPr lIns="182880" tIns="146304" rIns="182880" bIns="146304">
            <a:noAutofit/>
          </a:bodyPr>
          <a:lstStyle>
            <a:lvl1pPr marL="0" indent="0">
              <a:buNone/>
              <a:defRPr sz="2353">
                <a:gradFill>
                  <a:gsLst>
                    <a:gs pos="10619">
                      <a:schemeClr val="bg1"/>
                    </a:gs>
                    <a:gs pos="33000">
                      <a:schemeClr val="bg1"/>
                    </a:gs>
                  </a:gsLst>
                  <a:lin ang="5400000" scaled="0"/>
                </a:gradFill>
              </a:defRPr>
            </a:lvl1pPr>
            <a:lvl2pPr>
              <a:defRPr sz="1961"/>
            </a:lvl2pPr>
            <a:lvl3pPr>
              <a:defRPr sz="1961"/>
            </a:lvl3pPr>
            <a:lvl4pPr>
              <a:defRPr sz="1765"/>
            </a:lvl4pPr>
            <a:lvl5pPr>
              <a:defRPr sz="1765"/>
            </a:lvl5pPr>
          </a:lstStyle>
          <a:p>
            <a:pPr lvl="0"/>
            <a:r>
              <a:rPr lang="en-US"/>
              <a:t>Click to edit Master text styles</a:t>
            </a:r>
          </a:p>
        </p:txBody>
      </p:sp>
    </p:spTree>
    <p:extLst>
      <p:ext uri="{BB962C8B-B14F-4D97-AF65-F5344CB8AC3E}">
        <p14:creationId xmlns:p14="http://schemas.microsoft.com/office/powerpoint/2010/main" val="4180336675"/>
      </p:ext>
    </p:extLst>
  </p:cSld>
  <p:clrMapOvr>
    <a:masterClrMapping/>
  </p:clrMapOvr>
  <p:transition>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Small Title Only">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353"/>
            </a:lvl1pPr>
          </a:lstStyle>
          <a:p>
            <a:r>
              <a:rPr lang="en-US"/>
              <a:t>Click to edit Master title style</a:t>
            </a:r>
            <a:endParaRPr lang="en-US" dirty="0"/>
          </a:p>
        </p:txBody>
      </p:sp>
    </p:spTree>
    <p:extLst>
      <p:ext uri="{BB962C8B-B14F-4D97-AF65-F5344CB8AC3E}">
        <p14:creationId xmlns:p14="http://schemas.microsoft.com/office/powerpoint/2010/main" val="1482744190"/>
      </p:ext>
    </p:extLst>
  </p:cSld>
  <p:clrMapOvr>
    <a:masterClrMapping/>
  </p:clrMapOvr>
  <p:transition>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Blank">
    <p:bg bwMode="gray">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252788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
        <p:nvSpPr>
          <p:cNvPr id="9" name="Rectangle 8"/>
          <p:cNvSpPr/>
          <p:nvPr userDrawn="1"/>
        </p:nvSpPr>
        <p:spPr>
          <a:xfrm>
            <a:off x="2" y="6478588"/>
            <a:ext cx="12191999" cy="379413"/>
          </a:xfrm>
          <a:prstGeom prst="rect">
            <a:avLst/>
          </a:prstGeom>
          <a:solidFill>
            <a:srgbClr val="D2D2D2"/>
          </a:solidFill>
          <a:ln>
            <a:noFill/>
          </a:ln>
        </p:spPr>
        <p:style>
          <a:lnRef idx="2">
            <a:schemeClr val="accent1">
              <a:shade val="50000"/>
            </a:schemeClr>
          </a:lnRef>
          <a:fillRef idx="1">
            <a:schemeClr val="accent1"/>
          </a:fillRef>
          <a:effectRef idx="0">
            <a:schemeClr val="accent1"/>
          </a:effectRef>
          <a:fontRef idx="minor">
            <a:schemeClr val="lt1"/>
          </a:fontRef>
        </p:style>
        <p:txBody>
          <a:bodyPr lIns="76169" tIns="38083" rIns="76169" bIns="38083" rtlCol="0" anchor="ctr"/>
          <a:lstStyle/>
          <a:p>
            <a:pPr algn="ctr" defTabSz="1087896"/>
            <a:endParaRPr lang="en-US" sz="2200">
              <a:solidFill>
                <a:prstClr val="white"/>
              </a:solidFill>
            </a:endParaRPr>
          </a:p>
        </p:txBody>
      </p:sp>
      <p:sp>
        <p:nvSpPr>
          <p:cNvPr id="6" name="Text Placeholder 23"/>
          <p:cNvSpPr>
            <a:spLocks noGrp="1"/>
          </p:cNvSpPr>
          <p:nvPr>
            <p:ph type="body" sz="quarter" idx="14" hasCustomPrompt="1"/>
          </p:nvPr>
        </p:nvSpPr>
        <p:spPr>
          <a:xfrm>
            <a:off x="11430000" y="6478324"/>
            <a:ext cx="762000" cy="378354"/>
          </a:xfrm>
          <a:prstGeom prst="rect">
            <a:avLst/>
          </a:prstGeom>
        </p:spPr>
        <p:txBody>
          <a:bodyPr anchor="ctr"/>
          <a:lstStyle>
            <a:lvl1pPr marL="0" indent="0" algn="r">
              <a:buNone/>
              <a:defRPr sz="800">
                <a:solidFill>
                  <a:schemeClr val="tx1"/>
                </a:solidFill>
              </a:defRPr>
            </a:lvl1pPr>
          </a:lstStyle>
          <a:p>
            <a:fld id="{13C7C2A1-6219-4FFB-8871-7AF0864EFB3F}" type="slidenum">
              <a:rPr lang="en-US" smtClean="0"/>
              <a:t>‹#›</a:t>
            </a:fld>
            <a:endParaRPr lang="en-US" dirty="0"/>
          </a:p>
        </p:txBody>
      </p:sp>
      <p:sp>
        <p:nvSpPr>
          <p:cNvPr id="2" name="Footer Placeholder 1"/>
          <p:cNvSpPr>
            <a:spLocks noGrp="1"/>
          </p:cNvSpPr>
          <p:nvPr>
            <p:ph type="ftr" sz="quarter" idx="15"/>
          </p:nvPr>
        </p:nvSpPr>
        <p:spPr/>
        <p:txBody>
          <a:bodyPr/>
          <a:lstStyle/>
          <a:p>
            <a:endParaRPr lang="en-US" dirty="0">
              <a:solidFill>
                <a:srgbClr val="505050"/>
              </a:solidFill>
            </a:endParaRPr>
          </a:p>
        </p:txBody>
      </p:sp>
      <p:sp>
        <p:nvSpPr>
          <p:cNvPr id="3" name="Slide Number Placeholder 2"/>
          <p:cNvSpPr>
            <a:spLocks noGrp="1"/>
          </p:cNvSpPr>
          <p:nvPr>
            <p:ph type="sldNum" sz="quarter" idx="16"/>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Tree>
    <p:extLst>
      <p:ext uri="{BB962C8B-B14F-4D97-AF65-F5344CB8AC3E}">
        <p14:creationId xmlns:p14="http://schemas.microsoft.com/office/powerpoint/2010/main" val="1768389339"/>
      </p:ext>
    </p:extLst>
  </p:cSld>
  <p:clrMapOvr>
    <a:masterClrMapping/>
  </p:clrMapOvr>
  <p:transition>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ection Title 1">
    <p:bg bwMode="ltGray">
      <p:bgRef idx="1001">
        <a:schemeClr val="bg1"/>
      </p:bgRef>
    </p:bg>
    <p:spTree>
      <p:nvGrpSpPr>
        <p:cNvPr id="1" name=""/>
        <p:cNvGrpSpPr/>
        <p:nvPr/>
      </p:nvGrpSpPr>
      <p:grpSpPr>
        <a:xfrm>
          <a:off x="0" y="0"/>
          <a:ext cx="0" cy="0"/>
          <a:chOff x="0" y="0"/>
          <a:chExt cx="0" cy="0"/>
        </a:xfrm>
      </p:grpSpPr>
      <p:grpSp>
        <p:nvGrpSpPr>
          <p:cNvPr id="3" name="Group 2"/>
          <p:cNvGrpSpPr/>
          <p:nvPr userDrawn="1"/>
        </p:nvGrpSpPr>
        <p:grpSpPr>
          <a:xfrm>
            <a:off x="273131" y="291069"/>
            <a:ext cx="11653523" cy="6125745"/>
            <a:chOff x="274638" y="297107"/>
            <a:chExt cx="11887200" cy="6247693"/>
          </a:xfrm>
        </p:grpSpPr>
        <p:pic>
          <p:nvPicPr>
            <p:cNvPr id="4" name="Picture 3"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4638" y="298483"/>
              <a:ext cx="3657356" cy="3657356"/>
            </a:xfrm>
            <a:prstGeom prst="rect">
              <a:avLst/>
            </a:prstGeom>
          </p:spPr>
        </p:pic>
        <p:pic>
          <p:nvPicPr>
            <p:cNvPr id="5" name="Picture 4"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89838" y="298727"/>
              <a:ext cx="3657356" cy="3657356"/>
            </a:xfrm>
            <a:prstGeom prst="rect">
              <a:avLst/>
            </a:prstGeom>
          </p:spPr>
        </p:pic>
        <p:pic>
          <p:nvPicPr>
            <p:cNvPr id="6" name="Picture 5"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32482" y="298483"/>
              <a:ext cx="3657356" cy="3657356"/>
            </a:xfrm>
            <a:prstGeom prst="rect">
              <a:avLst/>
            </a:prstGeom>
          </p:spPr>
        </p:pic>
        <p:pic>
          <p:nvPicPr>
            <p:cNvPr id="7" name="Picture 6" descr="NewGridTile_8x8.png"/>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274882" y="3954584"/>
              <a:ext cx="3657356" cy="2583015"/>
            </a:xfrm>
            <a:prstGeom prst="rect">
              <a:avLst/>
            </a:prstGeom>
          </p:spPr>
        </p:pic>
        <p:pic>
          <p:nvPicPr>
            <p:cNvPr id="8" name="Picture 7" descr="NewGridTile_8x8.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7589838" y="3954707"/>
              <a:ext cx="3657356" cy="2590093"/>
            </a:xfrm>
            <a:prstGeom prst="rect">
              <a:avLst/>
            </a:prstGeom>
          </p:spPr>
        </p:pic>
        <p:pic>
          <p:nvPicPr>
            <p:cNvPr id="9" name="Picture 8" descr="NewGridTile_8x8.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3932482" y="3954463"/>
              <a:ext cx="3657356" cy="2590337"/>
            </a:xfrm>
            <a:prstGeom prst="rect">
              <a:avLst/>
            </a:prstGeom>
          </p:spPr>
        </p:pic>
        <p:pic>
          <p:nvPicPr>
            <p:cNvPr id="10" name="Picture 9" descr="NewGridTile_8x8.png"/>
            <p:cNvPicPr>
              <a:picLocks noChangeAspect="1"/>
            </p:cNvPicPr>
            <p:nvPr userDrawn="1"/>
          </p:nvPicPr>
          <p:blipFill rotWithShape="1">
            <a:blip r:embed="rId5" cstate="screen">
              <a:extLst>
                <a:ext uri="{28A0092B-C50C-407E-A947-70E740481C1C}">
                  <a14:useLocalDpi xmlns:a14="http://schemas.microsoft.com/office/drawing/2010/main" val="0"/>
                </a:ext>
              </a:extLst>
            </a:blip>
            <a:srcRect/>
            <a:stretch/>
          </p:blipFill>
          <p:spPr>
            <a:xfrm>
              <a:off x="11247438" y="297107"/>
              <a:ext cx="914400" cy="3657356"/>
            </a:xfrm>
            <a:prstGeom prst="rect">
              <a:avLst/>
            </a:prstGeom>
          </p:spPr>
        </p:pic>
        <p:pic>
          <p:nvPicPr>
            <p:cNvPr id="11" name="Picture 10" descr="NewGridTile_8x8.png"/>
            <p:cNvPicPr>
              <a:picLocks noChangeAspect="1"/>
            </p:cNvPicPr>
            <p:nvPr userDrawn="1"/>
          </p:nvPicPr>
          <p:blipFill rotWithShape="1">
            <a:blip r:embed="rId6" cstate="screen">
              <a:extLst>
                <a:ext uri="{28A0092B-C50C-407E-A947-70E740481C1C}">
                  <a14:useLocalDpi xmlns:a14="http://schemas.microsoft.com/office/drawing/2010/main" val="0"/>
                </a:ext>
              </a:extLst>
            </a:blip>
            <a:srcRect/>
            <a:stretch/>
          </p:blipFill>
          <p:spPr>
            <a:xfrm>
              <a:off x="11247438" y="3952515"/>
              <a:ext cx="914400" cy="2590093"/>
            </a:xfrm>
            <a:prstGeom prst="rect">
              <a:avLst/>
            </a:prstGeom>
          </p:spPr>
        </p:pic>
      </p:grpSp>
      <p:sp>
        <p:nvSpPr>
          <p:cNvPr id="2" name="Title 1"/>
          <p:cNvSpPr>
            <a:spLocks noGrp="1"/>
          </p:cNvSpPr>
          <p:nvPr>
            <p:ph type="title"/>
          </p:nvPr>
        </p:nvSpPr>
        <p:spPr>
          <a:xfrm>
            <a:off x="268928" y="2081060"/>
            <a:ext cx="11655840" cy="2692769"/>
          </a:xfrm>
        </p:spPr>
        <p:txBody>
          <a:bodyPr/>
          <a:lstStyle>
            <a:lvl1pPr>
              <a:defRPr sz="8627">
                <a:gradFill>
                  <a:gsLst>
                    <a:gs pos="885">
                      <a:schemeClr val="tx1"/>
                    </a:gs>
                    <a:gs pos="11194">
                      <a:schemeClr val="tx1"/>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138960676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Section Title 2">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081060"/>
            <a:ext cx="11655840" cy="2692769"/>
          </a:xfrm>
        </p:spPr>
        <p:txBody>
          <a:bodyPr/>
          <a:lstStyle>
            <a:lvl1pPr>
              <a:defRPr sz="8627">
                <a:gradFill>
                  <a:gsLst>
                    <a:gs pos="0">
                      <a:schemeClr val="tx1"/>
                    </a:gs>
                    <a:gs pos="11194">
                      <a:schemeClr val="tx1"/>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301980181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ection Title 3">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070"/>
            <a:ext cx="11655840" cy="1793104"/>
          </a:xfrm>
        </p:spPr>
        <p:txBody>
          <a:bodyPr/>
          <a:lstStyle>
            <a:lvl1pPr>
              <a:defRPr sz="5294">
                <a:gradFill>
                  <a:gsLst>
                    <a:gs pos="885">
                      <a:schemeClr val="tx1"/>
                    </a:gs>
                    <a:gs pos="11194">
                      <a:schemeClr val="tx1"/>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301044867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hank You">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28" y="2087885"/>
            <a:ext cx="11655840" cy="899665"/>
          </a:xfrm>
        </p:spPr>
        <p:txBody>
          <a:bodyPr/>
          <a:lstStyle>
            <a:lvl1pPr>
              <a:defRPr sz="5882"/>
            </a:lvl1pPr>
          </a:lstStyle>
          <a:p>
            <a:r>
              <a:rPr lang="en-US" dirty="0"/>
              <a:t>Thank you</a:t>
            </a:r>
          </a:p>
        </p:txBody>
      </p:sp>
    </p:spTree>
    <p:extLst>
      <p:ext uri="{BB962C8B-B14F-4D97-AF65-F5344CB8AC3E}">
        <p14:creationId xmlns:p14="http://schemas.microsoft.com/office/powerpoint/2010/main" val="194393151"/>
      </p:ext>
    </p:extLst>
  </p:cSld>
  <p:clrMapOvr>
    <a:masterClrMapping/>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69239" y="6171617"/>
            <a:ext cx="11653522" cy="395317"/>
          </a:xfrm>
          <a:prstGeom prst="rect">
            <a:avLst/>
          </a:prstGeom>
          <a:noFill/>
          <a:ln w="12700">
            <a:noFill/>
            <a:miter lim="800000"/>
            <a:headEnd type="none" w="sm" len="sm"/>
            <a:tailEnd type="none" w="sm" len="sm"/>
          </a:ln>
          <a:effectLst/>
        </p:spPr>
        <p:txBody>
          <a:bodyPr vert="horz" wrap="square" lIns="179259" tIns="143407" rIns="179259" bIns="143407" numCol="1" anchor="t" anchorCtr="0" compatLnSpc="1">
            <a:prstTxWarp prst="textNoShape">
              <a:avLst/>
            </a:prstTxWarp>
            <a:spAutoFit/>
          </a:bodyPr>
          <a:lstStyle/>
          <a:p>
            <a:pPr defTabSz="913748" eaLnBrk="0" hangingPunct="0"/>
            <a:r>
              <a:rPr lang="en-US" sz="686" dirty="0">
                <a:gradFill>
                  <a:gsLst>
                    <a:gs pos="0">
                      <a:schemeClr val="tx1"/>
                    </a:gs>
                    <a:gs pos="100000">
                      <a:schemeClr val="tx1"/>
                    </a:gs>
                  </a:gsLst>
                  <a:lin ang="5400000" scaled="0"/>
                </a:gradFill>
                <a:cs typeface="Segoe UI" pitchFamily="34" charset="0"/>
              </a:rPr>
              <a:t>© 2015 Microsoft Corporation. All rights reserved. </a:t>
            </a:r>
          </a:p>
        </p:txBody>
      </p:sp>
      <p:pic>
        <p:nvPicPr>
          <p:cNvPr id="4" name="Picture 3"/>
          <p:cNvPicPr>
            <a:picLocks noChangeAspect="1"/>
          </p:cNvPicPr>
          <p:nvPr userDrawn="1"/>
        </p:nvPicPr>
        <p:blipFill>
          <a:blip r:embed="rId2"/>
          <a:stretch>
            <a:fillRect/>
          </a:stretch>
        </p:blipFill>
        <p:spPr bwMode="invGray">
          <a:xfrm>
            <a:off x="450206" y="3083652"/>
            <a:ext cx="3227129" cy="692059"/>
          </a:xfrm>
          <a:prstGeom prst="rect">
            <a:avLst/>
          </a:prstGeom>
        </p:spPr>
      </p:pic>
    </p:spTree>
    <p:extLst>
      <p:ext uri="{BB962C8B-B14F-4D97-AF65-F5344CB8AC3E}">
        <p14:creationId xmlns:p14="http://schemas.microsoft.com/office/powerpoint/2010/main" val="29260171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40" y="1189179"/>
            <a:ext cx="11653523" cy="2187971"/>
          </a:xfrm>
        </p:spPr>
        <p:txBody>
          <a:bodyPr>
            <a:spAutoFit/>
          </a:bodyPr>
          <a:lstStyle>
            <a:lvl1pPr>
              <a:defRPr>
                <a:gradFill>
                  <a:gsLst>
                    <a:gs pos="1250">
                      <a:schemeClr val="tx2"/>
                    </a:gs>
                    <a:gs pos="99000">
                      <a:schemeClr val="tx2"/>
                    </a:gs>
                  </a:gsLst>
                  <a:lin ang="5400000" scaled="0"/>
                </a:gra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771157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auto">
          <a:xfrm>
            <a:off x="150852" y="1143000"/>
            <a:ext cx="10061020" cy="2734276"/>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834"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150854" y="1143002"/>
            <a:ext cx="10061019" cy="2734277"/>
          </a:xfrm>
          <a:noFill/>
        </p:spPr>
        <p:txBody>
          <a:bodyPr lIns="137160" tIns="137160" rIns="137160" bIns="137160" anchor="t" anchorCtr="0"/>
          <a:lstStyle>
            <a:lvl1pPr>
              <a:defRPr sz="7098" spc="-98" baseline="0">
                <a:gradFill>
                  <a:gsLst>
                    <a:gs pos="5833">
                      <a:srgbClr val="FFFFFF"/>
                    </a:gs>
                    <a:gs pos="18000">
                      <a:srgbClr val="FFFFFF"/>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150852" y="3877278"/>
            <a:ext cx="10061021" cy="1837723"/>
          </a:xfrm>
          <a:noFill/>
        </p:spPr>
        <p:txBody>
          <a:bodyPr lIns="137160" tIns="137160" rIns="137160" bIns="137160">
            <a:noAutofit/>
          </a:bodyPr>
          <a:lstStyle>
            <a:lvl1pPr marL="0" indent="0">
              <a:spcBef>
                <a:spcPts val="0"/>
              </a:spcBef>
              <a:buNone/>
              <a:defRPr sz="2800" spc="0" baseline="0">
                <a:gradFill>
                  <a:gsLst>
                    <a:gs pos="0">
                      <a:schemeClr val="tx1">
                        <a:lumMod val="75000"/>
                        <a:lumOff val="25000"/>
                      </a:schemeClr>
                    </a:gs>
                    <a:gs pos="100000">
                      <a:schemeClr val="tx1">
                        <a:lumMod val="75000"/>
                        <a:lumOff val="25000"/>
                      </a:schemeClr>
                    </a:gs>
                  </a:gsLst>
                  <a:lin ang="5400000" scaled="0"/>
                </a:gradFill>
                <a:latin typeface="+mn-lt"/>
              </a:defRPr>
            </a:lvl1pPr>
          </a:lstStyle>
          <a:p>
            <a:pPr lvl="0"/>
            <a:r>
              <a:rPr lang="en-US" dirty="0"/>
              <a:t>Speaker Name</a:t>
            </a:r>
          </a:p>
        </p:txBody>
      </p:sp>
    </p:spTree>
    <p:extLst>
      <p:ext uri="{BB962C8B-B14F-4D97-AF65-F5344CB8AC3E}">
        <p14:creationId xmlns:p14="http://schemas.microsoft.com/office/powerpoint/2010/main" val="2422042043"/>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auto">
          <a:xfrm>
            <a:off x="150854" y="1143000"/>
            <a:ext cx="10061019" cy="27432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834"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150854" y="1143001"/>
            <a:ext cx="10061019" cy="2734277"/>
          </a:xfrm>
          <a:noFill/>
        </p:spPr>
        <p:txBody>
          <a:bodyPr lIns="137160" tIns="137160" rIns="137160" bIns="137160" anchor="t" anchorCtr="0"/>
          <a:lstStyle>
            <a:lvl1pPr>
              <a:defRPr sz="7098" spc="-98" baseline="0">
                <a:gradFill>
                  <a:gsLst>
                    <a:gs pos="5833">
                      <a:srgbClr val="FFFFFF"/>
                    </a:gs>
                    <a:gs pos="18000">
                      <a:srgbClr val="FFFFFF"/>
                    </a:gs>
                  </a:gsLst>
                  <a:lin ang="5400000" scaled="0"/>
                </a:gradFill>
              </a:defRPr>
            </a:lvl1pPr>
          </a:lstStyle>
          <a:p>
            <a:r>
              <a:rPr lang="en-US" dirty="0"/>
              <a:t>Video title</a:t>
            </a:r>
          </a:p>
        </p:txBody>
      </p:sp>
      <p:sp>
        <p:nvSpPr>
          <p:cNvPr id="5" name="Text Placeholder 4"/>
          <p:cNvSpPr>
            <a:spLocks noGrp="1"/>
          </p:cNvSpPr>
          <p:nvPr>
            <p:ph type="body" sz="quarter" idx="12" hasCustomPrompt="1"/>
          </p:nvPr>
        </p:nvSpPr>
        <p:spPr>
          <a:xfrm>
            <a:off x="150852" y="3886200"/>
            <a:ext cx="10061020" cy="1828800"/>
          </a:xfrm>
          <a:noFill/>
        </p:spPr>
        <p:txBody>
          <a:bodyPr lIns="137160" tIns="137160" rIns="137160" bIns="137160">
            <a:noAutofit/>
          </a:bodyPr>
          <a:lstStyle>
            <a:lvl1pPr marL="0" indent="0">
              <a:spcBef>
                <a:spcPts val="0"/>
              </a:spcBef>
              <a:buNone/>
              <a:defRPr sz="2800" spc="0" baseline="0">
                <a:gradFill>
                  <a:gsLst>
                    <a:gs pos="0">
                      <a:schemeClr val="tx1">
                        <a:lumMod val="75000"/>
                        <a:lumOff val="25000"/>
                      </a:schemeClr>
                    </a:gs>
                    <a:gs pos="100000">
                      <a:schemeClr val="tx1">
                        <a:lumMod val="75000"/>
                        <a:lumOff val="25000"/>
                      </a:schemeClr>
                    </a:gs>
                  </a:gsLst>
                  <a:lin ang="5400000" scaled="0"/>
                </a:gradFill>
                <a:latin typeface="+mn-lt"/>
              </a:defRPr>
            </a:lvl1pPr>
          </a:lstStyle>
          <a:p>
            <a:pPr lvl="0"/>
            <a:r>
              <a:rPr lang="en-US" dirty="0"/>
              <a:t>Speaker Name</a:t>
            </a:r>
          </a:p>
        </p:txBody>
      </p:sp>
    </p:spTree>
    <p:extLst>
      <p:ext uri="{BB962C8B-B14F-4D97-AF65-F5344CB8AC3E}">
        <p14:creationId xmlns:p14="http://schemas.microsoft.com/office/powerpoint/2010/main" val="314430988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0853" y="2057402"/>
            <a:ext cx="11890296" cy="1822988"/>
          </a:xfrm>
          <a:noFill/>
        </p:spPr>
        <p:txBody>
          <a:bodyPr lIns="137160" tIns="137160" rIns="137160" bIns="137160" anchor="t" anchorCtr="0"/>
          <a:lstStyle>
            <a:lvl1pPr>
              <a:defRPr sz="8598" spc="-98" baseline="0">
                <a:gradFill>
                  <a:gsLst>
                    <a:gs pos="100000">
                      <a:schemeClr val="tx1"/>
                    </a:gs>
                    <a:gs pos="0">
                      <a:schemeClr val="tx1"/>
                    </a:gs>
                  </a:gsLst>
                  <a:lin ang="5400000" scaled="0"/>
                </a:gradFill>
              </a:defRPr>
            </a:lvl1pPr>
          </a:lstStyle>
          <a:p>
            <a:r>
              <a:rPr lang="en-US" dirty="0"/>
              <a:t>Section title</a:t>
            </a:r>
          </a:p>
        </p:txBody>
      </p:sp>
      <p:sp>
        <p:nvSpPr>
          <p:cNvPr id="3" name="Text Placeholder 10"/>
          <p:cNvSpPr>
            <a:spLocks noGrp="1"/>
          </p:cNvSpPr>
          <p:nvPr>
            <p:ph type="body" sz="quarter" idx="14"/>
          </p:nvPr>
        </p:nvSpPr>
        <p:spPr>
          <a:xfrm>
            <a:off x="150852" y="3886200"/>
            <a:ext cx="6402467" cy="2590800"/>
          </a:xfrm>
          <a:prstGeom prst="rect">
            <a:avLst/>
          </a:prstGeom>
        </p:spPr>
        <p:txBody>
          <a:bodyPr lIns="137160" tIns="137160" rIns="137160" bIns="137160">
            <a:noAutofit/>
          </a:bodyPr>
          <a:lstStyle>
            <a:lvl1pPr marL="190392" indent="-190392">
              <a:lnSpc>
                <a:spcPct val="80000"/>
              </a:lnSpc>
              <a:buNone/>
              <a:defRPr lang="en-US" sz="2000" kern="1200" dirty="0">
                <a:solidFill>
                  <a:srgbClr val="FFFFFF"/>
                </a:solidFill>
                <a:latin typeface="Segoe UI" pitchFamily="34" charset="0"/>
                <a:ea typeface="Segoe UI" pitchFamily="34" charset="0"/>
                <a:cs typeface="Segoe UI" pitchFamily="34" charset="0"/>
              </a:defRPr>
            </a:lvl1pPr>
          </a:lstStyle>
          <a:p>
            <a:pPr marL="0" lvl="0" indent="0" algn="l" defTabSz="1087896" rtl="0" eaLnBrk="1" latinLnBrk="0" hangingPunct="1">
              <a:spcBef>
                <a:spcPct val="20000"/>
              </a:spcBef>
              <a:buClr>
                <a:srgbClr val="0072C6"/>
              </a:buClr>
              <a:buSzPct val="100000"/>
            </a:pPr>
            <a:r>
              <a:rPr lang="en-US"/>
              <a:t>Click to edit Master text styles</a:t>
            </a:r>
          </a:p>
        </p:txBody>
      </p:sp>
    </p:spTree>
    <p:extLst>
      <p:ext uri="{BB962C8B-B14F-4D97-AF65-F5344CB8AC3E}">
        <p14:creationId xmlns:p14="http://schemas.microsoft.com/office/powerpoint/2010/main" val="159230058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0853" y="2057402"/>
            <a:ext cx="11890296" cy="1822988"/>
          </a:xfrm>
          <a:noFill/>
        </p:spPr>
        <p:txBody>
          <a:bodyPr lIns="137160" tIns="137160" rIns="137160" bIns="137160" anchor="t" anchorCtr="0"/>
          <a:lstStyle>
            <a:lvl1pPr>
              <a:defRPr sz="8598" spc="-98" baseline="0">
                <a:gradFill>
                  <a:gsLst>
                    <a:gs pos="100000">
                      <a:schemeClr val="tx1"/>
                    </a:gs>
                    <a:gs pos="0">
                      <a:schemeClr val="tx1"/>
                    </a:gs>
                  </a:gsLst>
                  <a:lin ang="5400000" scaled="0"/>
                </a:gradFill>
              </a:defRPr>
            </a:lvl1pPr>
          </a:lstStyle>
          <a:p>
            <a:r>
              <a:rPr lang="en-US" dirty="0"/>
              <a:t>Section title</a:t>
            </a:r>
          </a:p>
        </p:txBody>
      </p:sp>
      <p:sp>
        <p:nvSpPr>
          <p:cNvPr id="3" name="Text Placeholder 10"/>
          <p:cNvSpPr>
            <a:spLocks noGrp="1"/>
          </p:cNvSpPr>
          <p:nvPr>
            <p:ph type="body" sz="quarter" idx="14"/>
          </p:nvPr>
        </p:nvSpPr>
        <p:spPr>
          <a:xfrm>
            <a:off x="150852" y="3886200"/>
            <a:ext cx="6402467" cy="2590800"/>
          </a:xfrm>
          <a:prstGeom prst="rect">
            <a:avLst/>
          </a:prstGeom>
        </p:spPr>
        <p:txBody>
          <a:bodyPr lIns="137160" tIns="137160" rIns="137160" bIns="137160">
            <a:noAutofit/>
          </a:bodyPr>
          <a:lstStyle>
            <a:lvl1pPr marL="190392" indent="-190392">
              <a:lnSpc>
                <a:spcPct val="80000"/>
              </a:lnSpc>
              <a:buNone/>
              <a:defRPr lang="en-US" sz="2000" kern="1200" dirty="0">
                <a:solidFill>
                  <a:srgbClr val="FFFFFF"/>
                </a:solidFill>
                <a:latin typeface="Segoe UI" pitchFamily="34" charset="0"/>
                <a:ea typeface="Segoe UI" pitchFamily="34" charset="0"/>
                <a:cs typeface="Segoe UI" pitchFamily="34" charset="0"/>
              </a:defRPr>
            </a:lvl1pPr>
          </a:lstStyle>
          <a:p>
            <a:pPr marL="0" lvl="0" indent="0" algn="l" defTabSz="1087896" rtl="0" eaLnBrk="1" latinLnBrk="0" hangingPunct="1">
              <a:spcBef>
                <a:spcPct val="20000"/>
              </a:spcBef>
              <a:buClr>
                <a:srgbClr val="0072C6"/>
              </a:buClr>
              <a:buSzPct val="100000"/>
            </a:pPr>
            <a:r>
              <a:rPr lang="en-US"/>
              <a:t>Click to edit Master text styles</a:t>
            </a:r>
          </a:p>
        </p:txBody>
      </p:sp>
    </p:spTree>
    <p:extLst>
      <p:ext uri="{BB962C8B-B14F-4D97-AF65-F5344CB8AC3E}">
        <p14:creationId xmlns:p14="http://schemas.microsoft.com/office/powerpoint/2010/main" val="423520682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Section Title Accent Color 1">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0853" y="2057402"/>
            <a:ext cx="11890296" cy="1822988"/>
          </a:xfrm>
          <a:noFill/>
        </p:spPr>
        <p:txBody>
          <a:bodyPr lIns="137160" tIns="137160" rIns="137160" bIns="137160" anchor="t" anchorCtr="0"/>
          <a:lstStyle>
            <a:lvl1pPr>
              <a:defRPr sz="8598" spc="-98" baseline="0">
                <a:gradFill>
                  <a:gsLst>
                    <a:gs pos="100000">
                      <a:schemeClr val="tx1"/>
                    </a:gs>
                    <a:gs pos="0">
                      <a:schemeClr val="tx1"/>
                    </a:gs>
                  </a:gsLst>
                  <a:lin ang="5400000" scaled="0"/>
                </a:gradFill>
              </a:defRPr>
            </a:lvl1pPr>
          </a:lstStyle>
          <a:p>
            <a:r>
              <a:rPr lang="en-US" dirty="0"/>
              <a:t>Section title</a:t>
            </a:r>
          </a:p>
        </p:txBody>
      </p:sp>
      <p:sp>
        <p:nvSpPr>
          <p:cNvPr id="3" name="Text Placeholder 10"/>
          <p:cNvSpPr>
            <a:spLocks noGrp="1"/>
          </p:cNvSpPr>
          <p:nvPr>
            <p:ph type="body" sz="quarter" idx="14"/>
          </p:nvPr>
        </p:nvSpPr>
        <p:spPr>
          <a:xfrm>
            <a:off x="150852" y="3886200"/>
            <a:ext cx="6402467" cy="2590800"/>
          </a:xfrm>
          <a:prstGeom prst="rect">
            <a:avLst/>
          </a:prstGeom>
        </p:spPr>
        <p:txBody>
          <a:bodyPr lIns="137160" tIns="137160" rIns="137160" bIns="137160">
            <a:noAutofit/>
          </a:bodyPr>
          <a:lstStyle>
            <a:lvl1pPr marL="190392" indent="-190392">
              <a:lnSpc>
                <a:spcPct val="80000"/>
              </a:lnSpc>
              <a:buNone/>
              <a:defRPr lang="en-US" sz="2000" kern="1200" dirty="0">
                <a:solidFill>
                  <a:srgbClr val="FFFFFF"/>
                </a:solidFill>
                <a:latin typeface="Segoe UI" pitchFamily="34" charset="0"/>
                <a:ea typeface="Segoe UI" pitchFamily="34" charset="0"/>
                <a:cs typeface="Segoe UI" pitchFamily="34" charset="0"/>
              </a:defRPr>
            </a:lvl1pPr>
          </a:lstStyle>
          <a:p>
            <a:pPr marL="0" lvl="0" indent="0" algn="l" defTabSz="1087896" rtl="0" eaLnBrk="1" latinLnBrk="0" hangingPunct="1">
              <a:spcBef>
                <a:spcPct val="20000"/>
              </a:spcBef>
              <a:buClr>
                <a:srgbClr val="0072C6"/>
              </a:buClr>
              <a:buSzPct val="100000"/>
            </a:pPr>
            <a:r>
              <a:rPr lang="en-US"/>
              <a:t>Click to edit Master text styles</a:t>
            </a:r>
          </a:p>
        </p:txBody>
      </p:sp>
    </p:spTree>
    <p:extLst>
      <p:ext uri="{BB962C8B-B14F-4D97-AF65-F5344CB8AC3E}">
        <p14:creationId xmlns:p14="http://schemas.microsoft.com/office/powerpoint/2010/main" val="6702758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peaker notes">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title</a:t>
            </a:r>
          </a:p>
        </p:txBody>
      </p:sp>
      <p:sp>
        <p:nvSpPr>
          <p:cNvPr id="5" name="Text Placeholder 15"/>
          <p:cNvSpPr>
            <a:spLocks noGrp="1"/>
          </p:cNvSpPr>
          <p:nvPr>
            <p:ph type="body" sz="quarter" idx="14" hasCustomPrompt="1"/>
          </p:nvPr>
        </p:nvSpPr>
        <p:spPr>
          <a:xfrm>
            <a:off x="227072" y="1600201"/>
            <a:ext cx="11356757" cy="4572000"/>
          </a:xfrm>
        </p:spPr>
        <p:txBody>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speaker notes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6"/>
          <p:cNvSpPr>
            <a:spLocks noGrp="1"/>
          </p:cNvSpPr>
          <p:nvPr>
            <p:ph type="body" sz="quarter" idx="11" hasCustomPrompt="1"/>
          </p:nvPr>
        </p:nvSpPr>
        <p:spPr>
          <a:xfrm>
            <a:off x="2" y="6238877"/>
            <a:ext cx="12192001"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700" spc="-60" baseline="0">
                <a:gradFill>
                  <a:gsLst>
                    <a:gs pos="0">
                      <a:srgbClr val="000000"/>
                    </a:gs>
                    <a:gs pos="100000">
                      <a:srgbClr val="000000"/>
                    </a:gs>
                  </a:gsLst>
                  <a:lin ang="5400000" scaled="0"/>
                </a:gradFill>
                <a:effectLst/>
                <a:latin typeface="Segoe UI Light" pitchFamily="34" charset="0"/>
                <a:ea typeface="Segoe UI" pitchFamily="34" charset="0"/>
                <a:cs typeface="Segoe UI" pitchFamily="34" charset="0"/>
              </a:defRPr>
            </a:lvl1pPr>
          </a:lstStyle>
          <a:p>
            <a:pPr lvl="0"/>
            <a:r>
              <a:rPr lang="en-US" dirty="0"/>
              <a:t>Next slide topic</a:t>
            </a:r>
          </a:p>
        </p:txBody>
      </p:sp>
    </p:spTree>
    <p:extLst>
      <p:ext uri="{BB962C8B-B14F-4D97-AF65-F5344CB8AC3E}">
        <p14:creationId xmlns:p14="http://schemas.microsoft.com/office/powerpoint/2010/main" val="275860361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EXAMPLE ONLY: Title with photo">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2742" y="-1858"/>
            <a:ext cx="12204742" cy="6859859"/>
          </a:xfrm>
          <a:prstGeom prst="rect">
            <a:avLst/>
          </a:prstGeom>
        </p:spPr>
      </p:pic>
      <p:sp>
        <p:nvSpPr>
          <p:cNvPr id="13" name="Rectangle 12"/>
          <p:cNvSpPr/>
          <p:nvPr userDrawn="1"/>
        </p:nvSpPr>
        <p:spPr bwMode="gray">
          <a:xfrm>
            <a:off x="150853" y="2057401"/>
            <a:ext cx="5487829" cy="3657600"/>
          </a:xfrm>
          <a:prstGeom prst="rect">
            <a:avLst/>
          </a:prstGeom>
          <a:solidFill>
            <a:schemeClr val="tx2">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834"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150853" y="2057400"/>
            <a:ext cx="5487829" cy="2743426"/>
          </a:xfrm>
          <a:noFill/>
        </p:spPr>
        <p:txBody>
          <a:bodyPr vert="horz" lIns="137160" tIns="182880" rIns="146304" bIns="91440" rtlCol="0" anchor="t" anchorCtr="0">
            <a:normAutofit/>
          </a:bodyPr>
          <a:lstStyle>
            <a:lvl1pPr>
              <a:defRPr lang="en-US" sz="4400" spc="-98" dirty="0">
                <a:gradFill>
                  <a:gsLst>
                    <a:gs pos="5833">
                      <a:srgbClr val="FFFFFF"/>
                    </a:gs>
                    <a:gs pos="18000">
                      <a:srgbClr val="FFFFFF"/>
                    </a:gs>
                  </a:gsLst>
                  <a:lin ang="5400000" scaled="0"/>
                </a:gradFill>
              </a:defRPr>
            </a:lvl1pPr>
          </a:lstStyle>
          <a:p>
            <a:pPr lvl="0"/>
            <a:r>
              <a:rPr lang="en-US" dirty="0"/>
              <a:t>Presentation title</a:t>
            </a:r>
          </a:p>
        </p:txBody>
      </p:sp>
      <p:sp>
        <p:nvSpPr>
          <p:cNvPr id="4" name="Text Placeholder 3"/>
          <p:cNvSpPr>
            <a:spLocks noGrp="1"/>
          </p:cNvSpPr>
          <p:nvPr>
            <p:ph type="body" sz="quarter" idx="10" hasCustomPrompt="1"/>
          </p:nvPr>
        </p:nvSpPr>
        <p:spPr>
          <a:xfrm>
            <a:off x="150853" y="4800601"/>
            <a:ext cx="5487829" cy="914400"/>
          </a:xfrm>
        </p:spPr>
        <p:txBody>
          <a:bodyPr lIns="137160" tIns="91440">
            <a:noAutofit/>
          </a:bodyPr>
          <a:lstStyle>
            <a:lvl1pPr marL="0" indent="0">
              <a:buNone/>
              <a:defRPr sz="2000">
                <a:solidFill>
                  <a:schemeClr val="bg1"/>
                </a:solidFill>
              </a:defRPr>
            </a:lvl1pPr>
            <a:lvl2pPr marL="281620" indent="0">
              <a:buNone/>
              <a:defRPr sz="2000">
                <a:solidFill>
                  <a:schemeClr val="bg1"/>
                </a:solidFill>
              </a:defRPr>
            </a:lvl2pPr>
            <a:lvl3pPr marL="588363" indent="0">
              <a:buNone/>
              <a:defRPr sz="2000">
                <a:solidFill>
                  <a:schemeClr val="bg1"/>
                </a:solidFill>
              </a:defRPr>
            </a:lvl3pPr>
            <a:lvl4pPr marL="869983" indent="0">
              <a:buNone/>
              <a:defRPr sz="2000">
                <a:solidFill>
                  <a:schemeClr val="bg1"/>
                </a:solidFill>
              </a:defRPr>
            </a:lvl4pPr>
            <a:lvl5pPr marL="1105327" indent="0">
              <a:buNone/>
              <a:defRPr sz="2000">
                <a:solidFill>
                  <a:schemeClr val="bg1"/>
                </a:solidFill>
              </a:defRPr>
            </a:lvl5pPr>
          </a:lstStyle>
          <a:p>
            <a:pPr lvl="0"/>
            <a:r>
              <a:rPr lang="en-US" dirty="0"/>
              <a:t>Speaker Name</a:t>
            </a:r>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09244" y="198359"/>
            <a:ext cx="1947103" cy="716042"/>
          </a:xfrm>
          <a:prstGeom prst="rect">
            <a:avLst/>
          </a:prstGeom>
        </p:spPr>
      </p:pic>
    </p:spTree>
    <p:extLst>
      <p:ext uri="{BB962C8B-B14F-4D97-AF65-F5344CB8AC3E}">
        <p14:creationId xmlns:p14="http://schemas.microsoft.com/office/powerpoint/2010/main" val="2042793161"/>
      </p:ext>
    </p:extLst>
  </p:cSld>
  <p:clrMapOvr>
    <a:masterClrMapping/>
  </p:clrMapOvr>
  <p:transition>
    <p:fade/>
  </p:transition>
  <p:extLst mod="1">
    <p:ext uri="{DCECCB84-F9BA-43D5-87BE-67443E8EF086}">
      <p15:sldGuideLst xmlns:p15="http://schemas.microsoft.com/office/powerpoint/2012/main">
        <p15:guide id="1" pos="95">
          <p15:clr>
            <a:srgbClr val="5ACBF0"/>
          </p15:clr>
        </p15:guide>
        <p15:guide id="2" pos="671">
          <p15:clr>
            <a:srgbClr val="5ACBF0"/>
          </p15:clr>
        </p15:guide>
        <p15:guide id="3" pos="1247">
          <p15:clr>
            <a:srgbClr val="5ACBF0"/>
          </p15:clr>
        </p15:guide>
        <p15:guide id="4" pos="1823">
          <p15:clr>
            <a:srgbClr val="5ACBF0"/>
          </p15:clr>
        </p15:guide>
        <p15:guide id="5" pos="2399">
          <p15:clr>
            <a:srgbClr val="5ACBF0"/>
          </p15:clr>
        </p15:guide>
        <p15:guide id="6" pos="2975">
          <p15:clr>
            <a:srgbClr val="5ACBF0"/>
          </p15:clr>
        </p15:guide>
        <p15:guide id="7" pos="3551">
          <p15:clr>
            <a:srgbClr val="5ACBF0"/>
          </p15:clr>
        </p15:guide>
        <p15:guide id="8" pos="4127">
          <p15:clr>
            <a:srgbClr val="5ACBF0"/>
          </p15:clr>
        </p15:guide>
        <p15:guide id="9" pos="4703">
          <p15:clr>
            <a:srgbClr val="5ACBF0"/>
          </p15:clr>
        </p15:guide>
        <p15:guide id="10" pos="5279">
          <p15:clr>
            <a:srgbClr val="5ACBF0"/>
          </p15:clr>
        </p15:guide>
        <p15:guide id="11" pos="5855">
          <p15:clr>
            <a:srgbClr val="5ACBF0"/>
          </p15:clr>
        </p15:guide>
        <p15:guide id="12" pos="6431">
          <p15:clr>
            <a:srgbClr val="5ACBF0"/>
          </p15:clr>
        </p15:guide>
        <p15:guide id="13" pos="7007">
          <p15:clr>
            <a:srgbClr val="5ACBF0"/>
          </p15:clr>
        </p15:guide>
        <p15:guide id="14" pos="7583">
          <p15:clr>
            <a:srgbClr val="5ACBF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defTabSz="914192" rtl="0" eaLnBrk="1" latinLnBrk="0" hangingPunct="1">
              <a:lnSpc>
                <a:spcPct val="90000"/>
              </a:lnSpc>
              <a:spcBef>
                <a:spcPct val="0"/>
              </a:spcBef>
              <a:buNone/>
              <a:defRPr lang="en-US" sz="4200" b="0" kern="1200" cap="none" spc="-100" baseline="0" dirty="0">
                <a:ln w="3175">
                  <a:noFill/>
                </a:ln>
                <a:solidFill>
                  <a:srgbClr val="002050"/>
                </a:solidFill>
                <a:effectLst/>
                <a:latin typeface="+mj-lt"/>
                <a:ea typeface="+mn-ea"/>
                <a:cs typeface="Segoe UI" pitchFamily="34" charset="0"/>
              </a:defRPr>
            </a:lvl1pPr>
          </a:lstStyle>
          <a:p>
            <a:r>
              <a:rPr lang="en-US" dirty="0"/>
              <a:t>Click to edit Master title style</a:t>
            </a:r>
          </a:p>
        </p:txBody>
      </p:sp>
    </p:spTree>
    <p:extLst>
      <p:ext uri="{BB962C8B-B14F-4D97-AF65-F5344CB8AC3E}">
        <p14:creationId xmlns:p14="http://schemas.microsoft.com/office/powerpoint/2010/main" val="12553049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accent2"/>
                    </a:gs>
                    <a:gs pos="100000">
                      <a:schemeClr val="accent2"/>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422774848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lvl1pPr>
              <a:defRPr>
                <a:gradFill>
                  <a:gsLst>
                    <a:gs pos="1250">
                      <a:schemeClr val="accent2"/>
                    </a:gs>
                    <a:gs pos="100000">
                      <a:schemeClr val="accent2"/>
                    </a:gs>
                  </a:gsLst>
                  <a:lin ang="5400000" scaled="0"/>
                </a:gradFill>
              </a:defRPr>
            </a:lvl1pPr>
          </a:lstStyle>
          <a:p>
            <a:r>
              <a:rPr lang="en-US"/>
              <a:t>Click to edit Master title style</a:t>
            </a:r>
          </a:p>
        </p:txBody>
      </p:sp>
    </p:spTree>
    <p:extLst>
      <p:ext uri="{BB962C8B-B14F-4D97-AF65-F5344CB8AC3E}">
        <p14:creationId xmlns:p14="http://schemas.microsoft.com/office/powerpoint/2010/main" val="140881319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lvl1pPr>
              <a:defRPr>
                <a:gradFill>
                  <a:gsLst>
                    <a:gs pos="1250">
                      <a:schemeClr val="accent2"/>
                    </a:gs>
                    <a:gs pos="100000">
                      <a:schemeClr val="accent2"/>
                    </a:gs>
                  </a:gsLst>
                  <a:lin ang="5400000" scaled="0"/>
                </a:gradFill>
              </a:defRPr>
            </a:lvl1pPr>
          </a:lstStyle>
          <a:p>
            <a:r>
              <a:rPr lang="en-US"/>
              <a:t>Click to edit Master title style</a:t>
            </a:r>
          </a:p>
        </p:txBody>
      </p:sp>
    </p:spTree>
    <p:extLst>
      <p:ext uri="{BB962C8B-B14F-4D97-AF65-F5344CB8AC3E}">
        <p14:creationId xmlns:p14="http://schemas.microsoft.com/office/powerpoint/2010/main" val="809165262"/>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40" y="1189177"/>
            <a:ext cx="11653523" cy="2055306"/>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86430574"/>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50"/>
                </a:solidFill>
              </a:defRPr>
            </a:lvl1pPr>
          </a:lstStyle>
          <a:p>
            <a:r>
              <a:rPr lang="en-US" dirty="0"/>
              <a:t>Click to edit Master title style</a:t>
            </a:r>
          </a:p>
        </p:txBody>
      </p:sp>
    </p:spTree>
    <p:extLst>
      <p:ext uri="{BB962C8B-B14F-4D97-AF65-F5344CB8AC3E}">
        <p14:creationId xmlns:p14="http://schemas.microsoft.com/office/powerpoint/2010/main" val="320402398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Solid">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13335" name="think-cell Slide" r:id="rId4" imgW="360" imgH="360" progId="">
                  <p:embed/>
                </p:oleObj>
              </mc:Choice>
              <mc:Fallback>
                <p:oleObj name="think-cell Slide" r:id="rId4" imgW="360" imgH="360" progId="">
                  <p:embed/>
                  <p:pic>
                    <p:nvPicPr>
                      <p:cNvPr id="4" name="Object 3"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ctrTitle" hasCustomPrompt="1"/>
          </p:nvPr>
        </p:nvSpPr>
        <p:spPr>
          <a:xfrm>
            <a:off x="269244" y="2100821"/>
            <a:ext cx="11007660" cy="1686801"/>
          </a:xfrm>
        </p:spPr>
        <p:txBody>
          <a:bodyPr/>
          <a:lstStyle>
            <a:lvl1pPr>
              <a:defRPr sz="5882">
                <a:solidFill>
                  <a:schemeClr val="bg1"/>
                </a:solidFill>
              </a:defRPr>
            </a:lvl1pPr>
          </a:lstStyle>
          <a:p>
            <a:r>
              <a:rPr lang="en-US"/>
              <a:t>Headline here</a:t>
            </a:r>
          </a:p>
        </p:txBody>
      </p:sp>
      <p:sp>
        <p:nvSpPr>
          <p:cNvPr id="3" name="Subtitle 2"/>
          <p:cNvSpPr>
            <a:spLocks noGrp="1"/>
          </p:cNvSpPr>
          <p:nvPr>
            <p:ph type="subTitle" idx="1" hasCustomPrompt="1"/>
          </p:nvPr>
        </p:nvSpPr>
        <p:spPr>
          <a:xfrm>
            <a:off x="269304" y="3877277"/>
            <a:ext cx="8534711" cy="1034782"/>
          </a:xfrm>
        </p:spPr>
        <p:txBody>
          <a:bodyPr/>
          <a:lstStyle>
            <a:lvl1pPr marL="0" indent="0" algn="l">
              <a:buNone/>
              <a:defRPr sz="2157">
                <a:solidFill>
                  <a:schemeClr val="bg1"/>
                </a:solidFill>
                <a:latin typeface="+mn-lt"/>
              </a:defRPr>
            </a:lvl1pPr>
            <a:lvl2pPr marL="447936" indent="0" algn="ctr">
              <a:buNone/>
              <a:defRPr>
                <a:solidFill>
                  <a:schemeClr val="tx1">
                    <a:tint val="75000"/>
                  </a:schemeClr>
                </a:solidFill>
              </a:defRPr>
            </a:lvl2pPr>
            <a:lvl3pPr marL="895873" indent="0" algn="ctr">
              <a:buNone/>
              <a:defRPr>
                <a:solidFill>
                  <a:schemeClr val="tx1">
                    <a:tint val="75000"/>
                  </a:schemeClr>
                </a:solidFill>
              </a:defRPr>
            </a:lvl3pPr>
            <a:lvl4pPr marL="1343810" indent="0" algn="ctr">
              <a:buNone/>
              <a:defRPr>
                <a:solidFill>
                  <a:schemeClr val="tx1">
                    <a:tint val="75000"/>
                  </a:schemeClr>
                </a:solidFill>
              </a:defRPr>
            </a:lvl4pPr>
            <a:lvl5pPr marL="1791747" indent="0" algn="ctr">
              <a:buNone/>
              <a:defRPr>
                <a:solidFill>
                  <a:schemeClr val="tx1">
                    <a:tint val="75000"/>
                  </a:schemeClr>
                </a:solidFill>
              </a:defRPr>
            </a:lvl5pPr>
            <a:lvl6pPr marL="2239684" indent="0" algn="ctr">
              <a:buNone/>
              <a:defRPr>
                <a:solidFill>
                  <a:schemeClr val="tx1">
                    <a:tint val="75000"/>
                  </a:schemeClr>
                </a:solidFill>
              </a:defRPr>
            </a:lvl6pPr>
            <a:lvl7pPr marL="2687621" indent="0" algn="ctr">
              <a:buNone/>
              <a:defRPr>
                <a:solidFill>
                  <a:schemeClr val="tx1">
                    <a:tint val="75000"/>
                  </a:schemeClr>
                </a:solidFill>
              </a:defRPr>
            </a:lvl7pPr>
            <a:lvl8pPr marL="3135556" indent="0" algn="ctr">
              <a:buNone/>
              <a:defRPr>
                <a:solidFill>
                  <a:schemeClr val="tx1">
                    <a:tint val="75000"/>
                  </a:schemeClr>
                </a:solidFill>
              </a:defRPr>
            </a:lvl8pPr>
            <a:lvl9pPr marL="3583494" indent="0" algn="ctr">
              <a:buNone/>
              <a:defRPr>
                <a:solidFill>
                  <a:schemeClr val="tx1">
                    <a:tint val="75000"/>
                  </a:schemeClr>
                </a:solidFill>
              </a:defRPr>
            </a:lvl9pPr>
          </a:lstStyle>
          <a:p>
            <a:r>
              <a:rPr lang="en-US"/>
              <a:t>Speaker Name</a:t>
            </a:r>
            <a:br>
              <a:rPr lang="en-US"/>
            </a:br>
            <a:r>
              <a:rPr lang="en-US"/>
              <a:t>Date</a:t>
            </a:r>
          </a:p>
        </p:txBody>
      </p:sp>
      <p:pic>
        <p:nvPicPr>
          <p:cNvPr id="8" name="Picture 7"/>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15632" y="320742"/>
            <a:ext cx="1575269" cy="579535"/>
          </a:xfrm>
          <a:prstGeom prst="rect">
            <a:avLst/>
          </a:prstGeom>
        </p:spPr>
      </p:pic>
    </p:spTree>
    <p:extLst>
      <p:ext uri="{BB962C8B-B14F-4D97-AF65-F5344CB8AC3E}">
        <p14:creationId xmlns:p14="http://schemas.microsoft.com/office/powerpoint/2010/main" val="75551751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Solid">
    <p:bg>
      <p:bgPr>
        <a:solidFill>
          <a:schemeClr val="accent1"/>
        </a:solidFill>
        <a:effectLst/>
      </p:bgPr>
    </p:bg>
    <p:spTree>
      <p:nvGrpSpPr>
        <p:cNvPr id="1" name=""/>
        <p:cNvGrpSpPr/>
        <p:nvPr/>
      </p:nvGrpSpPr>
      <p:grpSpPr>
        <a:xfrm>
          <a:off x="0" y="0"/>
          <a:ext cx="0" cy="0"/>
          <a:chOff x="0" y="0"/>
          <a:chExt cx="0" cy="0"/>
        </a:xfrm>
      </p:grpSpPr>
      <p:grpSp>
        <p:nvGrpSpPr>
          <p:cNvPr id="127" name="Group 126"/>
          <p:cNvGrpSpPr/>
          <p:nvPr userDrawn="1"/>
        </p:nvGrpSpPr>
        <p:grpSpPr>
          <a:xfrm>
            <a:off x="-5184" y="566570"/>
            <a:ext cx="12198638" cy="6301095"/>
            <a:chOff x="-5288" y="577849"/>
            <a:chExt cx="12443246" cy="6426533"/>
          </a:xfrm>
        </p:grpSpPr>
        <p:grpSp>
          <p:nvGrpSpPr>
            <p:cNvPr id="128" name="Group 127"/>
            <p:cNvGrpSpPr/>
            <p:nvPr userDrawn="1"/>
          </p:nvGrpSpPr>
          <p:grpSpPr>
            <a:xfrm>
              <a:off x="2610804" y="5270500"/>
              <a:ext cx="9827154" cy="1724754"/>
              <a:chOff x="4402138" y="4330700"/>
              <a:chExt cx="4757738" cy="835026"/>
            </a:xfrm>
          </p:grpSpPr>
          <p:sp>
            <p:nvSpPr>
              <p:cNvPr id="233" name="Freeform 8"/>
              <p:cNvSpPr>
                <a:spLocks/>
              </p:cNvSpPr>
              <p:nvPr/>
            </p:nvSpPr>
            <p:spPr bwMode="auto">
              <a:xfrm>
                <a:off x="4402138" y="4602163"/>
                <a:ext cx="2403475" cy="563563"/>
              </a:xfrm>
              <a:custGeom>
                <a:avLst/>
                <a:gdLst>
                  <a:gd name="T0" fmla="*/ 1368 w 2213"/>
                  <a:gd name="T1" fmla="*/ 82 h 519"/>
                  <a:gd name="T2" fmla="*/ 0 w 2213"/>
                  <a:gd name="T3" fmla="*/ 519 h 519"/>
                  <a:gd name="T4" fmla="*/ 784 w 2213"/>
                  <a:gd name="T5" fmla="*/ 519 h 519"/>
                  <a:gd name="T6" fmla="*/ 2213 w 2213"/>
                  <a:gd name="T7" fmla="*/ 519 h 519"/>
                  <a:gd name="T8" fmla="*/ 1368 w 2213"/>
                  <a:gd name="T9" fmla="*/ 82 h 519"/>
                </a:gdLst>
                <a:ahLst/>
                <a:cxnLst>
                  <a:cxn ang="0">
                    <a:pos x="T0" y="T1"/>
                  </a:cxn>
                  <a:cxn ang="0">
                    <a:pos x="T2" y="T3"/>
                  </a:cxn>
                  <a:cxn ang="0">
                    <a:pos x="T4" y="T5"/>
                  </a:cxn>
                  <a:cxn ang="0">
                    <a:pos x="T6" y="T7"/>
                  </a:cxn>
                  <a:cxn ang="0">
                    <a:pos x="T8" y="T9"/>
                  </a:cxn>
                </a:cxnLst>
                <a:rect l="0" t="0" r="r" b="b"/>
                <a:pathLst>
                  <a:path w="2213" h="519">
                    <a:moveTo>
                      <a:pt x="1368" y="82"/>
                    </a:moveTo>
                    <a:cubicBezTo>
                      <a:pt x="886" y="0"/>
                      <a:pt x="373" y="146"/>
                      <a:pt x="0" y="519"/>
                    </a:cubicBezTo>
                    <a:cubicBezTo>
                      <a:pt x="784" y="519"/>
                      <a:pt x="784" y="519"/>
                      <a:pt x="784" y="519"/>
                    </a:cubicBezTo>
                    <a:cubicBezTo>
                      <a:pt x="2213" y="519"/>
                      <a:pt x="2213" y="519"/>
                      <a:pt x="2213" y="519"/>
                    </a:cubicBezTo>
                    <a:cubicBezTo>
                      <a:pt x="1974" y="280"/>
                      <a:pt x="1678" y="134"/>
                      <a:pt x="1368" y="82"/>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609468"/>
                <a:endParaRPr lang="en-US" sz="2400" dirty="0">
                  <a:solidFill>
                    <a:srgbClr val="000000"/>
                  </a:solidFill>
                </a:endParaRPr>
              </a:p>
            </p:txBody>
          </p:sp>
          <p:sp>
            <p:nvSpPr>
              <p:cNvPr id="234" name="Freeform 9"/>
              <p:cNvSpPr>
                <a:spLocks/>
              </p:cNvSpPr>
              <p:nvPr/>
            </p:nvSpPr>
            <p:spPr bwMode="auto">
              <a:xfrm>
                <a:off x="5503863" y="4330700"/>
                <a:ext cx="3656013" cy="835025"/>
              </a:xfrm>
              <a:custGeom>
                <a:avLst/>
                <a:gdLst>
                  <a:gd name="T0" fmla="*/ 2420 w 3366"/>
                  <a:gd name="T1" fmla="*/ 106 h 769"/>
                  <a:gd name="T2" fmla="*/ 1231 w 3366"/>
                  <a:gd name="T3" fmla="*/ 89 h 769"/>
                  <a:gd name="T4" fmla="*/ 0 w 3366"/>
                  <a:gd name="T5" fmla="*/ 769 h 769"/>
                  <a:gd name="T6" fmla="*/ 3366 w 3366"/>
                  <a:gd name="T7" fmla="*/ 769 h 769"/>
                  <a:gd name="T8" fmla="*/ 3366 w 3366"/>
                  <a:gd name="T9" fmla="*/ 577 h 769"/>
                  <a:gd name="T10" fmla="*/ 2420 w 3366"/>
                  <a:gd name="T11" fmla="*/ 106 h 769"/>
                </a:gdLst>
                <a:ahLst/>
                <a:cxnLst>
                  <a:cxn ang="0">
                    <a:pos x="T0" y="T1"/>
                  </a:cxn>
                  <a:cxn ang="0">
                    <a:pos x="T2" y="T3"/>
                  </a:cxn>
                  <a:cxn ang="0">
                    <a:pos x="T4" y="T5"/>
                  </a:cxn>
                  <a:cxn ang="0">
                    <a:pos x="T6" y="T7"/>
                  </a:cxn>
                  <a:cxn ang="0">
                    <a:pos x="T8" y="T9"/>
                  </a:cxn>
                  <a:cxn ang="0">
                    <a:pos x="T10" y="T11"/>
                  </a:cxn>
                </a:cxnLst>
                <a:rect l="0" t="0" r="r" b="b"/>
                <a:pathLst>
                  <a:path w="3366" h="769">
                    <a:moveTo>
                      <a:pt x="2420" y="106"/>
                    </a:moveTo>
                    <a:cubicBezTo>
                      <a:pt x="2031" y="6"/>
                      <a:pt x="1623" y="0"/>
                      <a:pt x="1231" y="89"/>
                    </a:cubicBezTo>
                    <a:cubicBezTo>
                      <a:pt x="780" y="191"/>
                      <a:pt x="351" y="417"/>
                      <a:pt x="0" y="769"/>
                    </a:cubicBezTo>
                    <a:cubicBezTo>
                      <a:pt x="3366" y="769"/>
                      <a:pt x="3366" y="769"/>
                      <a:pt x="3366" y="769"/>
                    </a:cubicBezTo>
                    <a:cubicBezTo>
                      <a:pt x="3366" y="577"/>
                      <a:pt x="3366" y="577"/>
                      <a:pt x="3366" y="577"/>
                    </a:cubicBezTo>
                    <a:cubicBezTo>
                      <a:pt x="3080" y="349"/>
                      <a:pt x="2757" y="192"/>
                      <a:pt x="2420" y="106"/>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609468"/>
                <a:endParaRPr lang="en-US" sz="2400" dirty="0">
                  <a:solidFill>
                    <a:srgbClr val="000000"/>
                  </a:solidFill>
                </a:endParaRPr>
              </a:p>
            </p:txBody>
          </p:sp>
          <p:sp>
            <p:nvSpPr>
              <p:cNvPr id="235" name="Freeform 17"/>
              <p:cNvSpPr>
                <a:spLocks/>
              </p:cNvSpPr>
              <p:nvPr/>
            </p:nvSpPr>
            <p:spPr bwMode="auto">
              <a:xfrm>
                <a:off x="6896100" y="4733925"/>
                <a:ext cx="2005013" cy="431800"/>
              </a:xfrm>
              <a:custGeom>
                <a:avLst/>
                <a:gdLst>
                  <a:gd name="T0" fmla="*/ 1443 w 1846"/>
                  <a:gd name="T1" fmla="*/ 123 h 398"/>
                  <a:gd name="T2" fmla="*/ 1141 w 1846"/>
                  <a:gd name="T3" fmla="*/ 33 h 398"/>
                  <a:gd name="T4" fmla="*/ 985 w 1846"/>
                  <a:gd name="T5" fmla="*/ 17 h 398"/>
                  <a:gd name="T6" fmla="*/ 0 w 1846"/>
                  <a:gd name="T7" fmla="*/ 398 h 398"/>
                  <a:gd name="T8" fmla="*/ 654 w 1846"/>
                  <a:gd name="T9" fmla="*/ 398 h 398"/>
                  <a:gd name="T10" fmla="*/ 1846 w 1846"/>
                  <a:gd name="T11" fmla="*/ 398 h 398"/>
                  <a:gd name="T12" fmla="*/ 1443 w 1846"/>
                  <a:gd name="T13" fmla="*/ 123 h 398"/>
                </a:gdLst>
                <a:ahLst/>
                <a:cxnLst>
                  <a:cxn ang="0">
                    <a:pos x="T0" y="T1"/>
                  </a:cxn>
                  <a:cxn ang="0">
                    <a:pos x="T2" y="T3"/>
                  </a:cxn>
                  <a:cxn ang="0">
                    <a:pos x="T4" y="T5"/>
                  </a:cxn>
                  <a:cxn ang="0">
                    <a:pos x="T6" y="T7"/>
                  </a:cxn>
                  <a:cxn ang="0">
                    <a:pos x="T8" y="T9"/>
                  </a:cxn>
                  <a:cxn ang="0">
                    <a:pos x="T10" y="T11"/>
                  </a:cxn>
                  <a:cxn ang="0">
                    <a:pos x="T12" y="T13"/>
                  </a:cxn>
                </a:cxnLst>
                <a:rect l="0" t="0" r="r" b="b"/>
                <a:pathLst>
                  <a:path w="1846" h="398">
                    <a:moveTo>
                      <a:pt x="1443" y="123"/>
                    </a:moveTo>
                    <a:cubicBezTo>
                      <a:pt x="1346" y="81"/>
                      <a:pt x="1244" y="51"/>
                      <a:pt x="1141" y="33"/>
                    </a:cubicBezTo>
                    <a:cubicBezTo>
                      <a:pt x="1089" y="25"/>
                      <a:pt x="1037" y="19"/>
                      <a:pt x="985" y="17"/>
                    </a:cubicBezTo>
                    <a:cubicBezTo>
                      <a:pt x="631" y="0"/>
                      <a:pt x="271" y="127"/>
                      <a:pt x="0" y="398"/>
                    </a:cubicBezTo>
                    <a:cubicBezTo>
                      <a:pt x="654" y="398"/>
                      <a:pt x="654" y="398"/>
                      <a:pt x="654" y="398"/>
                    </a:cubicBezTo>
                    <a:cubicBezTo>
                      <a:pt x="1846" y="398"/>
                      <a:pt x="1846" y="398"/>
                      <a:pt x="1846" y="398"/>
                    </a:cubicBezTo>
                    <a:cubicBezTo>
                      <a:pt x="1726" y="278"/>
                      <a:pt x="1589" y="187"/>
                      <a:pt x="1443" y="123"/>
                    </a:cubicBez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609468"/>
                <a:endParaRPr lang="en-US" sz="2400" dirty="0">
                  <a:solidFill>
                    <a:srgbClr val="000000"/>
                  </a:solidFill>
                </a:endParaRPr>
              </a:p>
            </p:txBody>
          </p:sp>
        </p:grpSp>
        <p:grpSp>
          <p:nvGrpSpPr>
            <p:cNvPr id="129" name="Group 128"/>
            <p:cNvGrpSpPr/>
            <p:nvPr userDrawn="1"/>
          </p:nvGrpSpPr>
          <p:grpSpPr>
            <a:xfrm>
              <a:off x="5067530" y="6253060"/>
              <a:ext cx="470039" cy="458142"/>
              <a:chOff x="5067530" y="6253060"/>
              <a:chExt cx="470039" cy="458142"/>
            </a:xfrm>
          </p:grpSpPr>
          <p:sp>
            <p:nvSpPr>
              <p:cNvPr id="219" name="Rectangle 7"/>
              <p:cNvSpPr>
                <a:spLocks noChangeArrowheads="1"/>
              </p:cNvSpPr>
              <p:nvPr userDrawn="1"/>
            </p:nvSpPr>
            <p:spPr bwMode="auto">
              <a:xfrm flipH="1">
                <a:off x="5208385" y="6427624"/>
                <a:ext cx="329184" cy="283578"/>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220" name="Rectangle 8"/>
              <p:cNvSpPr>
                <a:spLocks noChangeArrowheads="1"/>
              </p:cNvSpPr>
              <p:nvPr userDrawn="1"/>
            </p:nvSpPr>
            <p:spPr bwMode="auto">
              <a:xfrm flipH="1">
                <a:off x="5067530" y="6297029"/>
                <a:ext cx="362817" cy="414172"/>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221" name="Rectangle 220"/>
              <p:cNvSpPr/>
              <p:nvPr userDrawn="1"/>
            </p:nvSpPr>
            <p:spPr bwMode="auto">
              <a:xfrm>
                <a:off x="5316482" y="6573207"/>
                <a:ext cx="76044" cy="96449"/>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2" name="Rectangle 221"/>
              <p:cNvSpPr/>
              <p:nvPr userDrawn="1"/>
            </p:nvSpPr>
            <p:spPr bwMode="auto">
              <a:xfrm>
                <a:off x="5428924" y="6573207"/>
                <a:ext cx="76044" cy="96449"/>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3" name="Rectangle 222"/>
              <p:cNvSpPr/>
              <p:nvPr userDrawn="1"/>
            </p:nvSpPr>
            <p:spPr bwMode="auto">
              <a:xfrm>
                <a:off x="5100322" y="6573207"/>
                <a:ext cx="76044" cy="96449"/>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4" name="Rectangle 223"/>
              <p:cNvSpPr/>
              <p:nvPr userDrawn="1"/>
            </p:nvSpPr>
            <p:spPr bwMode="auto">
              <a:xfrm>
                <a:off x="5208402" y="6573207"/>
                <a:ext cx="76044" cy="96449"/>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5" name="Rectangle 224"/>
              <p:cNvSpPr/>
              <p:nvPr userDrawn="1"/>
            </p:nvSpPr>
            <p:spPr bwMode="auto">
              <a:xfrm>
                <a:off x="5316482" y="6341456"/>
                <a:ext cx="76044" cy="75593"/>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6" name="Rectangle 225"/>
              <p:cNvSpPr/>
              <p:nvPr userDrawn="1"/>
            </p:nvSpPr>
            <p:spPr bwMode="auto">
              <a:xfrm>
                <a:off x="5208402" y="6341456"/>
                <a:ext cx="76044" cy="75593"/>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7" name="Rectangle 226"/>
              <p:cNvSpPr/>
              <p:nvPr userDrawn="1"/>
            </p:nvSpPr>
            <p:spPr bwMode="auto">
              <a:xfrm>
                <a:off x="5100322" y="6341456"/>
                <a:ext cx="76044" cy="75593"/>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8" name="Rectangle 227"/>
              <p:cNvSpPr/>
              <p:nvPr userDrawn="1"/>
            </p:nvSpPr>
            <p:spPr bwMode="auto">
              <a:xfrm>
                <a:off x="5428924" y="6459119"/>
                <a:ext cx="76044" cy="75593"/>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9" name="Rectangle 228"/>
              <p:cNvSpPr/>
              <p:nvPr userDrawn="1"/>
            </p:nvSpPr>
            <p:spPr bwMode="auto">
              <a:xfrm>
                <a:off x="5316482" y="6459119"/>
                <a:ext cx="76044" cy="75593"/>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30" name="Rectangle 229"/>
              <p:cNvSpPr/>
              <p:nvPr userDrawn="1"/>
            </p:nvSpPr>
            <p:spPr bwMode="auto">
              <a:xfrm>
                <a:off x="5208402" y="6459119"/>
                <a:ext cx="76044" cy="75593"/>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31" name="Rectangle 230"/>
              <p:cNvSpPr/>
              <p:nvPr userDrawn="1"/>
            </p:nvSpPr>
            <p:spPr bwMode="auto">
              <a:xfrm>
                <a:off x="5100322" y="6459119"/>
                <a:ext cx="76044" cy="75593"/>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32" name="Rectangle 6"/>
              <p:cNvSpPr>
                <a:spLocks noChangeArrowheads="1"/>
              </p:cNvSpPr>
              <p:nvPr userDrawn="1"/>
            </p:nvSpPr>
            <p:spPr bwMode="auto">
              <a:xfrm flipH="1">
                <a:off x="5100321" y="6253060"/>
                <a:ext cx="108080" cy="54686"/>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sp>
          <p:nvSpPr>
            <p:cNvPr id="134" name="Rectangle 10"/>
            <p:cNvSpPr>
              <a:spLocks noChangeArrowheads="1"/>
            </p:cNvSpPr>
            <p:nvPr/>
          </p:nvSpPr>
          <p:spPr bwMode="auto">
            <a:xfrm flipH="1">
              <a:off x="1370769" y="5878855"/>
              <a:ext cx="546632" cy="600576"/>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nvGrpSpPr>
            <p:cNvPr id="138" name="Group 137"/>
            <p:cNvGrpSpPr/>
            <p:nvPr userDrawn="1"/>
          </p:nvGrpSpPr>
          <p:grpSpPr>
            <a:xfrm>
              <a:off x="1321042" y="5793049"/>
              <a:ext cx="818370" cy="686381"/>
              <a:chOff x="1321042" y="5793049"/>
              <a:chExt cx="818370" cy="686381"/>
            </a:xfrm>
          </p:grpSpPr>
          <p:sp>
            <p:nvSpPr>
              <p:cNvPr id="199" name="Rectangle 9"/>
              <p:cNvSpPr>
                <a:spLocks noChangeArrowheads="1"/>
              </p:cNvSpPr>
              <p:nvPr/>
            </p:nvSpPr>
            <p:spPr bwMode="auto">
              <a:xfrm flipH="1">
                <a:off x="1592780" y="6228918"/>
                <a:ext cx="546632" cy="250512"/>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nvGrpSpPr>
              <p:cNvPr id="200" name="Group 199"/>
              <p:cNvGrpSpPr/>
              <p:nvPr userDrawn="1"/>
            </p:nvGrpSpPr>
            <p:grpSpPr>
              <a:xfrm>
                <a:off x="1321042" y="5793049"/>
                <a:ext cx="764532" cy="599334"/>
                <a:chOff x="1321042" y="5793049"/>
                <a:chExt cx="764532" cy="599334"/>
              </a:xfrm>
            </p:grpSpPr>
            <p:sp>
              <p:nvSpPr>
                <p:cNvPr id="201" name="Rectangle 6"/>
                <p:cNvSpPr>
                  <a:spLocks noChangeArrowheads="1"/>
                </p:cNvSpPr>
                <p:nvPr userDrawn="1"/>
              </p:nvSpPr>
              <p:spPr bwMode="auto">
                <a:xfrm flipH="1">
                  <a:off x="1370769" y="5793049"/>
                  <a:ext cx="91440" cy="50627"/>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202" name="Rectangle 201"/>
                <p:cNvSpPr/>
                <p:nvPr userDrawn="1"/>
              </p:nvSpPr>
              <p:spPr bwMode="auto">
                <a:xfrm>
                  <a:off x="1949600" y="6266909"/>
                  <a:ext cx="135230" cy="12547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3" name="Rectangle 6"/>
                <p:cNvSpPr>
                  <a:spLocks noChangeArrowheads="1"/>
                </p:cNvSpPr>
                <p:nvPr userDrawn="1"/>
              </p:nvSpPr>
              <p:spPr bwMode="auto">
                <a:xfrm flipH="1">
                  <a:off x="1321042" y="5844430"/>
                  <a:ext cx="640080" cy="36576"/>
                </a:xfrm>
                <a:prstGeom prst="rect">
                  <a:avLst/>
                </a:pr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sz="1765" dirty="0"/>
                </a:p>
              </p:txBody>
            </p:sp>
            <p:sp>
              <p:nvSpPr>
                <p:cNvPr id="204" name="Rectangle 203"/>
                <p:cNvSpPr/>
                <p:nvPr userDrawn="1"/>
              </p:nvSpPr>
              <p:spPr bwMode="auto">
                <a:xfrm>
                  <a:off x="1409374" y="5909621"/>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5" name="Rectangle 204"/>
                <p:cNvSpPr/>
                <p:nvPr userDrawn="1"/>
              </p:nvSpPr>
              <p:spPr bwMode="auto">
                <a:xfrm>
                  <a:off x="1534990" y="5909621"/>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6" name="Rectangle 205"/>
                <p:cNvSpPr/>
                <p:nvPr userDrawn="1"/>
              </p:nvSpPr>
              <p:spPr bwMode="auto">
                <a:xfrm>
                  <a:off x="1661403" y="5909621"/>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7" name="Rectangle 206"/>
                <p:cNvSpPr/>
                <p:nvPr userDrawn="1"/>
              </p:nvSpPr>
              <p:spPr bwMode="auto">
                <a:xfrm>
                  <a:off x="1794849" y="5909621"/>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8" name="Rectangle 207"/>
                <p:cNvSpPr/>
                <p:nvPr userDrawn="1"/>
              </p:nvSpPr>
              <p:spPr bwMode="auto">
                <a:xfrm>
                  <a:off x="1409374" y="6028612"/>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9" name="Rectangle 208"/>
                <p:cNvSpPr/>
                <p:nvPr userDrawn="1"/>
              </p:nvSpPr>
              <p:spPr bwMode="auto">
                <a:xfrm>
                  <a:off x="1534990" y="6028612"/>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0" name="Rectangle 209"/>
                <p:cNvSpPr/>
                <p:nvPr userDrawn="1"/>
              </p:nvSpPr>
              <p:spPr bwMode="auto">
                <a:xfrm>
                  <a:off x="1661403" y="6028612"/>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1" name="Rectangle 210"/>
                <p:cNvSpPr/>
                <p:nvPr userDrawn="1"/>
              </p:nvSpPr>
              <p:spPr bwMode="auto">
                <a:xfrm>
                  <a:off x="1794849" y="6028612"/>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2" name="Rectangle 211"/>
                <p:cNvSpPr/>
                <p:nvPr userDrawn="1"/>
              </p:nvSpPr>
              <p:spPr bwMode="auto">
                <a:xfrm>
                  <a:off x="1409374" y="6147603"/>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3" name="Rectangle 212"/>
                <p:cNvSpPr/>
                <p:nvPr userDrawn="1"/>
              </p:nvSpPr>
              <p:spPr bwMode="auto">
                <a:xfrm>
                  <a:off x="1534990" y="6147603"/>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4" name="Rectangle 213"/>
                <p:cNvSpPr/>
                <p:nvPr userDrawn="1"/>
              </p:nvSpPr>
              <p:spPr bwMode="auto">
                <a:xfrm>
                  <a:off x="1661403" y="6147603"/>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5" name="Rectangle 214"/>
                <p:cNvSpPr/>
                <p:nvPr userDrawn="1"/>
              </p:nvSpPr>
              <p:spPr bwMode="auto">
                <a:xfrm>
                  <a:off x="1794849" y="6147603"/>
                  <a:ext cx="83947" cy="82311"/>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6" name="Rectangle 215"/>
                <p:cNvSpPr/>
                <p:nvPr userDrawn="1"/>
              </p:nvSpPr>
              <p:spPr bwMode="auto">
                <a:xfrm>
                  <a:off x="1534990" y="6266591"/>
                  <a:ext cx="83947" cy="125788"/>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7" name="Rectangle 216"/>
                <p:cNvSpPr/>
                <p:nvPr userDrawn="1"/>
              </p:nvSpPr>
              <p:spPr bwMode="auto">
                <a:xfrm>
                  <a:off x="1661403" y="6266595"/>
                  <a:ext cx="83947" cy="125788"/>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8" name="Rectangle 6"/>
                <p:cNvSpPr>
                  <a:spLocks noChangeArrowheads="1"/>
                </p:cNvSpPr>
                <p:nvPr userDrawn="1"/>
              </p:nvSpPr>
              <p:spPr bwMode="auto">
                <a:xfrm flipH="1">
                  <a:off x="1994134" y="6182191"/>
                  <a:ext cx="91440" cy="50627"/>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grpSp>
        <p:sp>
          <p:nvSpPr>
            <p:cNvPr id="139" name="Rectangle 6"/>
            <p:cNvSpPr>
              <a:spLocks noChangeArrowheads="1"/>
            </p:cNvSpPr>
            <p:nvPr userDrawn="1"/>
          </p:nvSpPr>
          <p:spPr bwMode="auto">
            <a:xfrm flipH="1">
              <a:off x="3416895" y="5783525"/>
              <a:ext cx="91440" cy="50627"/>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40" name="Rectangle 6"/>
            <p:cNvSpPr>
              <a:spLocks noChangeArrowheads="1"/>
            </p:cNvSpPr>
            <p:nvPr userDrawn="1"/>
          </p:nvSpPr>
          <p:spPr bwMode="auto">
            <a:xfrm flipH="1">
              <a:off x="3524041" y="5783525"/>
              <a:ext cx="91440" cy="50627"/>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44" name="Freeform 9"/>
            <p:cNvSpPr>
              <a:spLocks/>
            </p:cNvSpPr>
            <p:nvPr userDrawn="1"/>
          </p:nvSpPr>
          <p:spPr bwMode="auto">
            <a:xfrm>
              <a:off x="7104968" y="5672812"/>
              <a:ext cx="5331507" cy="1331570"/>
            </a:xfrm>
            <a:custGeom>
              <a:avLst/>
              <a:gdLst>
                <a:gd name="T0" fmla="*/ 2029 w 2821"/>
                <a:gd name="T1" fmla="*/ 88 h 644"/>
                <a:gd name="T2" fmla="*/ 1032 w 2821"/>
                <a:gd name="T3" fmla="*/ 74 h 644"/>
                <a:gd name="T4" fmla="*/ 0 w 2821"/>
                <a:gd name="T5" fmla="*/ 644 h 644"/>
                <a:gd name="T6" fmla="*/ 2821 w 2821"/>
                <a:gd name="T7" fmla="*/ 644 h 644"/>
                <a:gd name="T8" fmla="*/ 2821 w 2821"/>
                <a:gd name="T9" fmla="*/ 483 h 644"/>
                <a:gd name="T10" fmla="*/ 2029 w 2821"/>
                <a:gd name="T11" fmla="*/ 88 h 644"/>
              </a:gdLst>
              <a:ahLst/>
              <a:cxnLst>
                <a:cxn ang="0">
                  <a:pos x="T0" y="T1"/>
                </a:cxn>
                <a:cxn ang="0">
                  <a:pos x="T2" y="T3"/>
                </a:cxn>
                <a:cxn ang="0">
                  <a:pos x="T4" y="T5"/>
                </a:cxn>
                <a:cxn ang="0">
                  <a:pos x="T6" y="T7"/>
                </a:cxn>
                <a:cxn ang="0">
                  <a:pos x="T8" y="T9"/>
                </a:cxn>
                <a:cxn ang="0">
                  <a:pos x="T10" y="T11"/>
                </a:cxn>
              </a:cxnLst>
              <a:rect l="0" t="0" r="r" b="b"/>
              <a:pathLst>
                <a:path w="2821" h="644">
                  <a:moveTo>
                    <a:pt x="2029" y="88"/>
                  </a:moveTo>
                  <a:cubicBezTo>
                    <a:pt x="1702" y="5"/>
                    <a:pt x="1360" y="0"/>
                    <a:pt x="1032" y="74"/>
                  </a:cubicBezTo>
                  <a:cubicBezTo>
                    <a:pt x="654" y="160"/>
                    <a:pt x="295" y="349"/>
                    <a:pt x="0" y="644"/>
                  </a:cubicBezTo>
                  <a:cubicBezTo>
                    <a:pt x="2821" y="644"/>
                    <a:pt x="2821" y="644"/>
                    <a:pt x="2821" y="644"/>
                  </a:cubicBezTo>
                  <a:cubicBezTo>
                    <a:pt x="2821" y="483"/>
                    <a:pt x="2821" y="483"/>
                    <a:pt x="2821" y="483"/>
                  </a:cubicBezTo>
                  <a:cubicBezTo>
                    <a:pt x="2582" y="292"/>
                    <a:pt x="2311" y="161"/>
                    <a:pt x="2029" y="88"/>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39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45" name="Freeform 15"/>
            <p:cNvSpPr>
              <a:spLocks/>
            </p:cNvSpPr>
            <p:nvPr userDrawn="1"/>
          </p:nvSpPr>
          <p:spPr bwMode="auto">
            <a:xfrm>
              <a:off x="9292174" y="6315940"/>
              <a:ext cx="3144301" cy="688442"/>
            </a:xfrm>
            <a:custGeom>
              <a:avLst/>
              <a:gdLst>
                <a:gd name="T0" fmla="*/ 1210 w 1547"/>
                <a:gd name="T1" fmla="*/ 103 h 333"/>
                <a:gd name="T2" fmla="*/ 956 w 1547"/>
                <a:gd name="T3" fmla="*/ 28 h 333"/>
                <a:gd name="T4" fmla="*/ 825 w 1547"/>
                <a:gd name="T5" fmla="*/ 14 h 333"/>
                <a:gd name="T6" fmla="*/ 0 w 1547"/>
                <a:gd name="T7" fmla="*/ 333 h 333"/>
                <a:gd name="T8" fmla="*/ 547 w 1547"/>
                <a:gd name="T9" fmla="*/ 333 h 333"/>
                <a:gd name="T10" fmla="*/ 1547 w 1547"/>
                <a:gd name="T11" fmla="*/ 333 h 333"/>
                <a:gd name="T12" fmla="*/ 1210 w 1547"/>
                <a:gd name="T13" fmla="*/ 103 h 333"/>
              </a:gdLst>
              <a:ahLst/>
              <a:cxnLst>
                <a:cxn ang="0">
                  <a:pos x="T0" y="T1"/>
                </a:cxn>
                <a:cxn ang="0">
                  <a:pos x="T2" y="T3"/>
                </a:cxn>
                <a:cxn ang="0">
                  <a:pos x="T4" y="T5"/>
                </a:cxn>
                <a:cxn ang="0">
                  <a:pos x="T6" y="T7"/>
                </a:cxn>
                <a:cxn ang="0">
                  <a:pos x="T8" y="T9"/>
                </a:cxn>
                <a:cxn ang="0">
                  <a:pos x="T10" y="T11"/>
                </a:cxn>
                <a:cxn ang="0">
                  <a:pos x="T12" y="T13"/>
                </a:cxn>
              </a:cxnLst>
              <a:rect l="0" t="0" r="r" b="b"/>
              <a:pathLst>
                <a:path w="1547" h="333">
                  <a:moveTo>
                    <a:pt x="1210" y="103"/>
                  </a:moveTo>
                  <a:cubicBezTo>
                    <a:pt x="1128" y="67"/>
                    <a:pt x="1043" y="42"/>
                    <a:pt x="956" y="28"/>
                  </a:cubicBezTo>
                  <a:cubicBezTo>
                    <a:pt x="913" y="20"/>
                    <a:pt x="869" y="16"/>
                    <a:pt x="825" y="14"/>
                  </a:cubicBezTo>
                  <a:cubicBezTo>
                    <a:pt x="528" y="0"/>
                    <a:pt x="227" y="106"/>
                    <a:pt x="0" y="333"/>
                  </a:cubicBezTo>
                  <a:cubicBezTo>
                    <a:pt x="547" y="333"/>
                    <a:pt x="547" y="333"/>
                    <a:pt x="547" y="333"/>
                  </a:cubicBezTo>
                  <a:cubicBezTo>
                    <a:pt x="1547" y="333"/>
                    <a:pt x="1547" y="333"/>
                    <a:pt x="1547" y="333"/>
                  </a:cubicBezTo>
                  <a:cubicBezTo>
                    <a:pt x="1447" y="233"/>
                    <a:pt x="1332" y="156"/>
                    <a:pt x="1210" y="103"/>
                  </a:cubicBez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39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endParaRPr>
            </a:p>
          </p:txBody>
        </p:sp>
        <p:sp>
          <p:nvSpPr>
            <p:cNvPr id="147" name="Freeform 146"/>
            <p:cNvSpPr>
              <a:spLocks/>
            </p:cNvSpPr>
            <p:nvPr userDrawn="1"/>
          </p:nvSpPr>
          <p:spPr bwMode="black">
            <a:xfrm>
              <a:off x="7185749" y="6735803"/>
              <a:ext cx="320838" cy="181002"/>
            </a:xfrm>
            <a:custGeom>
              <a:avLst/>
              <a:gdLst>
                <a:gd name="connsiteX0" fmla="*/ 208342 w 644867"/>
                <a:gd name="connsiteY0" fmla="*/ 178753 h 363803"/>
                <a:gd name="connsiteX1" fmla="*/ 284403 w 644867"/>
                <a:gd name="connsiteY1" fmla="*/ 224190 h 363803"/>
                <a:gd name="connsiteX2" fmla="*/ 322434 w 644867"/>
                <a:gd name="connsiteY2" fmla="*/ 234103 h 363803"/>
                <a:gd name="connsiteX3" fmla="*/ 359638 w 644867"/>
                <a:gd name="connsiteY3" fmla="*/ 224190 h 363803"/>
                <a:gd name="connsiteX4" fmla="*/ 436526 w 644867"/>
                <a:gd name="connsiteY4" fmla="*/ 178753 h 363803"/>
                <a:gd name="connsiteX5" fmla="*/ 644867 w 644867"/>
                <a:gd name="connsiteY5" fmla="*/ 302671 h 363803"/>
                <a:gd name="connsiteX6" fmla="*/ 644867 w 644867"/>
                <a:gd name="connsiteY6" fmla="*/ 324150 h 363803"/>
                <a:gd name="connsiteX7" fmla="*/ 605183 w 644867"/>
                <a:gd name="connsiteY7" fmla="*/ 363803 h 363803"/>
                <a:gd name="connsiteX8" fmla="*/ 39684 w 644867"/>
                <a:gd name="connsiteY8" fmla="*/ 363803 h 363803"/>
                <a:gd name="connsiteX9" fmla="*/ 0 w 644867"/>
                <a:gd name="connsiteY9" fmla="*/ 324150 h 363803"/>
                <a:gd name="connsiteX10" fmla="*/ 0 w 644867"/>
                <a:gd name="connsiteY10" fmla="*/ 302671 h 363803"/>
                <a:gd name="connsiteX11" fmla="*/ 208342 w 644867"/>
                <a:gd name="connsiteY11" fmla="*/ 178753 h 363803"/>
                <a:gd name="connsiteX12" fmla="*/ 644867 w 644867"/>
                <a:gd name="connsiteY12" fmla="*/ 54570 h 363803"/>
                <a:gd name="connsiteX13" fmla="*/ 644867 w 644867"/>
                <a:gd name="connsiteY13" fmla="*/ 267954 h 363803"/>
                <a:gd name="connsiteX14" fmla="*/ 465368 w 644867"/>
                <a:gd name="connsiteY14" fmla="*/ 161262 h 363803"/>
                <a:gd name="connsiteX15" fmla="*/ 0 w 644867"/>
                <a:gd name="connsiteY15" fmla="*/ 54570 h 363803"/>
                <a:gd name="connsiteX16" fmla="*/ 179149 w 644867"/>
                <a:gd name="connsiteY16" fmla="*/ 161262 h 363803"/>
                <a:gd name="connsiteX17" fmla="*/ 0 w 644867"/>
                <a:gd name="connsiteY17" fmla="*/ 267954 h 363803"/>
                <a:gd name="connsiteX18" fmla="*/ 39412 w 644867"/>
                <a:gd name="connsiteY18" fmla="*/ 0 h 363803"/>
                <a:gd name="connsiteX19" fmla="*/ 605107 w 644867"/>
                <a:gd name="connsiteY19" fmla="*/ 0 h 363803"/>
                <a:gd name="connsiteX20" fmla="*/ 640669 w 644867"/>
                <a:gd name="connsiteY20" fmla="*/ 22331 h 363803"/>
                <a:gd name="connsiteX21" fmla="*/ 343762 w 644867"/>
                <a:gd name="connsiteY21" fmla="*/ 198501 h 363803"/>
                <a:gd name="connsiteX22" fmla="*/ 343762 w 644867"/>
                <a:gd name="connsiteY22" fmla="*/ 199328 h 363803"/>
                <a:gd name="connsiteX23" fmla="*/ 322259 w 644867"/>
                <a:gd name="connsiteY23" fmla="*/ 204290 h 363803"/>
                <a:gd name="connsiteX24" fmla="*/ 299929 w 644867"/>
                <a:gd name="connsiteY24" fmla="*/ 199328 h 363803"/>
                <a:gd name="connsiteX25" fmla="*/ 3849 w 644867"/>
                <a:gd name="connsiteY25" fmla="*/ 22331 h 363803"/>
                <a:gd name="connsiteX26" fmla="*/ 39412 w 644867"/>
                <a:gd name="connsiteY26" fmla="*/ 0 h 363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44867" h="363803">
                  <a:moveTo>
                    <a:pt x="208342" y="178753"/>
                  </a:moveTo>
                  <a:cubicBezTo>
                    <a:pt x="208342" y="178753"/>
                    <a:pt x="208342" y="178753"/>
                    <a:pt x="284403" y="224190"/>
                  </a:cubicBezTo>
                  <a:cubicBezTo>
                    <a:pt x="295151" y="230798"/>
                    <a:pt x="308379" y="234103"/>
                    <a:pt x="322434" y="234103"/>
                  </a:cubicBezTo>
                  <a:cubicBezTo>
                    <a:pt x="336489" y="234103"/>
                    <a:pt x="349717" y="230798"/>
                    <a:pt x="359638" y="224190"/>
                  </a:cubicBezTo>
                  <a:cubicBezTo>
                    <a:pt x="359638" y="224190"/>
                    <a:pt x="359638" y="224190"/>
                    <a:pt x="436526" y="178753"/>
                  </a:cubicBezTo>
                  <a:cubicBezTo>
                    <a:pt x="436526" y="178753"/>
                    <a:pt x="436526" y="178753"/>
                    <a:pt x="644867" y="302671"/>
                  </a:cubicBezTo>
                  <a:cubicBezTo>
                    <a:pt x="644867" y="302671"/>
                    <a:pt x="644867" y="302671"/>
                    <a:pt x="644867" y="324150"/>
                  </a:cubicBezTo>
                  <a:cubicBezTo>
                    <a:pt x="644867" y="346455"/>
                    <a:pt x="626679" y="363803"/>
                    <a:pt x="605183" y="363803"/>
                  </a:cubicBezTo>
                  <a:cubicBezTo>
                    <a:pt x="605183" y="363803"/>
                    <a:pt x="605183" y="363803"/>
                    <a:pt x="39684" y="363803"/>
                  </a:cubicBezTo>
                  <a:cubicBezTo>
                    <a:pt x="17362" y="363803"/>
                    <a:pt x="0" y="346455"/>
                    <a:pt x="0" y="324150"/>
                  </a:cubicBezTo>
                  <a:lnTo>
                    <a:pt x="0" y="302671"/>
                  </a:lnTo>
                  <a:cubicBezTo>
                    <a:pt x="0" y="302671"/>
                    <a:pt x="0" y="302671"/>
                    <a:pt x="208342" y="178753"/>
                  </a:cubicBezTo>
                  <a:close/>
                  <a:moveTo>
                    <a:pt x="644867" y="54570"/>
                  </a:moveTo>
                  <a:lnTo>
                    <a:pt x="644867" y="267954"/>
                  </a:lnTo>
                  <a:lnTo>
                    <a:pt x="465368" y="161262"/>
                  </a:lnTo>
                  <a:close/>
                  <a:moveTo>
                    <a:pt x="0" y="54570"/>
                  </a:moveTo>
                  <a:lnTo>
                    <a:pt x="179149" y="161262"/>
                  </a:lnTo>
                  <a:lnTo>
                    <a:pt x="0" y="267954"/>
                  </a:lnTo>
                  <a:close/>
                  <a:moveTo>
                    <a:pt x="39412" y="0"/>
                  </a:moveTo>
                  <a:cubicBezTo>
                    <a:pt x="39412" y="0"/>
                    <a:pt x="39412" y="0"/>
                    <a:pt x="605107" y="0"/>
                  </a:cubicBezTo>
                  <a:cubicBezTo>
                    <a:pt x="620820" y="0"/>
                    <a:pt x="634053" y="9098"/>
                    <a:pt x="640669" y="22331"/>
                  </a:cubicBezTo>
                  <a:cubicBezTo>
                    <a:pt x="640669" y="22331"/>
                    <a:pt x="640669" y="22331"/>
                    <a:pt x="343762" y="198501"/>
                  </a:cubicBezTo>
                  <a:cubicBezTo>
                    <a:pt x="343762" y="198501"/>
                    <a:pt x="343762" y="198501"/>
                    <a:pt x="343762" y="199328"/>
                  </a:cubicBezTo>
                  <a:cubicBezTo>
                    <a:pt x="337973" y="202636"/>
                    <a:pt x="330530" y="204290"/>
                    <a:pt x="322259" y="204290"/>
                  </a:cubicBezTo>
                  <a:cubicBezTo>
                    <a:pt x="313989" y="204290"/>
                    <a:pt x="305718" y="202636"/>
                    <a:pt x="299929" y="199328"/>
                  </a:cubicBezTo>
                  <a:cubicBezTo>
                    <a:pt x="299929" y="199328"/>
                    <a:pt x="299929" y="199328"/>
                    <a:pt x="3849" y="22331"/>
                  </a:cubicBezTo>
                  <a:cubicBezTo>
                    <a:pt x="9639" y="9098"/>
                    <a:pt x="23698" y="0"/>
                    <a:pt x="39412" y="0"/>
                  </a:cubicBezTo>
                  <a:close/>
                </a:path>
              </a:pathLst>
            </a:custGeom>
            <a:solidFill>
              <a:schemeClr val="bg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23" tIns="45711" rIns="91423" bIns="45711" numCol="1" rtlCol="0" anchor="ctr" anchorCtr="0" compatLnSpc="1">
              <a:prstTxWarp prst="textNoShape">
                <a:avLst/>
              </a:prstTxWarp>
              <a:noAutofit/>
            </a:bodyPr>
            <a:lstStyle/>
            <a:p>
              <a:pPr defTabSz="726007"/>
              <a:endParaRPr lang="en-US" sz="1765" spc="-120" dirty="0">
                <a:solidFill>
                  <a:prstClr val="black">
                    <a:lumMod val="50000"/>
                  </a:prstClr>
                </a:solidFill>
                <a:latin typeface="Segoe UI Light" panose="020B0502040204020203" pitchFamily="34" charset="0"/>
                <a:sym typeface="Segoe UI Light" panose="020B0502040204020203" pitchFamily="34" charset="0"/>
              </a:endParaRPr>
            </a:p>
          </p:txBody>
        </p:sp>
        <p:sp>
          <p:nvSpPr>
            <p:cNvPr id="148" name="Rectangle 5"/>
            <p:cNvSpPr>
              <a:spLocks noChangeArrowheads="1"/>
            </p:cNvSpPr>
            <p:nvPr userDrawn="1"/>
          </p:nvSpPr>
          <p:spPr bwMode="auto">
            <a:xfrm flipH="1">
              <a:off x="3418306" y="5868865"/>
              <a:ext cx="550363" cy="530608"/>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49" name="Rectangle 6"/>
            <p:cNvSpPr>
              <a:spLocks noChangeArrowheads="1"/>
            </p:cNvSpPr>
            <p:nvPr userDrawn="1"/>
          </p:nvSpPr>
          <p:spPr bwMode="auto">
            <a:xfrm flipH="1">
              <a:off x="3373345" y="5832524"/>
              <a:ext cx="640080" cy="36576"/>
            </a:xfrm>
            <a:prstGeom prst="rect">
              <a:avLst/>
            </a:pr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sz="1765" dirty="0"/>
            </a:p>
          </p:txBody>
        </p:sp>
        <p:sp>
          <p:nvSpPr>
            <p:cNvPr id="150" name="Rectangle 149"/>
            <p:cNvSpPr/>
            <p:nvPr userDrawn="1"/>
          </p:nvSpPr>
          <p:spPr bwMode="auto">
            <a:xfrm>
              <a:off x="3462615" y="6228918"/>
              <a:ext cx="461744" cy="73152"/>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51" name="Freeform 11"/>
            <p:cNvSpPr>
              <a:spLocks/>
            </p:cNvSpPr>
            <p:nvPr userDrawn="1"/>
          </p:nvSpPr>
          <p:spPr bwMode="auto">
            <a:xfrm flipH="1">
              <a:off x="4392841" y="6489852"/>
              <a:ext cx="3970620" cy="510252"/>
            </a:xfrm>
            <a:custGeom>
              <a:avLst/>
              <a:gdLst>
                <a:gd name="T0" fmla="*/ 408 w 661"/>
                <a:gd name="T1" fmla="*/ 25 h 155"/>
                <a:gd name="T2" fmla="*/ 408 w 661"/>
                <a:gd name="T3" fmla="*/ 25 h 155"/>
                <a:gd name="T4" fmla="*/ 0 w 661"/>
                <a:gd name="T5" fmla="*/ 155 h 155"/>
                <a:gd name="T6" fmla="*/ 234 w 661"/>
                <a:gd name="T7" fmla="*/ 155 h 155"/>
                <a:gd name="T8" fmla="*/ 661 w 661"/>
                <a:gd name="T9" fmla="*/ 155 h 155"/>
                <a:gd name="T10" fmla="*/ 408 w 661"/>
                <a:gd name="T11" fmla="*/ 25 h 155"/>
              </a:gdLst>
              <a:ahLst/>
              <a:cxnLst>
                <a:cxn ang="0">
                  <a:pos x="T0" y="T1"/>
                </a:cxn>
                <a:cxn ang="0">
                  <a:pos x="T2" y="T3"/>
                </a:cxn>
                <a:cxn ang="0">
                  <a:pos x="T4" y="T5"/>
                </a:cxn>
                <a:cxn ang="0">
                  <a:pos x="T6" y="T7"/>
                </a:cxn>
                <a:cxn ang="0">
                  <a:pos x="T8" y="T9"/>
                </a:cxn>
                <a:cxn ang="0">
                  <a:pos x="T10" y="T11"/>
                </a:cxn>
              </a:cxnLst>
              <a:rect l="0" t="0" r="r" b="b"/>
              <a:pathLst>
                <a:path w="661" h="155">
                  <a:moveTo>
                    <a:pt x="408" y="25"/>
                  </a:moveTo>
                  <a:cubicBezTo>
                    <a:pt x="408" y="25"/>
                    <a:pt x="408" y="25"/>
                    <a:pt x="408" y="25"/>
                  </a:cubicBezTo>
                  <a:cubicBezTo>
                    <a:pt x="264" y="0"/>
                    <a:pt x="111" y="44"/>
                    <a:pt x="0" y="155"/>
                  </a:cubicBezTo>
                  <a:cubicBezTo>
                    <a:pt x="234" y="155"/>
                    <a:pt x="234" y="155"/>
                    <a:pt x="234" y="155"/>
                  </a:cubicBezTo>
                  <a:cubicBezTo>
                    <a:pt x="661" y="155"/>
                    <a:pt x="661" y="155"/>
                    <a:pt x="661" y="155"/>
                  </a:cubicBezTo>
                  <a:cubicBezTo>
                    <a:pt x="589" y="84"/>
                    <a:pt x="501" y="40"/>
                    <a:pt x="408" y="25"/>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52" name="Freeform 18"/>
            <p:cNvSpPr>
              <a:spLocks/>
            </p:cNvSpPr>
            <p:nvPr userDrawn="1"/>
          </p:nvSpPr>
          <p:spPr bwMode="auto">
            <a:xfrm flipH="1">
              <a:off x="984" y="6027174"/>
              <a:ext cx="6091253" cy="972930"/>
            </a:xfrm>
            <a:custGeom>
              <a:avLst/>
              <a:gdLst>
                <a:gd name="T0" fmla="*/ 0 w 1014"/>
                <a:gd name="T1" fmla="*/ 296 h 296"/>
                <a:gd name="T2" fmla="*/ 0 w 1014"/>
                <a:gd name="T3" fmla="*/ 296 h 296"/>
                <a:gd name="T4" fmla="*/ 1014 w 1014"/>
                <a:gd name="T5" fmla="*/ 296 h 296"/>
                <a:gd name="T6" fmla="*/ 1014 w 1014"/>
                <a:gd name="T7" fmla="*/ 238 h 296"/>
                <a:gd name="T8" fmla="*/ 0 w 1014"/>
                <a:gd name="T9" fmla="*/ 296 h 296"/>
              </a:gdLst>
              <a:ahLst/>
              <a:cxnLst>
                <a:cxn ang="0">
                  <a:pos x="T0" y="T1"/>
                </a:cxn>
                <a:cxn ang="0">
                  <a:pos x="T2" y="T3"/>
                </a:cxn>
                <a:cxn ang="0">
                  <a:pos x="T4" y="T5"/>
                </a:cxn>
                <a:cxn ang="0">
                  <a:pos x="T6" y="T7"/>
                </a:cxn>
                <a:cxn ang="0">
                  <a:pos x="T8" y="T9"/>
                </a:cxn>
              </a:cxnLst>
              <a:rect l="0" t="0" r="r" b="b"/>
              <a:pathLst>
                <a:path w="1014" h="296">
                  <a:moveTo>
                    <a:pt x="0" y="296"/>
                  </a:moveTo>
                  <a:cubicBezTo>
                    <a:pt x="0" y="296"/>
                    <a:pt x="0" y="296"/>
                    <a:pt x="0" y="296"/>
                  </a:cubicBezTo>
                  <a:cubicBezTo>
                    <a:pt x="1014" y="296"/>
                    <a:pt x="1014" y="296"/>
                    <a:pt x="1014" y="296"/>
                  </a:cubicBezTo>
                  <a:cubicBezTo>
                    <a:pt x="1014" y="238"/>
                    <a:pt x="1014" y="238"/>
                    <a:pt x="1014" y="238"/>
                  </a:cubicBezTo>
                  <a:cubicBezTo>
                    <a:pt x="714" y="0"/>
                    <a:pt x="277" y="19"/>
                    <a:pt x="0" y="296"/>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53" name="Freeform 29"/>
            <p:cNvSpPr>
              <a:spLocks/>
            </p:cNvSpPr>
            <p:nvPr userDrawn="1"/>
          </p:nvSpPr>
          <p:spPr bwMode="auto">
            <a:xfrm flipH="1">
              <a:off x="432647" y="6571940"/>
              <a:ext cx="3340253" cy="428164"/>
            </a:xfrm>
            <a:custGeom>
              <a:avLst/>
              <a:gdLst>
                <a:gd name="T0" fmla="*/ 344 w 556"/>
                <a:gd name="T1" fmla="*/ 21 h 130"/>
                <a:gd name="T2" fmla="*/ 344 w 556"/>
                <a:gd name="T3" fmla="*/ 21 h 130"/>
                <a:gd name="T4" fmla="*/ 0 w 556"/>
                <a:gd name="T5" fmla="*/ 130 h 130"/>
                <a:gd name="T6" fmla="*/ 197 w 556"/>
                <a:gd name="T7" fmla="*/ 130 h 130"/>
                <a:gd name="T8" fmla="*/ 556 w 556"/>
                <a:gd name="T9" fmla="*/ 130 h 130"/>
                <a:gd name="T10" fmla="*/ 344 w 556"/>
                <a:gd name="T11" fmla="*/ 21 h 130"/>
              </a:gdLst>
              <a:ahLst/>
              <a:cxnLst>
                <a:cxn ang="0">
                  <a:pos x="T0" y="T1"/>
                </a:cxn>
                <a:cxn ang="0">
                  <a:pos x="T2" y="T3"/>
                </a:cxn>
                <a:cxn ang="0">
                  <a:pos x="T4" y="T5"/>
                </a:cxn>
                <a:cxn ang="0">
                  <a:pos x="T6" y="T7"/>
                </a:cxn>
                <a:cxn ang="0">
                  <a:pos x="T8" y="T9"/>
                </a:cxn>
                <a:cxn ang="0">
                  <a:pos x="T10" y="T11"/>
                </a:cxn>
              </a:cxnLst>
              <a:rect l="0" t="0" r="r" b="b"/>
              <a:pathLst>
                <a:path w="556" h="130">
                  <a:moveTo>
                    <a:pt x="344" y="21"/>
                  </a:moveTo>
                  <a:cubicBezTo>
                    <a:pt x="344" y="21"/>
                    <a:pt x="344" y="21"/>
                    <a:pt x="344" y="21"/>
                  </a:cubicBezTo>
                  <a:cubicBezTo>
                    <a:pt x="223" y="0"/>
                    <a:pt x="94" y="37"/>
                    <a:pt x="0" y="130"/>
                  </a:cubicBezTo>
                  <a:cubicBezTo>
                    <a:pt x="197" y="130"/>
                    <a:pt x="197" y="130"/>
                    <a:pt x="197" y="130"/>
                  </a:cubicBezTo>
                  <a:cubicBezTo>
                    <a:pt x="556" y="130"/>
                    <a:pt x="556" y="130"/>
                    <a:pt x="556" y="130"/>
                  </a:cubicBezTo>
                  <a:cubicBezTo>
                    <a:pt x="496" y="70"/>
                    <a:pt x="422" y="34"/>
                    <a:pt x="344" y="21"/>
                  </a:cubicBez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54" name="AutoShape 3"/>
            <p:cNvSpPr>
              <a:spLocks noChangeAspect="1" noChangeArrowheads="1" noTextEdit="1"/>
            </p:cNvSpPr>
            <p:nvPr userDrawn="1"/>
          </p:nvSpPr>
          <p:spPr bwMode="auto">
            <a:xfrm flipH="1">
              <a:off x="984" y="5602741"/>
              <a:ext cx="4298430" cy="140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nvGrpSpPr>
            <p:cNvPr id="155" name="Group 154"/>
            <p:cNvGrpSpPr/>
            <p:nvPr userDrawn="1"/>
          </p:nvGrpSpPr>
          <p:grpSpPr>
            <a:xfrm flipH="1">
              <a:off x="2682360" y="5937788"/>
              <a:ext cx="188333" cy="365034"/>
              <a:chOff x="6229350" y="5232400"/>
              <a:chExt cx="539750" cy="1046162"/>
            </a:xfrm>
          </p:grpSpPr>
          <p:sp>
            <p:nvSpPr>
              <p:cNvPr id="196" name="Freeform 14"/>
              <p:cNvSpPr>
                <a:spLocks/>
              </p:cNvSpPr>
              <p:nvPr/>
            </p:nvSpPr>
            <p:spPr bwMode="auto">
              <a:xfrm>
                <a:off x="6446838" y="5870575"/>
                <a:ext cx="111125" cy="407987"/>
              </a:xfrm>
              <a:custGeom>
                <a:avLst/>
                <a:gdLst>
                  <a:gd name="T0" fmla="*/ 70 w 70"/>
                  <a:gd name="T1" fmla="*/ 257 h 257"/>
                  <a:gd name="T2" fmla="*/ 70 w 70"/>
                  <a:gd name="T3" fmla="*/ 257 h 257"/>
                  <a:gd name="T4" fmla="*/ 0 w 70"/>
                  <a:gd name="T5" fmla="*/ 257 h 257"/>
                  <a:gd name="T6" fmla="*/ 0 w 70"/>
                  <a:gd name="T7" fmla="*/ 0 h 257"/>
                  <a:gd name="T8" fmla="*/ 70 w 70"/>
                  <a:gd name="T9" fmla="*/ 0 h 257"/>
                  <a:gd name="T10" fmla="*/ 70 w 70"/>
                  <a:gd name="T11" fmla="*/ 257 h 257"/>
                  <a:gd name="T12" fmla="*/ 70 w 70"/>
                  <a:gd name="T13" fmla="*/ 257 h 257"/>
                  <a:gd name="T14" fmla="*/ 70 w 70"/>
                  <a:gd name="T15" fmla="*/ 257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257">
                    <a:moveTo>
                      <a:pt x="70" y="257"/>
                    </a:moveTo>
                    <a:lnTo>
                      <a:pt x="70" y="257"/>
                    </a:lnTo>
                    <a:lnTo>
                      <a:pt x="0" y="257"/>
                    </a:lnTo>
                    <a:lnTo>
                      <a:pt x="0" y="0"/>
                    </a:lnTo>
                    <a:lnTo>
                      <a:pt x="70" y="0"/>
                    </a:lnTo>
                    <a:lnTo>
                      <a:pt x="70" y="257"/>
                    </a:lnTo>
                    <a:lnTo>
                      <a:pt x="70" y="257"/>
                    </a:lnTo>
                    <a:lnTo>
                      <a:pt x="70" y="257"/>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97" name="Freeform 15"/>
              <p:cNvSpPr>
                <a:spLocks/>
              </p:cNvSpPr>
              <p:nvPr/>
            </p:nvSpPr>
            <p:spPr bwMode="auto">
              <a:xfrm>
                <a:off x="6229350" y="5511800"/>
                <a:ext cx="539750" cy="542925"/>
              </a:xfrm>
              <a:custGeom>
                <a:avLst/>
                <a:gdLst>
                  <a:gd name="T0" fmla="*/ 97 w 97"/>
                  <a:gd name="T1" fmla="*/ 48 h 97"/>
                  <a:gd name="T2" fmla="*/ 97 w 97"/>
                  <a:gd name="T3" fmla="*/ 48 h 97"/>
                  <a:gd name="T4" fmla="*/ 48 w 97"/>
                  <a:gd name="T5" fmla="*/ 97 h 97"/>
                  <a:gd name="T6" fmla="*/ 0 w 97"/>
                  <a:gd name="T7" fmla="*/ 48 h 97"/>
                  <a:gd name="T8" fmla="*/ 48 w 97"/>
                  <a:gd name="T9" fmla="*/ 0 h 97"/>
                  <a:gd name="T10" fmla="*/ 97 w 97"/>
                  <a:gd name="T11" fmla="*/ 48 h 97"/>
                </a:gdLst>
                <a:ahLst/>
                <a:cxnLst>
                  <a:cxn ang="0">
                    <a:pos x="T0" y="T1"/>
                  </a:cxn>
                  <a:cxn ang="0">
                    <a:pos x="T2" y="T3"/>
                  </a:cxn>
                  <a:cxn ang="0">
                    <a:pos x="T4" y="T5"/>
                  </a:cxn>
                  <a:cxn ang="0">
                    <a:pos x="T6" y="T7"/>
                  </a:cxn>
                  <a:cxn ang="0">
                    <a:pos x="T8" y="T9"/>
                  </a:cxn>
                  <a:cxn ang="0">
                    <a:pos x="T10" y="T11"/>
                  </a:cxn>
                </a:cxnLst>
                <a:rect l="0" t="0" r="r" b="b"/>
                <a:pathLst>
                  <a:path w="97" h="97">
                    <a:moveTo>
                      <a:pt x="97" y="48"/>
                    </a:moveTo>
                    <a:cubicBezTo>
                      <a:pt x="97" y="48"/>
                      <a:pt x="97" y="48"/>
                      <a:pt x="97" y="48"/>
                    </a:cubicBezTo>
                    <a:cubicBezTo>
                      <a:pt x="97" y="75"/>
                      <a:pt x="75" y="97"/>
                      <a:pt x="48" y="97"/>
                    </a:cubicBezTo>
                    <a:cubicBezTo>
                      <a:pt x="22" y="97"/>
                      <a:pt x="0" y="75"/>
                      <a:pt x="0" y="48"/>
                    </a:cubicBezTo>
                    <a:cubicBezTo>
                      <a:pt x="0" y="22"/>
                      <a:pt x="22" y="0"/>
                      <a:pt x="48" y="0"/>
                    </a:cubicBezTo>
                    <a:cubicBezTo>
                      <a:pt x="75" y="0"/>
                      <a:pt x="97" y="22"/>
                      <a:pt x="97" y="48"/>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98" name="Freeform 16"/>
              <p:cNvSpPr>
                <a:spLocks/>
              </p:cNvSpPr>
              <p:nvPr/>
            </p:nvSpPr>
            <p:spPr bwMode="auto">
              <a:xfrm>
                <a:off x="6300788" y="5232400"/>
                <a:ext cx="395288" cy="396875"/>
              </a:xfrm>
              <a:custGeom>
                <a:avLst/>
                <a:gdLst>
                  <a:gd name="T0" fmla="*/ 71 w 71"/>
                  <a:gd name="T1" fmla="*/ 35 h 71"/>
                  <a:gd name="T2" fmla="*/ 71 w 71"/>
                  <a:gd name="T3" fmla="*/ 35 h 71"/>
                  <a:gd name="T4" fmla="*/ 35 w 71"/>
                  <a:gd name="T5" fmla="*/ 71 h 71"/>
                  <a:gd name="T6" fmla="*/ 0 w 71"/>
                  <a:gd name="T7" fmla="*/ 35 h 71"/>
                  <a:gd name="T8" fmla="*/ 35 w 71"/>
                  <a:gd name="T9" fmla="*/ 0 h 71"/>
                  <a:gd name="T10" fmla="*/ 71 w 71"/>
                  <a:gd name="T11" fmla="*/ 35 h 71"/>
                </a:gdLst>
                <a:ahLst/>
                <a:cxnLst>
                  <a:cxn ang="0">
                    <a:pos x="T0" y="T1"/>
                  </a:cxn>
                  <a:cxn ang="0">
                    <a:pos x="T2" y="T3"/>
                  </a:cxn>
                  <a:cxn ang="0">
                    <a:pos x="T4" y="T5"/>
                  </a:cxn>
                  <a:cxn ang="0">
                    <a:pos x="T6" y="T7"/>
                  </a:cxn>
                  <a:cxn ang="0">
                    <a:pos x="T8" y="T9"/>
                  </a:cxn>
                  <a:cxn ang="0">
                    <a:pos x="T10" y="T11"/>
                  </a:cxn>
                </a:cxnLst>
                <a:rect l="0" t="0" r="r" b="b"/>
                <a:pathLst>
                  <a:path w="71" h="71">
                    <a:moveTo>
                      <a:pt x="71" y="35"/>
                    </a:moveTo>
                    <a:cubicBezTo>
                      <a:pt x="71" y="35"/>
                      <a:pt x="71" y="35"/>
                      <a:pt x="71" y="35"/>
                    </a:cubicBezTo>
                    <a:cubicBezTo>
                      <a:pt x="71" y="55"/>
                      <a:pt x="55" y="71"/>
                      <a:pt x="35" y="71"/>
                    </a:cubicBezTo>
                    <a:cubicBezTo>
                      <a:pt x="16" y="71"/>
                      <a:pt x="0" y="55"/>
                      <a:pt x="0" y="35"/>
                    </a:cubicBezTo>
                    <a:cubicBezTo>
                      <a:pt x="0" y="16"/>
                      <a:pt x="16" y="0"/>
                      <a:pt x="35" y="0"/>
                    </a:cubicBezTo>
                    <a:cubicBezTo>
                      <a:pt x="55" y="0"/>
                      <a:pt x="71" y="16"/>
                      <a:pt x="71" y="35"/>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grpSp>
          <p:nvGrpSpPr>
            <p:cNvPr id="156" name="Group 155"/>
            <p:cNvGrpSpPr/>
            <p:nvPr userDrawn="1"/>
          </p:nvGrpSpPr>
          <p:grpSpPr>
            <a:xfrm flipH="1">
              <a:off x="4803495" y="6266909"/>
              <a:ext cx="188333" cy="365034"/>
              <a:chOff x="6229350" y="5232400"/>
              <a:chExt cx="539750" cy="1046162"/>
            </a:xfrm>
          </p:grpSpPr>
          <p:sp>
            <p:nvSpPr>
              <p:cNvPr id="193" name="Freeform 14"/>
              <p:cNvSpPr>
                <a:spLocks/>
              </p:cNvSpPr>
              <p:nvPr/>
            </p:nvSpPr>
            <p:spPr bwMode="auto">
              <a:xfrm>
                <a:off x="6446838" y="5870575"/>
                <a:ext cx="111125" cy="407987"/>
              </a:xfrm>
              <a:custGeom>
                <a:avLst/>
                <a:gdLst>
                  <a:gd name="T0" fmla="*/ 70 w 70"/>
                  <a:gd name="T1" fmla="*/ 257 h 257"/>
                  <a:gd name="T2" fmla="*/ 70 w 70"/>
                  <a:gd name="T3" fmla="*/ 257 h 257"/>
                  <a:gd name="T4" fmla="*/ 0 w 70"/>
                  <a:gd name="T5" fmla="*/ 257 h 257"/>
                  <a:gd name="T6" fmla="*/ 0 w 70"/>
                  <a:gd name="T7" fmla="*/ 0 h 257"/>
                  <a:gd name="T8" fmla="*/ 70 w 70"/>
                  <a:gd name="T9" fmla="*/ 0 h 257"/>
                  <a:gd name="T10" fmla="*/ 70 w 70"/>
                  <a:gd name="T11" fmla="*/ 257 h 257"/>
                  <a:gd name="T12" fmla="*/ 70 w 70"/>
                  <a:gd name="T13" fmla="*/ 257 h 257"/>
                  <a:gd name="T14" fmla="*/ 70 w 70"/>
                  <a:gd name="T15" fmla="*/ 257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257">
                    <a:moveTo>
                      <a:pt x="70" y="257"/>
                    </a:moveTo>
                    <a:lnTo>
                      <a:pt x="70" y="257"/>
                    </a:lnTo>
                    <a:lnTo>
                      <a:pt x="0" y="257"/>
                    </a:lnTo>
                    <a:lnTo>
                      <a:pt x="0" y="0"/>
                    </a:lnTo>
                    <a:lnTo>
                      <a:pt x="70" y="0"/>
                    </a:lnTo>
                    <a:lnTo>
                      <a:pt x="70" y="257"/>
                    </a:lnTo>
                    <a:lnTo>
                      <a:pt x="70" y="257"/>
                    </a:lnTo>
                    <a:lnTo>
                      <a:pt x="70" y="257"/>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94" name="Freeform 15"/>
              <p:cNvSpPr>
                <a:spLocks/>
              </p:cNvSpPr>
              <p:nvPr/>
            </p:nvSpPr>
            <p:spPr bwMode="auto">
              <a:xfrm>
                <a:off x="6229350" y="5511800"/>
                <a:ext cx="539750" cy="542925"/>
              </a:xfrm>
              <a:custGeom>
                <a:avLst/>
                <a:gdLst>
                  <a:gd name="T0" fmla="*/ 97 w 97"/>
                  <a:gd name="T1" fmla="*/ 48 h 97"/>
                  <a:gd name="T2" fmla="*/ 97 w 97"/>
                  <a:gd name="T3" fmla="*/ 48 h 97"/>
                  <a:gd name="T4" fmla="*/ 48 w 97"/>
                  <a:gd name="T5" fmla="*/ 97 h 97"/>
                  <a:gd name="T6" fmla="*/ 0 w 97"/>
                  <a:gd name="T7" fmla="*/ 48 h 97"/>
                  <a:gd name="T8" fmla="*/ 48 w 97"/>
                  <a:gd name="T9" fmla="*/ 0 h 97"/>
                  <a:gd name="T10" fmla="*/ 97 w 97"/>
                  <a:gd name="T11" fmla="*/ 48 h 97"/>
                </a:gdLst>
                <a:ahLst/>
                <a:cxnLst>
                  <a:cxn ang="0">
                    <a:pos x="T0" y="T1"/>
                  </a:cxn>
                  <a:cxn ang="0">
                    <a:pos x="T2" y="T3"/>
                  </a:cxn>
                  <a:cxn ang="0">
                    <a:pos x="T4" y="T5"/>
                  </a:cxn>
                  <a:cxn ang="0">
                    <a:pos x="T6" y="T7"/>
                  </a:cxn>
                  <a:cxn ang="0">
                    <a:pos x="T8" y="T9"/>
                  </a:cxn>
                  <a:cxn ang="0">
                    <a:pos x="T10" y="T11"/>
                  </a:cxn>
                </a:cxnLst>
                <a:rect l="0" t="0" r="r" b="b"/>
                <a:pathLst>
                  <a:path w="97" h="97">
                    <a:moveTo>
                      <a:pt x="97" y="48"/>
                    </a:moveTo>
                    <a:cubicBezTo>
                      <a:pt x="97" y="48"/>
                      <a:pt x="97" y="48"/>
                      <a:pt x="97" y="48"/>
                    </a:cubicBezTo>
                    <a:cubicBezTo>
                      <a:pt x="97" y="75"/>
                      <a:pt x="75" y="97"/>
                      <a:pt x="48" y="97"/>
                    </a:cubicBezTo>
                    <a:cubicBezTo>
                      <a:pt x="22" y="97"/>
                      <a:pt x="0" y="75"/>
                      <a:pt x="0" y="48"/>
                    </a:cubicBezTo>
                    <a:cubicBezTo>
                      <a:pt x="0" y="22"/>
                      <a:pt x="22" y="0"/>
                      <a:pt x="48" y="0"/>
                    </a:cubicBezTo>
                    <a:cubicBezTo>
                      <a:pt x="75" y="0"/>
                      <a:pt x="97" y="22"/>
                      <a:pt x="97" y="48"/>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95" name="Freeform 16"/>
              <p:cNvSpPr>
                <a:spLocks/>
              </p:cNvSpPr>
              <p:nvPr/>
            </p:nvSpPr>
            <p:spPr bwMode="auto">
              <a:xfrm>
                <a:off x="6300788" y="5232400"/>
                <a:ext cx="395288" cy="396875"/>
              </a:xfrm>
              <a:custGeom>
                <a:avLst/>
                <a:gdLst>
                  <a:gd name="T0" fmla="*/ 71 w 71"/>
                  <a:gd name="T1" fmla="*/ 35 h 71"/>
                  <a:gd name="T2" fmla="*/ 71 w 71"/>
                  <a:gd name="T3" fmla="*/ 35 h 71"/>
                  <a:gd name="T4" fmla="*/ 35 w 71"/>
                  <a:gd name="T5" fmla="*/ 71 h 71"/>
                  <a:gd name="T6" fmla="*/ 0 w 71"/>
                  <a:gd name="T7" fmla="*/ 35 h 71"/>
                  <a:gd name="T8" fmla="*/ 35 w 71"/>
                  <a:gd name="T9" fmla="*/ 0 h 71"/>
                  <a:gd name="T10" fmla="*/ 71 w 71"/>
                  <a:gd name="T11" fmla="*/ 35 h 71"/>
                </a:gdLst>
                <a:ahLst/>
                <a:cxnLst>
                  <a:cxn ang="0">
                    <a:pos x="T0" y="T1"/>
                  </a:cxn>
                  <a:cxn ang="0">
                    <a:pos x="T2" y="T3"/>
                  </a:cxn>
                  <a:cxn ang="0">
                    <a:pos x="T4" y="T5"/>
                  </a:cxn>
                  <a:cxn ang="0">
                    <a:pos x="T6" y="T7"/>
                  </a:cxn>
                  <a:cxn ang="0">
                    <a:pos x="T8" y="T9"/>
                  </a:cxn>
                  <a:cxn ang="0">
                    <a:pos x="T10" y="T11"/>
                  </a:cxn>
                </a:cxnLst>
                <a:rect l="0" t="0" r="r" b="b"/>
                <a:pathLst>
                  <a:path w="71" h="71">
                    <a:moveTo>
                      <a:pt x="71" y="35"/>
                    </a:moveTo>
                    <a:cubicBezTo>
                      <a:pt x="71" y="35"/>
                      <a:pt x="71" y="35"/>
                      <a:pt x="71" y="35"/>
                    </a:cubicBezTo>
                    <a:cubicBezTo>
                      <a:pt x="71" y="55"/>
                      <a:pt x="55" y="71"/>
                      <a:pt x="35" y="71"/>
                    </a:cubicBezTo>
                    <a:cubicBezTo>
                      <a:pt x="16" y="71"/>
                      <a:pt x="0" y="55"/>
                      <a:pt x="0" y="35"/>
                    </a:cubicBezTo>
                    <a:cubicBezTo>
                      <a:pt x="0" y="16"/>
                      <a:pt x="16" y="0"/>
                      <a:pt x="35" y="0"/>
                    </a:cubicBezTo>
                    <a:cubicBezTo>
                      <a:pt x="55" y="0"/>
                      <a:pt x="71" y="16"/>
                      <a:pt x="71" y="35"/>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sp>
          <p:nvSpPr>
            <p:cNvPr id="157" name="Freeform 17"/>
            <p:cNvSpPr>
              <a:spLocks/>
            </p:cNvSpPr>
            <p:nvPr userDrawn="1"/>
          </p:nvSpPr>
          <p:spPr bwMode="auto">
            <a:xfrm flipH="1">
              <a:off x="-5288" y="6414294"/>
              <a:ext cx="1445870" cy="585810"/>
            </a:xfrm>
            <a:custGeom>
              <a:avLst/>
              <a:gdLst>
                <a:gd name="T0" fmla="*/ 0 w 442"/>
                <a:gd name="T1" fmla="*/ 178 h 178"/>
                <a:gd name="T2" fmla="*/ 0 w 442"/>
                <a:gd name="T3" fmla="*/ 178 h 178"/>
                <a:gd name="T4" fmla="*/ 290 w 442"/>
                <a:gd name="T5" fmla="*/ 178 h 178"/>
                <a:gd name="T6" fmla="*/ 442 w 442"/>
                <a:gd name="T7" fmla="*/ 178 h 178"/>
                <a:gd name="T8" fmla="*/ 442 w 442"/>
                <a:gd name="T9" fmla="*/ 9 h 178"/>
                <a:gd name="T10" fmla="*/ 0 w 442"/>
                <a:gd name="T11" fmla="*/ 178 h 178"/>
              </a:gdLst>
              <a:ahLst/>
              <a:cxnLst>
                <a:cxn ang="0">
                  <a:pos x="T0" y="T1"/>
                </a:cxn>
                <a:cxn ang="0">
                  <a:pos x="T2" y="T3"/>
                </a:cxn>
                <a:cxn ang="0">
                  <a:pos x="T4" y="T5"/>
                </a:cxn>
                <a:cxn ang="0">
                  <a:pos x="T6" y="T7"/>
                </a:cxn>
                <a:cxn ang="0">
                  <a:pos x="T8" y="T9"/>
                </a:cxn>
                <a:cxn ang="0">
                  <a:pos x="T10" y="T11"/>
                </a:cxn>
              </a:cxnLst>
              <a:rect l="0" t="0" r="r" b="b"/>
              <a:pathLst>
                <a:path w="442" h="178">
                  <a:moveTo>
                    <a:pt x="0" y="178"/>
                  </a:moveTo>
                  <a:cubicBezTo>
                    <a:pt x="0" y="178"/>
                    <a:pt x="0" y="178"/>
                    <a:pt x="0" y="178"/>
                  </a:cubicBezTo>
                  <a:cubicBezTo>
                    <a:pt x="290" y="178"/>
                    <a:pt x="290" y="178"/>
                    <a:pt x="290" y="178"/>
                  </a:cubicBezTo>
                  <a:cubicBezTo>
                    <a:pt x="442" y="178"/>
                    <a:pt x="442" y="178"/>
                    <a:pt x="442" y="178"/>
                  </a:cubicBezTo>
                  <a:cubicBezTo>
                    <a:pt x="442" y="9"/>
                    <a:pt x="442" y="9"/>
                    <a:pt x="442" y="9"/>
                  </a:cubicBezTo>
                  <a:cubicBezTo>
                    <a:pt x="283" y="0"/>
                    <a:pt x="121" y="57"/>
                    <a:pt x="0" y="178"/>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nvGrpSpPr>
            <p:cNvPr id="158" name="Group 157"/>
            <p:cNvGrpSpPr/>
            <p:nvPr userDrawn="1"/>
          </p:nvGrpSpPr>
          <p:grpSpPr>
            <a:xfrm flipH="1">
              <a:off x="4579666" y="6201145"/>
              <a:ext cx="188333" cy="365034"/>
              <a:chOff x="6229350" y="5232400"/>
              <a:chExt cx="539750" cy="1046162"/>
            </a:xfrm>
          </p:grpSpPr>
          <p:sp>
            <p:nvSpPr>
              <p:cNvPr id="190" name="Freeform 14"/>
              <p:cNvSpPr>
                <a:spLocks/>
              </p:cNvSpPr>
              <p:nvPr/>
            </p:nvSpPr>
            <p:spPr bwMode="auto">
              <a:xfrm>
                <a:off x="6446838" y="5870575"/>
                <a:ext cx="111125" cy="407987"/>
              </a:xfrm>
              <a:custGeom>
                <a:avLst/>
                <a:gdLst>
                  <a:gd name="T0" fmla="*/ 70 w 70"/>
                  <a:gd name="T1" fmla="*/ 257 h 257"/>
                  <a:gd name="T2" fmla="*/ 70 w 70"/>
                  <a:gd name="T3" fmla="*/ 257 h 257"/>
                  <a:gd name="T4" fmla="*/ 0 w 70"/>
                  <a:gd name="T5" fmla="*/ 257 h 257"/>
                  <a:gd name="T6" fmla="*/ 0 w 70"/>
                  <a:gd name="T7" fmla="*/ 0 h 257"/>
                  <a:gd name="T8" fmla="*/ 70 w 70"/>
                  <a:gd name="T9" fmla="*/ 0 h 257"/>
                  <a:gd name="T10" fmla="*/ 70 w 70"/>
                  <a:gd name="T11" fmla="*/ 257 h 257"/>
                  <a:gd name="T12" fmla="*/ 70 w 70"/>
                  <a:gd name="T13" fmla="*/ 257 h 257"/>
                  <a:gd name="T14" fmla="*/ 70 w 70"/>
                  <a:gd name="T15" fmla="*/ 257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257">
                    <a:moveTo>
                      <a:pt x="70" y="257"/>
                    </a:moveTo>
                    <a:lnTo>
                      <a:pt x="70" y="257"/>
                    </a:lnTo>
                    <a:lnTo>
                      <a:pt x="0" y="257"/>
                    </a:lnTo>
                    <a:lnTo>
                      <a:pt x="0" y="0"/>
                    </a:lnTo>
                    <a:lnTo>
                      <a:pt x="70" y="0"/>
                    </a:lnTo>
                    <a:lnTo>
                      <a:pt x="70" y="257"/>
                    </a:lnTo>
                    <a:lnTo>
                      <a:pt x="70" y="257"/>
                    </a:lnTo>
                    <a:lnTo>
                      <a:pt x="70" y="257"/>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91" name="Freeform 15"/>
              <p:cNvSpPr>
                <a:spLocks/>
              </p:cNvSpPr>
              <p:nvPr/>
            </p:nvSpPr>
            <p:spPr bwMode="auto">
              <a:xfrm>
                <a:off x="6229350" y="5511800"/>
                <a:ext cx="539750" cy="542925"/>
              </a:xfrm>
              <a:custGeom>
                <a:avLst/>
                <a:gdLst>
                  <a:gd name="T0" fmla="*/ 97 w 97"/>
                  <a:gd name="T1" fmla="*/ 48 h 97"/>
                  <a:gd name="T2" fmla="*/ 97 w 97"/>
                  <a:gd name="T3" fmla="*/ 48 h 97"/>
                  <a:gd name="T4" fmla="*/ 48 w 97"/>
                  <a:gd name="T5" fmla="*/ 97 h 97"/>
                  <a:gd name="T6" fmla="*/ 0 w 97"/>
                  <a:gd name="T7" fmla="*/ 48 h 97"/>
                  <a:gd name="T8" fmla="*/ 48 w 97"/>
                  <a:gd name="T9" fmla="*/ 0 h 97"/>
                  <a:gd name="T10" fmla="*/ 97 w 97"/>
                  <a:gd name="T11" fmla="*/ 48 h 97"/>
                </a:gdLst>
                <a:ahLst/>
                <a:cxnLst>
                  <a:cxn ang="0">
                    <a:pos x="T0" y="T1"/>
                  </a:cxn>
                  <a:cxn ang="0">
                    <a:pos x="T2" y="T3"/>
                  </a:cxn>
                  <a:cxn ang="0">
                    <a:pos x="T4" y="T5"/>
                  </a:cxn>
                  <a:cxn ang="0">
                    <a:pos x="T6" y="T7"/>
                  </a:cxn>
                  <a:cxn ang="0">
                    <a:pos x="T8" y="T9"/>
                  </a:cxn>
                  <a:cxn ang="0">
                    <a:pos x="T10" y="T11"/>
                  </a:cxn>
                </a:cxnLst>
                <a:rect l="0" t="0" r="r" b="b"/>
                <a:pathLst>
                  <a:path w="97" h="97">
                    <a:moveTo>
                      <a:pt x="97" y="48"/>
                    </a:moveTo>
                    <a:cubicBezTo>
                      <a:pt x="97" y="48"/>
                      <a:pt x="97" y="48"/>
                      <a:pt x="97" y="48"/>
                    </a:cubicBezTo>
                    <a:cubicBezTo>
                      <a:pt x="97" y="75"/>
                      <a:pt x="75" y="97"/>
                      <a:pt x="48" y="97"/>
                    </a:cubicBezTo>
                    <a:cubicBezTo>
                      <a:pt x="22" y="97"/>
                      <a:pt x="0" y="75"/>
                      <a:pt x="0" y="48"/>
                    </a:cubicBezTo>
                    <a:cubicBezTo>
                      <a:pt x="0" y="22"/>
                      <a:pt x="22" y="0"/>
                      <a:pt x="48" y="0"/>
                    </a:cubicBezTo>
                    <a:cubicBezTo>
                      <a:pt x="75" y="0"/>
                      <a:pt x="97" y="22"/>
                      <a:pt x="97" y="48"/>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92" name="Freeform 16"/>
              <p:cNvSpPr>
                <a:spLocks/>
              </p:cNvSpPr>
              <p:nvPr/>
            </p:nvSpPr>
            <p:spPr bwMode="auto">
              <a:xfrm>
                <a:off x="6300788" y="5232400"/>
                <a:ext cx="395288" cy="396875"/>
              </a:xfrm>
              <a:custGeom>
                <a:avLst/>
                <a:gdLst>
                  <a:gd name="T0" fmla="*/ 71 w 71"/>
                  <a:gd name="T1" fmla="*/ 35 h 71"/>
                  <a:gd name="T2" fmla="*/ 71 w 71"/>
                  <a:gd name="T3" fmla="*/ 35 h 71"/>
                  <a:gd name="T4" fmla="*/ 35 w 71"/>
                  <a:gd name="T5" fmla="*/ 71 h 71"/>
                  <a:gd name="T6" fmla="*/ 0 w 71"/>
                  <a:gd name="T7" fmla="*/ 35 h 71"/>
                  <a:gd name="T8" fmla="*/ 35 w 71"/>
                  <a:gd name="T9" fmla="*/ 0 h 71"/>
                  <a:gd name="T10" fmla="*/ 71 w 71"/>
                  <a:gd name="T11" fmla="*/ 35 h 71"/>
                </a:gdLst>
                <a:ahLst/>
                <a:cxnLst>
                  <a:cxn ang="0">
                    <a:pos x="T0" y="T1"/>
                  </a:cxn>
                  <a:cxn ang="0">
                    <a:pos x="T2" y="T3"/>
                  </a:cxn>
                  <a:cxn ang="0">
                    <a:pos x="T4" y="T5"/>
                  </a:cxn>
                  <a:cxn ang="0">
                    <a:pos x="T6" y="T7"/>
                  </a:cxn>
                  <a:cxn ang="0">
                    <a:pos x="T8" y="T9"/>
                  </a:cxn>
                  <a:cxn ang="0">
                    <a:pos x="T10" y="T11"/>
                  </a:cxn>
                </a:cxnLst>
                <a:rect l="0" t="0" r="r" b="b"/>
                <a:pathLst>
                  <a:path w="71" h="71">
                    <a:moveTo>
                      <a:pt x="71" y="35"/>
                    </a:moveTo>
                    <a:cubicBezTo>
                      <a:pt x="71" y="35"/>
                      <a:pt x="71" y="35"/>
                      <a:pt x="71" y="35"/>
                    </a:cubicBezTo>
                    <a:cubicBezTo>
                      <a:pt x="71" y="55"/>
                      <a:pt x="55" y="71"/>
                      <a:pt x="35" y="71"/>
                    </a:cubicBezTo>
                    <a:cubicBezTo>
                      <a:pt x="16" y="71"/>
                      <a:pt x="0" y="55"/>
                      <a:pt x="0" y="35"/>
                    </a:cubicBezTo>
                    <a:cubicBezTo>
                      <a:pt x="0" y="16"/>
                      <a:pt x="16" y="0"/>
                      <a:pt x="35" y="0"/>
                    </a:cubicBezTo>
                    <a:cubicBezTo>
                      <a:pt x="55" y="0"/>
                      <a:pt x="71" y="16"/>
                      <a:pt x="71" y="35"/>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grpSp>
          <p:nvGrpSpPr>
            <p:cNvPr id="160" name="Group 159"/>
            <p:cNvGrpSpPr/>
            <p:nvPr userDrawn="1"/>
          </p:nvGrpSpPr>
          <p:grpSpPr>
            <a:xfrm>
              <a:off x="10950846" y="5461051"/>
              <a:ext cx="485776" cy="941389"/>
              <a:chOff x="7916877" y="4953006"/>
              <a:chExt cx="485776" cy="941389"/>
            </a:xfrm>
          </p:grpSpPr>
          <p:sp>
            <p:nvSpPr>
              <p:cNvPr id="187" name="Rectangle 43"/>
              <p:cNvSpPr>
                <a:spLocks noChangeArrowheads="1"/>
              </p:cNvSpPr>
              <p:nvPr userDrawn="1"/>
            </p:nvSpPr>
            <p:spPr bwMode="auto">
              <a:xfrm>
                <a:off x="8113727" y="5524507"/>
                <a:ext cx="98425" cy="369888"/>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88" name="Oval 44"/>
              <p:cNvSpPr>
                <a:spLocks noChangeArrowheads="1"/>
              </p:cNvSpPr>
              <p:nvPr userDrawn="1"/>
            </p:nvSpPr>
            <p:spPr bwMode="auto">
              <a:xfrm>
                <a:off x="7916877" y="5205419"/>
                <a:ext cx="485776" cy="485776"/>
              </a:xfrm>
              <a:prstGeom prst="ellipse">
                <a:avLst/>
              </a:pr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89" name="Oval 45"/>
              <p:cNvSpPr>
                <a:spLocks noChangeArrowheads="1"/>
              </p:cNvSpPr>
              <p:nvPr userDrawn="1"/>
            </p:nvSpPr>
            <p:spPr bwMode="auto">
              <a:xfrm>
                <a:off x="7977202" y="4953006"/>
                <a:ext cx="357188" cy="357188"/>
              </a:xfrm>
              <a:prstGeom prst="ellipse">
                <a:avLst/>
              </a:pr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sp>
          <p:nvSpPr>
            <p:cNvPr id="161" name="Freeform 11"/>
            <p:cNvSpPr>
              <a:spLocks/>
            </p:cNvSpPr>
            <p:nvPr userDrawn="1"/>
          </p:nvSpPr>
          <p:spPr bwMode="auto">
            <a:xfrm>
              <a:off x="7485076" y="3132141"/>
              <a:ext cx="2763842" cy="2762254"/>
            </a:xfrm>
            <a:custGeom>
              <a:avLst/>
              <a:gdLst>
                <a:gd name="T0" fmla="*/ 698 w 1741"/>
                <a:gd name="T1" fmla="*/ 182 h 1740"/>
                <a:gd name="T2" fmla="*/ 698 w 1741"/>
                <a:gd name="T3" fmla="*/ 0 h 1740"/>
                <a:gd name="T4" fmla="*/ 248 w 1741"/>
                <a:gd name="T5" fmla="*/ 0 h 1740"/>
                <a:gd name="T6" fmla="*/ 248 w 1741"/>
                <a:gd name="T7" fmla="*/ 182 h 1740"/>
                <a:gd name="T8" fmla="*/ 0 w 1741"/>
                <a:gd name="T9" fmla="*/ 182 h 1740"/>
                <a:gd name="T10" fmla="*/ 0 w 1741"/>
                <a:gd name="T11" fmla="*/ 228 h 1740"/>
                <a:gd name="T12" fmla="*/ 58 w 1741"/>
                <a:gd name="T13" fmla="*/ 228 h 1740"/>
                <a:gd name="T14" fmla="*/ 58 w 1741"/>
                <a:gd name="T15" fmla="*/ 1740 h 1740"/>
                <a:gd name="T16" fmla="*/ 1682 w 1741"/>
                <a:gd name="T17" fmla="*/ 1740 h 1740"/>
                <a:gd name="T18" fmla="*/ 1682 w 1741"/>
                <a:gd name="T19" fmla="*/ 228 h 1740"/>
                <a:gd name="T20" fmla="*/ 1741 w 1741"/>
                <a:gd name="T21" fmla="*/ 228 h 1740"/>
                <a:gd name="T22" fmla="*/ 1741 w 1741"/>
                <a:gd name="T23" fmla="*/ 182 h 1740"/>
                <a:gd name="T24" fmla="*/ 698 w 1741"/>
                <a:gd name="T25" fmla="*/ 182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1" h="1740">
                  <a:moveTo>
                    <a:pt x="698" y="182"/>
                  </a:moveTo>
                  <a:lnTo>
                    <a:pt x="698" y="0"/>
                  </a:lnTo>
                  <a:lnTo>
                    <a:pt x="248" y="0"/>
                  </a:lnTo>
                  <a:lnTo>
                    <a:pt x="248" y="182"/>
                  </a:lnTo>
                  <a:lnTo>
                    <a:pt x="0" y="182"/>
                  </a:lnTo>
                  <a:lnTo>
                    <a:pt x="0" y="228"/>
                  </a:lnTo>
                  <a:lnTo>
                    <a:pt x="58" y="228"/>
                  </a:lnTo>
                  <a:lnTo>
                    <a:pt x="58" y="1740"/>
                  </a:lnTo>
                  <a:lnTo>
                    <a:pt x="1682" y="1740"/>
                  </a:lnTo>
                  <a:lnTo>
                    <a:pt x="1682" y="228"/>
                  </a:lnTo>
                  <a:lnTo>
                    <a:pt x="1741" y="228"/>
                  </a:lnTo>
                  <a:lnTo>
                    <a:pt x="1741" y="182"/>
                  </a:lnTo>
                  <a:lnTo>
                    <a:pt x="698" y="1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62" name="Freeform 12"/>
            <p:cNvSpPr>
              <a:spLocks/>
            </p:cNvSpPr>
            <p:nvPr userDrawn="1"/>
          </p:nvSpPr>
          <p:spPr bwMode="auto">
            <a:xfrm flipH="1">
              <a:off x="8088327" y="577849"/>
              <a:ext cx="1508128" cy="990602"/>
            </a:xfrm>
            <a:custGeom>
              <a:avLst/>
              <a:gdLst>
                <a:gd name="T0" fmla="*/ 206 w 245"/>
                <a:gd name="T1" fmla="*/ 71 h 161"/>
                <a:gd name="T2" fmla="*/ 206 w 245"/>
                <a:gd name="T3" fmla="*/ 67 h 161"/>
                <a:gd name="T4" fmla="*/ 139 w 245"/>
                <a:gd name="T5" fmla="*/ 0 h 161"/>
                <a:gd name="T6" fmla="*/ 82 w 245"/>
                <a:gd name="T7" fmla="*/ 30 h 161"/>
                <a:gd name="T8" fmla="*/ 64 w 245"/>
                <a:gd name="T9" fmla="*/ 25 h 161"/>
                <a:gd name="T10" fmla="*/ 42 w 245"/>
                <a:gd name="T11" fmla="*/ 32 h 161"/>
                <a:gd name="T12" fmla="*/ 25 w 245"/>
                <a:gd name="T13" fmla="*/ 63 h 161"/>
                <a:gd name="T14" fmla="*/ 0 w 245"/>
                <a:gd name="T15" fmla="*/ 108 h 161"/>
                <a:gd name="T16" fmla="*/ 48 w 245"/>
                <a:gd name="T17" fmla="*/ 161 h 161"/>
                <a:gd name="T18" fmla="*/ 54 w 245"/>
                <a:gd name="T19" fmla="*/ 161 h 161"/>
                <a:gd name="T20" fmla="*/ 59 w 245"/>
                <a:gd name="T21" fmla="*/ 161 h 161"/>
                <a:gd name="T22" fmla="*/ 169 w 245"/>
                <a:gd name="T23" fmla="*/ 161 h 161"/>
                <a:gd name="T24" fmla="*/ 171 w 245"/>
                <a:gd name="T25" fmla="*/ 161 h 161"/>
                <a:gd name="T26" fmla="*/ 174 w 245"/>
                <a:gd name="T27" fmla="*/ 161 h 161"/>
                <a:gd name="T28" fmla="*/ 182 w 245"/>
                <a:gd name="T29" fmla="*/ 161 h 161"/>
                <a:gd name="T30" fmla="*/ 200 w 245"/>
                <a:gd name="T31" fmla="*/ 161 h 161"/>
                <a:gd name="T32" fmla="*/ 245 w 245"/>
                <a:gd name="T33" fmla="*/ 116 h 161"/>
                <a:gd name="T34" fmla="*/ 206 w 245"/>
                <a:gd name="T35" fmla="*/ 7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5" h="161">
                  <a:moveTo>
                    <a:pt x="206" y="71"/>
                  </a:moveTo>
                  <a:cubicBezTo>
                    <a:pt x="206" y="70"/>
                    <a:pt x="206" y="68"/>
                    <a:pt x="206" y="67"/>
                  </a:cubicBezTo>
                  <a:cubicBezTo>
                    <a:pt x="206" y="30"/>
                    <a:pt x="176" y="0"/>
                    <a:pt x="139" y="0"/>
                  </a:cubicBezTo>
                  <a:cubicBezTo>
                    <a:pt x="115" y="0"/>
                    <a:pt x="95" y="12"/>
                    <a:pt x="82" y="30"/>
                  </a:cubicBezTo>
                  <a:cubicBezTo>
                    <a:pt x="77" y="27"/>
                    <a:pt x="71" y="25"/>
                    <a:pt x="64" y="25"/>
                  </a:cubicBezTo>
                  <a:cubicBezTo>
                    <a:pt x="56" y="25"/>
                    <a:pt x="48" y="28"/>
                    <a:pt x="42" y="32"/>
                  </a:cubicBezTo>
                  <a:cubicBezTo>
                    <a:pt x="32" y="39"/>
                    <a:pt x="25" y="50"/>
                    <a:pt x="25" y="63"/>
                  </a:cubicBezTo>
                  <a:cubicBezTo>
                    <a:pt x="10" y="73"/>
                    <a:pt x="0" y="90"/>
                    <a:pt x="0" y="108"/>
                  </a:cubicBezTo>
                  <a:cubicBezTo>
                    <a:pt x="0" y="135"/>
                    <a:pt x="21" y="158"/>
                    <a:pt x="48" y="161"/>
                  </a:cubicBezTo>
                  <a:cubicBezTo>
                    <a:pt x="50" y="161"/>
                    <a:pt x="52" y="161"/>
                    <a:pt x="54" y="161"/>
                  </a:cubicBezTo>
                  <a:cubicBezTo>
                    <a:pt x="55" y="161"/>
                    <a:pt x="57" y="161"/>
                    <a:pt x="59" y="161"/>
                  </a:cubicBezTo>
                  <a:cubicBezTo>
                    <a:pt x="84" y="161"/>
                    <a:pt x="142" y="161"/>
                    <a:pt x="169" y="161"/>
                  </a:cubicBezTo>
                  <a:cubicBezTo>
                    <a:pt x="170" y="161"/>
                    <a:pt x="171" y="161"/>
                    <a:pt x="171" y="161"/>
                  </a:cubicBezTo>
                  <a:cubicBezTo>
                    <a:pt x="174" y="161"/>
                    <a:pt x="174" y="161"/>
                    <a:pt x="174" y="161"/>
                  </a:cubicBezTo>
                  <a:cubicBezTo>
                    <a:pt x="176" y="161"/>
                    <a:pt x="180" y="161"/>
                    <a:pt x="182" y="161"/>
                  </a:cubicBezTo>
                  <a:cubicBezTo>
                    <a:pt x="200" y="161"/>
                    <a:pt x="200" y="161"/>
                    <a:pt x="200" y="161"/>
                  </a:cubicBezTo>
                  <a:cubicBezTo>
                    <a:pt x="225" y="161"/>
                    <a:pt x="245" y="140"/>
                    <a:pt x="245" y="116"/>
                  </a:cubicBezTo>
                  <a:cubicBezTo>
                    <a:pt x="245" y="93"/>
                    <a:pt x="228" y="74"/>
                    <a:pt x="206" y="7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1765" dirty="0"/>
            </a:p>
          </p:txBody>
        </p:sp>
        <p:sp>
          <p:nvSpPr>
            <p:cNvPr id="163" name="Freeform 13"/>
            <p:cNvSpPr>
              <a:spLocks/>
            </p:cNvSpPr>
            <p:nvPr userDrawn="1"/>
          </p:nvSpPr>
          <p:spPr bwMode="auto">
            <a:xfrm>
              <a:off x="9793305" y="1322388"/>
              <a:ext cx="541338" cy="350838"/>
            </a:xfrm>
            <a:custGeom>
              <a:avLst/>
              <a:gdLst>
                <a:gd name="T0" fmla="*/ 74 w 88"/>
                <a:gd name="T1" fmla="*/ 25 h 57"/>
                <a:gd name="T2" fmla="*/ 74 w 88"/>
                <a:gd name="T3" fmla="*/ 24 h 57"/>
                <a:gd name="T4" fmla="*/ 50 w 88"/>
                <a:gd name="T5" fmla="*/ 0 h 57"/>
                <a:gd name="T6" fmla="*/ 29 w 88"/>
                <a:gd name="T7" fmla="*/ 10 h 57"/>
                <a:gd name="T8" fmla="*/ 23 w 88"/>
                <a:gd name="T9" fmla="*/ 9 h 57"/>
                <a:gd name="T10" fmla="*/ 15 w 88"/>
                <a:gd name="T11" fmla="*/ 11 h 57"/>
                <a:gd name="T12" fmla="*/ 9 w 88"/>
                <a:gd name="T13" fmla="*/ 22 h 57"/>
                <a:gd name="T14" fmla="*/ 0 w 88"/>
                <a:gd name="T15" fmla="*/ 38 h 57"/>
                <a:gd name="T16" fmla="*/ 17 w 88"/>
                <a:gd name="T17" fmla="*/ 57 h 57"/>
                <a:gd name="T18" fmla="*/ 19 w 88"/>
                <a:gd name="T19" fmla="*/ 57 h 57"/>
                <a:gd name="T20" fmla="*/ 21 w 88"/>
                <a:gd name="T21" fmla="*/ 57 h 57"/>
                <a:gd name="T22" fmla="*/ 61 w 88"/>
                <a:gd name="T23" fmla="*/ 57 h 57"/>
                <a:gd name="T24" fmla="*/ 61 w 88"/>
                <a:gd name="T25" fmla="*/ 57 h 57"/>
                <a:gd name="T26" fmla="*/ 62 w 88"/>
                <a:gd name="T27" fmla="*/ 57 h 57"/>
                <a:gd name="T28" fmla="*/ 65 w 88"/>
                <a:gd name="T29" fmla="*/ 57 h 57"/>
                <a:gd name="T30" fmla="*/ 72 w 88"/>
                <a:gd name="T31" fmla="*/ 57 h 57"/>
                <a:gd name="T32" fmla="*/ 88 w 88"/>
                <a:gd name="T33" fmla="*/ 41 h 57"/>
                <a:gd name="T34" fmla="*/ 74 w 88"/>
                <a:gd name="T3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57">
                  <a:moveTo>
                    <a:pt x="74" y="25"/>
                  </a:moveTo>
                  <a:cubicBezTo>
                    <a:pt x="74" y="24"/>
                    <a:pt x="74" y="24"/>
                    <a:pt x="74" y="24"/>
                  </a:cubicBezTo>
                  <a:cubicBezTo>
                    <a:pt x="74" y="10"/>
                    <a:pt x="63" y="0"/>
                    <a:pt x="50" y="0"/>
                  </a:cubicBezTo>
                  <a:cubicBezTo>
                    <a:pt x="41" y="0"/>
                    <a:pt x="34" y="4"/>
                    <a:pt x="29" y="10"/>
                  </a:cubicBezTo>
                  <a:cubicBezTo>
                    <a:pt x="28" y="9"/>
                    <a:pt x="25" y="9"/>
                    <a:pt x="23" y="9"/>
                  </a:cubicBezTo>
                  <a:cubicBezTo>
                    <a:pt x="20" y="9"/>
                    <a:pt x="17" y="10"/>
                    <a:pt x="15" y="11"/>
                  </a:cubicBezTo>
                  <a:cubicBezTo>
                    <a:pt x="11" y="13"/>
                    <a:pt x="9" y="18"/>
                    <a:pt x="9" y="22"/>
                  </a:cubicBezTo>
                  <a:cubicBezTo>
                    <a:pt x="4" y="26"/>
                    <a:pt x="0" y="32"/>
                    <a:pt x="0" y="38"/>
                  </a:cubicBezTo>
                  <a:cubicBezTo>
                    <a:pt x="0" y="48"/>
                    <a:pt x="7" y="56"/>
                    <a:pt x="17" y="57"/>
                  </a:cubicBezTo>
                  <a:cubicBezTo>
                    <a:pt x="18" y="57"/>
                    <a:pt x="18" y="57"/>
                    <a:pt x="19" y="57"/>
                  </a:cubicBezTo>
                  <a:cubicBezTo>
                    <a:pt x="20" y="57"/>
                    <a:pt x="20" y="57"/>
                    <a:pt x="21" y="57"/>
                  </a:cubicBezTo>
                  <a:cubicBezTo>
                    <a:pt x="30" y="57"/>
                    <a:pt x="51" y="57"/>
                    <a:pt x="61" y="57"/>
                  </a:cubicBezTo>
                  <a:cubicBezTo>
                    <a:pt x="61" y="57"/>
                    <a:pt x="61" y="57"/>
                    <a:pt x="61" y="57"/>
                  </a:cubicBezTo>
                  <a:cubicBezTo>
                    <a:pt x="62" y="57"/>
                    <a:pt x="62" y="57"/>
                    <a:pt x="62" y="57"/>
                  </a:cubicBezTo>
                  <a:cubicBezTo>
                    <a:pt x="63" y="57"/>
                    <a:pt x="64" y="57"/>
                    <a:pt x="65" y="57"/>
                  </a:cubicBezTo>
                  <a:cubicBezTo>
                    <a:pt x="72" y="57"/>
                    <a:pt x="72" y="57"/>
                    <a:pt x="72" y="57"/>
                  </a:cubicBezTo>
                  <a:cubicBezTo>
                    <a:pt x="81" y="57"/>
                    <a:pt x="88" y="50"/>
                    <a:pt x="88" y="41"/>
                  </a:cubicBezTo>
                  <a:cubicBezTo>
                    <a:pt x="88" y="33"/>
                    <a:pt x="82" y="26"/>
                    <a:pt x="74" y="25"/>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64" name="Freeform 14"/>
            <p:cNvSpPr>
              <a:spLocks/>
            </p:cNvSpPr>
            <p:nvPr userDrawn="1"/>
          </p:nvSpPr>
          <p:spPr bwMode="auto">
            <a:xfrm flipH="1">
              <a:off x="7386651" y="1501776"/>
              <a:ext cx="836614" cy="546101"/>
            </a:xfrm>
            <a:custGeom>
              <a:avLst/>
              <a:gdLst>
                <a:gd name="T0" fmla="*/ 114 w 136"/>
                <a:gd name="T1" fmla="*/ 39 h 89"/>
                <a:gd name="T2" fmla="*/ 114 w 136"/>
                <a:gd name="T3" fmla="*/ 37 h 89"/>
                <a:gd name="T4" fmla="*/ 76 w 136"/>
                <a:gd name="T5" fmla="*/ 0 h 89"/>
                <a:gd name="T6" fmla="*/ 45 w 136"/>
                <a:gd name="T7" fmla="*/ 16 h 89"/>
                <a:gd name="T8" fmla="*/ 35 w 136"/>
                <a:gd name="T9" fmla="*/ 14 h 89"/>
                <a:gd name="T10" fmla="*/ 23 w 136"/>
                <a:gd name="T11" fmla="*/ 17 h 89"/>
                <a:gd name="T12" fmla="*/ 13 w 136"/>
                <a:gd name="T13" fmla="*/ 35 h 89"/>
                <a:gd name="T14" fmla="*/ 0 w 136"/>
                <a:gd name="T15" fmla="*/ 60 h 89"/>
                <a:gd name="T16" fmla="*/ 26 w 136"/>
                <a:gd name="T17" fmla="*/ 89 h 89"/>
                <a:gd name="T18" fmla="*/ 29 w 136"/>
                <a:gd name="T19" fmla="*/ 89 h 89"/>
                <a:gd name="T20" fmla="*/ 32 w 136"/>
                <a:gd name="T21" fmla="*/ 89 h 89"/>
                <a:gd name="T22" fmla="*/ 93 w 136"/>
                <a:gd name="T23" fmla="*/ 89 h 89"/>
                <a:gd name="T24" fmla="*/ 95 w 136"/>
                <a:gd name="T25" fmla="*/ 89 h 89"/>
                <a:gd name="T26" fmla="*/ 96 w 136"/>
                <a:gd name="T27" fmla="*/ 89 h 89"/>
                <a:gd name="T28" fmla="*/ 101 w 136"/>
                <a:gd name="T29" fmla="*/ 89 h 89"/>
                <a:gd name="T30" fmla="*/ 110 w 136"/>
                <a:gd name="T31" fmla="*/ 89 h 89"/>
                <a:gd name="T32" fmla="*/ 136 w 136"/>
                <a:gd name="T33" fmla="*/ 64 h 89"/>
                <a:gd name="T34" fmla="*/ 114 w 136"/>
                <a:gd name="T35" fmla="*/ 3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89">
                  <a:moveTo>
                    <a:pt x="114" y="39"/>
                  </a:moveTo>
                  <a:cubicBezTo>
                    <a:pt x="114" y="38"/>
                    <a:pt x="114" y="38"/>
                    <a:pt x="114" y="37"/>
                  </a:cubicBezTo>
                  <a:cubicBezTo>
                    <a:pt x="114" y="16"/>
                    <a:pt x="97" y="0"/>
                    <a:pt x="76" y="0"/>
                  </a:cubicBezTo>
                  <a:cubicBezTo>
                    <a:pt x="63" y="0"/>
                    <a:pt x="52" y="6"/>
                    <a:pt x="45" y="16"/>
                  </a:cubicBezTo>
                  <a:cubicBezTo>
                    <a:pt x="42" y="15"/>
                    <a:pt x="39" y="14"/>
                    <a:pt x="35" y="14"/>
                  </a:cubicBezTo>
                  <a:cubicBezTo>
                    <a:pt x="30" y="14"/>
                    <a:pt x="26" y="15"/>
                    <a:pt x="23" y="17"/>
                  </a:cubicBezTo>
                  <a:cubicBezTo>
                    <a:pt x="17" y="21"/>
                    <a:pt x="13" y="27"/>
                    <a:pt x="13" y="35"/>
                  </a:cubicBezTo>
                  <a:cubicBezTo>
                    <a:pt x="5" y="40"/>
                    <a:pt x="0" y="49"/>
                    <a:pt x="0" y="60"/>
                  </a:cubicBezTo>
                  <a:cubicBezTo>
                    <a:pt x="0" y="75"/>
                    <a:pt x="11" y="87"/>
                    <a:pt x="26" y="89"/>
                  </a:cubicBezTo>
                  <a:cubicBezTo>
                    <a:pt x="27" y="89"/>
                    <a:pt x="28" y="89"/>
                    <a:pt x="29" y="89"/>
                  </a:cubicBezTo>
                  <a:cubicBezTo>
                    <a:pt x="30" y="89"/>
                    <a:pt x="31" y="89"/>
                    <a:pt x="32" y="89"/>
                  </a:cubicBezTo>
                  <a:cubicBezTo>
                    <a:pt x="46" y="89"/>
                    <a:pt x="78" y="89"/>
                    <a:pt x="93" y="89"/>
                  </a:cubicBezTo>
                  <a:cubicBezTo>
                    <a:pt x="94" y="89"/>
                    <a:pt x="94" y="89"/>
                    <a:pt x="95" y="89"/>
                  </a:cubicBezTo>
                  <a:cubicBezTo>
                    <a:pt x="96" y="89"/>
                    <a:pt x="96" y="89"/>
                    <a:pt x="96" y="89"/>
                  </a:cubicBezTo>
                  <a:cubicBezTo>
                    <a:pt x="97" y="89"/>
                    <a:pt x="99" y="89"/>
                    <a:pt x="101" y="89"/>
                  </a:cubicBezTo>
                  <a:cubicBezTo>
                    <a:pt x="110" y="89"/>
                    <a:pt x="110" y="89"/>
                    <a:pt x="110" y="89"/>
                  </a:cubicBezTo>
                  <a:cubicBezTo>
                    <a:pt x="124" y="89"/>
                    <a:pt x="136" y="78"/>
                    <a:pt x="136" y="64"/>
                  </a:cubicBezTo>
                  <a:cubicBezTo>
                    <a:pt x="136" y="51"/>
                    <a:pt x="126" y="41"/>
                    <a:pt x="114" y="39"/>
                  </a:cubicBezTo>
                  <a:close/>
                </a:path>
              </a:pathLst>
            </a:custGeom>
            <a:solidFill>
              <a:schemeClr val="accent6">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sz="1765" dirty="0"/>
            </a:p>
          </p:txBody>
        </p:sp>
        <p:sp>
          <p:nvSpPr>
            <p:cNvPr id="165" name="Rectangle 16"/>
            <p:cNvSpPr>
              <a:spLocks noChangeArrowheads="1"/>
            </p:cNvSpPr>
            <p:nvPr userDrawn="1"/>
          </p:nvSpPr>
          <p:spPr bwMode="auto">
            <a:xfrm>
              <a:off x="8518540" y="2017714"/>
              <a:ext cx="1846266" cy="1531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66" name="Rectangle 20"/>
            <p:cNvSpPr>
              <a:spLocks noChangeArrowheads="1"/>
            </p:cNvSpPr>
            <p:nvPr userDrawn="1"/>
          </p:nvSpPr>
          <p:spPr bwMode="auto">
            <a:xfrm>
              <a:off x="8704278" y="2220914"/>
              <a:ext cx="1489078"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67" name="Rectangle 22"/>
            <p:cNvSpPr>
              <a:spLocks noChangeArrowheads="1"/>
            </p:cNvSpPr>
            <p:nvPr userDrawn="1"/>
          </p:nvSpPr>
          <p:spPr bwMode="auto">
            <a:xfrm>
              <a:off x="8704278" y="2640015"/>
              <a:ext cx="1489078"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68" name="Rectangle 27"/>
            <p:cNvSpPr>
              <a:spLocks noChangeArrowheads="1"/>
            </p:cNvSpPr>
            <p:nvPr userDrawn="1"/>
          </p:nvSpPr>
          <p:spPr bwMode="auto">
            <a:xfrm>
              <a:off x="8704278" y="3051178"/>
              <a:ext cx="1489078"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69" name="Rectangle 29"/>
            <p:cNvSpPr>
              <a:spLocks noChangeArrowheads="1"/>
            </p:cNvSpPr>
            <p:nvPr userDrawn="1"/>
          </p:nvSpPr>
          <p:spPr bwMode="auto">
            <a:xfrm>
              <a:off x="8518540" y="3549654"/>
              <a:ext cx="1846266" cy="2344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70" name="Rectangle 31"/>
            <p:cNvSpPr>
              <a:spLocks noChangeArrowheads="1"/>
            </p:cNvSpPr>
            <p:nvPr userDrawn="1"/>
          </p:nvSpPr>
          <p:spPr bwMode="auto">
            <a:xfrm>
              <a:off x="8426465" y="3513141"/>
              <a:ext cx="2030416"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71" name="Rectangle 34"/>
            <p:cNvSpPr>
              <a:spLocks noChangeArrowheads="1"/>
            </p:cNvSpPr>
            <p:nvPr userDrawn="1"/>
          </p:nvSpPr>
          <p:spPr bwMode="auto">
            <a:xfrm>
              <a:off x="9115441" y="5426082"/>
              <a:ext cx="2413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72" name="Rectangle 36"/>
            <p:cNvSpPr>
              <a:spLocks noChangeArrowheads="1"/>
            </p:cNvSpPr>
            <p:nvPr userDrawn="1"/>
          </p:nvSpPr>
          <p:spPr bwMode="auto">
            <a:xfrm>
              <a:off x="8704278" y="3795717"/>
              <a:ext cx="1489078"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73" name="Rectangle 38"/>
            <p:cNvSpPr>
              <a:spLocks noChangeArrowheads="1"/>
            </p:cNvSpPr>
            <p:nvPr userDrawn="1"/>
          </p:nvSpPr>
          <p:spPr bwMode="auto">
            <a:xfrm>
              <a:off x="8704278" y="4208467"/>
              <a:ext cx="1489078"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74" name="Rectangle 42"/>
            <p:cNvSpPr>
              <a:spLocks noChangeArrowheads="1"/>
            </p:cNvSpPr>
            <p:nvPr userDrawn="1"/>
          </p:nvSpPr>
          <p:spPr bwMode="auto">
            <a:xfrm>
              <a:off x="8704278" y="5038731"/>
              <a:ext cx="1489078"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nvGrpSpPr>
            <p:cNvPr id="175" name="Group 174"/>
            <p:cNvGrpSpPr/>
            <p:nvPr userDrawn="1"/>
          </p:nvGrpSpPr>
          <p:grpSpPr>
            <a:xfrm>
              <a:off x="9491237" y="5857914"/>
              <a:ext cx="485776" cy="941389"/>
              <a:chOff x="7319976" y="4953006"/>
              <a:chExt cx="485776" cy="941389"/>
            </a:xfrm>
          </p:grpSpPr>
          <p:sp>
            <p:nvSpPr>
              <p:cNvPr id="184" name="Rectangle 46"/>
              <p:cNvSpPr>
                <a:spLocks noChangeArrowheads="1"/>
              </p:cNvSpPr>
              <p:nvPr userDrawn="1"/>
            </p:nvSpPr>
            <p:spPr bwMode="auto">
              <a:xfrm>
                <a:off x="7516826" y="5524507"/>
                <a:ext cx="98425" cy="369888"/>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85" name="Oval 47"/>
              <p:cNvSpPr>
                <a:spLocks noChangeArrowheads="1"/>
              </p:cNvSpPr>
              <p:nvPr userDrawn="1"/>
            </p:nvSpPr>
            <p:spPr bwMode="auto">
              <a:xfrm>
                <a:off x="7319976" y="5205419"/>
                <a:ext cx="485776" cy="485776"/>
              </a:xfrm>
              <a:prstGeom prst="ellipse">
                <a:avLst/>
              </a:pr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sp>
            <p:nvSpPr>
              <p:cNvPr id="186" name="Oval 48"/>
              <p:cNvSpPr>
                <a:spLocks noChangeArrowheads="1"/>
              </p:cNvSpPr>
              <p:nvPr userDrawn="1"/>
            </p:nvSpPr>
            <p:spPr bwMode="auto">
              <a:xfrm>
                <a:off x="7380301" y="4953006"/>
                <a:ext cx="357188" cy="357188"/>
              </a:xfrm>
              <a:prstGeom prst="ellipse">
                <a:avLst/>
              </a:pr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p>
            </p:txBody>
          </p:sp>
        </p:grpSp>
        <p:sp>
          <p:nvSpPr>
            <p:cNvPr id="176" name="Freeform 263"/>
            <p:cNvSpPr>
              <a:spLocks/>
            </p:cNvSpPr>
            <p:nvPr userDrawn="1"/>
          </p:nvSpPr>
          <p:spPr bwMode="auto">
            <a:xfrm flipH="1">
              <a:off x="9767464" y="1212851"/>
              <a:ext cx="705928" cy="467731"/>
            </a:xfrm>
            <a:custGeom>
              <a:avLst/>
              <a:gdLst>
                <a:gd name="T0" fmla="*/ 181 w 216"/>
                <a:gd name="T1" fmla="*/ 63 h 143"/>
                <a:gd name="T2" fmla="*/ 181 w 216"/>
                <a:gd name="T3" fmla="*/ 60 h 143"/>
                <a:gd name="T4" fmla="*/ 122 w 216"/>
                <a:gd name="T5" fmla="*/ 0 h 143"/>
                <a:gd name="T6" fmla="*/ 72 w 216"/>
                <a:gd name="T7" fmla="*/ 27 h 143"/>
                <a:gd name="T8" fmla="*/ 56 w 216"/>
                <a:gd name="T9" fmla="*/ 23 h 143"/>
                <a:gd name="T10" fmla="*/ 36 w 216"/>
                <a:gd name="T11" fmla="*/ 28 h 143"/>
                <a:gd name="T12" fmla="*/ 21 w 216"/>
                <a:gd name="T13" fmla="*/ 56 h 143"/>
                <a:gd name="T14" fmla="*/ 0 w 216"/>
                <a:gd name="T15" fmla="*/ 96 h 143"/>
                <a:gd name="T16" fmla="*/ 41 w 216"/>
                <a:gd name="T17" fmla="*/ 143 h 143"/>
                <a:gd name="T18" fmla="*/ 47 w 216"/>
                <a:gd name="T19" fmla="*/ 143 h 143"/>
                <a:gd name="T20" fmla="*/ 51 w 216"/>
                <a:gd name="T21" fmla="*/ 143 h 143"/>
                <a:gd name="T22" fmla="*/ 149 w 216"/>
                <a:gd name="T23" fmla="*/ 143 h 143"/>
                <a:gd name="T24" fmla="*/ 151 w 216"/>
                <a:gd name="T25" fmla="*/ 143 h 143"/>
                <a:gd name="T26" fmla="*/ 153 w 216"/>
                <a:gd name="T27" fmla="*/ 143 h 143"/>
                <a:gd name="T28" fmla="*/ 160 w 216"/>
                <a:gd name="T29" fmla="*/ 143 h 143"/>
                <a:gd name="T30" fmla="*/ 176 w 216"/>
                <a:gd name="T31" fmla="*/ 143 h 143"/>
                <a:gd name="T32" fmla="*/ 216 w 216"/>
                <a:gd name="T33" fmla="*/ 102 h 143"/>
                <a:gd name="T34" fmla="*/ 181 w 216"/>
                <a:gd name="T35"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6" h="143">
                  <a:moveTo>
                    <a:pt x="181" y="63"/>
                  </a:moveTo>
                  <a:cubicBezTo>
                    <a:pt x="181" y="62"/>
                    <a:pt x="181" y="61"/>
                    <a:pt x="181" y="60"/>
                  </a:cubicBezTo>
                  <a:cubicBezTo>
                    <a:pt x="181" y="27"/>
                    <a:pt x="155" y="0"/>
                    <a:pt x="122" y="0"/>
                  </a:cubicBezTo>
                  <a:cubicBezTo>
                    <a:pt x="101" y="0"/>
                    <a:pt x="83" y="11"/>
                    <a:pt x="72" y="27"/>
                  </a:cubicBezTo>
                  <a:cubicBezTo>
                    <a:pt x="67" y="24"/>
                    <a:pt x="62" y="23"/>
                    <a:pt x="56" y="23"/>
                  </a:cubicBezTo>
                  <a:cubicBezTo>
                    <a:pt x="48" y="23"/>
                    <a:pt x="42" y="25"/>
                    <a:pt x="36" y="28"/>
                  </a:cubicBezTo>
                  <a:cubicBezTo>
                    <a:pt x="27" y="34"/>
                    <a:pt x="21" y="45"/>
                    <a:pt x="21" y="56"/>
                  </a:cubicBezTo>
                  <a:cubicBezTo>
                    <a:pt x="8" y="65"/>
                    <a:pt x="0" y="79"/>
                    <a:pt x="0" y="96"/>
                  </a:cubicBezTo>
                  <a:cubicBezTo>
                    <a:pt x="0" y="120"/>
                    <a:pt x="18" y="140"/>
                    <a:pt x="41" y="143"/>
                  </a:cubicBezTo>
                  <a:cubicBezTo>
                    <a:pt x="43" y="143"/>
                    <a:pt x="45" y="143"/>
                    <a:pt x="47" y="143"/>
                  </a:cubicBezTo>
                  <a:cubicBezTo>
                    <a:pt x="48" y="143"/>
                    <a:pt x="50" y="143"/>
                    <a:pt x="51" y="143"/>
                  </a:cubicBezTo>
                  <a:cubicBezTo>
                    <a:pt x="73" y="143"/>
                    <a:pt x="124" y="143"/>
                    <a:pt x="149" y="143"/>
                  </a:cubicBezTo>
                  <a:cubicBezTo>
                    <a:pt x="150" y="143"/>
                    <a:pt x="150" y="143"/>
                    <a:pt x="151" y="143"/>
                  </a:cubicBezTo>
                  <a:cubicBezTo>
                    <a:pt x="153" y="143"/>
                    <a:pt x="153" y="143"/>
                    <a:pt x="153" y="143"/>
                  </a:cubicBezTo>
                  <a:cubicBezTo>
                    <a:pt x="154" y="143"/>
                    <a:pt x="158" y="143"/>
                    <a:pt x="160" y="143"/>
                  </a:cubicBezTo>
                  <a:cubicBezTo>
                    <a:pt x="176" y="143"/>
                    <a:pt x="176" y="143"/>
                    <a:pt x="176" y="143"/>
                  </a:cubicBezTo>
                  <a:cubicBezTo>
                    <a:pt x="198" y="142"/>
                    <a:pt x="216" y="124"/>
                    <a:pt x="216" y="102"/>
                  </a:cubicBezTo>
                  <a:cubicBezTo>
                    <a:pt x="216" y="82"/>
                    <a:pt x="201" y="66"/>
                    <a:pt x="181" y="63"/>
                  </a:cubicBezTo>
                  <a:close/>
                </a:path>
              </a:pathLst>
            </a:custGeom>
            <a:solidFill>
              <a:schemeClr val="accent6">
                <a:lumMod val="40000"/>
                <a:lumOff val="60000"/>
              </a:schemeClr>
            </a:solidFill>
            <a:ln>
              <a:noFill/>
            </a:ln>
            <a:extLst/>
          </p:spPr>
          <p:txBody>
            <a:bodyPr vert="horz" wrap="square" lIns="91440" tIns="45720" rIns="91440" bIns="45720" numCol="1" anchor="t" anchorCtr="0" compatLnSpc="1">
              <a:prstTxWarp prst="textNoShape">
                <a:avLst/>
              </a:prstTxWarp>
            </a:bodyPr>
            <a:lstStyle/>
            <a:p>
              <a:endParaRPr lang="en-IN" sz="1765" dirty="0"/>
            </a:p>
          </p:txBody>
        </p:sp>
        <p:sp>
          <p:nvSpPr>
            <p:cNvPr id="177" name="Freeform 264"/>
            <p:cNvSpPr>
              <a:spLocks/>
            </p:cNvSpPr>
            <p:nvPr userDrawn="1"/>
          </p:nvSpPr>
          <p:spPr bwMode="auto">
            <a:xfrm flipH="1">
              <a:off x="11328704" y="1452491"/>
              <a:ext cx="873387" cy="574559"/>
            </a:xfrm>
            <a:custGeom>
              <a:avLst/>
              <a:gdLst>
                <a:gd name="T0" fmla="*/ 224 w 267"/>
                <a:gd name="T1" fmla="*/ 77 h 176"/>
                <a:gd name="T2" fmla="*/ 224 w 267"/>
                <a:gd name="T3" fmla="*/ 74 h 176"/>
                <a:gd name="T4" fmla="*/ 151 w 267"/>
                <a:gd name="T5" fmla="*/ 0 h 176"/>
                <a:gd name="T6" fmla="*/ 89 w 267"/>
                <a:gd name="T7" fmla="*/ 33 h 176"/>
                <a:gd name="T8" fmla="*/ 69 w 267"/>
                <a:gd name="T9" fmla="*/ 28 h 176"/>
                <a:gd name="T10" fmla="*/ 46 w 267"/>
                <a:gd name="T11" fmla="*/ 35 h 176"/>
                <a:gd name="T12" fmla="*/ 27 w 267"/>
                <a:gd name="T13" fmla="*/ 69 h 176"/>
                <a:gd name="T14" fmla="*/ 0 w 267"/>
                <a:gd name="T15" fmla="*/ 118 h 176"/>
                <a:gd name="T16" fmla="*/ 52 w 267"/>
                <a:gd name="T17" fmla="*/ 176 h 176"/>
                <a:gd name="T18" fmla="*/ 58 w 267"/>
                <a:gd name="T19" fmla="*/ 176 h 176"/>
                <a:gd name="T20" fmla="*/ 64 w 267"/>
                <a:gd name="T21" fmla="*/ 176 h 176"/>
                <a:gd name="T22" fmla="*/ 184 w 267"/>
                <a:gd name="T23" fmla="*/ 176 h 176"/>
                <a:gd name="T24" fmla="*/ 186 w 267"/>
                <a:gd name="T25" fmla="*/ 176 h 176"/>
                <a:gd name="T26" fmla="*/ 190 w 267"/>
                <a:gd name="T27" fmla="*/ 176 h 176"/>
                <a:gd name="T28" fmla="*/ 198 w 267"/>
                <a:gd name="T29" fmla="*/ 176 h 176"/>
                <a:gd name="T30" fmla="*/ 218 w 267"/>
                <a:gd name="T31" fmla="*/ 176 h 176"/>
                <a:gd name="T32" fmla="*/ 267 w 267"/>
                <a:gd name="T33" fmla="*/ 126 h 176"/>
                <a:gd name="T34" fmla="*/ 224 w 267"/>
                <a:gd name="T35" fmla="*/ 7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7" h="176">
                  <a:moveTo>
                    <a:pt x="224" y="77"/>
                  </a:moveTo>
                  <a:cubicBezTo>
                    <a:pt x="224" y="76"/>
                    <a:pt x="224" y="75"/>
                    <a:pt x="224" y="74"/>
                  </a:cubicBezTo>
                  <a:cubicBezTo>
                    <a:pt x="224" y="33"/>
                    <a:pt x="191" y="0"/>
                    <a:pt x="151" y="0"/>
                  </a:cubicBezTo>
                  <a:cubicBezTo>
                    <a:pt x="125" y="0"/>
                    <a:pt x="103" y="13"/>
                    <a:pt x="89" y="33"/>
                  </a:cubicBezTo>
                  <a:cubicBezTo>
                    <a:pt x="84" y="30"/>
                    <a:pt x="77" y="28"/>
                    <a:pt x="69" y="28"/>
                  </a:cubicBezTo>
                  <a:cubicBezTo>
                    <a:pt x="60" y="28"/>
                    <a:pt x="52" y="30"/>
                    <a:pt x="46" y="35"/>
                  </a:cubicBezTo>
                  <a:cubicBezTo>
                    <a:pt x="34" y="42"/>
                    <a:pt x="27" y="55"/>
                    <a:pt x="27" y="69"/>
                  </a:cubicBezTo>
                  <a:cubicBezTo>
                    <a:pt x="11" y="80"/>
                    <a:pt x="0" y="98"/>
                    <a:pt x="0" y="118"/>
                  </a:cubicBezTo>
                  <a:cubicBezTo>
                    <a:pt x="0" y="148"/>
                    <a:pt x="23" y="172"/>
                    <a:pt x="52" y="176"/>
                  </a:cubicBezTo>
                  <a:cubicBezTo>
                    <a:pt x="54" y="176"/>
                    <a:pt x="56" y="176"/>
                    <a:pt x="58" y="176"/>
                  </a:cubicBezTo>
                  <a:cubicBezTo>
                    <a:pt x="60" y="176"/>
                    <a:pt x="62" y="176"/>
                    <a:pt x="64" y="176"/>
                  </a:cubicBezTo>
                  <a:cubicBezTo>
                    <a:pt x="91" y="176"/>
                    <a:pt x="154" y="176"/>
                    <a:pt x="184" y="176"/>
                  </a:cubicBezTo>
                  <a:cubicBezTo>
                    <a:pt x="185" y="176"/>
                    <a:pt x="186" y="176"/>
                    <a:pt x="186" y="176"/>
                  </a:cubicBezTo>
                  <a:cubicBezTo>
                    <a:pt x="190" y="176"/>
                    <a:pt x="190" y="176"/>
                    <a:pt x="190" y="176"/>
                  </a:cubicBezTo>
                  <a:cubicBezTo>
                    <a:pt x="191" y="176"/>
                    <a:pt x="195" y="176"/>
                    <a:pt x="198" y="176"/>
                  </a:cubicBezTo>
                  <a:cubicBezTo>
                    <a:pt x="218" y="176"/>
                    <a:pt x="218" y="176"/>
                    <a:pt x="218" y="176"/>
                  </a:cubicBezTo>
                  <a:cubicBezTo>
                    <a:pt x="245" y="175"/>
                    <a:pt x="267" y="153"/>
                    <a:pt x="267" y="126"/>
                  </a:cubicBezTo>
                  <a:cubicBezTo>
                    <a:pt x="267" y="101"/>
                    <a:pt x="248" y="81"/>
                    <a:pt x="224" y="7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IN" sz="1765" dirty="0"/>
            </a:p>
          </p:txBody>
        </p:sp>
        <p:sp>
          <p:nvSpPr>
            <p:cNvPr id="178" name="Freeform 266"/>
            <p:cNvSpPr>
              <a:spLocks/>
            </p:cNvSpPr>
            <p:nvPr userDrawn="1"/>
          </p:nvSpPr>
          <p:spPr bwMode="auto">
            <a:xfrm>
              <a:off x="10480609" y="2678119"/>
              <a:ext cx="664063" cy="154466"/>
            </a:xfrm>
            <a:custGeom>
              <a:avLst/>
              <a:gdLst>
                <a:gd name="T0" fmla="*/ 147 w 203"/>
                <a:gd name="T1" fmla="*/ 0 h 47"/>
                <a:gd name="T2" fmla="*/ 112 w 203"/>
                <a:gd name="T3" fmla="*/ 11 h 47"/>
                <a:gd name="T4" fmla="*/ 72 w 203"/>
                <a:gd name="T5" fmla="*/ 0 h 47"/>
                <a:gd name="T6" fmla="*/ 0 w 203"/>
                <a:gd name="T7" fmla="*/ 47 h 47"/>
                <a:gd name="T8" fmla="*/ 72 w 203"/>
                <a:gd name="T9" fmla="*/ 19 h 47"/>
                <a:gd name="T10" fmla="*/ 99 w 203"/>
                <a:gd name="T11" fmla="*/ 22 h 47"/>
                <a:gd name="T12" fmla="*/ 91 w 203"/>
                <a:gd name="T13" fmla="*/ 36 h 47"/>
                <a:gd name="T14" fmla="*/ 107 w 203"/>
                <a:gd name="T15" fmla="*/ 24 h 47"/>
                <a:gd name="T16" fmla="*/ 122 w 203"/>
                <a:gd name="T17" fmla="*/ 18 h 47"/>
                <a:gd name="T18" fmla="*/ 147 w 203"/>
                <a:gd name="T19" fmla="*/ 15 h 47"/>
                <a:gd name="T20" fmla="*/ 203 w 203"/>
                <a:gd name="T21" fmla="*/ 36 h 47"/>
                <a:gd name="T22" fmla="*/ 147 w 203"/>
                <a:gd name="T23"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3" h="47">
                  <a:moveTo>
                    <a:pt x="147" y="0"/>
                  </a:moveTo>
                  <a:cubicBezTo>
                    <a:pt x="134" y="0"/>
                    <a:pt x="122" y="4"/>
                    <a:pt x="112" y="11"/>
                  </a:cubicBezTo>
                  <a:cubicBezTo>
                    <a:pt x="101" y="4"/>
                    <a:pt x="87" y="0"/>
                    <a:pt x="72" y="0"/>
                  </a:cubicBezTo>
                  <a:cubicBezTo>
                    <a:pt x="40" y="0"/>
                    <a:pt x="12" y="19"/>
                    <a:pt x="0" y="47"/>
                  </a:cubicBezTo>
                  <a:cubicBezTo>
                    <a:pt x="17" y="30"/>
                    <a:pt x="43" y="19"/>
                    <a:pt x="72" y="19"/>
                  </a:cubicBezTo>
                  <a:cubicBezTo>
                    <a:pt x="82" y="19"/>
                    <a:pt x="91" y="20"/>
                    <a:pt x="99" y="22"/>
                  </a:cubicBezTo>
                  <a:cubicBezTo>
                    <a:pt x="96" y="27"/>
                    <a:pt x="93" y="31"/>
                    <a:pt x="91" y="36"/>
                  </a:cubicBezTo>
                  <a:cubicBezTo>
                    <a:pt x="96" y="32"/>
                    <a:pt x="101" y="28"/>
                    <a:pt x="107" y="24"/>
                  </a:cubicBezTo>
                  <a:cubicBezTo>
                    <a:pt x="112" y="22"/>
                    <a:pt x="117" y="20"/>
                    <a:pt x="122" y="18"/>
                  </a:cubicBezTo>
                  <a:cubicBezTo>
                    <a:pt x="130" y="16"/>
                    <a:pt x="138" y="15"/>
                    <a:pt x="147" y="15"/>
                  </a:cubicBezTo>
                  <a:cubicBezTo>
                    <a:pt x="169" y="15"/>
                    <a:pt x="189" y="23"/>
                    <a:pt x="203" y="36"/>
                  </a:cubicBezTo>
                  <a:cubicBezTo>
                    <a:pt x="193" y="15"/>
                    <a:pt x="172" y="0"/>
                    <a:pt x="147" y="0"/>
                  </a:cubicBezTo>
                </a:path>
              </a:pathLst>
            </a:custGeom>
            <a:solidFill>
              <a:schemeClr val="accent1">
                <a:lumMod val="50000"/>
              </a:schemeClr>
            </a:solidFill>
            <a:ln>
              <a:noFill/>
            </a:ln>
            <a:extLst/>
          </p:spPr>
          <p:txBody>
            <a:bodyPr vert="horz" wrap="square" lIns="91440" tIns="45720" rIns="91440" bIns="45720" numCol="1" anchor="t" anchorCtr="0" compatLnSpc="1">
              <a:prstTxWarp prst="textNoShape">
                <a:avLst/>
              </a:prstTxWarp>
            </a:bodyPr>
            <a:lstStyle/>
            <a:p>
              <a:endParaRPr lang="en-IN" sz="1765" dirty="0"/>
            </a:p>
          </p:txBody>
        </p:sp>
        <p:sp>
          <p:nvSpPr>
            <p:cNvPr id="179" name="Freeform 267"/>
            <p:cNvSpPr>
              <a:spLocks/>
            </p:cNvSpPr>
            <p:nvPr userDrawn="1"/>
          </p:nvSpPr>
          <p:spPr bwMode="auto">
            <a:xfrm>
              <a:off x="11013303" y="2411051"/>
              <a:ext cx="661175" cy="147249"/>
            </a:xfrm>
            <a:custGeom>
              <a:avLst/>
              <a:gdLst>
                <a:gd name="T0" fmla="*/ 146 w 202"/>
                <a:gd name="T1" fmla="*/ 0 h 45"/>
                <a:gd name="T2" fmla="*/ 111 w 202"/>
                <a:gd name="T3" fmla="*/ 10 h 45"/>
                <a:gd name="T4" fmla="*/ 71 w 202"/>
                <a:gd name="T5" fmla="*/ 0 h 45"/>
                <a:gd name="T6" fmla="*/ 0 w 202"/>
                <a:gd name="T7" fmla="*/ 45 h 45"/>
                <a:gd name="T8" fmla="*/ 71 w 202"/>
                <a:gd name="T9" fmla="*/ 18 h 45"/>
                <a:gd name="T10" fmla="*/ 99 w 202"/>
                <a:gd name="T11" fmla="*/ 22 h 45"/>
                <a:gd name="T12" fmla="*/ 90 w 202"/>
                <a:gd name="T13" fmla="*/ 35 h 45"/>
                <a:gd name="T14" fmla="*/ 106 w 202"/>
                <a:gd name="T15" fmla="*/ 24 h 45"/>
                <a:gd name="T16" fmla="*/ 122 w 202"/>
                <a:gd name="T17" fmla="*/ 17 h 45"/>
                <a:gd name="T18" fmla="*/ 146 w 202"/>
                <a:gd name="T19" fmla="*/ 14 h 45"/>
                <a:gd name="T20" fmla="*/ 202 w 202"/>
                <a:gd name="T21" fmla="*/ 35 h 45"/>
                <a:gd name="T22" fmla="*/ 146 w 202"/>
                <a:gd name="T23"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2" h="45">
                  <a:moveTo>
                    <a:pt x="146" y="0"/>
                  </a:moveTo>
                  <a:cubicBezTo>
                    <a:pt x="133" y="0"/>
                    <a:pt x="121" y="4"/>
                    <a:pt x="111" y="10"/>
                  </a:cubicBezTo>
                  <a:cubicBezTo>
                    <a:pt x="100" y="4"/>
                    <a:pt x="86" y="0"/>
                    <a:pt x="71" y="0"/>
                  </a:cubicBezTo>
                  <a:cubicBezTo>
                    <a:pt x="40" y="0"/>
                    <a:pt x="12" y="19"/>
                    <a:pt x="0" y="45"/>
                  </a:cubicBezTo>
                  <a:cubicBezTo>
                    <a:pt x="17" y="29"/>
                    <a:pt x="43" y="18"/>
                    <a:pt x="71" y="18"/>
                  </a:cubicBezTo>
                  <a:cubicBezTo>
                    <a:pt x="81" y="18"/>
                    <a:pt x="90" y="20"/>
                    <a:pt x="99" y="22"/>
                  </a:cubicBezTo>
                  <a:cubicBezTo>
                    <a:pt x="95" y="26"/>
                    <a:pt x="92" y="30"/>
                    <a:pt x="90" y="35"/>
                  </a:cubicBezTo>
                  <a:cubicBezTo>
                    <a:pt x="95" y="31"/>
                    <a:pt x="100" y="27"/>
                    <a:pt x="106" y="24"/>
                  </a:cubicBezTo>
                  <a:cubicBezTo>
                    <a:pt x="111" y="21"/>
                    <a:pt x="116" y="19"/>
                    <a:pt x="122" y="17"/>
                  </a:cubicBezTo>
                  <a:cubicBezTo>
                    <a:pt x="129" y="15"/>
                    <a:pt x="138" y="14"/>
                    <a:pt x="146" y="14"/>
                  </a:cubicBezTo>
                  <a:cubicBezTo>
                    <a:pt x="168" y="14"/>
                    <a:pt x="188" y="22"/>
                    <a:pt x="202" y="35"/>
                  </a:cubicBezTo>
                  <a:cubicBezTo>
                    <a:pt x="192" y="14"/>
                    <a:pt x="171" y="0"/>
                    <a:pt x="146" y="0"/>
                  </a:cubicBezTo>
                </a:path>
              </a:pathLst>
            </a:custGeom>
            <a:solidFill>
              <a:schemeClr val="accent1">
                <a:lumMod val="50000"/>
              </a:schemeClr>
            </a:solidFill>
            <a:ln>
              <a:noFill/>
            </a:ln>
            <a:extLst/>
          </p:spPr>
          <p:txBody>
            <a:bodyPr vert="horz" wrap="square" lIns="91440" tIns="45720" rIns="91440" bIns="45720" numCol="1" anchor="t" anchorCtr="0" compatLnSpc="1">
              <a:prstTxWarp prst="textNoShape">
                <a:avLst/>
              </a:prstTxWarp>
            </a:bodyPr>
            <a:lstStyle/>
            <a:p>
              <a:endParaRPr lang="en-IN" sz="1765" dirty="0"/>
            </a:p>
          </p:txBody>
        </p:sp>
        <p:sp>
          <p:nvSpPr>
            <p:cNvPr id="180" name="Freeform 268"/>
            <p:cNvSpPr>
              <a:spLocks/>
            </p:cNvSpPr>
            <p:nvPr userDrawn="1"/>
          </p:nvSpPr>
          <p:spPr bwMode="auto">
            <a:xfrm>
              <a:off x="11325123" y="2623262"/>
              <a:ext cx="664063" cy="157354"/>
            </a:xfrm>
            <a:custGeom>
              <a:avLst/>
              <a:gdLst>
                <a:gd name="T0" fmla="*/ 147 w 203"/>
                <a:gd name="T1" fmla="*/ 0 h 48"/>
                <a:gd name="T2" fmla="*/ 112 w 203"/>
                <a:gd name="T3" fmla="*/ 11 h 48"/>
                <a:gd name="T4" fmla="*/ 72 w 203"/>
                <a:gd name="T5" fmla="*/ 0 h 48"/>
                <a:gd name="T6" fmla="*/ 0 w 203"/>
                <a:gd name="T7" fmla="*/ 48 h 48"/>
                <a:gd name="T8" fmla="*/ 72 w 203"/>
                <a:gd name="T9" fmla="*/ 19 h 48"/>
                <a:gd name="T10" fmla="*/ 99 w 203"/>
                <a:gd name="T11" fmla="*/ 23 h 48"/>
                <a:gd name="T12" fmla="*/ 91 w 203"/>
                <a:gd name="T13" fmla="*/ 37 h 48"/>
                <a:gd name="T14" fmla="*/ 107 w 203"/>
                <a:gd name="T15" fmla="*/ 25 h 48"/>
                <a:gd name="T16" fmla="*/ 122 w 203"/>
                <a:gd name="T17" fmla="*/ 18 h 48"/>
                <a:gd name="T18" fmla="*/ 147 w 203"/>
                <a:gd name="T19" fmla="*/ 15 h 48"/>
                <a:gd name="T20" fmla="*/ 203 w 203"/>
                <a:gd name="T21" fmla="*/ 37 h 48"/>
                <a:gd name="T22" fmla="*/ 147 w 203"/>
                <a:gd name="T2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3" h="48">
                  <a:moveTo>
                    <a:pt x="147" y="0"/>
                  </a:moveTo>
                  <a:cubicBezTo>
                    <a:pt x="134" y="0"/>
                    <a:pt x="122" y="4"/>
                    <a:pt x="112" y="11"/>
                  </a:cubicBezTo>
                  <a:cubicBezTo>
                    <a:pt x="101" y="4"/>
                    <a:pt x="87" y="0"/>
                    <a:pt x="72" y="0"/>
                  </a:cubicBezTo>
                  <a:cubicBezTo>
                    <a:pt x="40" y="0"/>
                    <a:pt x="13" y="20"/>
                    <a:pt x="0" y="48"/>
                  </a:cubicBezTo>
                  <a:cubicBezTo>
                    <a:pt x="18" y="30"/>
                    <a:pt x="44" y="19"/>
                    <a:pt x="72" y="19"/>
                  </a:cubicBezTo>
                  <a:cubicBezTo>
                    <a:pt x="82" y="19"/>
                    <a:pt x="91" y="21"/>
                    <a:pt x="99" y="23"/>
                  </a:cubicBezTo>
                  <a:cubicBezTo>
                    <a:pt x="96" y="27"/>
                    <a:pt x="93" y="32"/>
                    <a:pt x="91" y="37"/>
                  </a:cubicBezTo>
                  <a:cubicBezTo>
                    <a:pt x="96" y="32"/>
                    <a:pt x="101" y="28"/>
                    <a:pt x="107" y="25"/>
                  </a:cubicBezTo>
                  <a:cubicBezTo>
                    <a:pt x="112" y="22"/>
                    <a:pt x="117" y="20"/>
                    <a:pt x="122" y="18"/>
                  </a:cubicBezTo>
                  <a:cubicBezTo>
                    <a:pt x="130" y="16"/>
                    <a:pt x="138" y="15"/>
                    <a:pt x="147" y="15"/>
                  </a:cubicBezTo>
                  <a:cubicBezTo>
                    <a:pt x="169" y="15"/>
                    <a:pt x="189" y="24"/>
                    <a:pt x="203" y="37"/>
                  </a:cubicBezTo>
                  <a:cubicBezTo>
                    <a:pt x="193" y="15"/>
                    <a:pt x="172" y="0"/>
                    <a:pt x="147" y="0"/>
                  </a:cubicBezTo>
                </a:path>
              </a:pathLst>
            </a:custGeom>
            <a:solidFill>
              <a:schemeClr val="accent1">
                <a:lumMod val="50000"/>
              </a:schemeClr>
            </a:solidFill>
            <a:ln>
              <a:noFill/>
            </a:ln>
            <a:extLst/>
          </p:spPr>
          <p:txBody>
            <a:bodyPr vert="horz" wrap="square" lIns="91440" tIns="45720" rIns="91440" bIns="45720" numCol="1" anchor="t" anchorCtr="0" compatLnSpc="1">
              <a:prstTxWarp prst="textNoShape">
                <a:avLst/>
              </a:prstTxWarp>
            </a:bodyPr>
            <a:lstStyle/>
            <a:p>
              <a:endParaRPr lang="en-IN" sz="1765" dirty="0"/>
            </a:p>
          </p:txBody>
        </p:sp>
        <p:sp>
          <p:nvSpPr>
            <p:cNvPr id="181" name="Rectangle 180"/>
            <p:cNvSpPr/>
            <p:nvPr userDrawn="1"/>
          </p:nvSpPr>
          <p:spPr bwMode="auto">
            <a:xfrm>
              <a:off x="3462615" y="5909103"/>
              <a:ext cx="461744" cy="73152"/>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82" name="Rectangle 181"/>
            <p:cNvSpPr/>
            <p:nvPr userDrawn="1"/>
          </p:nvSpPr>
          <p:spPr bwMode="auto">
            <a:xfrm>
              <a:off x="3462615" y="6020212"/>
              <a:ext cx="461744" cy="73152"/>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83" name="Rectangle 182"/>
            <p:cNvSpPr/>
            <p:nvPr userDrawn="1"/>
          </p:nvSpPr>
          <p:spPr bwMode="auto">
            <a:xfrm>
              <a:off x="3462615" y="6126558"/>
              <a:ext cx="461744" cy="73152"/>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graphicFrame>
        <p:nvGraphicFramePr>
          <p:cNvPr id="4" name="Object 3"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14359" name="think-cell Slide" r:id="rId4" imgW="360" imgH="360" progId="">
                  <p:embed/>
                </p:oleObj>
              </mc:Choice>
              <mc:Fallback>
                <p:oleObj name="think-cell Slide" r:id="rId4" imgW="360" imgH="360" progId="">
                  <p:embed/>
                  <p:pic>
                    <p:nvPicPr>
                      <p:cNvPr id="4" name="Object 3"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7"/>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15632" y="320742"/>
            <a:ext cx="1575269" cy="579535"/>
          </a:xfrm>
          <a:prstGeom prst="rect">
            <a:avLst/>
          </a:prstGeom>
        </p:spPr>
      </p:pic>
      <p:sp>
        <p:nvSpPr>
          <p:cNvPr id="2" name="Title 1"/>
          <p:cNvSpPr>
            <a:spLocks noGrp="1"/>
          </p:cNvSpPr>
          <p:nvPr userDrawn="1">
            <p:ph type="ctrTitle" hasCustomPrompt="1"/>
          </p:nvPr>
        </p:nvSpPr>
        <p:spPr>
          <a:xfrm>
            <a:off x="472173" y="2100821"/>
            <a:ext cx="10746011" cy="1686801"/>
          </a:xfrm>
        </p:spPr>
        <p:txBody>
          <a:bodyPr/>
          <a:lstStyle>
            <a:lvl1pPr marL="0" indent="0">
              <a:defRPr sz="5882">
                <a:solidFill>
                  <a:schemeClr val="bg1"/>
                </a:solidFill>
              </a:defRPr>
            </a:lvl1pPr>
          </a:lstStyle>
          <a:p>
            <a:r>
              <a:rPr lang="en-US" dirty="0"/>
              <a:t>Headline here</a:t>
            </a:r>
          </a:p>
        </p:txBody>
      </p:sp>
      <p:sp>
        <p:nvSpPr>
          <p:cNvPr id="3" name="Subtitle 2"/>
          <p:cNvSpPr>
            <a:spLocks noGrp="1"/>
          </p:cNvSpPr>
          <p:nvPr userDrawn="1">
            <p:ph type="subTitle" idx="1" hasCustomPrompt="1"/>
          </p:nvPr>
        </p:nvSpPr>
        <p:spPr>
          <a:xfrm>
            <a:off x="472172" y="3877277"/>
            <a:ext cx="8331843" cy="1034782"/>
          </a:xfrm>
        </p:spPr>
        <p:txBody>
          <a:bodyPr/>
          <a:lstStyle>
            <a:lvl1pPr marL="0" indent="0" algn="l">
              <a:buNone/>
              <a:defRPr sz="2157">
                <a:solidFill>
                  <a:schemeClr val="bg1"/>
                </a:solidFill>
                <a:latin typeface="+mn-lt"/>
              </a:defRPr>
            </a:lvl1pPr>
            <a:lvl2pPr marL="447936" indent="0" algn="ctr">
              <a:buNone/>
              <a:defRPr>
                <a:solidFill>
                  <a:schemeClr val="tx1">
                    <a:tint val="75000"/>
                  </a:schemeClr>
                </a:solidFill>
              </a:defRPr>
            </a:lvl2pPr>
            <a:lvl3pPr marL="895873" indent="0" algn="ctr">
              <a:buNone/>
              <a:defRPr>
                <a:solidFill>
                  <a:schemeClr val="tx1">
                    <a:tint val="75000"/>
                  </a:schemeClr>
                </a:solidFill>
              </a:defRPr>
            </a:lvl3pPr>
            <a:lvl4pPr marL="1343810" indent="0" algn="ctr">
              <a:buNone/>
              <a:defRPr>
                <a:solidFill>
                  <a:schemeClr val="tx1">
                    <a:tint val="75000"/>
                  </a:schemeClr>
                </a:solidFill>
              </a:defRPr>
            </a:lvl4pPr>
            <a:lvl5pPr marL="1791747" indent="0" algn="ctr">
              <a:buNone/>
              <a:defRPr>
                <a:solidFill>
                  <a:schemeClr val="tx1">
                    <a:tint val="75000"/>
                  </a:schemeClr>
                </a:solidFill>
              </a:defRPr>
            </a:lvl5pPr>
            <a:lvl6pPr marL="2239684" indent="0" algn="ctr">
              <a:buNone/>
              <a:defRPr>
                <a:solidFill>
                  <a:schemeClr val="tx1">
                    <a:tint val="75000"/>
                  </a:schemeClr>
                </a:solidFill>
              </a:defRPr>
            </a:lvl6pPr>
            <a:lvl7pPr marL="2687621" indent="0" algn="ctr">
              <a:buNone/>
              <a:defRPr>
                <a:solidFill>
                  <a:schemeClr val="tx1">
                    <a:tint val="75000"/>
                  </a:schemeClr>
                </a:solidFill>
              </a:defRPr>
            </a:lvl7pPr>
            <a:lvl8pPr marL="3135556" indent="0" algn="ctr">
              <a:buNone/>
              <a:defRPr>
                <a:solidFill>
                  <a:schemeClr val="tx1">
                    <a:tint val="75000"/>
                  </a:schemeClr>
                </a:solidFill>
              </a:defRPr>
            </a:lvl8pPr>
            <a:lvl9pPr marL="3583494" indent="0" algn="ctr">
              <a:buNone/>
              <a:defRPr>
                <a:solidFill>
                  <a:schemeClr val="tx1">
                    <a:tint val="75000"/>
                  </a:schemeClr>
                </a:solidFill>
              </a:defRPr>
            </a:lvl9pPr>
          </a:lstStyle>
          <a:p>
            <a:r>
              <a:rPr lang="en-US" dirty="0"/>
              <a:t>Speaker Name</a:t>
            </a:r>
            <a:br>
              <a:rPr lang="en-US" dirty="0"/>
            </a:br>
            <a:r>
              <a:rPr lang="en-US" dirty="0"/>
              <a:t>Date</a:t>
            </a:r>
          </a:p>
        </p:txBody>
      </p:sp>
    </p:spTree>
    <p:extLst>
      <p:ext uri="{BB962C8B-B14F-4D97-AF65-F5344CB8AC3E}">
        <p14:creationId xmlns:p14="http://schemas.microsoft.com/office/powerpoint/2010/main" val="206458019"/>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8pt Title/24pt Text">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15383"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itle 1"/>
          <p:cNvSpPr>
            <a:spLocks noGrp="1"/>
          </p:cNvSpPr>
          <p:nvPr>
            <p:ph type="ctrTitle" hasCustomPrompt="1"/>
          </p:nvPr>
        </p:nvSpPr>
        <p:spPr>
          <a:xfrm>
            <a:off x="573718" y="2100821"/>
            <a:ext cx="11007660" cy="1686801"/>
          </a:xfrm>
        </p:spPr>
        <p:txBody>
          <a:bodyPr/>
          <a:lstStyle>
            <a:lvl1pPr>
              <a:defRPr sz="5882">
                <a:solidFill>
                  <a:schemeClr val="bg1"/>
                </a:solidFill>
              </a:defRPr>
            </a:lvl1pPr>
          </a:lstStyle>
          <a:p>
            <a:r>
              <a:rPr lang="en-US" dirty="0"/>
              <a:t>Title</a:t>
            </a:r>
          </a:p>
        </p:txBody>
      </p:sp>
      <p:sp>
        <p:nvSpPr>
          <p:cNvPr id="8" name="Subtitle 2"/>
          <p:cNvSpPr>
            <a:spLocks noGrp="1"/>
          </p:cNvSpPr>
          <p:nvPr>
            <p:ph type="subTitle" idx="1" hasCustomPrompt="1"/>
          </p:nvPr>
        </p:nvSpPr>
        <p:spPr>
          <a:xfrm>
            <a:off x="591646" y="3877277"/>
            <a:ext cx="10989732" cy="1034782"/>
          </a:xfrm>
        </p:spPr>
        <p:txBody>
          <a:bodyPr/>
          <a:lstStyle>
            <a:lvl1pPr marL="0" indent="0" algn="l">
              <a:buNone/>
              <a:defRPr sz="2157">
                <a:solidFill>
                  <a:schemeClr val="bg1"/>
                </a:solidFill>
                <a:latin typeface="+mn-lt"/>
              </a:defRPr>
            </a:lvl1pPr>
            <a:lvl2pPr marL="447936" indent="0" algn="ctr">
              <a:buNone/>
              <a:defRPr>
                <a:solidFill>
                  <a:schemeClr val="tx1">
                    <a:tint val="75000"/>
                  </a:schemeClr>
                </a:solidFill>
              </a:defRPr>
            </a:lvl2pPr>
            <a:lvl3pPr marL="895873" indent="0" algn="ctr">
              <a:buNone/>
              <a:defRPr>
                <a:solidFill>
                  <a:schemeClr val="tx1">
                    <a:tint val="75000"/>
                  </a:schemeClr>
                </a:solidFill>
              </a:defRPr>
            </a:lvl3pPr>
            <a:lvl4pPr marL="1343810" indent="0" algn="ctr">
              <a:buNone/>
              <a:defRPr>
                <a:solidFill>
                  <a:schemeClr val="tx1">
                    <a:tint val="75000"/>
                  </a:schemeClr>
                </a:solidFill>
              </a:defRPr>
            </a:lvl4pPr>
            <a:lvl5pPr marL="1791747" indent="0" algn="ctr">
              <a:buNone/>
              <a:defRPr>
                <a:solidFill>
                  <a:schemeClr val="tx1">
                    <a:tint val="75000"/>
                  </a:schemeClr>
                </a:solidFill>
              </a:defRPr>
            </a:lvl5pPr>
            <a:lvl6pPr marL="2239684" indent="0" algn="ctr">
              <a:buNone/>
              <a:defRPr>
                <a:solidFill>
                  <a:schemeClr val="tx1">
                    <a:tint val="75000"/>
                  </a:schemeClr>
                </a:solidFill>
              </a:defRPr>
            </a:lvl6pPr>
            <a:lvl7pPr marL="2687621" indent="0" algn="ctr">
              <a:buNone/>
              <a:defRPr>
                <a:solidFill>
                  <a:schemeClr val="tx1">
                    <a:tint val="75000"/>
                  </a:schemeClr>
                </a:solidFill>
              </a:defRPr>
            </a:lvl7pPr>
            <a:lvl8pPr marL="3135556" indent="0" algn="ctr">
              <a:buNone/>
              <a:defRPr>
                <a:solidFill>
                  <a:schemeClr val="tx1">
                    <a:tint val="75000"/>
                  </a:schemeClr>
                </a:solidFill>
              </a:defRPr>
            </a:lvl8pPr>
            <a:lvl9pPr marL="3583494"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373117494"/>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8pt Title/16pt Text - Blue">
    <p:bg>
      <p:bgPr>
        <a:solidFill>
          <a:schemeClr val="accent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16407"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1"/>
          <p:cNvSpPr>
            <a:spLocks noGrp="1"/>
          </p:cNvSpPr>
          <p:nvPr>
            <p:ph type="ctrTitle" hasCustomPrompt="1"/>
          </p:nvPr>
        </p:nvSpPr>
        <p:spPr>
          <a:xfrm>
            <a:off x="573718" y="2100821"/>
            <a:ext cx="11007660" cy="1686801"/>
          </a:xfrm>
        </p:spPr>
        <p:txBody>
          <a:bodyPr/>
          <a:lstStyle>
            <a:lvl1pPr>
              <a:defRPr sz="5882">
                <a:solidFill>
                  <a:schemeClr val="bg1"/>
                </a:solidFill>
              </a:defRPr>
            </a:lvl1pPr>
          </a:lstStyle>
          <a:p>
            <a:r>
              <a:rPr lang="en-US" dirty="0"/>
              <a:t>Title</a:t>
            </a:r>
          </a:p>
        </p:txBody>
      </p:sp>
      <p:sp>
        <p:nvSpPr>
          <p:cNvPr id="10" name="Subtitle 2"/>
          <p:cNvSpPr>
            <a:spLocks noGrp="1"/>
          </p:cNvSpPr>
          <p:nvPr>
            <p:ph type="subTitle" idx="1" hasCustomPrompt="1"/>
          </p:nvPr>
        </p:nvSpPr>
        <p:spPr>
          <a:xfrm>
            <a:off x="591646" y="3877277"/>
            <a:ext cx="10989732" cy="1034782"/>
          </a:xfrm>
        </p:spPr>
        <p:txBody>
          <a:bodyPr/>
          <a:lstStyle>
            <a:lvl1pPr marL="0" indent="0" algn="l">
              <a:buNone/>
              <a:defRPr sz="2157">
                <a:solidFill>
                  <a:schemeClr val="bg1"/>
                </a:solidFill>
                <a:latin typeface="+mn-lt"/>
              </a:defRPr>
            </a:lvl1pPr>
            <a:lvl2pPr marL="447936" indent="0" algn="ctr">
              <a:buNone/>
              <a:defRPr>
                <a:solidFill>
                  <a:schemeClr val="tx1">
                    <a:tint val="75000"/>
                  </a:schemeClr>
                </a:solidFill>
              </a:defRPr>
            </a:lvl2pPr>
            <a:lvl3pPr marL="895873" indent="0" algn="ctr">
              <a:buNone/>
              <a:defRPr>
                <a:solidFill>
                  <a:schemeClr val="tx1">
                    <a:tint val="75000"/>
                  </a:schemeClr>
                </a:solidFill>
              </a:defRPr>
            </a:lvl3pPr>
            <a:lvl4pPr marL="1343810" indent="0" algn="ctr">
              <a:buNone/>
              <a:defRPr>
                <a:solidFill>
                  <a:schemeClr val="tx1">
                    <a:tint val="75000"/>
                  </a:schemeClr>
                </a:solidFill>
              </a:defRPr>
            </a:lvl4pPr>
            <a:lvl5pPr marL="1791747" indent="0" algn="ctr">
              <a:buNone/>
              <a:defRPr>
                <a:solidFill>
                  <a:schemeClr val="tx1">
                    <a:tint val="75000"/>
                  </a:schemeClr>
                </a:solidFill>
              </a:defRPr>
            </a:lvl5pPr>
            <a:lvl6pPr marL="2239684" indent="0" algn="ctr">
              <a:buNone/>
              <a:defRPr>
                <a:solidFill>
                  <a:schemeClr val="tx1">
                    <a:tint val="75000"/>
                  </a:schemeClr>
                </a:solidFill>
              </a:defRPr>
            </a:lvl6pPr>
            <a:lvl7pPr marL="2687621" indent="0" algn="ctr">
              <a:buNone/>
              <a:defRPr>
                <a:solidFill>
                  <a:schemeClr val="tx1">
                    <a:tint val="75000"/>
                  </a:schemeClr>
                </a:solidFill>
              </a:defRPr>
            </a:lvl7pPr>
            <a:lvl8pPr marL="3135556" indent="0" algn="ctr">
              <a:buNone/>
              <a:defRPr>
                <a:solidFill>
                  <a:schemeClr val="tx1">
                    <a:tint val="75000"/>
                  </a:schemeClr>
                </a:solidFill>
              </a:defRPr>
            </a:lvl8pPr>
            <a:lvl9pPr marL="3583494"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247965032"/>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EXAMPLE ONLY: Title with photo">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18009064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520" name="think-cell Slide" r:id="rId4" imgW="377" imgH="377" progId="TCLayout.ActiveDocument.1">
                  <p:embed/>
                </p:oleObj>
              </mc:Choice>
              <mc:Fallback>
                <p:oleObj name="think-cell Slide" r:id="rId4" imgW="377" imgH="377"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pic>
        <p:nvPicPr>
          <p:cNvPr id="7" name="Picture 6"/>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bwMode="ltGray">
          <a:xfrm>
            <a:off x="448213" y="470067"/>
            <a:ext cx="1522404" cy="326167"/>
          </a:xfrm>
          <a:prstGeom prst="rect">
            <a:avLst/>
          </a:prstGeom>
        </p:spPr>
      </p:pic>
      <p:sp>
        <p:nvSpPr>
          <p:cNvPr id="13" name="Rectangle 12"/>
          <p:cNvSpPr/>
          <p:nvPr userDrawn="1"/>
        </p:nvSpPr>
        <p:spPr bwMode="gray">
          <a:xfrm>
            <a:off x="303213" y="2832100"/>
            <a:ext cx="6681747" cy="3657600"/>
          </a:xfrm>
          <a:prstGeom prst="rect">
            <a:avLst/>
          </a:prstGeom>
          <a:solidFill>
            <a:schemeClr val="bg2">
              <a:alpha val="90000"/>
            </a:schemeClr>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R="0" lvl="0" indent="0" algn="ctr" defTabSz="914102" fontAlgn="base">
              <a:lnSpc>
                <a:spcPct val="90000"/>
              </a:lnSpc>
              <a:spcBef>
                <a:spcPct val="0"/>
              </a:spcBef>
              <a:spcAft>
                <a:spcPct val="0"/>
              </a:spcAft>
              <a:buClrTx/>
              <a:buSzTx/>
              <a:buFontTx/>
              <a:buNone/>
              <a:tabLst/>
            </a:pPr>
            <a:endParaRPr kumimoji="0" lang="en-US" sz="2353" b="0" i="0" u="none" strike="noStrike" kern="0" cap="none" spc="0" normalizeH="0" baseline="0" dirty="0" err="1">
              <a:ln>
                <a:noFill/>
              </a:ln>
              <a:gradFill>
                <a:gsLst>
                  <a:gs pos="100000">
                    <a:srgbClr val="FFFFFF"/>
                  </a:gs>
                  <a:gs pos="0">
                    <a:srgbClr val="FFFFFF"/>
                  </a:gs>
                </a:gsLst>
                <a:lin ang="5400000" scaled="0"/>
              </a:gradFill>
              <a:effectLst/>
              <a:uLnTx/>
              <a:uFillTx/>
              <a:latin typeface="Segoe UI"/>
              <a:ea typeface="Segoe UI" pitchFamily="34" charset="0"/>
              <a:cs typeface="Segoe UI" pitchFamily="34" charset="0"/>
            </a:endParaRPr>
          </a:p>
        </p:txBody>
      </p:sp>
      <p:sp>
        <p:nvSpPr>
          <p:cNvPr id="9" name="Title 1"/>
          <p:cNvSpPr>
            <a:spLocks noGrp="1"/>
          </p:cNvSpPr>
          <p:nvPr>
            <p:ph type="title" hasCustomPrompt="1"/>
          </p:nvPr>
        </p:nvSpPr>
        <p:spPr bwMode="ltGray">
          <a:xfrm>
            <a:off x="303214" y="2832099"/>
            <a:ext cx="6681746" cy="2743426"/>
          </a:xfrm>
          <a:noFill/>
        </p:spPr>
        <p:txBody>
          <a:bodyPr vert="horz" lIns="137160" tIns="182880" rIns="146304" bIns="91440" rtlCol="0" anchor="t" anchorCtr="0">
            <a:normAutofit/>
          </a:bodyPr>
          <a:lstStyle>
            <a:lvl1pPr>
              <a:defRPr lang="en-US" sz="5400" spc="-98" dirty="0">
                <a:gradFill>
                  <a:gsLst>
                    <a:gs pos="5833">
                      <a:srgbClr val="FFFFFF"/>
                    </a:gs>
                    <a:gs pos="18000">
                      <a:srgbClr val="FFFFFF"/>
                    </a:gs>
                  </a:gsLst>
                  <a:lin ang="5400000" scaled="0"/>
                </a:gradFill>
              </a:defRPr>
            </a:lvl1pPr>
          </a:lstStyle>
          <a:p>
            <a:pPr lvl="0"/>
            <a:r>
              <a:rPr lang="en-US" dirty="0"/>
              <a:t>Presentation title</a:t>
            </a:r>
          </a:p>
        </p:txBody>
      </p:sp>
      <p:sp>
        <p:nvSpPr>
          <p:cNvPr id="4" name="Text Placeholder 3"/>
          <p:cNvSpPr>
            <a:spLocks noGrp="1"/>
          </p:cNvSpPr>
          <p:nvPr>
            <p:ph type="body" sz="quarter" idx="10" hasCustomPrompt="1"/>
          </p:nvPr>
        </p:nvSpPr>
        <p:spPr>
          <a:xfrm>
            <a:off x="303214" y="5575300"/>
            <a:ext cx="6681746" cy="914400"/>
          </a:xfrm>
        </p:spPr>
        <p:txBody>
          <a:bodyPr lIns="137160" tIns="91440">
            <a:noAutofit/>
          </a:bodyPr>
          <a:lstStyle>
            <a:lvl1pPr marL="0" indent="0">
              <a:buNone/>
              <a:defRPr sz="2000">
                <a:solidFill>
                  <a:schemeClr val="bg1"/>
                </a:solidFill>
              </a:defRPr>
            </a:lvl1pPr>
            <a:lvl2pPr marL="281620" indent="0">
              <a:buNone/>
              <a:defRPr sz="2000">
                <a:solidFill>
                  <a:schemeClr val="bg1"/>
                </a:solidFill>
              </a:defRPr>
            </a:lvl2pPr>
            <a:lvl3pPr marL="588363" indent="0">
              <a:buNone/>
              <a:defRPr sz="2000">
                <a:solidFill>
                  <a:schemeClr val="bg1"/>
                </a:solidFill>
              </a:defRPr>
            </a:lvl3pPr>
            <a:lvl4pPr marL="869983" indent="0">
              <a:buNone/>
              <a:defRPr sz="2000">
                <a:solidFill>
                  <a:schemeClr val="bg1"/>
                </a:solidFill>
              </a:defRPr>
            </a:lvl4pPr>
            <a:lvl5pPr marL="1105327" indent="0">
              <a:buNone/>
              <a:defRPr sz="2000">
                <a:solidFill>
                  <a:schemeClr val="bg1"/>
                </a:solidFill>
              </a:defRPr>
            </a:lvl5pPr>
          </a:lstStyle>
          <a:p>
            <a:pPr lvl="0"/>
            <a:r>
              <a:rPr lang="en-US" dirty="0"/>
              <a:t>Speaker Name</a:t>
            </a:r>
          </a:p>
        </p:txBody>
      </p:sp>
    </p:spTree>
    <p:extLst>
      <p:ext uri="{BB962C8B-B14F-4D97-AF65-F5344CB8AC3E}">
        <p14:creationId xmlns:p14="http://schemas.microsoft.com/office/powerpoint/2010/main" val="4165596188"/>
      </p:ext>
    </p:extLst>
  </p:cSld>
  <p:clrMapOvr>
    <a:masterClrMapping/>
  </p:clrMapOvr>
  <p:transition>
    <p:fade/>
  </p:transition>
  <p:extLst mod="1">
    <p:ext uri="{DCECCB84-F9BA-43D5-87BE-67443E8EF086}">
      <p15:sldGuideLst xmlns:p15="http://schemas.microsoft.com/office/powerpoint/2012/main">
        <p15:guide id="1" pos="95">
          <p15:clr>
            <a:srgbClr val="5ACBF0"/>
          </p15:clr>
        </p15:guide>
        <p15:guide id="2" pos="671">
          <p15:clr>
            <a:srgbClr val="5ACBF0"/>
          </p15:clr>
        </p15:guide>
        <p15:guide id="3" pos="1247">
          <p15:clr>
            <a:srgbClr val="5ACBF0"/>
          </p15:clr>
        </p15:guide>
        <p15:guide id="4" pos="1823">
          <p15:clr>
            <a:srgbClr val="5ACBF0"/>
          </p15:clr>
        </p15:guide>
        <p15:guide id="5" pos="2399">
          <p15:clr>
            <a:srgbClr val="5ACBF0"/>
          </p15:clr>
        </p15:guide>
        <p15:guide id="6" pos="2975">
          <p15:clr>
            <a:srgbClr val="5ACBF0"/>
          </p15:clr>
        </p15:guide>
        <p15:guide id="7" pos="3551">
          <p15:clr>
            <a:srgbClr val="5ACBF0"/>
          </p15:clr>
        </p15:guide>
        <p15:guide id="8" pos="4127">
          <p15:clr>
            <a:srgbClr val="5ACBF0"/>
          </p15:clr>
        </p15:guide>
        <p15:guide id="9" pos="4703">
          <p15:clr>
            <a:srgbClr val="5ACBF0"/>
          </p15:clr>
        </p15:guide>
        <p15:guide id="10" pos="5279">
          <p15:clr>
            <a:srgbClr val="5ACBF0"/>
          </p15:clr>
        </p15:guide>
        <p15:guide id="11" pos="5855">
          <p15:clr>
            <a:srgbClr val="5ACBF0"/>
          </p15:clr>
        </p15:guide>
        <p15:guide id="12" pos="6431">
          <p15:clr>
            <a:srgbClr val="5ACBF0"/>
          </p15:clr>
        </p15:guide>
        <p15:guide id="13" pos="7007">
          <p15:clr>
            <a:srgbClr val="5ACBF0"/>
          </p15:clr>
        </p15:guide>
        <p15:guide id="14" pos="7583">
          <p15:clr>
            <a:srgbClr val="5ACBF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8pt Title/16pt Text - Purple">
    <p:bg>
      <p:bgPr>
        <a:solidFill>
          <a:schemeClr val="accent3"/>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17431"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1"/>
          <p:cNvSpPr>
            <a:spLocks noGrp="1"/>
          </p:cNvSpPr>
          <p:nvPr>
            <p:ph type="ctrTitle" hasCustomPrompt="1"/>
          </p:nvPr>
        </p:nvSpPr>
        <p:spPr>
          <a:xfrm>
            <a:off x="573718" y="2100821"/>
            <a:ext cx="11007660" cy="1686801"/>
          </a:xfrm>
        </p:spPr>
        <p:txBody>
          <a:bodyPr/>
          <a:lstStyle>
            <a:lvl1pPr>
              <a:defRPr sz="5882">
                <a:solidFill>
                  <a:schemeClr val="bg1"/>
                </a:solidFill>
              </a:defRPr>
            </a:lvl1pPr>
          </a:lstStyle>
          <a:p>
            <a:r>
              <a:rPr lang="en-US" dirty="0"/>
              <a:t>Title</a:t>
            </a:r>
          </a:p>
        </p:txBody>
      </p:sp>
      <p:sp>
        <p:nvSpPr>
          <p:cNvPr id="10" name="Subtitle 2"/>
          <p:cNvSpPr>
            <a:spLocks noGrp="1"/>
          </p:cNvSpPr>
          <p:nvPr>
            <p:ph type="subTitle" idx="1" hasCustomPrompt="1"/>
          </p:nvPr>
        </p:nvSpPr>
        <p:spPr>
          <a:xfrm>
            <a:off x="591646" y="3877277"/>
            <a:ext cx="10989732" cy="1034782"/>
          </a:xfrm>
        </p:spPr>
        <p:txBody>
          <a:bodyPr/>
          <a:lstStyle>
            <a:lvl1pPr marL="0" indent="0" algn="l">
              <a:buNone/>
              <a:defRPr sz="2157">
                <a:solidFill>
                  <a:schemeClr val="bg1"/>
                </a:solidFill>
                <a:latin typeface="+mn-lt"/>
              </a:defRPr>
            </a:lvl1pPr>
            <a:lvl2pPr marL="447936" indent="0" algn="ctr">
              <a:buNone/>
              <a:defRPr>
                <a:solidFill>
                  <a:schemeClr val="tx1">
                    <a:tint val="75000"/>
                  </a:schemeClr>
                </a:solidFill>
              </a:defRPr>
            </a:lvl2pPr>
            <a:lvl3pPr marL="895873" indent="0" algn="ctr">
              <a:buNone/>
              <a:defRPr>
                <a:solidFill>
                  <a:schemeClr val="tx1">
                    <a:tint val="75000"/>
                  </a:schemeClr>
                </a:solidFill>
              </a:defRPr>
            </a:lvl3pPr>
            <a:lvl4pPr marL="1343810" indent="0" algn="ctr">
              <a:buNone/>
              <a:defRPr>
                <a:solidFill>
                  <a:schemeClr val="tx1">
                    <a:tint val="75000"/>
                  </a:schemeClr>
                </a:solidFill>
              </a:defRPr>
            </a:lvl4pPr>
            <a:lvl5pPr marL="1791747" indent="0" algn="ctr">
              <a:buNone/>
              <a:defRPr>
                <a:solidFill>
                  <a:schemeClr val="tx1">
                    <a:tint val="75000"/>
                  </a:schemeClr>
                </a:solidFill>
              </a:defRPr>
            </a:lvl5pPr>
            <a:lvl6pPr marL="2239684" indent="0" algn="ctr">
              <a:buNone/>
              <a:defRPr>
                <a:solidFill>
                  <a:schemeClr val="tx1">
                    <a:tint val="75000"/>
                  </a:schemeClr>
                </a:solidFill>
              </a:defRPr>
            </a:lvl6pPr>
            <a:lvl7pPr marL="2687621" indent="0" algn="ctr">
              <a:buNone/>
              <a:defRPr>
                <a:solidFill>
                  <a:schemeClr val="tx1">
                    <a:tint val="75000"/>
                  </a:schemeClr>
                </a:solidFill>
              </a:defRPr>
            </a:lvl7pPr>
            <a:lvl8pPr marL="3135556" indent="0" algn="ctr">
              <a:buNone/>
              <a:defRPr>
                <a:solidFill>
                  <a:schemeClr val="tx1">
                    <a:tint val="75000"/>
                  </a:schemeClr>
                </a:solidFill>
              </a:defRPr>
            </a:lvl8pPr>
            <a:lvl9pPr marL="3583494"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378037233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8pt Title/24pt Text - Orange">
    <p:bg>
      <p:bgPr>
        <a:solidFill>
          <a:schemeClr val="accent4"/>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18455"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1"/>
          <p:cNvSpPr>
            <a:spLocks noGrp="1"/>
          </p:cNvSpPr>
          <p:nvPr>
            <p:ph type="ctrTitle" hasCustomPrompt="1"/>
          </p:nvPr>
        </p:nvSpPr>
        <p:spPr>
          <a:xfrm>
            <a:off x="573718" y="2100821"/>
            <a:ext cx="11007660" cy="1686801"/>
          </a:xfrm>
        </p:spPr>
        <p:txBody>
          <a:bodyPr/>
          <a:lstStyle>
            <a:lvl1pPr>
              <a:defRPr sz="5882">
                <a:solidFill>
                  <a:schemeClr val="bg1"/>
                </a:solidFill>
              </a:defRPr>
            </a:lvl1pPr>
          </a:lstStyle>
          <a:p>
            <a:r>
              <a:rPr lang="en-US" dirty="0"/>
              <a:t>Title</a:t>
            </a:r>
          </a:p>
        </p:txBody>
      </p:sp>
      <p:sp>
        <p:nvSpPr>
          <p:cNvPr id="10" name="Subtitle 2"/>
          <p:cNvSpPr>
            <a:spLocks noGrp="1"/>
          </p:cNvSpPr>
          <p:nvPr>
            <p:ph type="subTitle" idx="1" hasCustomPrompt="1"/>
          </p:nvPr>
        </p:nvSpPr>
        <p:spPr>
          <a:xfrm>
            <a:off x="591646" y="3877277"/>
            <a:ext cx="10989732" cy="1034782"/>
          </a:xfrm>
        </p:spPr>
        <p:txBody>
          <a:bodyPr/>
          <a:lstStyle>
            <a:lvl1pPr marL="0" indent="0" algn="l">
              <a:buNone/>
              <a:defRPr sz="2157">
                <a:solidFill>
                  <a:schemeClr val="bg1"/>
                </a:solidFill>
                <a:latin typeface="+mn-lt"/>
              </a:defRPr>
            </a:lvl1pPr>
            <a:lvl2pPr marL="447936" indent="0" algn="ctr">
              <a:buNone/>
              <a:defRPr>
                <a:solidFill>
                  <a:schemeClr val="tx1">
                    <a:tint val="75000"/>
                  </a:schemeClr>
                </a:solidFill>
              </a:defRPr>
            </a:lvl2pPr>
            <a:lvl3pPr marL="895873" indent="0" algn="ctr">
              <a:buNone/>
              <a:defRPr>
                <a:solidFill>
                  <a:schemeClr val="tx1">
                    <a:tint val="75000"/>
                  </a:schemeClr>
                </a:solidFill>
              </a:defRPr>
            </a:lvl3pPr>
            <a:lvl4pPr marL="1343810" indent="0" algn="ctr">
              <a:buNone/>
              <a:defRPr>
                <a:solidFill>
                  <a:schemeClr val="tx1">
                    <a:tint val="75000"/>
                  </a:schemeClr>
                </a:solidFill>
              </a:defRPr>
            </a:lvl4pPr>
            <a:lvl5pPr marL="1791747" indent="0" algn="ctr">
              <a:buNone/>
              <a:defRPr>
                <a:solidFill>
                  <a:schemeClr val="tx1">
                    <a:tint val="75000"/>
                  </a:schemeClr>
                </a:solidFill>
              </a:defRPr>
            </a:lvl5pPr>
            <a:lvl6pPr marL="2239684" indent="0" algn="ctr">
              <a:buNone/>
              <a:defRPr>
                <a:solidFill>
                  <a:schemeClr val="tx1">
                    <a:tint val="75000"/>
                  </a:schemeClr>
                </a:solidFill>
              </a:defRPr>
            </a:lvl6pPr>
            <a:lvl7pPr marL="2687621" indent="0" algn="ctr">
              <a:buNone/>
              <a:defRPr>
                <a:solidFill>
                  <a:schemeClr val="tx1">
                    <a:tint val="75000"/>
                  </a:schemeClr>
                </a:solidFill>
              </a:defRPr>
            </a:lvl7pPr>
            <a:lvl8pPr marL="3135556" indent="0" algn="ctr">
              <a:buNone/>
              <a:defRPr>
                <a:solidFill>
                  <a:schemeClr val="tx1">
                    <a:tint val="75000"/>
                  </a:schemeClr>
                </a:solidFill>
              </a:defRPr>
            </a:lvl8pPr>
            <a:lvl9pPr marL="3583494"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34954650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58pt Title/24pt Text - Orange">
    <p:bg>
      <p:bgPr>
        <a:solidFill>
          <a:schemeClr val="accent5"/>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19479"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1"/>
          <p:cNvSpPr>
            <a:spLocks noGrp="1"/>
          </p:cNvSpPr>
          <p:nvPr>
            <p:ph type="ctrTitle" hasCustomPrompt="1"/>
          </p:nvPr>
        </p:nvSpPr>
        <p:spPr>
          <a:xfrm>
            <a:off x="573718" y="2100821"/>
            <a:ext cx="11007660" cy="1686801"/>
          </a:xfrm>
        </p:spPr>
        <p:txBody>
          <a:bodyPr/>
          <a:lstStyle>
            <a:lvl1pPr>
              <a:defRPr sz="5882">
                <a:solidFill>
                  <a:schemeClr val="bg1"/>
                </a:solidFill>
              </a:defRPr>
            </a:lvl1pPr>
          </a:lstStyle>
          <a:p>
            <a:r>
              <a:rPr lang="en-US" dirty="0"/>
              <a:t>Title</a:t>
            </a:r>
          </a:p>
        </p:txBody>
      </p:sp>
      <p:sp>
        <p:nvSpPr>
          <p:cNvPr id="10" name="Subtitle 2"/>
          <p:cNvSpPr>
            <a:spLocks noGrp="1"/>
          </p:cNvSpPr>
          <p:nvPr>
            <p:ph type="subTitle" idx="1" hasCustomPrompt="1"/>
          </p:nvPr>
        </p:nvSpPr>
        <p:spPr>
          <a:xfrm>
            <a:off x="591646" y="3877277"/>
            <a:ext cx="10989732" cy="1034782"/>
          </a:xfrm>
        </p:spPr>
        <p:txBody>
          <a:bodyPr/>
          <a:lstStyle>
            <a:lvl1pPr marL="0" indent="0" algn="l">
              <a:buNone/>
              <a:defRPr sz="2157">
                <a:solidFill>
                  <a:schemeClr val="bg1"/>
                </a:solidFill>
                <a:latin typeface="+mn-lt"/>
              </a:defRPr>
            </a:lvl1pPr>
            <a:lvl2pPr marL="447936" indent="0" algn="ctr">
              <a:buNone/>
              <a:defRPr>
                <a:solidFill>
                  <a:schemeClr val="tx1">
                    <a:tint val="75000"/>
                  </a:schemeClr>
                </a:solidFill>
              </a:defRPr>
            </a:lvl2pPr>
            <a:lvl3pPr marL="895873" indent="0" algn="ctr">
              <a:buNone/>
              <a:defRPr>
                <a:solidFill>
                  <a:schemeClr val="tx1">
                    <a:tint val="75000"/>
                  </a:schemeClr>
                </a:solidFill>
              </a:defRPr>
            </a:lvl3pPr>
            <a:lvl4pPr marL="1343810" indent="0" algn="ctr">
              <a:buNone/>
              <a:defRPr>
                <a:solidFill>
                  <a:schemeClr val="tx1">
                    <a:tint val="75000"/>
                  </a:schemeClr>
                </a:solidFill>
              </a:defRPr>
            </a:lvl4pPr>
            <a:lvl5pPr marL="1791747" indent="0" algn="ctr">
              <a:buNone/>
              <a:defRPr>
                <a:solidFill>
                  <a:schemeClr val="tx1">
                    <a:tint val="75000"/>
                  </a:schemeClr>
                </a:solidFill>
              </a:defRPr>
            </a:lvl5pPr>
            <a:lvl6pPr marL="2239684" indent="0" algn="ctr">
              <a:buNone/>
              <a:defRPr>
                <a:solidFill>
                  <a:schemeClr val="tx1">
                    <a:tint val="75000"/>
                  </a:schemeClr>
                </a:solidFill>
              </a:defRPr>
            </a:lvl6pPr>
            <a:lvl7pPr marL="2687621" indent="0" algn="ctr">
              <a:buNone/>
              <a:defRPr>
                <a:solidFill>
                  <a:schemeClr val="tx1">
                    <a:tint val="75000"/>
                  </a:schemeClr>
                </a:solidFill>
              </a:defRPr>
            </a:lvl7pPr>
            <a:lvl8pPr marL="3135556" indent="0" algn="ctr">
              <a:buNone/>
              <a:defRPr>
                <a:solidFill>
                  <a:schemeClr val="tx1">
                    <a:tint val="75000"/>
                  </a:schemeClr>
                </a:solidFill>
              </a:defRPr>
            </a:lvl8pPr>
            <a:lvl9pPr marL="3583494"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341944090"/>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8pt Title/24pt Text - Gray">
    <p:bg>
      <p:bgPr>
        <a:solidFill>
          <a:schemeClr val="accent6"/>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20503"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1"/>
          <p:cNvSpPr>
            <a:spLocks noGrp="1"/>
          </p:cNvSpPr>
          <p:nvPr>
            <p:ph type="ctrTitle" hasCustomPrompt="1"/>
          </p:nvPr>
        </p:nvSpPr>
        <p:spPr>
          <a:xfrm>
            <a:off x="573718" y="2100821"/>
            <a:ext cx="11007660" cy="1686801"/>
          </a:xfrm>
        </p:spPr>
        <p:txBody>
          <a:bodyPr/>
          <a:lstStyle>
            <a:lvl1pPr>
              <a:defRPr sz="5882">
                <a:solidFill>
                  <a:schemeClr val="bg1"/>
                </a:solidFill>
              </a:defRPr>
            </a:lvl1pPr>
          </a:lstStyle>
          <a:p>
            <a:r>
              <a:rPr lang="en-US" dirty="0"/>
              <a:t>Title</a:t>
            </a:r>
          </a:p>
        </p:txBody>
      </p:sp>
      <p:sp>
        <p:nvSpPr>
          <p:cNvPr id="10" name="Subtitle 2"/>
          <p:cNvSpPr>
            <a:spLocks noGrp="1"/>
          </p:cNvSpPr>
          <p:nvPr>
            <p:ph type="subTitle" idx="1" hasCustomPrompt="1"/>
          </p:nvPr>
        </p:nvSpPr>
        <p:spPr>
          <a:xfrm>
            <a:off x="591646" y="3877277"/>
            <a:ext cx="10989732" cy="1034782"/>
          </a:xfrm>
        </p:spPr>
        <p:txBody>
          <a:bodyPr/>
          <a:lstStyle>
            <a:lvl1pPr marL="0" indent="0" algn="l">
              <a:buNone/>
              <a:defRPr sz="2157">
                <a:solidFill>
                  <a:schemeClr val="bg1"/>
                </a:solidFill>
                <a:latin typeface="+mn-lt"/>
              </a:defRPr>
            </a:lvl1pPr>
            <a:lvl2pPr marL="447936" indent="0" algn="ctr">
              <a:buNone/>
              <a:defRPr>
                <a:solidFill>
                  <a:schemeClr val="tx1">
                    <a:tint val="75000"/>
                  </a:schemeClr>
                </a:solidFill>
              </a:defRPr>
            </a:lvl2pPr>
            <a:lvl3pPr marL="895873" indent="0" algn="ctr">
              <a:buNone/>
              <a:defRPr>
                <a:solidFill>
                  <a:schemeClr val="tx1">
                    <a:tint val="75000"/>
                  </a:schemeClr>
                </a:solidFill>
              </a:defRPr>
            </a:lvl3pPr>
            <a:lvl4pPr marL="1343810" indent="0" algn="ctr">
              <a:buNone/>
              <a:defRPr>
                <a:solidFill>
                  <a:schemeClr val="tx1">
                    <a:tint val="75000"/>
                  </a:schemeClr>
                </a:solidFill>
              </a:defRPr>
            </a:lvl4pPr>
            <a:lvl5pPr marL="1791747" indent="0" algn="ctr">
              <a:buNone/>
              <a:defRPr>
                <a:solidFill>
                  <a:schemeClr val="tx1">
                    <a:tint val="75000"/>
                  </a:schemeClr>
                </a:solidFill>
              </a:defRPr>
            </a:lvl5pPr>
            <a:lvl6pPr marL="2239684" indent="0" algn="ctr">
              <a:buNone/>
              <a:defRPr>
                <a:solidFill>
                  <a:schemeClr val="tx1">
                    <a:tint val="75000"/>
                  </a:schemeClr>
                </a:solidFill>
              </a:defRPr>
            </a:lvl6pPr>
            <a:lvl7pPr marL="2687621" indent="0" algn="ctr">
              <a:buNone/>
              <a:defRPr>
                <a:solidFill>
                  <a:schemeClr val="tx1">
                    <a:tint val="75000"/>
                  </a:schemeClr>
                </a:solidFill>
              </a:defRPr>
            </a:lvl7pPr>
            <a:lvl8pPr marL="3135556" indent="0" algn="ctr">
              <a:buNone/>
              <a:defRPr>
                <a:solidFill>
                  <a:schemeClr val="tx1">
                    <a:tint val="75000"/>
                  </a:schemeClr>
                </a:solidFill>
              </a:defRPr>
            </a:lvl8pPr>
            <a:lvl9pPr marL="3583494"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4273750126"/>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2_Divider Page w/ Picture">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21527" name="think-cell Slide" r:id="rId4" imgW="360" imgH="360" progId="">
                  <p:embed/>
                </p:oleObj>
              </mc:Choice>
              <mc:Fallback>
                <p:oleObj name="think-cell Slide" r:id="rId4" imgW="360" imgH="360" progId="">
                  <p:embed/>
                  <p:pic>
                    <p:nvPicPr>
                      <p:cNvPr id="4" name="Object 3"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Picture 9"/>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7220243" y="6102350"/>
            <a:ext cx="21595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01735" y="1930726"/>
            <a:ext cx="4980989" cy="615553"/>
          </a:xfrm>
        </p:spPr>
        <p:txBody>
          <a:bodyPr/>
          <a:lstStyle>
            <a:lvl1pPr>
              <a:defRPr sz="4019">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601733" y="2673576"/>
            <a:ext cx="5026098" cy="2194936"/>
          </a:xfrm>
        </p:spPr>
        <p:txBody>
          <a:bodyPr>
            <a:noAutofit/>
          </a:bodyPr>
          <a:lstStyle>
            <a:lvl1pPr marL="0" indent="0" algn="l" defTabSz="456849" rtl="0" eaLnBrk="1" latinLnBrk="0" hangingPunct="1">
              <a:spcBef>
                <a:spcPct val="0"/>
              </a:spcBef>
              <a:buNone/>
              <a:defRPr lang="en-US" sz="1961" b="0" i="0" kern="1200" baseline="0" dirty="0">
                <a:solidFill>
                  <a:schemeClr val="tx2"/>
                </a:solidFill>
                <a:latin typeface="Segoe UI Light"/>
                <a:ea typeface="+mj-ea"/>
                <a:cs typeface="Segoe UI Light"/>
              </a:defRPr>
            </a:lvl1pPr>
            <a:lvl2pPr marL="456849" indent="0" algn="ctr">
              <a:buNone/>
              <a:defRPr>
                <a:solidFill>
                  <a:schemeClr val="tx1">
                    <a:tint val="75000"/>
                  </a:schemeClr>
                </a:solidFill>
              </a:defRPr>
            </a:lvl2pPr>
            <a:lvl3pPr marL="913705" indent="0" algn="ctr">
              <a:buNone/>
              <a:defRPr>
                <a:solidFill>
                  <a:schemeClr val="tx1">
                    <a:tint val="75000"/>
                  </a:schemeClr>
                </a:solidFill>
              </a:defRPr>
            </a:lvl3pPr>
            <a:lvl4pPr marL="1370553" indent="0" algn="ctr">
              <a:buNone/>
              <a:defRPr>
                <a:solidFill>
                  <a:schemeClr val="tx1">
                    <a:tint val="75000"/>
                  </a:schemeClr>
                </a:solidFill>
              </a:defRPr>
            </a:lvl4pPr>
            <a:lvl5pPr marL="1827405" indent="0" algn="ctr">
              <a:buNone/>
              <a:defRPr>
                <a:solidFill>
                  <a:schemeClr val="tx1">
                    <a:tint val="75000"/>
                  </a:schemeClr>
                </a:solidFill>
              </a:defRPr>
            </a:lvl5pPr>
            <a:lvl6pPr marL="2284254" indent="0" algn="ctr">
              <a:buNone/>
              <a:defRPr>
                <a:solidFill>
                  <a:schemeClr val="tx1">
                    <a:tint val="75000"/>
                  </a:schemeClr>
                </a:solidFill>
              </a:defRPr>
            </a:lvl6pPr>
            <a:lvl7pPr marL="2741105" indent="0" algn="ctr">
              <a:buNone/>
              <a:defRPr>
                <a:solidFill>
                  <a:schemeClr val="tx1">
                    <a:tint val="75000"/>
                  </a:schemeClr>
                </a:solidFill>
              </a:defRPr>
            </a:lvl7pPr>
            <a:lvl8pPr marL="3197956" indent="0" algn="ctr">
              <a:buNone/>
              <a:defRPr>
                <a:solidFill>
                  <a:schemeClr val="tx1">
                    <a:tint val="75000"/>
                  </a:schemeClr>
                </a:solidFill>
              </a:defRPr>
            </a:lvl8pPr>
            <a:lvl9pPr marL="3654806" indent="0" algn="ctr">
              <a:buNone/>
              <a:defRPr>
                <a:solidFill>
                  <a:schemeClr val="tx1">
                    <a:tint val="75000"/>
                  </a:schemeClr>
                </a:solidFill>
              </a:defRPr>
            </a:lvl9pPr>
          </a:lstStyle>
          <a:p>
            <a:r>
              <a:rPr lang="en-US"/>
              <a:t>Click to edit Master subtitle style</a:t>
            </a:r>
            <a:endParaRPr lang="en-US" dirty="0"/>
          </a:p>
        </p:txBody>
      </p:sp>
      <p:sp>
        <p:nvSpPr>
          <p:cNvPr id="5" name="Picture Placeholder 4"/>
          <p:cNvSpPr>
            <a:spLocks noGrp="1"/>
          </p:cNvSpPr>
          <p:nvPr>
            <p:ph type="pic" sz="quarter" idx="10"/>
          </p:nvPr>
        </p:nvSpPr>
        <p:spPr>
          <a:xfrm>
            <a:off x="5978502" y="5"/>
            <a:ext cx="6213505" cy="6850154"/>
          </a:xfrm>
        </p:spPr>
        <p:txBody>
          <a:bodyPr rtlCol="0">
            <a:normAutofit/>
          </a:bodyPr>
          <a:lstStyle/>
          <a:p>
            <a:pPr lvl="0"/>
            <a:r>
              <a:rPr lang="en-US" noProof="0" dirty="0"/>
              <a:t>Click icon to add picture</a:t>
            </a:r>
          </a:p>
        </p:txBody>
      </p:sp>
      <p:sp>
        <p:nvSpPr>
          <p:cNvPr id="6" name="Footer Placeholder 5"/>
          <p:cNvSpPr>
            <a:spLocks noGrp="1"/>
          </p:cNvSpPr>
          <p:nvPr>
            <p:ph type="ftr" sz="quarter" idx="11"/>
          </p:nvPr>
        </p:nvSpPr>
        <p:spPr/>
        <p:txBody>
          <a:bodyPr/>
          <a:lstStyle/>
          <a:p>
            <a:r>
              <a:rPr lang="en-US" dirty="0"/>
              <a:t>Microsoft confidential</a:t>
            </a:r>
          </a:p>
        </p:txBody>
      </p:sp>
      <p:sp>
        <p:nvSpPr>
          <p:cNvPr id="9" name="Slide Number Placeholder 8"/>
          <p:cNvSpPr>
            <a:spLocks noGrp="1"/>
          </p:cNvSpPr>
          <p:nvPr>
            <p:ph type="sldNum" sz="quarter" idx="12"/>
          </p:nvPr>
        </p:nvSpPr>
        <p:spPr/>
        <p:txBody>
          <a:bodyPr/>
          <a:lstStyle/>
          <a:p>
            <a:fld id="{27258FFF-F925-446B-8502-81C933981705}" type="slidenum">
              <a:rPr lang="en-US" smtClean="0"/>
              <a:pPr/>
              <a:t>‹#›</a:t>
            </a:fld>
            <a:endParaRPr lang="en-US" dirty="0"/>
          </a:p>
        </p:txBody>
      </p:sp>
    </p:spTree>
    <p:extLst>
      <p:ext uri="{BB962C8B-B14F-4D97-AF65-F5344CB8AC3E}">
        <p14:creationId xmlns:p14="http://schemas.microsoft.com/office/powerpoint/2010/main" val="3594644324"/>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3_Divider Page w/ Picture">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22551" name="think-cell Slide" r:id="rId4" imgW="360" imgH="360" progId="">
                  <p:embed/>
                </p:oleObj>
              </mc:Choice>
              <mc:Fallback>
                <p:oleObj name="think-cell Slide" r:id="rId4" imgW="360" imgH="360" progId="">
                  <p:embed/>
                  <p:pic>
                    <p:nvPicPr>
                      <p:cNvPr id="4" name="Object 3"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ctrTitle"/>
          </p:nvPr>
        </p:nvSpPr>
        <p:spPr>
          <a:xfrm>
            <a:off x="6815236" y="1930726"/>
            <a:ext cx="4980989" cy="615553"/>
          </a:xfrm>
        </p:spPr>
        <p:txBody>
          <a:bodyPr/>
          <a:lstStyle>
            <a:lvl1pPr>
              <a:defRPr sz="4019">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6815238" y="2673576"/>
            <a:ext cx="5026098" cy="2194936"/>
          </a:xfrm>
        </p:spPr>
        <p:txBody>
          <a:bodyPr>
            <a:noAutofit/>
          </a:bodyPr>
          <a:lstStyle>
            <a:lvl1pPr marL="0" indent="0" algn="l" defTabSz="456849" rtl="0" eaLnBrk="1" latinLnBrk="0" hangingPunct="1">
              <a:spcBef>
                <a:spcPct val="0"/>
              </a:spcBef>
              <a:buNone/>
              <a:defRPr lang="en-US" sz="1961" b="0" i="0" kern="1200" baseline="0" dirty="0">
                <a:solidFill>
                  <a:schemeClr val="tx2"/>
                </a:solidFill>
                <a:latin typeface="Segoe UI Light"/>
                <a:ea typeface="+mj-ea"/>
                <a:cs typeface="Segoe UI Light"/>
              </a:defRPr>
            </a:lvl1pPr>
            <a:lvl2pPr marL="456849" indent="0" algn="ctr">
              <a:buNone/>
              <a:defRPr>
                <a:solidFill>
                  <a:schemeClr val="tx1">
                    <a:tint val="75000"/>
                  </a:schemeClr>
                </a:solidFill>
              </a:defRPr>
            </a:lvl2pPr>
            <a:lvl3pPr marL="913705" indent="0" algn="ctr">
              <a:buNone/>
              <a:defRPr>
                <a:solidFill>
                  <a:schemeClr val="tx1">
                    <a:tint val="75000"/>
                  </a:schemeClr>
                </a:solidFill>
              </a:defRPr>
            </a:lvl3pPr>
            <a:lvl4pPr marL="1370553" indent="0" algn="ctr">
              <a:buNone/>
              <a:defRPr>
                <a:solidFill>
                  <a:schemeClr val="tx1">
                    <a:tint val="75000"/>
                  </a:schemeClr>
                </a:solidFill>
              </a:defRPr>
            </a:lvl4pPr>
            <a:lvl5pPr marL="1827405" indent="0" algn="ctr">
              <a:buNone/>
              <a:defRPr>
                <a:solidFill>
                  <a:schemeClr val="tx1">
                    <a:tint val="75000"/>
                  </a:schemeClr>
                </a:solidFill>
              </a:defRPr>
            </a:lvl5pPr>
            <a:lvl6pPr marL="2284254" indent="0" algn="ctr">
              <a:buNone/>
              <a:defRPr>
                <a:solidFill>
                  <a:schemeClr val="tx1">
                    <a:tint val="75000"/>
                  </a:schemeClr>
                </a:solidFill>
              </a:defRPr>
            </a:lvl6pPr>
            <a:lvl7pPr marL="2741105" indent="0" algn="ctr">
              <a:buNone/>
              <a:defRPr>
                <a:solidFill>
                  <a:schemeClr val="tx1">
                    <a:tint val="75000"/>
                  </a:schemeClr>
                </a:solidFill>
              </a:defRPr>
            </a:lvl7pPr>
            <a:lvl8pPr marL="3197956" indent="0" algn="ctr">
              <a:buNone/>
              <a:defRPr>
                <a:solidFill>
                  <a:schemeClr val="tx1">
                    <a:tint val="75000"/>
                  </a:schemeClr>
                </a:solidFill>
              </a:defRPr>
            </a:lvl8pPr>
            <a:lvl9pPr marL="3654806" indent="0" algn="ctr">
              <a:buNone/>
              <a:defRPr>
                <a:solidFill>
                  <a:schemeClr val="tx1">
                    <a:tint val="75000"/>
                  </a:schemeClr>
                </a:solidFill>
              </a:defRPr>
            </a:lvl9pPr>
          </a:lstStyle>
          <a:p>
            <a:r>
              <a:rPr lang="en-US"/>
              <a:t>Click to edit Master subtitle style</a:t>
            </a:r>
            <a:endParaRPr lang="en-US" dirty="0"/>
          </a:p>
        </p:txBody>
      </p:sp>
      <p:sp>
        <p:nvSpPr>
          <p:cNvPr id="5" name="Picture Placeholder 4"/>
          <p:cNvSpPr>
            <a:spLocks noGrp="1"/>
          </p:cNvSpPr>
          <p:nvPr>
            <p:ph type="pic" sz="quarter" idx="10"/>
          </p:nvPr>
        </p:nvSpPr>
        <p:spPr>
          <a:xfrm>
            <a:off x="-9520" y="5"/>
            <a:ext cx="6213505" cy="6850154"/>
          </a:xfrm>
        </p:spPr>
        <p:txBody>
          <a:bodyPr rtlCol="0">
            <a:normAutofit/>
          </a:bodyPr>
          <a:lstStyle/>
          <a:p>
            <a:pPr lvl="0"/>
            <a:r>
              <a:rPr lang="en-US" noProof="0" dirty="0"/>
              <a:t>Click icon to add picture</a:t>
            </a:r>
          </a:p>
        </p:txBody>
      </p:sp>
      <p:sp>
        <p:nvSpPr>
          <p:cNvPr id="6" name="Footer Placeholder 5"/>
          <p:cNvSpPr>
            <a:spLocks noGrp="1"/>
          </p:cNvSpPr>
          <p:nvPr>
            <p:ph type="ftr" sz="quarter" idx="11"/>
          </p:nvPr>
        </p:nvSpPr>
        <p:spPr/>
        <p:txBody>
          <a:bodyPr/>
          <a:lstStyle/>
          <a:p>
            <a:r>
              <a:rPr lang="en-US" dirty="0"/>
              <a:t>Microsoft confidential</a:t>
            </a:r>
          </a:p>
        </p:txBody>
      </p:sp>
      <p:sp>
        <p:nvSpPr>
          <p:cNvPr id="7" name="Slide Number Placeholder 6"/>
          <p:cNvSpPr>
            <a:spLocks noGrp="1"/>
          </p:cNvSpPr>
          <p:nvPr>
            <p:ph type="sldNum" sz="quarter" idx="12"/>
          </p:nvPr>
        </p:nvSpPr>
        <p:spPr/>
        <p:txBody>
          <a:bodyPr/>
          <a:lstStyle/>
          <a:p>
            <a:fld id="{27258FFF-F925-446B-8502-81C933981705}" type="slidenum">
              <a:rPr lang="en-US" smtClean="0"/>
              <a:pPr/>
              <a:t>‹#›</a:t>
            </a:fld>
            <a:endParaRPr lang="en-US" dirty="0"/>
          </a:p>
        </p:txBody>
      </p:sp>
    </p:spTree>
    <p:extLst>
      <p:ext uri="{BB962C8B-B14F-4D97-AF65-F5344CB8AC3E}">
        <p14:creationId xmlns:p14="http://schemas.microsoft.com/office/powerpoint/2010/main" val="259616120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6pt Title/26pt Bullet Text">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23575" name="think-cell Slide" r:id="rId4" imgW="360" imgH="360" progId="">
                  <p:embed/>
                </p:oleObj>
              </mc:Choice>
              <mc:Fallback>
                <p:oleObj name="think-cell Slide" r:id="rId4" imgW="360" imgH="360" progId="">
                  <p:embed/>
                  <p:pic>
                    <p:nvPicPr>
                      <p:cNvPr id="5" name="Object 4"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hasCustomPrompt="1"/>
          </p:nvPr>
        </p:nvSpPr>
        <p:spPr>
          <a:xfrm>
            <a:off x="573714" y="259792"/>
            <a:ext cx="11005512" cy="1075884"/>
          </a:xfrm>
        </p:spPr>
        <p:txBody>
          <a:bodyPr lIns="0" tIns="91388" rIns="146220" bIns="91388"/>
          <a:lstStyle>
            <a:lvl1pPr>
              <a:lnSpc>
                <a:spcPts val="4802"/>
              </a:lnSpc>
              <a:defRPr sz="3529" baseline="0">
                <a:solidFill>
                  <a:schemeClr val="accent1"/>
                </a:solidFill>
              </a:defRPr>
            </a:lvl1pPr>
          </a:lstStyle>
          <a:p>
            <a:r>
              <a:rPr lang="en-US" dirty="0" err="1"/>
              <a:t>Lorem</a:t>
            </a:r>
            <a:r>
              <a:rPr lang="en-US" dirty="0"/>
              <a:t> </a:t>
            </a:r>
            <a:r>
              <a:rPr lang="en-US" dirty="0" err="1"/>
              <a:t>ipsum</a:t>
            </a:r>
            <a:r>
              <a:rPr lang="en-US" dirty="0"/>
              <a:t> dolor sit.</a:t>
            </a:r>
          </a:p>
        </p:txBody>
      </p:sp>
      <p:sp>
        <p:nvSpPr>
          <p:cNvPr id="3" name="Footer Placeholder 2"/>
          <p:cNvSpPr>
            <a:spLocks noGrp="1"/>
          </p:cNvSpPr>
          <p:nvPr>
            <p:ph type="ftr" sz="quarter" idx="10"/>
          </p:nvPr>
        </p:nvSpPr>
        <p:spPr/>
        <p:txBody>
          <a:bodyPr/>
          <a:lstStyle/>
          <a:p>
            <a:r>
              <a:rPr lang="en-US" dirty="0"/>
              <a:t>Microsoft confidential</a:t>
            </a:r>
          </a:p>
        </p:txBody>
      </p:sp>
      <p:sp>
        <p:nvSpPr>
          <p:cNvPr id="4" name="Slide Number Placeholder 3"/>
          <p:cNvSpPr>
            <a:spLocks noGrp="1"/>
          </p:cNvSpPr>
          <p:nvPr>
            <p:ph type="sldNum" sz="quarter" idx="11"/>
          </p:nvPr>
        </p:nvSpPr>
        <p:spPr/>
        <p:txBody>
          <a:bodyPr/>
          <a:lstStyle/>
          <a:p>
            <a:fld id="{27258FFF-F925-446B-8502-81C933981705}" type="slidenum">
              <a:rPr lang="en-US" smtClean="0"/>
              <a:pPr/>
              <a:t>‹#›</a:t>
            </a:fld>
            <a:endParaRPr lang="en-US" dirty="0"/>
          </a:p>
        </p:txBody>
      </p:sp>
      <p:sp>
        <p:nvSpPr>
          <p:cNvPr id="8" name="Text Placeholder 7"/>
          <p:cNvSpPr>
            <a:spLocks noGrp="1"/>
          </p:cNvSpPr>
          <p:nvPr>
            <p:ph type="body" sz="quarter" idx="13" hasCustomPrompt="1"/>
          </p:nvPr>
        </p:nvSpPr>
        <p:spPr>
          <a:xfrm>
            <a:off x="591640" y="1515299"/>
            <a:ext cx="11005513" cy="4572050"/>
          </a:xfrm>
        </p:spPr>
        <p:txBody>
          <a:bodyPr lIns="0" tIns="0"/>
          <a:lstStyle>
            <a:lvl1pPr marL="228635" indent="-228635">
              <a:spcBef>
                <a:spcPts val="1176"/>
              </a:spcBef>
              <a:defRPr sz="2549">
                <a:latin typeface="+mn-lt"/>
              </a:defRPr>
            </a:lvl1pPr>
            <a:lvl2pPr marL="676572" indent="-228635">
              <a:spcBef>
                <a:spcPts val="1176"/>
              </a:spcBef>
              <a:buSzPct val="100000"/>
              <a:buFont typeface="Segoe UI" pitchFamily="34" charset="0"/>
              <a:buChar char="‐"/>
              <a:defRPr/>
            </a:lvl2pPr>
            <a:lvl3pPr marL="1124509" indent="-228635">
              <a:spcBef>
                <a:spcPts val="1176"/>
              </a:spcBef>
              <a:buFont typeface="Wingdings" pitchFamily="2" charset="2"/>
              <a:buChar char="§"/>
              <a:defRPr/>
            </a:lvl3pPr>
            <a:lvl4pPr marL="1567779" indent="-335954">
              <a:spcBef>
                <a:spcPts val="1176"/>
              </a:spcBef>
              <a:buFont typeface="+mj-lt"/>
              <a:buAutoNum type="arabicPeriod"/>
              <a:defRPr/>
            </a:lvl4pPr>
            <a:lvl5pPr marL="1906842" indent="-335954">
              <a:spcBef>
                <a:spcPts val="1176"/>
              </a:spcBef>
              <a:buFont typeface="+mj-lt"/>
              <a:buAutoNum type="alphaLcParenR"/>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br>
              <a:rPr lang="en-US" dirty="0"/>
            </a:br>
            <a:r>
              <a:rPr lang="en-US" dirty="0" err="1"/>
              <a:t>elit</a:t>
            </a:r>
            <a:r>
              <a:rPr lang="en-US" dirty="0"/>
              <a:t>. </a:t>
            </a:r>
            <a:r>
              <a:rPr lang="en-US" dirty="0" err="1"/>
              <a:t>Nunc</a:t>
            </a:r>
            <a:r>
              <a:rPr lang="en-US" dirty="0"/>
              <a:t> et </a:t>
            </a:r>
            <a:r>
              <a:rPr lang="en-US" dirty="0" err="1"/>
              <a:t>sagittis</a:t>
            </a:r>
            <a:r>
              <a:rPr lang="en-US" dirty="0"/>
              <a:t> ligula</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80850506"/>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6pt Title Only">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24599" name="think-cell Slide" r:id="rId4" imgW="360" imgH="360" progId="">
                  <p:embed/>
                </p:oleObj>
              </mc:Choice>
              <mc:Fallback>
                <p:oleObj name="think-cell Slide" r:id="rId4" imgW="360" imgH="360" progId="">
                  <p:embed/>
                  <p:pic>
                    <p:nvPicPr>
                      <p:cNvPr id="5" name="Object 4"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Footer Placeholder 2"/>
          <p:cNvSpPr>
            <a:spLocks noGrp="1"/>
          </p:cNvSpPr>
          <p:nvPr>
            <p:ph type="ftr" sz="quarter" idx="10"/>
          </p:nvPr>
        </p:nvSpPr>
        <p:spPr/>
        <p:txBody>
          <a:bodyPr/>
          <a:lstStyle/>
          <a:p>
            <a:r>
              <a:rPr lang="en-US" dirty="0"/>
              <a:t>Microsoft confidential</a:t>
            </a:r>
          </a:p>
        </p:txBody>
      </p:sp>
      <p:sp>
        <p:nvSpPr>
          <p:cNvPr id="4" name="Slide Number Placeholder 3"/>
          <p:cNvSpPr>
            <a:spLocks noGrp="1"/>
          </p:cNvSpPr>
          <p:nvPr>
            <p:ph type="sldNum" sz="quarter" idx="11"/>
          </p:nvPr>
        </p:nvSpPr>
        <p:spPr/>
        <p:txBody>
          <a:bodyPr/>
          <a:lstStyle/>
          <a:p>
            <a:fld id="{27258FFF-F925-446B-8502-81C933981705}" type="slidenum">
              <a:rPr lang="en-US" smtClean="0"/>
              <a:pPr/>
              <a:t>‹#›</a:t>
            </a:fld>
            <a:endParaRPr lang="en-US" dirty="0"/>
          </a:p>
        </p:txBody>
      </p:sp>
      <p:sp>
        <p:nvSpPr>
          <p:cNvPr id="7" name="Title 1"/>
          <p:cNvSpPr>
            <a:spLocks noGrp="1"/>
          </p:cNvSpPr>
          <p:nvPr>
            <p:ph type="title" hasCustomPrompt="1"/>
          </p:nvPr>
        </p:nvSpPr>
        <p:spPr>
          <a:xfrm>
            <a:off x="573714" y="259792"/>
            <a:ext cx="11005512" cy="1075884"/>
          </a:xfrm>
        </p:spPr>
        <p:txBody>
          <a:bodyPr lIns="0" tIns="91388" rIns="146220" bIns="91388"/>
          <a:lstStyle>
            <a:lvl1pPr>
              <a:lnSpc>
                <a:spcPts val="4802"/>
              </a:lnSpc>
              <a:defRPr sz="3529" baseline="0">
                <a:solidFill>
                  <a:schemeClr val="accent1"/>
                </a:solidFill>
              </a:defRPr>
            </a:lvl1pPr>
          </a:lstStyle>
          <a:p>
            <a:r>
              <a:rPr lang="en-US" dirty="0" err="1"/>
              <a:t>Lorem</a:t>
            </a:r>
            <a:r>
              <a:rPr lang="en-US" dirty="0"/>
              <a:t> </a:t>
            </a:r>
            <a:r>
              <a:rPr lang="en-US" dirty="0" err="1"/>
              <a:t>ipsum</a:t>
            </a:r>
            <a:r>
              <a:rPr lang="en-US" dirty="0"/>
              <a:t> dolor sit.</a:t>
            </a:r>
          </a:p>
        </p:txBody>
      </p:sp>
    </p:spTree>
    <p:extLst>
      <p:ext uri="{BB962C8B-B14F-4D97-AF65-F5344CB8AC3E}">
        <p14:creationId xmlns:p14="http://schemas.microsoft.com/office/powerpoint/2010/main" val="300185389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ategories">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25623"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7"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 Placeholder 4"/>
          <p:cNvSpPr>
            <a:spLocks noGrp="1"/>
          </p:cNvSpPr>
          <p:nvPr>
            <p:ph type="body" sz="quarter" idx="10"/>
          </p:nvPr>
        </p:nvSpPr>
        <p:spPr>
          <a:xfrm>
            <a:off x="269239" y="2622111"/>
            <a:ext cx="8067798" cy="512990"/>
          </a:xfrm>
        </p:spPr>
        <p:txBody>
          <a:bodyPr lIns="182880"/>
          <a:lstStyle>
            <a:lvl1pPr marL="0" indent="0">
              <a:buFontTx/>
              <a:buNone/>
              <a:defRPr sz="2353">
                <a:solidFill>
                  <a:schemeClr val="tx2"/>
                </a:solidFill>
                <a:latin typeface="+mj-lt"/>
              </a:defRPr>
            </a:lvl1pPr>
            <a:lvl2pPr marL="336113" indent="0">
              <a:buFontTx/>
              <a:buNone/>
              <a:defRPr sz="2353">
                <a:latin typeface="Segoe Pro Light"/>
              </a:defRPr>
            </a:lvl2pPr>
            <a:lvl3pPr marL="560187" indent="0">
              <a:buFontTx/>
              <a:buNone/>
              <a:defRPr sz="2353">
                <a:latin typeface="Segoe Pro Light"/>
              </a:defRPr>
            </a:lvl3pPr>
            <a:lvl4pPr marL="784261" indent="0">
              <a:buFontTx/>
              <a:buNone/>
              <a:defRPr sz="2353">
                <a:latin typeface="Segoe Pro Light"/>
              </a:defRPr>
            </a:lvl4pPr>
            <a:lvl5pPr marL="1008335" indent="0">
              <a:buFontTx/>
              <a:buNone/>
              <a:defRPr sz="2353">
                <a:latin typeface="Segoe Pro Light"/>
              </a:defRPr>
            </a:lvl5pPr>
          </a:lstStyle>
          <a:p>
            <a:pPr lvl="0"/>
            <a:r>
              <a:rPr lang="en-US"/>
              <a:t>Click to edit Master text styles</a:t>
            </a:r>
          </a:p>
        </p:txBody>
      </p:sp>
      <p:sp>
        <p:nvSpPr>
          <p:cNvPr id="12" name="Text Placeholder 4"/>
          <p:cNvSpPr>
            <a:spLocks noGrp="1"/>
          </p:cNvSpPr>
          <p:nvPr>
            <p:ph type="body" sz="quarter" idx="11"/>
          </p:nvPr>
        </p:nvSpPr>
        <p:spPr>
          <a:xfrm>
            <a:off x="269240" y="348573"/>
            <a:ext cx="8067798" cy="617619"/>
          </a:xfrm>
        </p:spPr>
        <p:txBody>
          <a:bodyPr lIns="146304" tIns="109728" rIns="146304" bIns="109728" anchor="t" anchorCtr="0"/>
          <a:lstStyle>
            <a:lvl1pPr marL="0" indent="0">
              <a:lnSpc>
                <a:spcPts val="3529"/>
              </a:lnSpc>
              <a:buFontTx/>
              <a:buNone/>
              <a:defRPr sz="3529">
                <a:solidFill>
                  <a:schemeClr val="accent1"/>
                </a:solidFill>
                <a:latin typeface="+mj-lt"/>
              </a:defRPr>
            </a:lvl1pPr>
            <a:lvl2pPr marL="336113" indent="0">
              <a:buFontTx/>
              <a:buNone/>
              <a:defRPr sz="3529">
                <a:latin typeface="Segoe Pro Light"/>
              </a:defRPr>
            </a:lvl2pPr>
            <a:lvl3pPr marL="560187" indent="0">
              <a:buFontTx/>
              <a:buNone/>
              <a:defRPr sz="3529">
                <a:latin typeface="Segoe Pro Light"/>
              </a:defRPr>
            </a:lvl3pPr>
            <a:lvl4pPr marL="784261" indent="0">
              <a:buFontTx/>
              <a:buNone/>
              <a:defRPr sz="3529">
                <a:latin typeface="Segoe Pro Light"/>
              </a:defRPr>
            </a:lvl4pPr>
            <a:lvl5pPr marL="1008335" indent="0">
              <a:buFontTx/>
              <a:buNone/>
              <a:defRPr sz="3529">
                <a:latin typeface="Segoe Pro Light"/>
              </a:defRPr>
            </a:lvl5pPr>
          </a:lstStyle>
          <a:p>
            <a:pPr lvl="0"/>
            <a:r>
              <a:rPr lang="en-US" dirty="0"/>
              <a:t>Click to edit Master text styles</a:t>
            </a:r>
          </a:p>
        </p:txBody>
      </p:sp>
      <p:sp>
        <p:nvSpPr>
          <p:cNvPr id="4" name="Text Placeholder 11"/>
          <p:cNvSpPr>
            <a:spLocks noGrp="1" noChangeAspect="1"/>
          </p:cNvSpPr>
          <p:nvPr>
            <p:ph type="body" sz="quarter" idx="13"/>
          </p:nvPr>
        </p:nvSpPr>
        <p:spPr>
          <a:xfrm>
            <a:off x="269239" y="3516228"/>
            <a:ext cx="2688994" cy="2689656"/>
          </a:xfrm>
          <a:noFill/>
        </p:spPr>
        <p:txBody>
          <a:bodyPr lIns="182880" tIns="146304" rIns="182880" bIns="146304" anchor="b" anchorCtr="0">
            <a:noAutofit/>
          </a:bodyPr>
          <a:lstStyle>
            <a:lvl1pPr marL="0" indent="0">
              <a:lnSpc>
                <a:spcPct val="100000"/>
              </a:lnSpc>
              <a:spcBef>
                <a:spcPts val="588"/>
              </a:spcBef>
              <a:buFontTx/>
              <a:buNone/>
              <a:defRPr sz="2353">
                <a:solidFill>
                  <a:schemeClr val="bg1"/>
                </a:solidFill>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a:t>Click to edit Master text styles</a:t>
            </a:r>
          </a:p>
        </p:txBody>
      </p:sp>
      <p:sp>
        <p:nvSpPr>
          <p:cNvPr id="31" name="Text Placeholder 11"/>
          <p:cNvSpPr>
            <a:spLocks noGrp="1" noChangeAspect="1"/>
          </p:cNvSpPr>
          <p:nvPr>
            <p:ph type="body" sz="quarter" idx="20"/>
          </p:nvPr>
        </p:nvSpPr>
        <p:spPr>
          <a:xfrm>
            <a:off x="3197757" y="3516228"/>
            <a:ext cx="2688994" cy="2689656"/>
          </a:xfrm>
          <a:noFill/>
        </p:spPr>
        <p:txBody>
          <a:bodyPr lIns="182880" tIns="146304" rIns="182880" bIns="146304" anchor="b" anchorCtr="0">
            <a:noAutofit/>
          </a:bodyPr>
          <a:lstStyle>
            <a:lvl1pPr marL="0" indent="0">
              <a:lnSpc>
                <a:spcPct val="100000"/>
              </a:lnSpc>
              <a:spcBef>
                <a:spcPts val="588"/>
              </a:spcBef>
              <a:buFontTx/>
              <a:buNone/>
              <a:defRPr sz="2353">
                <a:solidFill>
                  <a:schemeClr val="bg1"/>
                </a:solidFill>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a:t>Click to edit Master text styles</a:t>
            </a:r>
          </a:p>
        </p:txBody>
      </p:sp>
      <p:sp>
        <p:nvSpPr>
          <p:cNvPr id="32" name="Text Placeholder 11"/>
          <p:cNvSpPr>
            <a:spLocks noGrp="1" noChangeAspect="1"/>
          </p:cNvSpPr>
          <p:nvPr>
            <p:ph type="body" sz="quarter" idx="21"/>
          </p:nvPr>
        </p:nvSpPr>
        <p:spPr>
          <a:xfrm>
            <a:off x="6126275" y="3516228"/>
            <a:ext cx="2688994" cy="2689656"/>
          </a:xfrm>
          <a:noFill/>
        </p:spPr>
        <p:txBody>
          <a:bodyPr lIns="182880" tIns="146304" rIns="182880" bIns="146304" anchor="b" anchorCtr="0">
            <a:noAutofit/>
          </a:bodyPr>
          <a:lstStyle>
            <a:lvl1pPr marL="0" indent="0">
              <a:lnSpc>
                <a:spcPct val="100000"/>
              </a:lnSpc>
              <a:spcBef>
                <a:spcPts val="588"/>
              </a:spcBef>
              <a:buFontTx/>
              <a:buNone/>
              <a:defRPr sz="2353">
                <a:solidFill>
                  <a:schemeClr val="bg1"/>
                </a:solidFill>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a:t>Click to edit Master text styles</a:t>
            </a:r>
          </a:p>
        </p:txBody>
      </p:sp>
      <p:sp>
        <p:nvSpPr>
          <p:cNvPr id="33" name="Text Placeholder 11"/>
          <p:cNvSpPr>
            <a:spLocks noGrp="1" noChangeAspect="1"/>
          </p:cNvSpPr>
          <p:nvPr>
            <p:ph type="body" sz="quarter" idx="22"/>
          </p:nvPr>
        </p:nvSpPr>
        <p:spPr>
          <a:xfrm>
            <a:off x="9054794" y="3516228"/>
            <a:ext cx="2688994" cy="2689656"/>
          </a:xfrm>
          <a:noFill/>
        </p:spPr>
        <p:txBody>
          <a:bodyPr lIns="182880" tIns="146304" rIns="182880" bIns="146304" anchor="b" anchorCtr="0">
            <a:noAutofit/>
          </a:bodyPr>
          <a:lstStyle>
            <a:lvl1pPr marL="0" indent="0">
              <a:lnSpc>
                <a:spcPct val="100000"/>
              </a:lnSpc>
              <a:spcBef>
                <a:spcPts val="588"/>
              </a:spcBef>
              <a:buFontTx/>
              <a:buNone/>
              <a:defRPr sz="2353">
                <a:solidFill>
                  <a:schemeClr val="bg1"/>
                </a:solidFill>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a:t>Click to edit Master text styles</a:t>
            </a:r>
          </a:p>
        </p:txBody>
      </p:sp>
      <p:sp>
        <p:nvSpPr>
          <p:cNvPr id="6" name="Footer Placeholder 5"/>
          <p:cNvSpPr>
            <a:spLocks noGrp="1"/>
          </p:cNvSpPr>
          <p:nvPr>
            <p:ph type="ftr" sz="quarter" idx="23"/>
          </p:nvPr>
        </p:nvSpPr>
        <p:spPr/>
        <p:txBody>
          <a:bodyPr/>
          <a:lstStyle/>
          <a:p>
            <a:r>
              <a:rPr lang="en-US" dirty="0"/>
              <a:t>Microsoft confidential</a:t>
            </a:r>
          </a:p>
        </p:txBody>
      </p:sp>
      <p:sp>
        <p:nvSpPr>
          <p:cNvPr id="7" name="Slide Number Placeholder 6"/>
          <p:cNvSpPr>
            <a:spLocks noGrp="1"/>
          </p:cNvSpPr>
          <p:nvPr>
            <p:ph type="sldNum" sz="quarter" idx="24"/>
          </p:nvPr>
        </p:nvSpPr>
        <p:spPr/>
        <p:txBody>
          <a:bodyPr/>
          <a:lstStyle/>
          <a:p>
            <a:fld id="{27258FFF-F925-446B-8502-81C933981705}" type="slidenum">
              <a:rPr lang="en-US" smtClean="0"/>
              <a:pPr/>
              <a:t>‹#›</a:t>
            </a:fld>
            <a:endParaRPr lang="en-US" dirty="0"/>
          </a:p>
        </p:txBody>
      </p:sp>
    </p:spTree>
    <p:extLst>
      <p:ext uri="{BB962C8B-B14F-4D97-AF65-F5344CB8AC3E}">
        <p14:creationId xmlns:p14="http://schemas.microsoft.com/office/powerpoint/2010/main" val="3639563268"/>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8 Categories">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26647" name="think-cell Slide" r:id="rId4" imgW="360" imgH="360" progId="">
                  <p:embed/>
                </p:oleObj>
              </mc:Choice>
              <mc:Fallback>
                <p:oleObj name="think-cell Slide" r:id="rId4" imgW="360" imgH="360" progId="">
                  <p:embed/>
                  <p:pic>
                    <p:nvPicPr>
                      <p:cNvPr id="5" name="Object 4"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7"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ext Placeholder 4"/>
          <p:cNvSpPr>
            <a:spLocks noGrp="1"/>
          </p:cNvSpPr>
          <p:nvPr>
            <p:ph type="body" sz="quarter" idx="10"/>
          </p:nvPr>
        </p:nvSpPr>
        <p:spPr>
          <a:xfrm>
            <a:off x="510963" y="368325"/>
            <a:ext cx="6274790" cy="448271"/>
          </a:xfrm>
        </p:spPr>
        <p:txBody>
          <a:bodyPr lIns="182880" tIns="146304" rIns="182880" bIns="146304" anchor="ctr" anchorCtr="0"/>
          <a:lstStyle>
            <a:lvl1pPr marL="0" indent="0">
              <a:lnSpc>
                <a:spcPts val="2745"/>
              </a:lnSpc>
              <a:spcBef>
                <a:spcPts val="0"/>
              </a:spcBef>
              <a:buFontTx/>
              <a:buNone/>
              <a:defRPr sz="2353">
                <a:solidFill>
                  <a:schemeClr val="accent1"/>
                </a:solidFill>
                <a:latin typeface="+mj-lt"/>
              </a:defRPr>
            </a:lvl1pPr>
            <a:lvl2pPr marL="336113" indent="0">
              <a:buFontTx/>
              <a:buNone/>
              <a:defRPr sz="2353">
                <a:latin typeface="Segoe Pro Light"/>
              </a:defRPr>
            </a:lvl2pPr>
            <a:lvl3pPr marL="560187" indent="0">
              <a:buFontTx/>
              <a:buNone/>
              <a:defRPr sz="2353">
                <a:latin typeface="Segoe Pro Light"/>
              </a:defRPr>
            </a:lvl3pPr>
            <a:lvl4pPr marL="784261" indent="0">
              <a:buFontTx/>
              <a:buNone/>
              <a:defRPr sz="2353">
                <a:latin typeface="Segoe Pro Light"/>
              </a:defRPr>
            </a:lvl4pPr>
            <a:lvl5pPr marL="1008335" indent="0">
              <a:buFontTx/>
              <a:buNone/>
              <a:defRPr sz="2353">
                <a:latin typeface="Segoe Pro Light"/>
              </a:defRPr>
            </a:lvl5pPr>
          </a:lstStyle>
          <a:p>
            <a:pPr lvl="0"/>
            <a:r>
              <a:rPr lang="en-US"/>
              <a:t>Click to edit Master text styles</a:t>
            </a:r>
          </a:p>
        </p:txBody>
      </p:sp>
      <p:sp>
        <p:nvSpPr>
          <p:cNvPr id="27" name="Text Placeholder 26"/>
          <p:cNvSpPr>
            <a:spLocks noGrp="1"/>
          </p:cNvSpPr>
          <p:nvPr>
            <p:ph type="body" sz="quarter" idx="29" hasCustomPrompt="1"/>
          </p:nvPr>
        </p:nvSpPr>
        <p:spPr>
          <a:xfrm>
            <a:off x="538224" y="1070596"/>
            <a:ext cx="2689274" cy="2689656"/>
          </a:xfrm>
        </p:spPr>
        <p:txBody>
          <a:bodyPr lIns="146304" tIns="91440" rIns="146304" bIns="91440">
            <a:noAutofit/>
          </a:bodyPr>
          <a:lstStyle>
            <a:lvl1pPr marL="0" indent="0">
              <a:buFontTx/>
              <a:buNone/>
              <a:defRPr sz="2353">
                <a:solidFill>
                  <a:schemeClr val="tx2"/>
                </a:solidFill>
                <a:latin typeface="+mj-lt"/>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dirty="0"/>
              <a:t>Click </a:t>
            </a:r>
            <a:r>
              <a:rPr lang="en-US"/>
              <a:t>to edit </a:t>
            </a:r>
            <a:br>
              <a:rPr lang="en-US" dirty="0"/>
            </a:br>
            <a:r>
              <a:rPr lang="en-US" dirty="0"/>
              <a:t>Master text styles</a:t>
            </a:r>
          </a:p>
        </p:txBody>
      </p:sp>
      <p:sp>
        <p:nvSpPr>
          <p:cNvPr id="28" name="Text Placeholder 26"/>
          <p:cNvSpPr>
            <a:spLocks noGrp="1"/>
          </p:cNvSpPr>
          <p:nvPr>
            <p:ph type="body" sz="quarter" idx="30" hasCustomPrompt="1"/>
          </p:nvPr>
        </p:nvSpPr>
        <p:spPr>
          <a:xfrm>
            <a:off x="3347106" y="1070596"/>
            <a:ext cx="2688994" cy="2689656"/>
          </a:xfrm>
        </p:spPr>
        <p:txBody>
          <a:bodyPr lIns="146304" tIns="91440" rIns="146304" bIns="91440">
            <a:noAutofit/>
          </a:bodyPr>
          <a:lstStyle>
            <a:lvl1pPr marL="0" indent="0">
              <a:buFontTx/>
              <a:buNone/>
              <a:defRPr sz="2353">
                <a:solidFill>
                  <a:schemeClr val="tx2"/>
                </a:solidFill>
                <a:latin typeface="+mj-lt"/>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dirty="0"/>
              <a:t>Click to edit </a:t>
            </a:r>
            <a:br>
              <a:rPr lang="en-US" dirty="0"/>
            </a:br>
            <a:r>
              <a:rPr lang="en-US" dirty="0"/>
              <a:t>Master text styles</a:t>
            </a:r>
          </a:p>
        </p:txBody>
      </p:sp>
      <p:sp>
        <p:nvSpPr>
          <p:cNvPr id="30" name="Text Placeholder 26"/>
          <p:cNvSpPr>
            <a:spLocks noGrp="1"/>
          </p:cNvSpPr>
          <p:nvPr>
            <p:ph type="body" sz="quarter" idx="32" hasCustomPrompt="1"/>
          </p:nvPr>
        </p:nvSpPr>
        <p:spPr>
          <a:xfrm>
            <a:off x="6155707" y="1070596"/>
            <a:ext cx="2688994" cy="2689656"/>
          </a:xfrm>
        </p:spPr>
        <p:txBody>
          <a:bodyPr lIns="146304" tIns="91440" rIns="146304" bIns="91440">
            <a:noAutofit/>
          </a:bodyPr>
          <a:lstStyle>
            <a:lvl1pPr marL="0" indent="0">
              <a:buFontTx/>
              <a:buNone/>
              <a:defRPr sz="2353">
                <a:solidFill>
                  <a:schemeClr val="tx2"/>
                </a:solidFill>
                <a:latin typeface="+mj-lt"/>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dirty="0"/>
              <a:t>Click to edit </a:t>
            </a:r>
            <a:br>
              <a:rPr lang="en-US" dirty="0"/>
            </a:br>
            <a:r>
              <a:rPr lang="en-US" dirty="0"/>
              <a:t>Master text styles</a:t>
            </a:r>
          </a:p>
        </p:txBody>
      </p:sp>
      <p:sp>
        <p:nvSpPr>
          <p:cNvPr id="32" name="Text Placeholder 26"/>
          <p:cNvSpPr>
            <a:spLocks noGrp="1"/>
          </p:cNvSpPr>
          <p:nvPr>
            <p:ph type="body" sz="quarter" idx="33" hasCustomPrompt="1"/>
          </p:nvPr>
        </p:nvSpPr>
        <p:spPr>
          <a:xfrm>
            <a:off x="8964310" y="1070596"/>
            <a:ext cx="2688994" cy="2689656"/>
          </a:xfrm>
        </p:spPr>
        <p:txBody>
          <a:bodyPr lIns="146304" tIns="91440" rIns="146304" bIns="91440">
            <a:noAutofit/>
          </a:bodyPr>
          <a:lstStyle>
            <a:lvl1pPr marL="0" indent="0">
              <a:buFontTx/>
              <a:buNone/>
              <a:defRPr sz="2353">
                <a:solidFill>
                  <a:schemeClr val="tx2"/>
                </a:solidFill>
                <a:latin typeface="+mj-lt"/>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dirty="0"/>
              <a:t>Click to edit </a:t>
            </a:r>
            <a:br>
              <a:rPr lang="en-US" dirty="0"/>
            </a:br>
            <a:r>
              <a:rPr lang="en-US" dirty="0"/>
              <a:t>Master text styles</a:t>
            </a:r>
          </a:p>
        </p:txBody>
      </p:sp>
      <p:sp>
        <p:nvSpPr>
          <p:cNvPr id="37" name="Text Placeholder 26"/>
          <p:cNvSpPr>
            <a:spLocks noGrp="1"/>
          </p:cNvSpPr>
          <p:nvPr>
            <p:ph type="body" sz="quarter" idx="38" hasCustomPrompt="1"/>
          </p:nvPr>
        </p:nvSpPr>
        <p:spPr>
          <a:xfrm>
            <a:off x="538224" y="3877269"/>
            <a:ext cx="2689274" cy="2510690"/>
          </a:xfrm>
        </p:spPr>
        <p:txBody>
          <a:bodyPr lIns="182880" tIns="146304" bIns="146304">
            <a:noAutofit/>
          </a:bodyPr>
          <a:lstStyle>
            <a:lvl1pPr marL="0" indent="0">
              <a:lnSpc>
                <a:spcPct val="90000"/>
              </a:lnSpc>
              <a:spcBef>
                <a:spcPts val="294"/>
              </a:spcBef>
              <a:spcAft>
                <a:spcPts val="588"/>
              </a:spcAft>
              <a:buFontTx/>
              <a:buNone/>
              <a:defRPr sz="1176" b="0">
                <a:solidFill>
                  <a:schemeClr val="tx2"/>
                </a:solidFill>
                <a:latin typeface="+mn-lt"/>
                <a:cs typeface="Segoe UI" panose="020B0502040204020203" pitchFamily="34" charset="0"/>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dirty="0"/>
              <a:t>Click to edit </a:t>
            </a:r>
            <a:br>
              <a:rPr lang="en-US" dirty="0"/>
            </a:br>
            <a:r>
              <a:rPr lang="en-US" dirty="0"/>
              <a:t>Master text styles</a:t>
            </a:r>
          </a:p>
        </p:txBody>
      </p:sp>
      <p:sp>
        <p:nvSpPr>
          <p:cNvPr id="43" name="Text Placeholder 26"/>
          <p:cNvSpPr>
            <a:spLocks noGrp="1"/>
          </p:cNvSpPr>
          <p:nvPr>
            <p:ph type="body" sz="quarter" idx="39" hasCustomPrompt="1"/>
          </p:nvPr>
        </p:nvSpPr>
        <p:spPr>
          <a:xfrm>
            <a:off x="3347189" y="3877271"/>
            <a:ext cx="2688994" cy="2510662"/>
          </a:xfrm>
        </p:spPr>
        <p:txBody>
          <a:bodyPr lIns="182880" tIns="146304" bIns="146304">
            <a:noAutofit/>
          </a:bodyPr>
          <a:lstStyle>
            <a:lvl1pPr marL="0" indent="0">
              <a:lnSpc>
                <a:spcPts val="1412"/>
              </a:lnSpc>
              <a:spcBef>
                <a:spcPts val="294"/>
              </a:spcBef>
              <a:spcAft>
                <a:spcPts val="588"/>
              </a:spcAft>
              <a:buFontTx/>
              <a:buNone/>
              <a:defRPr sz="1176" b="0">
                <a:solidFill>
                  <a:schemeClr val="tx2"/>
                </a:solidFill>
                <a:latin typeface="+mn-lt"/>
                <a:cs typeface="Segoe UI" panose="020B0502040204020203" pitchFamily="34" charset="0"/>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dirty="0"/>
              <a:t>Click to edit </a:t>
            </a:r>
            <a:br>
              <a:rPr lang="en-US" dirty="0"/>
            </a:br>
            <a:r>
              <a:rPr lang="en-US" dirty="0"/>
              <a:t>Master text styles</a:t>
            </a:r>
          </a:p>
        </p:txBody>
      </p:sp>
      <p:sp>
        <p:nvSpPr>
          <p:cNvPr id="45" name="Text Placeholder 26"/>
          <p:cNvSpPr>
            <a:spLocks noGrp="1"/>
          </p:cNvSpPr>
          <p:nvPr>
            <p:ph type="body" sz="quarter" idx="41" hasCustomPrompt="1"/>
          </p:nvPr>
        </p:nvSpPr>
        <p:spPr>
          <a:xfrm>
            <a:off x="8964560" y="3877271"/>
            <a:ext cx="2688994" cy="2510662"/>
          </a:xfrm>
        </p:spPr>
        <p:txBody>
          <a:bodyPr lIns="182880" tIns="146304" bIns="146304">
            <a:noAutofit/>
          </a:bodyPr>
          <a:lstStyle>
            <a:lvl1pPr marL="0" indent="0">
              <a:lnSpc>
                <a:spcPts val="1412"/>
              </a:lnSpc>
              <a:spcBef>
                <a:spcPts val="294"/>
              </a:spcBef>
              <a:spcAft>
                <a:spcPts val="588"/>
              </a:spcAft>
              <a:buFontTx/>
              <a:buNone/>
              <a:defRPr sz="1176" b="0">
                <a:solidFill>
                  <a:schemeClr val="tx2"/>
                </a:solidFill>
                <a:latin typeface="Segoe UI" panose="020B0502040204020203" pitchFamily="34" charset="0"/>
                <a:cs typeface="Segoe UI" panose="020B0502040204020203" pitchFamily="34" charset="0"/>
                <a:sym typeface="Segoe UI" panose="020B0502040204020203" pitchFamily="34" charset="0"/>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dirty="0"/>
              <a:t>Click to edit </a:t>
            </a:r>
            <a:br>
              <a:rPr lang="en-US" dirty="0"/>
            </a:br>
            <a:r>
              <a:rPr lang="en-US" dirty="0"/>
              <a:t>Master text styles</a:t>
            </a:r>
          </a:p>
        </p:txBody>
      </p:sp>
      <p:sp>
        <p:nvSpPr>
          <p:cNvPr id="31" name="Text Placeholder 26"/>
          <p:cNvSpPr>
            <a:spLocks noGrp="1"/>
          </p:cNvSpPr>
          <p:nvPr>
            <p:ph type="body" sz="quarter" idx="42" hasCustomPrompt="1"/>
          </p:nvPr>
        </p:nvSpPr>
        <p:spPr>
          <a:xfrm>
            <a:off x="6155874" y="3877271"/>
            <a:ext cx="2688994" cy="2510662"/>
          </a:xfrm>
        </p:spPr>
        <p:txBody>
          <a:bodyPr lIns="182880" tIns="146304" bIns="146304">
            <a:noAutofit/>
          </a:bodyPr>
          <a:lstStyle>
            <a:lvl1pPr marL="0" indent="0">
              <a:lnSpc>
                <a:spcPts val="1412"/>
              </a:lnSpc>
              <a:spcBef>
                <a:spcPts val="294"/>
              </a:spcBef>
              <a:spcAft>
                <a:spcPts val="588"/>
              </a:spcAft>
              <a:buFontTx/>
              <a:buNone/>
              <a:defRPr sz="1176" b="0">
                <a:solidFill>
                  <a:schemeClr val="tx2"/>
                </a:solidFill>
                <a:latin typeface="+mn-lt"/>
                <a:cs typeface="Segoe UI" panose="020B0502040204020203" pitchFamily="34" charset="0"/>
              </a:defRPr>
            </a:lvl1pPr>
            <a:lvl2pPr marL="336113" indent="0">
              <a:buFontTx/>
              <a:buNone/>
              <a:defRPr/>
            </a:lvl2pPr>
            <a:lvl3pPr marL="560187" indent="0">
              <a:buFontTx/>
              <a:buNone/>
              <a:defRPr/>
            </a:lvl3pPr>
            <a:lvl4pPr marL="784261" indent="0">
              <a:buFontTx/>
              <a:buNone/>
              <a:defRPr/>
            </a:lvl4pPr>
            <a:lvl5pPr marL="1008335" indent="0">
              <a:buFontTx/>
              <a:buNone/>
              <a:defRPr/>
            </a:lvl5pPr>
          </a:lstStyle>
          <a:p>
            <a:pPr lvl="0"/>
            <a:r>
              <a:rPr lang="en-US" dirty="0"/>
              <a:t>Click to edit </a:t>
            </a:r>
            <a:br>
              <a:rPr lang="en-US" dirty="0"/>
            </a:br>
            <a:r>
              <a:rPr lang="en-US" dirty="0"/>
              <a:t>Master text styles</a:t>
            </a:r>
          </a:p>
        </p:txBody>
      </p:sp>
      <p:sp>
        <p:nvSpPr>
          <p:cNvPr id="6" name="Footer Placeholder 5"/>
          <p:cNvSpPr>
            <a:spLocks noGrp="1"/>
          </p:cNvSpPr>
          <p:nvPr>
            <p:ph type="ftr" sz="quarter" idx="43"/>
          </p:nvPr>
        </p:nvSpPr>
        <p:spPr/>
        <p:txBody>
          <a:bodyPr/>
          <a:lstStyle/>
          <a:p>
            <a:r>
              <a:rPr lang="en-US" dirty="0"/>
              <a:t>Microsoft confidential</a:t>
            </a:r>
          </a:p>
        </p:txBody>
      </p:sp>
      <p:sp>
        <p:nvSpPr>
          <p:cNvPr id="7" name="Slide Number Placeholder 6"/>
          <p:cNvSpPr>
            <a:spLocks noGrp="1"/>
          </p:cNvSpPr>
          <p:nvPr>
            <p:ph type="sldNum" sz="quarter" idx="44"/>
          </p:nvPr>
        </p:nvSpPr>
        <p:spPr/>
        <p:txBody>
          <a:bodyPr/>
          <a:lstStyle/>
          <a:p>
            <a:fld id="{27258FFF-F925-446B-8502-81C933981705}" type="slidenum">
              <a:rPr lang="en-US" smtClean="0"/>
              <a:pPr/>
              <a:t>‹#›</a:t>
            </a:fld>
            <a:endParaRPr lang="en-US" dirty="0"/>
          </a:p>
        </p:txBody>
      </p:sp>
    </p:spTree>
    <p:extLst>
      <p:ext uri="{BB962C8B-B14F-4D97-AF65-F5344CB8AC3E}">
        <p14:creationId xmlns:p14="http://schemas.microsoft.com/office/powerpoint/2010/main" val="709518664"/>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no photo">
    <p:bg>
      <p:bgPr>
        <a:solidFill>
          <a:schemeClr val="tx2"/>
        </a:solidFill>
        <a:effectLst/>
      </p:bgPr>
    </p:bg>
    <p:spTree>
      <p:nvGrpSpPr>
        <p:cNvPr id="1" name=""/>
        <p:cNvGrpSpPr/>
        <p:nvPr/>
      </p:nvGrpSpPr>
      <p:grpSpPr>
        <a:xfrm>
          <a:off x="0" y="0"/>
          <a:ext cx="0" cy="0"/>
          <a:chOff x="0" y="0"/>
          <a:chExt cx="0" cy="0"/>
        </a:xfrm>
      </p:grpSpPr>
      <p:sp>
        <p:nvSpPr>
          <p:cNvPr id="13" name="Rectangle 12"/>
          <p:cNvSpPr/>
          <p:nvPr userDrawn="1"/>
        </p:nvSpPr>
        <p:spPr bwMode="gray">
          <a:xfrm>
            <a:off x="150853" y="2057401"/>
            <a:ext cx="5487829" cy="3657600"/>
          </a:xfrm>
          <a:prstGeom prst="rect">
            <a:avLst/>
          </a:prstGeom>
          <a:solidFill>
            <a:schemeClr val="bg2">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834"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150853" y="2057400"/>
            <a:ext cx="5487829" cy="2743426"/>
          </a:xfrm>
          <a:noFill/>
        </p:spPr>
        <p:txBody>
          <a:bodyPr vert="horz" lIns="137160" tIns="137160" rIns="137160" bIns="137160" rtlCol="0" anchor="t" anchorCtr="0">
            <a:normAutofit/>
          </a:bodyPr>
          <a:lstStyle>
            <a:lvl1pPr>
              <a:defRPr lang="en-US" sz="4400" spc="-98" dirty="0">
                <a:gradFill>
                  <a:gsLst>
                    <a:gs pos="5833">
                      <a:srgbClr val="FFFFFF"/>
                    </a:gs>
                    <a:gs pos="18000">
                      <a:srgbClr val="FFFFFF"/>
                    </a:gs>
                  </a:gsLst>
                  <a:lin ang="5400000" scaled="0"/>
                </a:gradFill>
              </a:defRPr>
            </a:lvl1pPr>
          </a:lstStyle>
          <a:p>
            <a:pPr lvl="0"/>
            <a:r>
              <a:rPr lang="en-US" dirty="0"/>
              <a:t>Presentation title</a:t>
            </a: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421032" y="274206"/>
            <a:ext cx="1947103" cy="716043"/>
          </a:xfrm>
          <a:prstGeom prst="rect">
            <a:avLst/>
          </a:prstGeom>
        </p:spPr>
      </p:pic>
      <p:sp>
        <p:nvSpPr>
          <p:cNvPr id="4" name="Text Placeholder 3"/>
          <p:cNvSpPr>
            <a:spLocks noGrp="1"/>
          </p:cNvSpPr>
          <p:nvPr>
            <p:ph type="body" sz="quarter" idx="10" hasCustomPrompt="1"/>
          </p:nvPr>
        </p:nvSpPr>
        <p:spPr>
          <a:xfrm>
            <a:off x="150853" y="4800601"/>
            <a:ext cx="5487829" cy="914400"/>
          </a:xfrm>
        </p:spPr>
        <p:txBody>
          <a:bodyPr lIns="137160" tIns="137160" rIns="137160" bIns="137160">
            <a:noAutofit/>
          </a:bodyPr>
          <a:lstStyle>
            <a:lvl1pPr marL="0" indent="0">
              <a:buNone/>
              <a:defRPr sz="2000">
                <a:solidFill>
                  <a:schemeClr val="bg1"/>
                </a:solidFill>
              </a:defRPr>
            </a:lvl1pPr>
            <a:lvl2pPr marL="281620" indent="0">
              <a:buNone/>
              <a:defRPr sz="2000">
                <a:solidFill>
                  <a:schemeClr val="bg1"/>
                </a:solidFill>
              </a:defRPr>
            </a:lvl2pPr>
            <a:lvl3pPr marL="588363" indent="0">
              <a:buNone/>
              <a:defRPr sz="2000">
                <a:solidFill>
                  <a:schemeClr val="bg1"/>
                </a:solidFill>
              </a:defRPr>
            </a:lvl3pPr>
            <a:lvl4pPr marL="869983" indent="0">
              <a:buNone/>
              <a:defRPr sz="2000">
                <a:solidFill>
                  <a:schemeClr val="bg1"/>
                </a:solidFill>
              </a:defRPr>
            </a:lvl4pPr>
            <a:lvl5pPr marL="1105327" indent="0">
              <a:buNone/>
              <a:defRPr sz="2000">
                <a:solidFill>
                  <a:schemeClr val="bg1"/>
                </a:solidFill>
              </a:defRPr>
            </a:lvl5pPr>
          </a:lstStyle>
          <a:p>
            <a:pPr lvl="0"/>
            <a:r>
              <a:rPr lang="en-US" dirty="0"/>
              <a:t>Speaker Name</a:t>
            </a:r>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09244" y="198359"/>
            <a:ext cx="1947103" cy="716042"/>
          </a:xfrm>
          <a:prstGeom prst="rect">
            <a:avLst/>
          </a:prstGeom>
        </p:spPr>
      </p:pic>
    </p:spTree>
    <p:extLst>
      <p:ext uri="{BB962C8B-B14F-4D97-AF65-F5344CB8AC3E}">
        <p14:creationId xmlns:p14="http://schemas.microsoft.com/office/powerpoint/2010/main" val="4021973165"/>
      </p:ext>
    </p:extLst>
  </p:cSld>
  <p:clrMapOvr>
    <a:masterClrMapping/>
  </p:clrMapOvr>
  <p:transition>
    <p:fade/>
  </p:transition>
  <p:extLst mod="1">
    <p:ext uri="{DCECCB84-F9BA-43D5-87BE-67443E8EF086}">
      <p15:sldGuideLst xmlns:p15="http://schemas.microsoft.com/office/powerpoint/2012/main">
        <p15:guide id="1" pos="95">
          <p15:clr>
            <a:srgbClr val="5ACBF0"/>
          </p15:clr>
        </p15:guide>
        <p15:guide id="2" pos="671">
          <p15:clr>
            <a:srgbClr val="5ACBF0"/>
          </p15:clr>
        </p15:guide>
        <p15:guide id="3" pos="1247">
          <p15:clr>
            <a:srgbClr val="5ACBF0"/>
          </p15:clr>
        </p15:guide>
        <p15:guide id="4" pos="1823">
          <p15:clr>
            <a:srgbClr val="5ACBF0"/>
          </p15:clr>
        </p15:guide>
        <p15:guide id="5" pos="2399">
          <p15:clr>
            <a:srgbClr val="5ACBF0"/>
          </p15:clr>
        </p15:guide>
        <p15:guide id="6" pos="2975">
          <p15:clr>
            <a:srgbClr val="5ACBF0"/>
          </p15:clr>
        </p15:guide>
        <p15:guide id="7" pos="3551">
          <p15:clr>
            <a:srgbClr val="5ACBF0"/>
          </p15:clr>
        </p15:guide>
        <p15:guide id="8" pos="4127">
          <p15:clr>
            <a:srgbClr val="5ACBF0"/>
          </p15:clr>
        </p15:guide>
        <p15:guide id="9" pos="4703">
          <p15:clr>
            <a:srgbClr val="5ACBF0"/>
          </p15:clr>
        </p15:guide>
        <p15:guide id="10" pos="5279">
          <p15:clr>
            <a:srgbClr val="5ACBF0"/>
          </p15:clr>
        </p15:guide>
        <p15:guide id="11" pos="5855">
          <p15:clr>
            <a:srgbClr val="5ACBF0"/>
          </p15:clr>
        </p15:guide>
        <p15:guide id="12" pos="6431">
          <p15:clr>
            <a:srgbClr val="5ACBF0"/>
          </p15:clr>
        </p15:guide>
        <p15:guide id="13" pos="7007">
          <p15:clr>
            <a:srgbClr val="5ACBF0"/>
          </p15:clr>
        </p15:guide>
        <p15:guide id="14" pos="7583">
          <p15:clr>
            <a:srgbClr val="5ACBF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88pt Text- Gray Background">
    <p:bg>
      <p:bgPr>
        <a:solidFill>
          <a:srgbClr val="505050"/>
        </a:solidFill>
        <a:effectLst/>
      </p:bgPr>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27671" name="think-cell Slide" r:id="rId4" imgW="360" imgH="360" progId="">
                  <p:embed/>
                </p:oleObj>
              </mc:Choice>
              <mc:Fallback>
                <p:oleObj name="think-cell Slide" r:id="rId4" imgW="360" imgH="360" progId="">
                  <p:embed/>
                  <p:pic>
                    <p:nvPicPr>
                      <p:cNvPr id="5" name="Object 4"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itle 1"/>
          <p:cNvSpPr>
            <a:spLocks noGrp="1"/>
          </p:cNvSpPr>
          <p:nvPr>
            <p:ph type="ctrTitle" hasCustomPrompt="1"/>
          </p:nvPr>
        </p:nvSpPr>
        <p:spPr>
          <a:xfrm>
            <a:off x="573718" y="2100821"/>
            <a:ext cx="11007660" cy="1686801"/>
          </a:xfrm>
        </p:spPr>
        <p:txBody>
          <a:bodyPr/>
          <a:lstStyle>
            <a:lvl1pPr>
              <a:defRPr sz="8627">
                <a:solidFill>
                  <a:schemeClr val="bg1"/>
                </a:solidFill>
              </a:defRPr>
            </a:lvl1pPr>
          </a:lstStyle>
          <a:p>
            <a:r>
              <a:rPr lang="en-US" dirty="0"/>
              <a:t>Title</a:t>
            </a:r>
          </a:p>
        </p:txBody>
      </p:sp>
    </p:spTree>
    <p:extLst>
      <p:ext uri="{BB962C8B-B14F-4D97-AF65-F5344CB8AC3E}">
        <p14:creationId xmlns:p14="http://schemas.microsoft.com/office/powerpoint/2010/main" val="3044103962"/>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 Black Background">
    <p:bg>
      <p:bgPr>
        <a:solidFill>
          <a:schemeClr val="tx1"/>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28695" name="think-cell Slide" r:id="rId4" imgW="360" imgH="360" progId="">
                  <p:embed/>
                </p:oleObj>
              </mc:Choice>
              <mc:Fallback>
                <p:oleObj name="think-cell Slide" r:id="rId4" imgW="360" imgH="360" progId="">
                  <p:embed/>
                  <p:pic>
                    <p:nvPicPr>
                      <p:cNvPr id="4" name="Object 3"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1"/>
          <p:cNvSpPr>
            <a:spLocks noGrp="1"/>
          </p:cNvSpPr>
          <p:nvPr>
            <p:ph type="ctrTitle" hasCustomPrompt="1"/>
          </p:nvPr>
        </p:nvSpPr>
        <p:spPr>
          <a:xfrm>
            <a:off x="573718" y="2100821"/>
            <a:ext cx="11007660" cy="1686801"/>
          </a:xfrm>
        </p:spPr>
        <p:txBody>
          <a:bodyPr/>
          <a:lstStyle>
            <a:lvl1pPr>
              <a:defRPr sz="8627">
                <a:solidFill>
                  <a:schemeClr val="bg1"/>
                </a:solidFill>
              </a:defRPr>
            </a:lvl1pPr>
          </a:lstStyle>
          <a:p>
            <a:r>
              <a:rPr lang="en-US" dirty="0"/>
              <a:t>Title</a:t>
            </a:r>
          </a:p>
        </p:txBody>
      </p:sp>
    </p:spTree>
    <p:extLst>
      <p:ext uri="{BB962C8B-B14F-4D97-AF65-F5344CB8AC3E}">
        <p14:creationId xmlns:p14="http://schemas.microsoft.com/office/powerpoint/2010/main" val="3290969667"/>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29719"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64060" y="2646134"/>
            <a:ext cx="4140487" cy="1523268"/>
          </a:xfrm>
          <a:prstGeom prst="rect">
            <a:avLst/>
          </a:prstGeom>
        </p:spPr>
      </p:pic>
    </p:spTree>
    <p:extLst>
      <p:ext uri="{BB962C8B-B14F-4D97-AF65-F5344CB8AC3E}">
        <p14:creationId xmlns:p14="http://schemas.microsoft.com/office/powerpoint/2010/main" val="720363518"/>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1" y="6356368"/>
            <a:ext cx="2743200" cy="365125"/>
          </a:xfrm>
          <a:prstGeom prst="rect">
            <a:avLst/>
          </a:prstGeom>
        </p:spPr>
        <p:txBody>
          <a:bodyPr/>
          <a:lstStyle/>
          <a:p>
            <a:fld id="{4D6EFAE6-7D84-48DA-B4AE-8FF3D9D84DCE}" type="datetimeFigureOut">
              <a:rPr lang="en-US" smtClean="0">
                <a:solidFill>
                  <a:prstClr val="black">
                    <a:tint val="75000"/>
                  </a:prstClr>
                </a:solidFill>
              </a:rPr>
              <a:pPr/>
              <a:t>1/15/2016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E02ED07-FE10-4ED3-918A-FFE04397AB7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0704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le Only">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2655">
                      <a:schemeClr val="tx1"/>
                    </a:gs>
                    <a:gs pos="31000">
                      <a:schemeClr val="tx1"/>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249686774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Title &amp; Content Teal">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353"/>
            </a:lvl1pPr>
          </a:lstStyle>
          <a:p>
            <a:r>
              <a:rPr lang="en-US" dirty="0"/>
              <a:t>Click to edit Master title style</a:t>
            </a:r>
          </a:p>
        </p:txBody>
      </p:sp>
      <p:sp>
        <p:nvSpPr>
          <p:cNvPr id="4" name="Content Placeholder 3"/>
          <p:cNvSpPr>
            <a:spLocks noGrp="1"/>
          </p:cNvSpPr>
          <p:nvPr>
            <p:ph sz="quarter" idx="10"/>
          </p:nvPr>
        </p:nvSpPr>
        <p:spPr>
          <a:xfrm>
            <a:off x="269239" y="1663915"/>
            <a:ext cx="8964248" cy="832882"/>
          </a:xfrm>
        </p:spPr>
        <p:txBody>
          <a:bodyPr/>
          <a:lstStyle>
            <a:lvl1pPr marL="0" indent="0">
              <a:buNone/>
              <a:defRPr sz="4705"/>
            </a:lvl1pPr>
            <a:lvl2pPr>
              <a:defRPr sz="3529"/>
            </a:lvl2pPr>
            <a:lvl3pPr>
              <a:defRPr sz="3529"/>
            </a:lvl3pPr>
            <a:lvl4pPr>
              <a:defRPr sz="3529"/>
            </a:lvl4pPr>
            <a:lvl5pPr>
              <a:defRPr sz="3529"/>
            </a:lvl5pPr>
          </a:lstStyle>
          <a:p>
            <a:pPr lvl="0"/>
            <a:r>
              <a:rPr lang="en-US" dirty="0"/>
              <a:t>Click to edit Master text styles</a:t>
            </a:r>
          </a:p>
        </p:txBody>
      </p:sp>
    </p:spTree>
    <p:extLst>
      <p:ext uri="{BB962C8B-B14F-4D97-AF65-F5344CB8AC3E}">
        <p14:creationId xmlns:p14="http://schemas.microsoft.com/office/powerpoint/2010/main" val="157483066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accent2"/>
                    </a:gs>
                    <a:gs pos="100000">
                      <a:schemeClr val="accent2"/>
                    </a:gs>
                  </a:gsLst>
                  <a:lin ang="5400000" scaled="0"/>
                </a:gradFill>
              </a:defRPr>
            </a:lvl1pPr>
          </a:lstStyle>
          <a:p>
            <a:r>
              <a:rPr lang="en-US"/>
              <a:t>Click to edit Master title style</a:t>
            </a:r>
            <a:endParaRPr lang="en-US" dirty="0"/>
          </a:p>
        </p:txBody>
      </p:sp>
      <p:sp>
        <p:nvSpPr>
          <p:cNvPr id="4" name="Text Placeholder 3"/>
          <p:cNvSpPr>
            <a:spLocks noGrp="1"/>
          </p:cNvSpPr>
          <p:nvPr>
            <p:ph type="body" sz="quarter" idx="10"/>
          </p:nvPr>
        </p:nvSpPr>
        <p:spPr>
          <a:xfrm>
            <a:off x="269242" y="1189176"/>
            <a:ext cx="5378548" cy="1985349"/>
          </a:xfrm>
        </p:spPr>
        <p:txBody>
          <a:bodyPr wrap="square">
            <a:spAutoFit/>
          </a:bodyPr>
          <a:lstStyle>
            <a:lvl1pPr marL="0" indent="0">
              <a:spcBef>
                <a:spcPts val="1200"/>
              </a:spcBef>
              <a:buClr>
                <a:schemeClr val="tx1"/>
              </a:buClr>
              <a:buFont typeface="Wingdings" pitchFamily="2" charset="2"/>
              <a:buNone/>
              <a:defRPr sz="3136"/>
            </a:lvl1pPr>
            <a:lvl2pPr marL="0" indent="0">
              <a:buNone/>
              <a:defRPr sz="1961"/>
            </a:lvl2pPr>
            <a:lvl3pPr marL="227165" indent="0">
              <a:buNone/>
              <a:tabLst/>
              <a:defRPr sz="1961"/>
            </a:lvl3pPr>
            <a:lvl4pPr marL="451219" indent="0">
              <a:buNone/>
              <a:defRPr/>
            </a:lvl4pPr>
            <a:lvl5pPr marL="672161"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544214" y="1189176"/>
            <a:ext cx="5378548" cy="1985349"/>
          </a:xfrm>
        </p:spPr>
        <p:txBody>
          <a:bodyPr wrap="square">
            <a:spAutoFit/>
          </a:bodyPr>
          <a:lstStyle>
            <a:lvl1pPr marL="0" indent="0">
              <a:spcBef>
                <a:spcPts val="1200"/>
              </a:spcBef>
              <a:buClr>
                <a:schemeClr val="tx1"/>
              </a:buClr>
              <a:buFont typeface="Wingdings" pitchFamily="2" charset="2"/>
              <a:buNone/>
              <a:defRPr sz="3136"/>
            </a:lvl1pPr>
            <a:lvl2pPr marL="0" indent="0">
              <a:buNone/>
              <a:defRPr sz="1961"/>
            </a:lvl2pPr>
            <a:lvl3pPr marL="227165" indent="0">
              <a:buNone/>
              <a:tabLst/>
              <a:defRPr sz="1961"/>
            </a:lvl3pPr>
            <a:lvl4pPr marL="451219" indent="0">
              <a:buNone/>
              <a:defRPr/>
            </a:lvl4pPr>
            <a:lvl5pPr marL="672161"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98022107"/>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with photo">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9244" y="198358"/>
            <a:ext cx="1947103" cy="716043"/>
          </a:xfrm>
          <a:prstGeom prst="rect">
            <a:avLst/>
          </a:prstGeom>
        </p:spPr>
      </p:pic>
      <p:sp>
        <p:nvSpPr>
          <p:cNvPr id="13" name="Rectangle 12"/>
          <p:cNvSpPr/>
          <p:nvPr userDrawn="1"/>
        </p:nvSpPr>
        <p:spPr bwMode="gray">
          <a:xfrm>
            <a:off x="150853" y="2057401"/>
            <a:ext cx="5487829" cy="3657600"/>
          </a:xfrm>
          <a:prstGeom prst="rect">
            <a:avLst/>
          </a:prstGeom>
          <a:solidFill>
            <a:schemeClr val="tx2">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834"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150853" y="2057400"/>
            <a:ext cx="5487829" cy="2743426"/>
          </a:xfrm>
          <a:noFill/>
        </p:spPr>
        <p:txBody>
          <a:bodyPr vert="horz" lIns="137160" tIns="137160" rIns="137160" bIns="137160" rtlCol="0" anchor="t" anchorCtr="0">
            <a:normAutofit/>
          </a:bodyPr>
          <a:lstStyle>
            <a:lvl1pPr>
              <a:defRPr lang="en-US" sz="4400" spc="-98" dirty="0">
                <a:gradFill>
                  <a:gsLst>
                    <a:gs pos="5833">
                      <a:srgbClr val="FFFFFF"/>
                    </a:gs>
                    <a:gs pos="18000">
                      <a:srgbClr val="FFFFFF"/>
                    </a:gs>
                  </a:gsLst>
                  <a:lin ang="5400000" scaled="0"/>
                </a:gradFill>
              </a:defRPr>
            </a:lvl1pPr>
          </a:lstStyle>
          <a:p>
            <a:pPr lvl="0"/>
            <a:r>
              <a:rPr lang="en-US" dirty="0"/>
              <a:t>Presentation title</a:t>
            </a:r>
          </a:p>
        </p:txBody>
      </p:sp>
      <p:sp>
        <p:nvSpPr>
          <p:cNvPr id="4" name="Text Placeholder 3"/>
          <p:cNvSpPr>
            <a:spLocks noGrp="1"/>
          </p:cNvSpPr>
          <p:nvPr>
            <p:ph type="body" sz="quarter" idx="10" hasCustomPrompt="1"/>
          </p:nvPr>
        </p:nvSpPr>
        <p:spPr>
          <a:xfrm>
            <a:off x="150853" y="4800601"/>
            <a:ext cx="5487829" cy="914400"/>
          </a:xfrm>
        </p:spPr>
        <p:txBody>
          <a:bodyPr lIns="137160" tIns="137160" rIns="137160" bIns="137160">
            <a:noAutofit/>
          </a:bodyPr>
          <a:lstStyle>
            <a:lvl1pPr marL="0" indent="0">
              <a:buNone/>
              <a:defRPr sz="2000">
                <a:solidFill>
                  <a:schemeClr val="bg1"/>
                </a:solidFill>
              </a:defRPr>
            </a:lvl1pPr>
            <a:lvl2pPr marL="281620" indent="0">
              <a:buNone/>
              <a:defRPr sz="2000">
                <a:solidFill>
                  <a:schemeClr val="bg1"/>
                </a:solidFill>
              </a:defRPr>
            </a:lvl2pPr>
            <a:lvl3pPr marL="588363" indent="0">
              <a:buNone/>
              <a:defRPr sz="2000">
                <a:solidFill>
                  <a:schemeClr val="bg1"/>
                </a:solidFill>
              </a:defRPr>
            </a:lvl3pPr>
            <a:lvl4pPr marL="869983" indent="0">
              <a:buNone/>
              <a:defRPr sz="2000">
                <a:solidFill>
                  <a:schemeClr val="bg1"/>
                </a:solidFill>
              </a:defRPr>
            </a:lvl4pPr>
            <a:lvl5pPr marL="1105327" indent="0">
              <a:buNone/>
              <a:defRPr sz="2000">
                <a:solidFill>
                  <a:schemeClr val="bg1"/>
                </a:solidFill>
              </a:defRPr>
            </a:lvl5pPr>
          </a:lstStyle>
          <a:p>
            <a:pPr lvl="0"/>
            <a:r>
              <a:rPr lang="en-US" dirty="0"/>
              <a:t>Speaker Name</a:t>
            </a:r>
          </a:p>
        </p:txBody>
      </p:sp>
      <p:sp>
        <p:nvSpPr>
          <p:cNvPr id="10" name="TextBox 9"/>
          <p:cNvSpPr txBox="1"/>
          <p:nvPr userDrawn="1"/>
        </p:nvSpPr>
        <p:spPr>
          <a:xfrm>
            <a:off x="7620000" y="381000"/>
            <a:ext cx="3810000" cy="1905000"/>
          </a:xfrm>
          <a:prstGeom prst="rect">
            <a:avLst/>
          </a:prstGeom>
        </p:spPr>
        <p:txBody>
          <a:bodyPr vert="horz" wrap="square" lIns="108805" tIns="54403" rIns="108805" bIns="54403" rtlCol="0" anchor="ctr">
            <a:normAutofit/>
          </a:bodyPr>
          <a:lstStyle/>
          <a:p>
            <a:pPr defTabSz="1087896"/>
            <a:r>
              <a:rPr lang="en-US" sz="2000" dirty="0">
                <a:solidFill>
                  <a:srgbClr val="D2D2D2"/>
                </a:solidFill>
                <a:ea typeface="Segoe UI" pitchFamily="34" charset="0"/>
                <a:cs typeface="Segoe UI" pitchFamily="34" charset="0"/>
              </a:rPr>
              <a:t>Click View &gt; Slide Master to insert a photo as a background behind the colored boxes.</a:t>
            </a:r>
          </a:p>
        </p:txBody>
      </p:sp>
      <p:pic>
        <p:nvPicPr>
          <p:cNvPr id="12" name="Picture 11"/>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823676" y="228601"/>
            <a:ext cx="1947103" cy="716042"/>
          </a:xfrm>
          <a:prstGeom prst="rect">
            <a:avLst/>
          </a:prstGeom>
        </p:spPr>
      </p:pic>
    </p:spTree>
    <p:extLst>
      <p:ext uri="{BB962C8B-B14F-4D97-AF65-F5344CB8AC3E}">
        <p14:creationId xmlns:p14="http://schemas.microsoft.com/office/powerpoint/2010/main" val="1263777946"/>
      </p:ext>
    </p:extLst>
  </p:cSld>
  <p:clrMapOvr>
    <a:masterClrMapping/>
  </p:clrMapOvr>
  <p:transition>
    <p:fade/>
  </p:transition>
  <p:extLst mod="1">
    <p:ext uri="{DCECCB84-F9BA-43D5-87BE-67443E8EF086}">
      <p15:sldGuideLst xmlns:p15="http://schemas.microsoft.com/office/powerpoint/2012/main">
        <p15:guide id="1" pos="95">
          <p15:clr>
            <a:srgbClr val="5ACBF0"/>
          </p15:clr>
        </p15:guide>
        <p15:guide id="2" pos="671">
          <p15:clr>
            <a:srgbClr val="5ACBF0"/>
          </p15:clr>
        </p15:guide>
        <p15:guide id="3" pos="1247">
          <p15:clr>
            <a:srgbClr val="5ACBF0"/>
          </p15:clr>
        </p15:guide>
        <p15:guide id="4" pos="1823">
          <p15:clr>
            <a:srgbClr val="5ACBF0"/>
          </p15:clr>
        </p15:guide>
        <p15:guide id="5" pos="2399">
          <p15:clr>
            <a:srgbClr val="5ACBF0"/>
          </p15:clr>
        </p15:guide>
        <p15:guide id="6" pos="2975">
          <p15:clr>
            <a:srgbClr val="5ACBF0"/>
          </p15:clr>
        </p15:guide>
        <p15:guide id="7" pos="3551">
          <p15:clr>
            <a:srgbClr val="5ACBF0"/>
          </p15:clr>
        </p15:guide>
        <p15:guide id="8" pos="4127">
          <p15:clr>
            <a:srgbClr val="5ACBF0"/>
          </p15:clr>
        </p15:guide>
        <p15:guide id="9" pos="4703">
          <p15:clr>
            <a:srgbClr val="5ACBF0"/>
          </p15:clr>
        </p15:guide>
        <p15:guide id="10" pos="5279">
          <p15:clr>
            <a:srgbClr val="5ACBF0"/>
          </p15:clr>
        </p15:guide>
        <p15:guide id="11" pos="5855">
          <p15:clr>
            <a:srgbClr val="5ACBF0"/>
          </p15:clr>
        </p15:guide>
        <p15:guide id="12" pos="6431">
          <p15:clr>
            <a:srgbClr val="5ACBF0"/>
          </p15:clr>
        </p15:guide>
        <p15:guide id="13" pos="7007">
          <p15:clr>
            <a:srgbClr val="5ACBF0"/>
          </p15:clr>
        </p15:guide>
        <p15:guide id="14" pos="7583">
          <p15:clr>
            <a:srgbClr val="5ACBF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EXAMPLE ONLY: Title with photo">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2742" y="-1858"/>
            <a:ext cx="12204742" cy="6859859"/>
          </a:xfrm>
          <a:prstGeom prst="rect">
            <a:avLst/>
          </a:prstGeom>
        </p:spPr>
      </p:pic>
      <p:sp>
        <p:nvSpPr>
          <p:cNvPr id="13" name="Rectangle 12"/>
          <p:cNvSpPr/>
          <p:nvPr userDrawn="1"/>
        </p:nvSpPr>
        <p:spPr bwMode="gray">
          <a:xfrm>
            <a:off x="150853" y="2057401"/>
            <a:ext cx="5487829" cy="3657600"/>
          </a:xfrm>
          <a:prstGeom prst="rect">
            <a:avLst/>
          </a:prstGeom>
          <a:solidFill>
            <a:schemeClr val="tx2">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834"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150853" y="2057400"/>
            <a:ext cx="5487829" cy="2743426"/>
          </a:xfrm>
          <a:noFill/>
        </p:spPr>
        <p:txBody>
          <a:bodyPr vert="horz" lIns="137160" tIns="182880" rIns="146304" bIns="91440" rtlCol="0" anchor="t" anchorCtr="0">
            <a:normAutofit/>
          </a:bodyPr>
          <a:lstStyle>
            <a:lvl1pPr>
              <a:defRPr lang="en-US" sz="4400" spc="-98" dirty="0">
                <a:gradFill>
                  <a:gsLst>
                    <a:gs pos="5833">
                      <a:srgbClr val="FFFFFF"/>
                    </a:gs>
                    <a:gs pos="18000">
                      <a:srgbClr val="FFFFFF"/>
                    </a:gs>
                  </a:gsLst>
                  <a:lin ang="5400000" scaled="0"/>
                </a:gradFill>
              </a:defRPr>
            </a:lvl1pPr>
          </a:lstStyle>
          <a:p>
            <a:pPr lvl="0"/>
            <a:r>
              <a:rPr lang="en-US" dirty="0"/>
              <a:t>Presentation title</a:t>
            </a:r>
          </a:p>
        </p:txBody>
      </p:sp>
      <p:sp>
        <p:nvSpPr>
          <p:cNvPr id="4" name="Text Placeholder 3"/>
          <p:cNvSpPr>
            <a:spLocks noGrp="1"/>
          </p:cNvSpPr>
          <p:nvPr>
            <p:ph type="body" sz="quarter" idx="10" hasCustomPrompt="1"/>
          </p:nvPr>
        </p:nvSpPr>
        <p:spPr>
          <a:xfrm>
            <a:off x="150853" y="4800601"/>
            <a:ext cx="5487829" cy="914400"/>
          </a:xfrm>
        </p:spPr>
        <p:txBody>
          <a:bodyPr lIns="137160" tIns="91440">
            <a:noAutofit/>
          </a:bodyPr>
          <a:lstStyle>
            <a:lvl1pPr marL="0" indent="0">
              <a:buNone/>
              <a:defRPr sz="2000">
                <a:solidFill>
                  <a:schemeClr val="bg1"/>
                </a:solidFill>
              </a:defRPr>
            </a:lvl1pPr>
            <a:lvl2pPr marL="281620" indent="0">
              <a:buNone/>
              <a:defRPr sz="2000">
                <a:solidFill>
                  <a:schemeClr val="bg1"/>
                </a:solidFill>
              </a:defRPr>
            </a:lvl2pPr>
            <a:lvl3pPr marL="588363" indent="0">
              <a:buNone/>
              <a:defRPr sz="2000">
                <a:solidFill>
                  <a:schemeClr val="bg1"/>
                </a:solidFill>
              </a:defRPr>
            </a:lvl3pPr>
            <a:lvl4pPr marL="869983" indent="0">
              <a:buNone/>
              <a:defRPr sz="2000">
                <a:solidFill>
                  <a:schemeClr val="bg1"/>
                </a:solidFill>
              </a:defRPr>
            </a:lvl4pPr>
            <a:lvl5pPr marL="1105327" indent="0">
              <a:buNone/>
              <a:defRPr sz="2000">
                <a:solidFill>
                  <a:schemeClr val="bg1"/>
                </a:solidFill>
              </a:defRPr>
            </a:lvl5pPr>
          </a:lstStyle>
          <a:p>
            <a:pPr lvl="0"/>
            <a:r>
              <a:rPr lang="en-US" dirty="0"/>
              <a:t>Speaker Name</a:t>
            </a:r>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09244" y="198359"/>
            <a:ext cx="1947103" cy="716042"/>
          </a:xfrm>
          <a:prstGeom prst="rect">
            <a:avLst/>
          </a:prstGeom>
        </p:spPr>
      </p:pic>
    </p:spTree>
    <p:extLst>
      <p:ext uri="{BB962C8B-B14F-4D97-AF65-F5344CB8AC3E}">
        <p14:creationId xmlns:p14="http://schemas.microsoft.com/office/powerpoint/2010/main" val="299986227"/>
      </p:ext>
    </p:extLst>
  </p:cSld>
  <p:clrMapOvr>
    <a:masterClrMapping/>
  </p:clrMapOvr>
  <p:transition>
    <p:fade/>
  </p:transition>
  <p:extLst mod="1">
    <p:ext uri="{DCECCB84-F9BA-43D5-87BE-67443E8EF086}">
      <p15:sldGuideLst xmlns:p15="http://schemas.microsoft.com/office/powerpoint/2012/main">
        <p15:guide id="1" pos="95">
          <p15:clr>
            <a:srgbClr val="5ACBF0"/>
          </p15:clr>
        </p15:guide>
        <p15:guide id="2" pos="671">
          <p15:clr>
            <a:srgbClr val="5ACBF0"/>
          </p15:clr>
        </p15:guide>
        <p15:guide id="3" pos="1247">
          <p15:clr>
            <a:srgbClr val="5ACBF0"/>
          </p15:clr>
        </p15:guide>
        <p15:guide id="4" pos="1823">
          <p15:clr>
            <a:srgbClr val="5ACBF0"/>
          </p15:clr>
        </p15:guide>
        <p15:guide id="5" pos="2399">
          <p15:clr>
            <a:srgbClr val="5ACBF0"/>
          </p15:clr>
        </p15:guide>
        <p15:guide id="6" pos="2975">
          <p15:clr>
            <a:srgbClr val="5ACBF0"/>
          </p15:clr>
        </p15:guide>
        <p15:guide id="7" pos="3551">
          <p15:clr>
            <a:srgbClr val="5ACBF0"/>
          </p15:clr>
        </p15:guide>
        <p15:guide id="8" pos="4127">
          <p15:clr>
            <a:srgbClr val="5ACBF0"/>
          </p15:clr>
        </p15:guide>
        <p15:guide id="9" pos="4703">
          <p15:clr>
            <a:srgbClr val="5ACBF0"/>
          </p15:clr>
        </p15:guide>
        <p15:guide id="10" pos="5279">
          <p15:clr>
            <a:srgbClr val="5ACBF0"/>
          </p15:clr>
        </p15:guide>
        <p15:guide id="11" pos="5855">
          <p15:clr>
            <a:srgbClr val="5ACBF0"/>
          </p15:clr>
        </p15:guide>
        <p15:guide id="12" pos="6431">
          <p15:clr>
            <a:srgbClr val="5ACBF0"/>
          </p15:clr>
        </p15:guide>
        <p15:guide id="13" pos="7007">
          <p15:clr>
            <a:srgbClr val="5ACBF0"/>
          </p15:clr>
        </p15:guide>
        <p15:guide id="14" pos="7583">
          <p15:clr>
            <a:srgbClr val="5ACBF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EXAMPLE ONLY: Title with photo">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2790" name="think-cell Slide" r:id="rId4" imgW="377" imgH="377" progId="TCLayout.ActiveDocument.1">
                  <p:embed/>
                </p:oleObj>
              </mc:Choice>
              <mc:Fallback>
                <p:oleObj name="think-cell Slide" r:id="rId4" imgW="377" imgH="377"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pic>
        <p:nvPicPr>
          <p:cNvPr id="7" name="Picture 6"/>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bwMode="ltGray">
          <a:xfrm>
            <a:off x="448213" y="470067"/>
            <a:ext cx="1522404" cy="326167"/>
          </a:xfrm>
          <a:prstGeom prst="rect">
            <a:avLst/>
          </a:prstGeom>
        </p:spPr>
      </p:pic>
      <p:sp>
        <p:nvSpPr>
          <p:cNvPr id="13" name="Rectangle 12"/>
          <p:cNvSpPr/>
          <p:nvPr userDrawn="1"/>
        </p:nvSpPr>
        <p:spPr bwMode="gray">
          <a:xfrm>
            <a:off x="303213" y="2832100"/>
            <a:ext cx="6681747" cy="3657600"/>
          </a:xfrm>
          <a:prstGeom prst="rect">
            <a:avLst/>
          </a:prstGeom>
          <a:solidFill>
            <a:schemeClr val="bg2">
              <a:alpha val="90000"/>
            </a:schemeClr>
          </a:solid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R="0" lvl="0" indent="0" algn="ctr" defTabSz="914102" fontAlgn="base">
              <a:lnSpc>
                <a:spcPct val="90000"/>
              </a:lnSpc>
              <a:spcBef>
                <a:spcPct val="0"/>
              </a:spcBef>
              <a:spcAft>
                <a:spcPct val="0"/>
              </a:spcAft>
              <a:buClrTx/>
              <a:buSzTx/>
              <a:buFontTx/>
              <a:buNone/>
              <a:tabLst/>
            </a:pPr>
            <a:endParaRPr kumimoji="0" lang="en-US" sz="2353" b="0" i="0" u="none" strike="noStrike" kern="0" cap="none" spc="0" normalizeH="0" baseline="0" dirty="0" err="1">
              <a:ln>
                <a:noFill/>
              </a:ln>
              <a:gradFill>
                <a:gsLst>
                  <a:gs pos="100000">
                    <a:srgbClr val="FFFFFF"/>
                  </a:gs>
                  <a:gs pos="0">
                    <a:srgbClr val="FFFFFF"/>
                  </a:gs>
                </a:gsLst>
                <a:lin ang="5400000" scaled="0"/>
              </a:gradFill>
              <a:effectLst/>
              <a:uLnTx/>
              <a:uFillTx/>
              <a:latin typeface="Segoe UI"/>
              <a:ea typeface="Segoe UI" pitchFamily="34" charset="0"/>
              <a:cs typeface="Segoe UI" pitchFamily="34" charset="0"/>
            </a:endParaRPr>
          </a:p>
        </p:txBody>
      </p:sp>
      <p:sp>
        <p:nvSpPr>
          <p:cNvPr id="9" name="Title 1"/>
          <p:cNvSpPr>
            <a:spLocks noGrp="1"/>
          </p:cNvSpPr>
          <p:nvPr>
            <p:ph type="title" hasCustomPrompt="1"/>
          </p:nvPr>
        </p:nvSpPr>
        <p:spPr bwMode="ltGray">
          <a:xfrm>
            <a:off x="303214" y="2832099"/>
            <a:ext cx="6681746" cy="2743426"/>
          </a:xfrm>
          <a:noFill/>
        </p:spPr>
        <p:txBody>
          <a:bodyPr vert="horz" lIns="137160" tIns="182880" rIns="146304" bIns="91440" rtlCol="0" anchor="t" anchorCtr="0">
            <a:normAutofit/>
          </a:bodyPr>
          <a:lstStyle>
            <a:lvl1pPr>
              <a:defRPr lang="en-US" sz="5400" spc="-98" dirty="0">
                <a:gradFill>
                  <a:gsLst>
                    <a:gs pos="5833">
                      <a:srgbClr val="FFFFFF"/>
                    </a:gs>
                    <a:gs pos="18000">
                      <a:srgbClr val="FFFFFF"/>
                    </a:gs>
                  </a:gsLst>
                  <a:lin ang="5400000" scaled="0"/>
                </a:gradFill>
              </a:defRPr>
            </a:lvl1pPr>
          </a:lstStyle>
          <a:p>
            <a:pPr lvl="0"/>
            <a:r>
              <a:rPr lang="en-US" dirty="0"/>
              <a:t>Presentation title</a:t>
            </a:r>
          </a:p>
        </p:txBody>
      </p:sp>
      <p:sp>
        <p:nvSpPr>
          <p:cNvPr id="4" name="Text Placeholder 3"/>
          <p:cNvSpPr>
            <a:spLocks noGrp="1"/>
          </p:cNvSpPr>
          <p:nvPr>
            <p:ph type="body" sz="quarter" idx="10" hasCustomPrompt="1"/>
          </p:nvPr>
        </p:nvSpPr>
        <p:spPr>
          <a:xfrm>
            <a:off x="303214" y="5575300"/>
            <a:ext cx="6681746" cy="914400"/>
          </a:xfrm>
        </p:spPr>
        <p:txBody>
          <a:bodyPr lIns="137160" tIns="91440">
            <a:noAutofit/>
          </a:bodyPr>
          <a:lstStyle>
            <a:lvl1pPr marL="0" indent="0">
              <a:buNone/>
              <a:defRPr sz="2000">
                <a:solidFill>
                  <a:schemeClr val="bg1"/>
                </a:solidFill>
              </a:defRPr>
            </a:lvl1pPr>
            <a:lvl2pPr marL="281620" indent="0">
              <a:buNone/>
              <a:defRPr sz="2000">
                <a:solidFill>
                  <a:schemeClr val="bg1"/>
                </a:solidFill>
              </a:defRPr>
            </a:lvl2pPr>
            <a:lvl3pPr marL="588363" indent="0">
              <a:buNone/>
              <a:defRPr sz="2000">
                <a:solidFill>
                  <a:schemeClr val="bg1"/>
                </a:solidFill>
              </a:defRPr>
            </a:lvl3pPr>
            <a:lvl4pPr marL="869983" indent="0">
              <a:buNone/>
              <a:defRPr sz="2000">
                <a:solidFill>
                  <a:schemeClr val="bg1"/>
                </a:solidFill>
              </a:defRPr>
            </a:lvl4pPr>
            <a:lvl5pPr marL="1105327" indent="0">
              <a:buNone/>
              <a:defRPr sz="2000">
                <a:solidFill>
                  <a:schemeClr val="bg1"/>
                </a:solidFill>
              </a:defRPr>
            </a:lvl5pPr>
          </a:lstStyle>
          <a:p>
            <a:pPr lvl="0"/>
            <a:r>
              <a:rPr lang="en-US" dirty="0"/>
              <a:t>Speaker Name</a:t>
            </a:r>
          </a:p>
        </p:txBody>
      </p:sp>
    </p:spTree>
    <p:extLst>
      <p:ext uri="{BB962C8B-B14F-4D97-AF65-F5344CB8AC3E}">
        <p14:creationId xmlns:p14="http://schemas.microsoft.com/office/powerpoint/2010/main" val="3447945913"/>
      </p:ext>
    </p:extLst>
  </p:cSld>
  <p:clrMapOvr>
    <a:masterClrMapping/>
  </p:clrMapOvr>
  <p:transition>
    <p:fade/>
  </p:transition>
  <p:extLst mod="1">
    <p:ext uri="{DCECCB84-F9BA-43D5-87BE-67443E8EF086}">
      <p15:sldGuideLst xmlns:p15="http://schemas.microsoft.com/office/powerpoint/2012/main">
        <p15:guide id="1" pos="95">
          <p15:clr>
            <a:srgbClr val="5ACBF0"/>
          </p15:clr>
        </p15:guide>
        <p15:guide id="2" pos="671">
          <p15:clr>
            <a:srgbClr val="5ACBF0"/>
          </p15:clr>
        </p15:guide>
        <p15:guide id="3" pos="1247">
          <p15:clr>
            <a:srgbClr val="5ACBF0"/>
          </p15:clr>
        </p15:guide>
        <p15:guide id="4" pos="1823">
          <p15:clr>
            <a:srgbClr val="5ACBF0"/>
          </p15:clr>
        </p15:guide>
        <p15:guide id="5" pos="2399">
          <p15:clr>
            <a:srgbClr val="5ACBF0"/>
          </p15:clr>
        </p15:guide>
        <p15:guide id="6" pos="2975">
          <p15:clr>
            <a:srgbClr val="5ACBF0"/>
          </p15:clr>
        </p15:guide>
        <p15:guide id="7" pos="3551">
          <p15:clr>
            <a:srgbClr val="5ACBF0"/>
          </p15:clr>
        </p15:guide>
        <p15:guide id="8" pos="4127">
          <p15:clr>
            <a:srgbClr val="5ACBF0"/>
          </p15:clr>
        </p15:guide>
        <p15:guide id="9" pos="4703">
          <p15:clr>
            <a:srgbClr val="5ACBF0"/>
          </p15:clr>
        </p15:guide>
        <p15:guide id="10" pos="5279">
          <p15:clr>
            <a:srgbClr val="5ACBF0"/>
          </p15:clr>
        </p15:guide>
        <p15:guide id="11" pos="5855">
          <p15:clr>
            <a:srgbClr val="5ACBF0"/>
          </p15:clr>
        </p15:guide>
        <p15:guide id="12" pos="6431">
          <p15:clr>
            <a:srgbClr val="5ACBF0"/>
          </p15:clr>
        </p15:guide>
        <p15:guide id="13" pos="7007">
          <p15:clr>
            <a:srgbClr val="5ACBF0"/>
          </p15:clr>
        </p15:guide>
        <p15:guide id="14" pos="7583">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6" name="Text Placeholder 5"/>
          <p:cNvSpPr>
            <a:spLocks noGrp="1"/>
          </p:cNvSpPr>
          <p:nvPr>
            <p:ph type="body" sz="quarter" idx="13" hasCustomPrompt="1"/>
          </p:nvPr>
        </p:nvSpPr>
        <p:spPr>
          <a:xfrm>
            <a:off x="1" y="573605"/>
            <a:ext cx="12192000" cy="373063"/>
          </a:xfrm>
          <a:prstGeom prst="rect">
            <a:avLst/>
          </a:prstGeom>
        </p:spPr>
        <p:txBody>
          <a:bodyPr lIns="320040"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
        <p:nvSpPr>
          <p:cNvPr id="16" name="Text Placeholder 15"/>
          <p:cNvSpPr>
            <a:spLocks noGrp="1"/>
          </p:cNvSpPr>
          <p:nvPr>
            <p:ph type="body" sz="quarter" idx="14"/>
          </p:nvPr>
        </p:nvSpPr>
        <p:spPr>
          <a:xfrm>
            <a:off x="227073" y="1600201"/>
            <a:ext cx="11356757" cy="4577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Slide Number Placeholder 18"/>
          <p:cNvSpPr>
            <a:spLocks noGrp="1"/>
          </p:cNvSpPr>
          <p:nvPr>
            <p:ph type="sldNum" sz="quarter" idx="15"/>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
        <p:nvSpPr>
          <p:cNvPr id="20" name="Footer Placeholder 19"/>
          <p:cNvSpPr>
            <a:spLocks noGrp="1"/>
          </p:cNvSpPr>
          <p:nvPr>
            <p:ph type="ftr" sz="quarter" idx="16"/>
          </p:nvPr>
        </p:nvSpPr>
        <p:spPr/>
        <p:txBody>
          <a:bodyPr/>
          <a:lstStyle/>
          <a:p>
            <a:endParaRPr lang="en-US" dirty="0">
              <a:solidFill>
                <a:srgbClr val="505050"/>
              </a:solidFill>
            </a:endParaRPr>
          </a:p>
        </p:txBody>
      </p:sp>
    </p:spTree>
    <p:extLst>
      <p:ext uri="{BB962C8B-B14F-4D97-AF65-F5344CB8AC3E}">
        <p14:creationId xmlns:p14="http://schemas.microsoft.com/office/powerpoint/2010/main" val="3199455030"/>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no photo">
    <p:bg>
      <p:bgPr>
        <a:solidFill>
          <a:schemeClr val="tx2"/>
        </a:solidFill>
        <a:effectLst/>
      </p:bgPr>
    </p:bg>
    <p:spTree>
      <p:nvGrpSpPr>
        <p:cNvPr id="1" name=""/>
        <p:cNvGrpSpPr/>
        <p:nvPr/>
      </p:nvGrpSpPr>
      <p:grpSpPr>
        <a:xfrm>
          <a:off x="0" y="0"/>
          <a:ext cx="0" cy="0"/>
          <a:chOff x="0" y="0"/>
          <a:chExt cx="0" cy="0"/>
        </a:xfrm>
      </p:grpSpPr>
      <p:sp>
        <p:nvSpPr>
          <p:cNvPr id="13" name="Rectangle 12"/>
          <p:cNvSpPr/>
          <p:nvPr userDrawn="1"/>
        </p:nvSpPr>
        <p:spPr bwMode="gray">
          <a:xfrm>
            <a:off x="150853" y="2057401"/>
            <a:ext cx="5487829" cy="3657600"/>
          </a:xfrm>
          <a:prstGeom prst="rect">
            <a:avLst/>
          </a:prstGeom>
          <a:solidFill>
            <a:schemeClr val="bg2">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834"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150853" y="2057400"/>
            <a:ext cx="5487829" cy="2743426"/>
          </a:xfrm>
          <a:noFill/>
        </p:spPr>
        <p:txBody>
          <a:bodyPr vert="horz" lIns="137160" tIns="137160" rIns="137160" bIns="137160" rtlCol="0" anchor="t" anchorCtr="0">
            <a:normAutofit/>
          </a:bodyPr>
          <a:lstStyle>
            <a:lvl1pPr>
              <a:defRPr lang="en-US" sz="4400" spc="-98" dirty="0">
                <a:gradFill>
                  <a:gsLst>
                    <a:gs pos="5833">
                      <a:srgbClr val="FFFFFF"/>
                    </a:gs>
                    <a:gs pos="18000">
                      <a:srgbClr val="FFFFFF"/>
                    </a:gs>
                  </a:gsLst>
                  <a:lin ang="5400000" scaled="0"/>
                </a:gradFill>
              </a:defRPr>
            </a:lvl1pPr>
          </a:lstStyle>
          <a:p>
            <a:pPr lvl="0"/>
            <a:r>
              <a:rPr lang="en-US" dirty="0"/>
              <a:t>Presentation title</a:t>
            </a: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421032" y="274206"/>
            <a:ext cx="1947103" cy="716043"/>
          </a:xfrm>
          <a:prstGeom prst="rect">
            <a:avLst/>
          </a:prstGeom>
        </p:spPr>
      </p:pic>
      <p:sp>
        <p:nvSpPr>
          <p:cNvPr id="4" name="Text Placeholder 3"/>
          <p:cNvSpPr>
            <a:spLocks noGrp="1"/>
          </p:cNvSpPr>
          <p:nvPr>
            <p:ph type="body" sz="quarter" idx="10" hasCustomPrompt="1"/>
          </p:nvPr>
        </p:nvSpPr>
        <p:spPr>
          <a:xfrm>
            <a:off x="150853" y="4800601"/>
            <a:ext cx="5487829" cy="914400"/>
          </a:xfrm>
        </p:spPr>
        <p:txBody>
          <a:bodyPr lIns="137160" tIns="137160" rIns="137160" bIns="137160">
            <a:noAutofit/>
          </a:bodyPr>
          <a:lstStyle>
            <a:lvl1pPr marL="0" indent="0">
              <a:buNone/>
              <a:defRPr sz="2000">
                <a:solidFill>
                  <a:schemeClr val="bg1"/>
                </a:solidFill>
              </a:defRPr>
            </a:lvl1pPr>
            <a:lvl2pPr marL="281620" indent="0">
              <a:buNone/>
              <a:defRPr sz="2000">
                <a:solidFill>
                  <a:schemeClr val="bg1"/>
                </a:solidFill>
              </a:defRPr>
            </a:lvl2pPr>
            <a:lvl3pPr marL="588363" indent="0">
              <a:buNone/>
              <a:defRPr sz="2000">
                <a:solidFill>
                  <a:schemeClr val="bg1"/>
                </a:solidFill>
              </a:defRPr>
            </a:lvl3pPr>
            <a:lvl4pPr marL="869983" indent="0">
              <a:buNone/>
              <a:defRPr sz="2000">
                <a:solidFill>
                  <a:schemeClr val="bg1"/>
                </a:solidFill>
              </a:defRPr>
            </a:lvl4pPr>
            <a:lvl5pPr marL="1105327" indent="0">
              <a:buNone/>
              <a:defRPr sz="2000">
                <a:solidFill>
                  <a:schemeClr val="bg1"/>
                </a:solidFill>
              </a:defRPr>
            </a:lvl5pPr>
          </a:lstStyle>
          <a:p>
            <a:pPr lvl="0"/>
            <a:r>
              <a:rPr lang="en-US" dirty="0"/>
              <a:t>Speaker Name</a:t>
            </a:r>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09244" y="198359"/>
            <a:ext cx="1947103" cy="716042"/>
          </a:xfrm>
          <a:prstGeom prst="rect">
            <a:avLst/>
          </a:prstGeom>
        </p:spPr>
      </p:pic>
    </p:spTree>
    <p:extLst>
      <p:ext uri="{BB962C8B-B14F-4D97-AF65-F5344CB8AC3E}">
        <p14:creationId xmlns:p14="http://schemas.microsoft.com/office/powerpoint/2010/main" val="23756391"/>
      </p:ext>
    </p:extLst>
  </p:cSld>
  <p:clrMapOvr>
    <a:masterClrMapping/>
  </p:clrMapOvr>
  <p:transition>
    <p:fade/>
  </p:transition>
  <p:extLst mod="1">
    <p:ext uri="{DCECCB84-F9BA-43D5-87BE-67443E8EF086}">
      <p15:sldGuideLst xmlns:p15="http://schemas.microsoft.com/office/powerpoint/2012/main">
        <p15:guide id="1" pos="95">
          <p15:clr>
            <a:srgbClr val="5ACBF0"/>
          </p15:clr>
        </p15:guide>
        <p15:guide id="2" pos="671">
          <p15:clr>
            <a:srgbClr val="5ACBF0"/>
          </p15:clr>
        </p15:guide>
        <p15:guide id="3" pos="1247">
          <p15:clr>
            <a:srgbClr val="5ACBF0"/>
          </p15:clr>
        </p15:guide>
        <p15:guide id="4" pos="1823">
          <p15:clr>
            <a:srgbClr val="5ACBF0"/>
          </p15:clr>
        </p15:guide>
        <p15:guide id="5" pos="2399">
          <p15:clr>
            <a:srgbClr val="5ACBF0"/>
          </p15:clr>
        </p15:guide>
        <p15:guide id="6" pos="2975">
          <p15:clr>
            <a:srgbClr val="5ACBF0"/>
          </p15:clr>
        </p15:guide>
        <p15:guide id="7" pos="3551">
          <p15:clr>
            <a:srgbClr val="5ACBF0"/>
          </p15:clr>
        </p15:guide>
        <p15:guide id="8" pos="4127">
          <p15:clr>
            <a:srgbClr val="5ACBF0"/>
          </p15:clr>
        </p15:guide>
        <p15:guide id="9" pos="4703">
          <p15:clr>
            <a:srgbClr val="5ACBF0"/>
          </p15:clr>
        </p15:guide>
        <p15:guide id="10" pos="5279">
          <p15:clr>
            <a:srgbClr val="5ACBF0"/>
          </p15:clr>
        </p15:guide>
        <p15:guide id="11" pos="5855">
          <p15:clr>
            <a:srgbClr val="5ACBF0"/>
          </p15:clr>
        </p15:guide>
        <p15:guide id="12" pos="6431">
          <p15:clr>
            <a:srgbClr val="5ACBF0"/>
          </p15:clr>
        </p15:guide>
        <p15:guide id="13" pos="7007">
          <p15:clr>
            <a:srgbClr val="5ACBF0"/>
          </p15:clr>
        </p15:guide>
        <p15:guide id="14" pos="7583">
          <p15:clr>
            <a:srgbClr val="5ACBF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6" name="Text Placeholder 5"/>
          <p:cNvSpPr>
            <a:spLocks noGrp="1"/>
          </p:cNvSpPr>
          <p:nvPr>
            <p:ph type="body" sz="quarter" idx="13" hasCustomPrompt="1"/>
          </p:nvPr>
        </p:nvSpPr>
        <p:spPr>
          <a:xfrm>
            <a:off x="1" y="573605"/>
            <a:ext cx="12192000" cy="373063"/>
          </a:xfrm>
          <a:prstGeom prst="rect">
            <a:avLst/>
          </a:prstGeom>
        </p:spPr>
        <p:txBody>
          <a:bodyPr lIns="320040"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
        <p:nvSpPr>
          <p:cNvPr id="16" name="Text Placeholder 15"/>
          <p:cNvSpPr>
            <a:spLocks noGrp="1"/>
          </p:cNvSpPr>
          <p:nvPr>
            <p:ph type="body" sz="quarter" idx="14"/>
          </p:nvPr>
        </p:nvSpPr>
        <p:spPr>
          <a:xfrm>
            <a:off x="227073" y="1600201"/>
            <a:ext cx="11356757" cy="4577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Slide Number Placeholder 18"/>
          <p:cNvSpPr>
            <a:spLocks noGrp="1"/>
          </p:cNvSpPr>
          <p:nvPr>
            <p:ph type="sldNum" sz="quarter" idx="15"/>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
        <p:nvSpPr>
          <p:cNvPr id="20" name="Footer Placeholder 19"/>
          <p:cNvSpPr>
            <a:spLocks noGrp="1"/>
          </p:cNvSpPr>
          <p:nvPr>
            <p:ph type="ftr" sz="quarter" idx="16"/>
          </p:nvPr>
        </p:nvSpPr>
        <p:spPr/>
        <p:txBody>
          <a:bodyPr/>
          <a:lstStyle/>
          <a:p>
            <a:endParaRPr lang="en-US" dirty="0">
              <a:solidFill>
                <a:srgbClr val="505050"/>
              </a:solidFill>
            </a:endParaRPr>
          </a:p>
        </p:txBody>
      </p:sp>
    </p:spTree>
    <p:extLst>
      <p:ext uri="{BB962C8B-B14F-4D97-AF65-F5344CB8AC3E}">
        <p14:creationId xmlns:p14="http://schemas.microsoft.com/office/powerpoint/2010/main" val="1573137141"/>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endParaRPr lang="en-US" dirty="0">
              <a:solidFill>
                <a:srgbClr val="505050"/>
              </a:solidFill>
            </a:endParaRPr>
          </a:p>
        </p:txBody>
      </p:sp>
      <p:sp>
        <p:nvSpPr>
          <p:cNvPr id="5" name="Slide Number Placeholder 4"/>
          <p:cNvSpPr>
            <a:spLocks noGrp="1"/>
          </p:cNvSpPr>
          <p:nvPr>
            <p:ph type="sldNum" sz="quarter" idx="12"/>
          </p:nvPr>
        </p:nvSpPr>
        <p:spPr>
          <a:xfrm>
            <a:off x="11430001" y="6478588"/>
            <a:ext cx="761998" cy="379413"/>
          </a:xfrm>
          <a:prstGeom prst="rect">
            <a:avLst/>
          </a:prstGeom>
        </p:spPr>
        <p:txBody>
          <a:bodyPr/>
          <a:lstStyle/>
          <a:p>
            <a:fld id="{6A4C1A4A-E5E6-4CC1-B72C-A20A4EB3E2D2}" type="slidenum">
              <a:rPr lang="en-US" smtClean="0">
                <a:solidFill>
                  <a:srgbClr val="505050"/>
                </a:solidFill>
              </a:rPr>
              <a:pPr/>
              <a:t>‹#›</a:t>
            </a:fld>
            <a:endParaRPr lang="en-US" dirty="0">
              <a:solidFill>
                <a:srgbClr val="505050"/>
              </a:solidFill>
            </a:endParaRPr>
          </a:p>
        </p:txBody>
      </p:sp>
      <p:sp>
        <p:nvSpPr>
          <p:cNvPr id="6" name="Text Placeholder 5"/>
          <p:cNvSpPr>
            <a:spLocks noGrp="1"/>
          </p:cNvSpPr>
          <p:nvPr>
            <p:ph type="body" sz="quarter" idx="13" hasCustomPrompt="1"/>
          </p:nvPr>
        </p:nvSpPr>
        <p:spPr>
          <a:xfrm>
            <a:off x="1" y="573605"/>
            <a:ext cx="12192000" cy="373063"/>
          </a:xfrm>
          <a:prstGeom prst="rect">
            <a:avLst/>
          </a:prstGeom>
        </p:spPr>
        <p:txBody>
          <a:bodyPr lIns="320040"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Tree>
    <p:extLst>
      <p:ext uri="{BB962C8B-B14F-4D97-AF65-F5344CB8AC3E}">
        <p14:creationId xmlns:p14="http://schemas.microsoft.com/office/powerpoint/2010/main" val="175638097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endParaRPr lang="en-US" dirty="0">
              <a:solidFill>
                <a:srgbClr val="505050"/>
              </a:solidFill>
            </a:endParaRPr>
          </a:p>
        </p:txBody>
      </p:sp>
      <p:sp>
        <p:nvSpPr>
          <p:cNvPr id="5" name="Slide Number Placeholder 4"/>
          <p:cNvSpPr>
            <a:spLocks noGrp="1"/>
          </p:cNvSpPr>
          <p:nvPr>
            <p:ph type="sldNum" sz="quarter" idx="12"/>
          </p:nvPr>
        </p:nvSpPr>
        <p:spPr>
          <a:xfrm>
            <a:off x="11430001" y="6478588"/>
            <a:ext cx="761998" cy="379413"/>
          </a:xfrm>
          <a:prstGeom prst="rect">
            <a:avLst/>
          </a:prstGeom>
        </p:spPr>
        <p:txBody>
          <a:bodyPr/>
          <a:lstStyle/>
          <a:p>
            <a:fld id="{6A4C1A4A-E5E6-4CC1-B72C-A20A4EB3E2D2}" type="slidenum">
              <a:rPr lang="en-US" smtClean="0">
                <a:solidFill>
                  <a:srgbClr val="505050"/>
                </a:solidFill>
              </a:rPr>
              <a:pPr/>
              <a:t>‹#›</a:t>
            </a:fld>
            <a:endParaRPr lang="en-US" dirty="0">
              <a:solidFill>
                <a:srgbClr val="505050"/>
              </a:solidFill>
            </a:endParaRPr>
          </a:p>
        </p:txBody>
      </p:sp>
    </p:spTree>
    <p:extLst>
      <p:ext uri="{BB962C8B-B14F-4D97-AF65-F5344CB8AC3E}">
        <p14:creationId xmlns:p14="http://schemas.microsoft.com/office/powerpoint/2010/main" val="123019865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eveloper cod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4" name="Text Placeholder 3"/>
          <p:cNvSpPr>
            <a:spLocks noGrp="1"/>
          </p:cNvSpPr>
          <p:nvPr>
            <p:ph type="body" sz="quarter" idx="15" hasCustomPrompt="1"/>
          </p:nvPr>
        </p:nvSpPr>
        <p:spPr>
          <a:xfrm>
            <a:off x="227072" y="1600200"/>
            <a:ext cx="11202929" cy="4495800"/>
          </a:xfrm>
          <a:prstGeom prst="rect">
            <a:avLst/>
          </a:prstGeom>
        </p:spPr>
        <p:txBody>
          <a:bodyPr/>
          <a:lstStyle>
            <a:lvl1pPr marL="0" indent="0">
              <a:buNone/>
              <a:defRPr>
                <a:solidFill>
                  <a:schemeClr val="tx1"/>
                </a:solidFill>
                <a:latin typeface="Courier New" pitchFamily="49" charset="0"/>
                <a:cs typeface="Courier New" pitchFamily="49" charset="0"/>
              </a:defRPr>
            </a:lvl1pPr>
            <a:lvl2pPr marL="281620" indent="0">
              <a:buNone/>
              <a:defRPr>
                <a:solidFill>
                  <a:schemeClr val="tx1"/>
                </a:solidFill>
                <a:latin typeface="Courier New" pitchFamily="49" charset="0"/>
                <a:cs typeface="Courier New" pitchFamily="49" charset="0"/>
              </a:defRPr>
            </a:lvl2pPr>
            <a:lvl3pPr marL="588363" indent="0">
              <a:buNone/>
              <a:defRPr>
                <a:solidFill>
                  <a:schemeClr val="tx1"/>
                </a:solidFill>
                <a:latin typeface="Courier New" pitchFamily="49" charset="0"/>
                <a:cs typeface="Courier New" pitchFamily="49" charset="0"/>
              </a:defRPr>
            </a:lvl3pPr>
            <a:lvl4pPr marL="869983" indent="0">
              <a:buNone/>
              <a:defRPr>
                <a:solidFill>
                  <a:schemeClr val="tx1"/>
                </a:solidFill>
                <a:latin typeface="Courier New" pitchFamily="49" charset="0"/>
                <a:cs typeface="Courier New" pitchFamily="49" charset="0"/>
              </a:defRPr>
            </a:lvl4pPr>
            <a:lvl5pPr marL="1105327" indent="0">
              <a:buNone/>
              <a:defRPr>
                <a:solidFill>
                  <a:schemeClr val="tx1"/>
                </a:solidFill>
                <a:latin typeface="Courier New" pitchFamily="49" charset="0"/>
                <a:cs typeface="Courier New" pitchFamily="49" charset="0"/>
              </a:defRPr>
            </a:lvl5pPr>
          </a:lstStyle>
          <a:p>
            <a:pPr lvl="0"/>
            <a:r>
              <a:rPr lang="en-US" dirty="0"/>
              <a:t>Click to add developer code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5"/>
          <p:cNvSpPr>
            <a:spLocks noGrp="1"/>
          </p:cNvSpPr>
          <p:nvPr>
            <p:ph type="body" sz="quarter" idx="12" hasCustomPrompt="1"/>
          </p:nvPr>
        </p:nvSpPr>
        <p:spPr>
          <a:xfrm>
            <a:off x="1" y="573605"/>
            <a:ext cx="12192000" cy="373063"/>
          </a:xfrm>
          <a:prstGeom prst="rect">
            <a:avLst/>
          </a:prstGeom>
        </p:spPr>
        <p:txBody>
          <a:bodyPr lIns="380893"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
        <p:nvSpPr>
          <p:cNvPr id="6" name="Footer Placeholder 5"/>
          <p:cNvSpPr>
            <a:spLocks noGrp="1"/>
          </p:cNvSpPr>
          <p:nvPr>
            <p:ph type="ftr" sz="quarter" idx="16"/>
          </p:nvPr>
        </p:nvSpPr>
        <p:spPr/>
        <p:txBody>
          <a:bodyPr/>
          <a:lstStyle/>
          <a:p>
            <a:endParaRPr lang="en-US" dirty="0">
              <a:solidFill>
                <a:srgbClr val="505050"/>
              </a:solidFill>
            </a:endParaRPr>
          </a:p>
        </p:txBody>
      </p:sp>
      <p:sp>
        <p:nvSpPr>
          <p:cNvPr id="10" name="Slide Number Placeholder 9"/>
          <p:cNvSpPr>
            <a:spLocks noGrp="1"/>
          </p:cNvSpPr>
          <p:nvPr>
            <p:ph type="sldNum" sz="quarter" idx="17"/>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Tree>
    <p:extLst>
      <p:ext uri="{BB962C8B-B14F-4D97-AF65-F5344CB8AC3E}">
        <p14:creationId xmlns:p14="http://schemas.microsoft.com/office/powerpoint/2010/main" val="3389604618"/>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Text Placeholder 23"/>
          <p:cNvSpPr>
            <a:spLocks noGrp="1"/>
          </p:cNvSpPr>
          <p:nvPr>
            <p:ph type="body" sz="quarter" idx="14" hasCustomPrompt="1"/>
          </p:nvPr>
        </p:nvSpPr>
        <p:spPr>
          <a:xfrm>
            <a:off x="11430000" y="6478324"/>
            <a:ext cx="762000" cy="378354"/>
          </a:xfrm>
          <a:prstGeom prst="rect">
            <a:avLst/>
          </a:prstGeom>
        </p:spPr>
        <p:txBody>
          <a:bodyPr anchor="ctr"/>
          <a:lstStyle>
            <a:lvl1pPr marL="0" indent="0" algn="r">
              <a:buNone/>
              <a:defRPr sz="800">
                <a:solidFill>
                  <a:schemeClr val="tx1"/>
                </a:solidFill>
              </a:defRPr>
            </a:lvl1pPr>
          </a:lstStyle>
          <a:p>
            <a:fld id="{13C7C2A1-6219-4FFB-8871-7AF0864EFB3F}" type="slidenum">
              <a:rPr lang="en-US" smtClean="0"/>
              <a:t>‹#›</a:t>
            </a:fld>
            <a:endParaRPr lang="en-US" dirty="0"/>
          </a:p>
        </p:txBody>
      </p:sp>
      <p:sp>
        <p:nvSpPr>
          <p:cNvPr id="2" name="Footer Placeholder 1"/>
          <p:cNvSpPr>
            <a:spLocks noGrp="1"/>
          </p:cNvSpPr>
          <p:nvPr>
            <p:ph type="ftr" sz="quarter" idx="15"/>
          </p:nvPr>
        </p:nvSpPr>
        <p:spPr/>
        <p:txBody>
          <a:bodyPr/>
          <a:lstStyle/>
          <a:p>
            <a:endParaRPr lang="en-US" dirty="0">
              <a:solidFill>
                <a:srgbClr val="505050"/>
              </a:solidFill>
            </a:endParaRPr>
          </a:p>
        </p:txBody>
      </p:sp>
      <p:sp>
        <p:nvSpPr>
          <p:cNvPr id="3" name="Slide Number Placeholder 2"/>
          <p:cNvSpPr>
            <a:spLocks noGrp="1"/>
          </p:cNvSpPr>
          <p:nvPr>
            <p:ph type="sldNum" sz="quarter" idx="16"/>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Tree>
    <p:extLst>
      <p:ext uri="{BB962C8B-B14F-4D97-AF65-F5344CB8AC3E}">
        <p14:creationId xmlns:p14="http://schemas.microsoft.com/office/powerpoint/2010/main" val="2052032670"/>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21" name="Rectangle 20"/>
          <p:cNvSpPr/>
          <p:nvPr userDrawn="1"/>
        </p:nvSpPr>
        <p:spPr>
          <a:xfrm>
            <a:off x="2" y="6478588"/>
            <a:ext cx="12191999" cy="379413"/>
          </a:xfrm>
          <a:prstGeom prst="rect">
            <a:avLst/>
          </a:prstGeom>
          <a:solidFill>
            <a:srgbClr val="D2D2D2"/>
          </a:solidFill>
          <a:ln>
            <a:noFill/>
          </a:ln>
        </p:spPr>
        <p:style>
          <a:lnRef idx="2">
            <a:schemeClr val="accent1">
              <a:shade val="50000"/>
            </a:schemeClr>
          </a:lnRef>
          <a:fillRef idx="1">
            <a:schemeClr val="accent1"/>
          </a:fillRef>
          <a:effectRef idx="0">
            <a:schemeClr val="accent1"/>
          </a:effectRef>
          <a:fontRef idx="minor">
            <a:schemeClr val="lt1"/>
          </a:fontRef>
        </p:style>
        <p:txBody>
          <a:bodyPr lIns="76169" tIns="38083" rIns="76169" bIns="38083" rtlCol="0" anchor="ctr"/>
          <a:lstStyle/>
          <a:p>
            <a:pPr algn="ctr" defTabSz="1087896"/>
            <a:endParaRPr lang="en-US" sz="2200">
              <a:solidFill>
                <a:prstClr val="white"/>
              </a:solidFill>
            </a:endParaRPr>
          </a:p>
        </p:txBody>
      </p:sp>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6" name="Text Placeholder 5"/>
          <p:cNvSpPr>
            <a:spLocks noGrp="1"/>
          </p:cNvSpPr>
          <p:nvPr>
            <p:ph type="body" sz="quarter" idx="13" hasCustomPrompt="1"/>
          </p:nvPr>
        </p:nvSpPr>
        <p:spPr>
          <a:xfrm>
            <a:off x="1" y="573605"/>
            <a:ext cx="12192000" cy="373063"/>
          </a:xfrm>
          <a:prstGeom prst="rect">
            <a:avLst/>
          </a:prstGeom>
        </p:spPr>
        <p:txBody>
          <a:bodyPr lIns="320040"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
        <p:nvSpPr>
          <p:cNvPr id="16" name="Text Placeholder 15"/>
          <p:cNvSpPr>
            <a:spLocks noGrp="1"/>
          </p:cNvSpPr>
          <p:nvPr>
            <p:ph type="body" sz="quarter" idx="14"/>
          </p:nvPr>
        </p:nvSpPr>
        <p:spPr>
          <a:xfrm>
            <a:off x="227072" y="1600201"/>
            <a:ext cx="11356757" cy="4577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Slide Number Placeholder 18"/>
          <p:cNvSpPr>
            <a:spLocks noGrp="1"/>
          </p:cNvSpPr>
          <p:nvPr>
            <p:ph type="sldNum" sz="quarter" idx="15"/>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
        <p:nvSpPr>
          <p:cNvPr id="20" name="Footer Placeholder 19"/>
          <p:cNvSpPr>
            <a:spLocks noGrp="1"/>
          </p:cNvSpPr>
          <p:nvPr>
            <p:ph type="ftr" sz="quarter" idx="16"/>
          </p:nvPr>
        </p:nvSpPr>
        <p:spPr/>
        <p:txBody>
          <a:bodyPr/>
          <a:lstStyle/>
          <a:p>
            <a:endParaRPr lang="en-US" dirty="0">
              <a:solidFill>
                <a:srgbClr val="505050"/>
              </a:solidFill>
            </a:endParaRPr>
          </a:p>
        </p:txBody>
      </p:sp>
    </p:spTree>
    <p:extLst>
      <p:ext uri="{BB962C8B-B14F-4D97-AF65-F5344CB8AC3E}">
        <p14:creationId xmlns:p14="http://schemas.microsoft.com/office/powerpoint/2010/main" val="1475996679"/>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only 2">
    <p:spTree>
      <p:nvGrpSpPr>
        <p:cNvPr id="1" name=""/>
        <p:cNvGrpSpPr/>
        <p:nvPr/>
      </p:nvGrpSpPr>
      <p:grpSpPr>
        <a:xfrm>
          <a:off x="0" y="0"/>
          <a:ext cx="0" cy="0"/>
          <a:chOff x="0" y="0"/>
          <a:chExt cx="0" cy="0"/>
        </a:xfrm>
      </p:grpSpPr>
      <p:sp>
        <p:nvSpPr>
          <p:cNvPr id="10" name="Rectangle 9"/>
          <p:cNvSpPr/>
          <p:nvPr userDrawn="1"/>
        </p:nvSpPr>
        <p:spPr>
          <a:xfrm>
            <a:off x="2" y="6478588"/>
            <a:ext cx="12191999" cy="379413"/>
          </a:xfrm>
          <a:prstGeom prst="rect">
            <a:avLst/>
          </a:prstGeom>
          <a:solidFill>
            <a:srgbClr val="D2D2D2"/>
          </a:solidFill>
          <a:ln>
            <a:noFill/>
          </a:ln>
        </p:spPr>
        <p:style>
          <a:lnRef idx="2">
            <a:schemeClr val="accent1">
              <a:shade val="50000"/>
            </a:schemeClr>
          </a:lnRef>
          <a:fillRef idx="1">
            <a:schemeClr val="accent1"/>
          </a:fillRef>
          <a:effectRef idx="0">
            <a:schemeClr val="accent1"/>
          </a:effectRef>
          <a:fontRef idx="minor">
            <a:schemeClr val="lt1"/>
          </a:fontRef>
        </p:style>
        <p:txBody>
          <a:bodyPr lIns="76169" tIns="38083" rIns="76169" bIns="38083" rtlCol="0" anchor="ctr"/>
          <a:lstStyle/>
          <a:p>
            <a:pPr algn="ctr" defTabSz="1087896"/>
            <a:endParaRPr lang="en-US" sz="2200">
              <a:solidFill>
                <a:prstClr val="white"/>
              </a:solidFill>
            </a:endParaRPr>
          </a:p>
        </p:txBody>
      </p:sp>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endParaRPr lang="en-US" dirty="0">
              <a:solidFill>
                <a:srgbClr val="505050"/>
              </a:solidFill>
            </a:endParaRPr>
          </a:p>
        </p:txBody>
      </p:sp>
      <p:sp>
        <p:nvSpPr>
          <p:cNvPr id="5" name="Slide Number Placeholder 4"/>
          <p:cNvSpPr>
            <a:spLocks noGrp="1"/>
          </p:cNvSpPr>
          <p:nvPr>
            <p:ph type="sldNum" sz="quarter" idx="12"/>
          </p:nvPr>
        </p:nvSpPr>
        <p:spPr>
          <a:xfrm>
            <a:off x="11430001" y="6478588"/>
            <a:ext cx="761998" cy="379413"/>
          </a:xfrm>
          <a:prstGeom prst="rect">
            <a:avLst/>
          </a:prstGeom>
        </p:spPr>
        <p:txBody>
          <a:bodyPr/>
          <a:lstStyle/>
          <a:p>
            <a:fld id="{6A4C1A4A-E5E6-4CC1-B72C-A20A4EB3E2D2}" type="slidenum">
              <a:rPr lang="en-US" smtClean="0">
                <a:solidFill>
                  <a:srgbClr val="505050"/>
                </a:solidFill>
              </a:rPr>
              <a:pPr/>
              <a:t>‹#›</a:t>
            </a:fld>
            <a:endParaRPr lang="en-US" dirty="0">
              <a:solidFill>
                <a:srgbClr val="505050"/>
              </a:solidFill>
            </a:endParaRPr>
          </a:p>
        </p:txBody>
      </p:sp>
      <p:sp>
        <p:nvSpPr>
          <p:cNvPr id="6" name="Text Placeholder 5"/>
          <p:cNvSpPr>
            <a:spLocks noGrp="1"/>
          </p:cNvSpPr>
          <p:nvPr>
            <p:ph type="body" sz="quarter" idx="13" hasCustomPrompt="1"/>
          </p:nvPr>
        </p:nvSpPr>
        <p:spPr>
          <a:xfrm>
            <a:off x="1" y="573605"/>
            <a:ext cx="12192000" cy="373063"/>
          </a:xfrm>
          <a:prstGeom prst="rect">
            <a:avLst/>
          </a:prstGeom>
        </p:spPr>
        <p:txBody>
          <a:bodyPr lIns="320040"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Tree>
    <p:extLst>
      <p:ext uri="{BB962C8B-B14F-4D97-AF65-F5344CB8AC3E}">
        <p14:creationId xmlns:p14="http://schemas.microsoft.com/office/powerpoint/2010/main" val="778917957"/>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eveloper code 2">
    <p:spTree>
      <p:nvGrpSpPr>
        <p:cNvPr id="1" name=""/>
        <p:cNvGrpSpPr/>
        <p:nvPr/>
      </p:nvGrpSpPr>
      <p:grpSpPr>
        <a:xfrm>
          <a:off x="0" y="0"/>
          <a:ext cx="0" cy="0"/>
          <a:chOff x="0" y="0"/>
          <a:chExt cx="0" cy="0"/>
        </a:xfrm>
      </p:grpSpPr>
      <p:sp>
        <p:nvSpPr>
          <p:cNvPr id="13" name="Rectangle 12"/>
          <p:cNvSpPr/>
          <p:nvPr userDrawn="1"/>
        </p:nvSpPr>
        <p:spPr>
          <a:xfrm>
            <a:off x="2" y="6478588"/>
            <a:ext cx="12191999" cy="379413"/>
          </a:xfrm>
          <a:prstGeom prst="rect">
            <a:avLst/>
          </a:prstGeom>
          <a:solidFill>
            <a:srgbClr val="D2D2D2"/>
          </a:solidFill>
          <a:ln>
            <a:noFill/>
          </a:ln>
        </p:spPr>
        <p:style>
          <a:lnRef idx="2">
            <a:schemeClr val="accent1">
              <a:shade val="50000"/>
            </a:schemeClr>
          </a:lnRef>
          <a:fillRef idx="1">
            <a:schemeClr val="accent1"/>
          </a:fillRef>
          <a:effectRef idx="0">
            <a:schemeClr val="accent1"/>
          </a:effectRef>
          <a:fontRef idx="minor">
            <a:schemeClr val="lt1"/>
          </a:fontRef>
        </p:style>
        <p:txBody>
          <a:bodyPr lIns="76169" tIns="38083" rIns="76169" bIns="38083" rtlCol="0" anchor="ctr"/>
          <a:lstStyle/>
          <a:p>
            <a:pPr algn="ctr" defTabSz="1087896"/>
            <a:endParaRPr lang="en-US" sz="2200">
              <a:solidFill>
                <a:prstClr val="white"/>
              </a:solidFill>
            </a:endParaRPr>
          </a:p>
        </p:txBody>
      </p:sp>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4" name="Text Placeholder 3"/>
          <p:cNvSpPr>
            <a:spLocks noGrp="1"/>
          </p:cNvSpPr>
          <p:nvPr>
            <p:ph type="body" sz="quarter" idx="15" hasCustomPrompt="1"/>
          </p:nvPr>
        </p:nvSpPr>
        <p:spPr>
          <a:xfrm>
            <a:off x="227072" y="1600201"/>
            <a:ext cx="11356757" cy="4577050"/>
          </a:xfrm>
          <a:prstGeom prst="rect">
            <a:avLst/>
          </a:prstGeom>
        </p:spPr>
        <p:txBody>
          <a:bodyPr/>
          <a:lstStyle>
            <a:lvl1pPr marL="0" indent="0">
              <a:buNone/>
              <a:defRPr>
                <a:solidFill>
                  <a:schemeClr val="tx1"/>
                </a:solidFill>
                <a:latin typeface="Courier New" pitchFamily="49" charset="0"/>
                <a:cs typeface="Courier New" pitchFamily="49" charset="0"/>
              </a:defRPr>
            </a:lvl1pPr>
            <a:lvl2pPr marL="281620" indent="0">
              <a:buNone/>
              <a:defRPr>
                <a:solidFill>
                  <a:schemeClr val="tx1"/>
                </a:solidFill>
                <a:latin typeface="Courier New" pitchFamily="49" charset="0"/>
                <a:cs typeface="Courier New" pitchFamily="49" charset="0"/>
              </a:defRPr>
            </a:lvl2pPr>
            <a:lvl3pPr marL="588363" indent="0">
              <a:buNone/>
              <a:defRPr>
                <a:solidFill>
                  <a:schemeClr val="tx1"/>
                </a:solidFill>
                <a:latin typeface="Courier New" pitchFamily="49" charset="0"/>
                <a:cs typeface="Courier New" pitchFamily="49" charset="0"/>
              </a:defRPr>
            </a:lvl3pPr>
            <a:lvl4pPr marL="869983" indent="0">
              <a:buNone/>
              <a:defRPr>
                <a:solidFill>
                  <a:schemeClr val="tx1"/>
                </a:solidFill>
                <a:latin typeface="Courier New" pitchFamily="49" charset="0"/>
                <a:cs typeface="Courier New" pitchFamily="49" charset="0"/>
              </a:defRPr>
            </a:lvl4pPr>
            <a:lvl5pPr marL="1105327" indent="0">
              <a:buNone/>
              <a:defRPr>
                <a:solidFill>
                  <a:schemeClr val="tx1"/>
                </a:solidFill>
                <a:latin typeface="Courier New" pitchFamily="49" charset="0"/>
                <a:cs typeface="Courier New" pitchFamily="49" charset="0"/>
              </a:defRPr>
            </a:lvl5pPr>
          </a:lstStyle>
          <a:p>
            <a:pPr lvl="0"/>
            <a:r>
              <a:rPr lang="en-US" dirty="0"/>
              <a:t>Click to add developer code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5"/>
          <p:cNvSpPr>
            <a:spLocks noGrp="1"/>
          </p:cNvSpPr>
          <p:nvPr>
            <p:ph type="body" sz="quarter" idx="12" hasCustomPrompt="1"/>
          </p:nvPr>
        </p:nvSpPr>
        <p:spPr>
          <a:xfrm>
            <a:off x="1" y="573605"/>
            <a:ext cx="12192000" cy="373063"/>
          </a:xfrm>
          <a:prstGeom prst="rect">
            <a:avLst/>
          </a:prstGeom>
        </p:spPr>
        <p:txBody>
          <a:bodyPr lIns="320040"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
        <p:nvSpPr>
          <p:cNvPr id="6" name="Footer Placeholder 5"/>
          <p:cNvSpPr>
            <a:spLocks noGrp="1"/>
          </p:cNvSpPr>
          <p:nvPr>
            <p:ph type="ftr" sz="quarter" idx="16"/>
          </p:nvPr>
        </p:nvSpPr>
        <p:spPr/>
        <p:txBody>
          <a:bodyPr/>
          <a:lstStyle/>
          <a:p>
            <a:endParaRPr lang="en-US" dirty="0">
              <a:solidFill>
                <a:srgbClr val="505050"/>
              </a:solidFill>
            </a:endParaRPr>
          </a:p>
        </p:txBody>
      </p:sp>
      <p:sp>
        <p:nvSpPr>
          <p:cNvPr id="10" name="Slide Number Placeholder 9"/>
          <p:cNvSpPr>
            <a:spLocks noGrp="1"/>
          </p:cNvSpPr>
          <p:nvPr>
            <p:ph type="sldNum" sz="quarter" idx="17"/>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Tree>
    <p:extLst>
      <p:ext uri="{BB962C8B-B14F-4D97-AF65-F5344CB8AC3E}">
        <p14:creationId xmlns:p14="http://schemas.microsoft.com/office/powerpoint/2010/main" val="2930153512"/>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
        <p:nvSpPr>
          <p:cNvPr id="9" name="Rectangle 8"/>
          <p:cNvSpPr/>
          <p:nvPr userDrawn="1"/>
        </p:nvSpPr>
        <p:spPr>
          <a:xfrm>
            <a:off x="2" y="6478588"/>
            <a:ext cx="12191999" cy="379413"/>
          </a:xfrm>
          <a:prstGeom prst="rect">
            <a:avLst/>
          </a:prstGeom>
          <a:solidFill>
            <a:srgbClr val="D2D2D2"/>
          </a:solidFill>
          <a:ln>
            <a:noFill/>
          </a:ln>
        </p:spPr>
        <p:style>
          <a:lnRef idx="2">
            <a:schemeClr val="accent1">
              <a:shade val="50000"/>
            </a:schemeClr>
          </a:lnRef>
          <a:fillRef idx="1">
            <a:schemeClr val="accent1"/>
          </a:fillRef>
          <a:effectRef idx="0">
            <a:schemeClr val="accent1"/>
          </a:effectRef>
          <a:fontRef idx="minor">
            <a:schemeClr val="lt1"/>
          </a:fontRef>
        </p:style>
        <p:txBody>
          <a:bodyPr lIns="76169" tIns="38083" rIns="76169" bIns="38083" rtlCol="0" anchor="ctr"/>
          <a:lstStyle/>
          <a:p>
            <a:pPr algn="ctr" defTabSz="1087896"/>
            <a:endParaRPr lang="en-US" sz="2200">
              <a:solidFill>
                <a:prstClr val="white"/>
              </a:solidFill>
            </a:endParaRPr>
          </a:p>
        </p:txBody>
      </p:sp>
      <p:sp>
        <p:nvSpPr>
          <p:cNvPr id="6" name="Text Placeholder 23"/>
          <p:cNvSpPr>
            <a:spLocks noGrp="1"/>
          </p:cNvSpPr>
          <p:nvPr>
            <p:ph type="body" sz="quarter" idx="14" hasCustomPrompt="1"/>
          </p:nvPr>
        </p:nvSpPr>
        <p:spPr>
          <a:xfrm>
            <a:off x="11430000" y="6478324"/>
            <a:ext cx="762000" cy="378354"/>
          </a:xfrm>
          <a:prstGeom prst="rect">
            <a:avLst/>
          </a:prstGeom>
        </p:spPr>
        <p:txBody>
          <a:bodyPr anchor="ctr"/>
          <a:lstStyle>
            <a:lvl1pPr marL="0" indent="0" algn="r">
              <a:buNone/>
              <a:defRPr sz="800">
                <a:solidFill>
                  <a:schemeClr val="tx1"/>
                </a:solidFill>
              </a:defRPr>
            </a:lvl1pPr>
          </a:lstStyle>
          <a:p>
            <a:fld id="{13C7C2A1-6219-4FFB-8871-7AF0864EFB3F}" type="slidenum">
              <a:rPr lang="en-US" smtClean="0"/>
              <a:t>‹#›</a:t>
            </a:fld>
            <a:endParaRPr lang="en-US" dirty="0"/>
          </a:p>
        </p:txBody>
      </p:sp>
      <p:sp>
        <p:nvSpPr>
          <p:cNvPr id="2" name="Footer Placeholder 1"/>
          <p:cNvSpPr>
            <a:spLocks noGrp="1"/>
          </p:cNvSpPr>
          <p:nvPr>
            <p:ph type="ftr" sz="quarter" idx="15"/>
          </p:nvPr>
        </p:nvSpPr>
        <p:spPr/>
        <p:txBody>
          <a:bodyPr/>
          <a:lstStyle/>
          <a:p>
            <a:endParaRPr lang="en-US" dirty="0">
              <a:solidFill>
                <a:srgbClr val="505050"/>
              </a:solidFill>
            </a:endParaRPr>
          </a:p>
        </p:txBody>
      </p:sp>
      <p:sp>
        <p:nvSpPr>
          <p:cNvPr id="3" name="Slide Number Placeholder 2"/>
          <p:cNvSpPr>
            <a:spLocks noGrp="1"/>
          </p:cNvSpPr>
          <p:nvPr>
            <p:ph type="sldNum" sz="quarter" idx="16"/>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Tree>
    <p:extLst>
      <p:ext uri="{BB962C8B-B14F-4D97-AF65-F5344CB8AC3E}">
        <p14:creationId xmlns:p14="http://schemas.microsoft.com/office/powerpoint/2010/main" val="208877028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endParaRPr lang="en-US" dirty="0">
              <a:solidFill>
                <a:srgbClr val="505050"/>
              </a:solidFill>
            </a:endParaRPr>
          </a:p>
        </p:txBody>
      </p:sp>
      <p:sp>
        <p:nvSpPr>
          <p:cNvPr id="5" name="Slide Number Placeholder 4"/>
          <p:cNvSpPr>
            <a:spLocks noGrp="1"/>
          </p:cNvSpPr>
          <p:nvPr>
            <p:ph type="sldNum" sz="quarter" idx="12"/>
          </p:nvPr>
        </p:nvSpPr>
        <p:spPr>
          <a:xfrm>
            <a:off x="11430001" y="6478588"/>
            <a:ext cx="761998" cy="379413"/>
          </a:xfrm>
          <a:prstGeom prst="rect">
            <a:avLst/>
          </a:prstGeom>
        </p:spPr>
        <p:txBody>
          <a:bodyPr/>
          <a:lstStyle/>
          <a:p>
            <a:fld id="{6A4C1A4A-E5E6-4CC1-B72C-A20A4EB3E2D2}" type="slidenum">
              <a:rPr lang="en-US" smtClean="0">
                <a:solidFill>
                  <a:srgbClr val="505050"/>
                </a:solidFill>
              </a:rPr>
              <a:pPr/>
              <a:t>‹#›</a:t>
            </a:fld>
            <a:endParaRPr lang="en-US" dirty="0">
              <a:solidFill>
                <a:srgbClr val="505050"/>
              </a:solidFill>
            </a:endParaRPr>
          </a:p>
        </p:txBody>
      </p:sp>
      <p:sp>
        <p:nvSpPr>
          <p:cNvPr id="6" name="Text Placeholder 5"/>
          <p:cNvSpPr>
            <a:spLocks noGrp="1"/>
          </p:cNvSpPr>
          <p:nvPr>
            <p:ph type="body" sz="quarter" idx="13" hasCustomPrompt="1"/>
          </p:nvPr>
        </p:nvSpPr>
        <p:spPr>
          <a:xfrm>
            <a:off x="1" y="573605"/>
            <a:ext cx="12192000" cy="373063"/>
          </a:xfrm>
          <a:prstGeom prst="rect">
            <a:avLst/>
          </a:prstGeom>
        </p:spPr>
        <p:txBody>
          <a:bodyPr lIns="320040"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Tree>
    <p:extLst>
      <p:ext uri="{BB962C8B-B14F-4D97-AF65-F5344CB8AC3E}">
        <p14:creationId xmlns:p14="http://schemas.microsoft.com/office/powerpoint/2010/main" val="961802915"/>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auto">
          <a:xfrm>
            <a:off x="150852" y="1143000"/>
            <a:ext cx="10061020" cy="2734276"/>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834"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150854" y="1143002"/>
            <a:ext cx="10061019" cy="2734277"/>
          </a:xfrm>
          <a:noFill/>
        </p:spPr>
        <p:txBody>
          <a:bodyPr lIns="137160" tIns="137160" rIns="137160" bIns="137160" anchor="t" anchorCtr="0"/>
          <a:lstStyle>
            <a:lvl1pPr>
              <a:defRPr sz="7098" spc="-98" baseline="0">
                <a:gradFill>
                  <a:gsLst>
                    <a:gs pos="5833">
                      <a:srgbClr val="FFFFFF"/>
                    </a:gs>
                    <a:gs pos="18000">
                      <a:srgbClr val="FFFFFF"/>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150852" y="3877278"/>
            <a:ext cx="10061021" cy="1837723"/>
          </a:xfrm>
          <a:noFill/>
        </p:spPr>
        <p:txBody>
          <a:bodyPr lIns="137160" tIns="137160" rIns="137160" bIns="137160">
            <a:noAutofit/>
          </a:bodyPr>
          <a:lstStyle>
            <a:lvl1pPr marL="0" indent="0">
              <a:spcBef>
                <a:spcPts val="0"/>
              </a:spcBef>
              <a:buNone/>
              <a:defRPr sz="2800" spc="0" baseline="0">
                <a:gradFill>
                  <a:gsLst>
                    <a:gs pos="0">
                      <a:schemeClr val="tx1">
                        <a:lumMod val="75000"/>
                        <a:lumOff val="25000"/>
                      </a:schemeClr>
                    </a:gs>
                    <a:gs pos="100000">
                      <a:schemeClr val="tx1">
                        <a:lumMod val="75000"/>
                        <a:lumOff val="25000"/>
                      </a:schemeClr>
                    </a:gs>
                  </a:gsLst>
                  <a:lin ang="5400000" scaled="0"/>
                </a:gradFill>
                <a:latin typeface="+mn-lt"/>
              </a:defRPr>
            </a:lvl1pPr>
          </a:lstStyle>
          <a:p>
            <a:pPr lvl="0"/>
            <a:r>
              <a:rPr lang="en-US" dirty="0"/>
              <a:t>Speaker Name</a:t>
            </a:r>
          </a:p>
        </p:txBody>
      </p:sp>
    </p:spTree>
    <p:extLst>
      <p:ext uri="{BB962C8B-B14F-4D97-AF65-F5344CB8AC3E}">
        <p14:creationId xmlns:p14="http://schemas.microsoft.com/office/powerpoint/2010/main" val="3766116368"/>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auto">
          <a:xfrm>
            <a:off x="150854" y="1143000"/>
            <a:ext cx="10061019" cy="27432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algn="ctr" defTabSz="913834"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150854" y="1143001"/>
            <a:ext cx="10061019" cy="2734277"/>
          </a:xfrm>
          <a:noFill/>
        </p:spPr>
        <p:txBody>
          <a:bodyPr lIns="137160" tIns="137160" rIns="137160" bIns="137160" anchor="t" anchorCtr="0"/>
          <a:lstStyle>
            <a:lvl1pPr>
              <a:defRPr sz="7098" spc="-98" baseline="0">
                <a:gradFill>
                  <a:gsLst>
                    <a:gs pos="5833">
                      <a:srgbClr val="FFFFFF"/>
                    </a:gs>
                    <a:gs pos="18000">
                      <a:srgbClr val="FFFFFF"/>
                    </a:gs>
                  </a:gsLst>
                  <a:lin ang="5400000" scaled="0"/>
                </a:gradFill>
              </a:defRPr>
            </a:lvl1pPr>
          </a:lstStyle>
          <a:p>
            <a:r>
              <a:rPr lang="en-US" dirty="0"/>
              <a:t>Video title</a:t>
            </a:r>
          </a:p>
        </p:txBody>
      </p:sp>
      <p:sp>
        <p:nvSpPr>
          <p:cNvPr id="5" name="Text Placeholder 4"/>
          <p:cNvSpPr>
            <a:spLocks noGrp="1"/>
          </p:cNvSpPr>
          <p:nvPr>
            <p:ph type="body" sz="quarter" idx="12" hasCustomPrompt="1"/>
          </p:nvPr>
        </p:nvSpPr>
        <p:spPr>
          <a:xfrm>
            <a:off x="150852" y="3886200"/>
            <a:ext cx="10061020" cy="1828800"/>
          </a:xfrm>
          <a:noFill/>
        </p:spPr>
        <p:txBody>
          <a:bodyPr lIns="137160" tIns="137160" rIns="137160" bIns="137160">
            <a:noAutofit/>
          </a:bodyPr>
          <a:lstStyle>
            <a:lvl1pPr marL="0" indent="0">
              <a:spcBef>
                <a:spcPts val="0"/>
              </a:spcBef>
              <a:buNone/>
              <a:defRPr sz="2800" spc="0" baseline="0">
                <a:gradFill>
                  <a:gsLst>
                    <a:gs pos="0">
                      <a:schemeClr val="tx1">
                        <a:lumMod val="75000"/>
                        <a:lumOff val="25000"/>
                      </a:schemeClr>
                    </a:gs>
                    <a:gs pos="100000">
                      <a:schemeClr val="tx1">
                        <a:lumMod val="75000"/>
                        <a:lumOff val="25000"/>
                      </a:schemeClr>
                    </a:gs>
                  </a:gsLst>
                  <a:lin ang="5400000" scaled="0"/>
                </a:gradFill>
                <a:latin typeface="+mn-lt"/>
              </a:defRPr>
            </a:lvl1pPr>
          </a:lstStyle>
          <a:p>
            <a:pPr lvl="0"/>
            <a:r>
              <a:rPr lang="en-US" dirty="0"/>
              <a:t>Speaker Name</a:t>
            </a:r>
          </a:p>
        </p:txBody>
      </p:sp>
    </p:spTree>
    <p:extLst>
      <p:ext uri="{BB962C8B-B14F-4D97-AF65-F5344CB8AC3E}">
        <p14:creationId xmlns:p14="http://schemas.microsoft.com/office/powerpoint/2010/main" val="2681951468"/>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0853" y="2057402"/>
            <a:ext cx="11890296" cy="1822988"/>
          </a:xfrm>
          <a:noFill/>
        </p:spPr>
        <p:txBody>
          <a:bodyPr lIns="137160" tIns="137160" rIns="137160" bIns="137160" anchor="t" anchorCtr="0"/>
          <a:lstStyle>
            <a:lvl1pPr>
              <a:defRPr sz="8598" spc="-98" baseline="0">
                <a:gradFill>
                  <a:gsLst>
                    <a:gs pos="100000">
                      <a:schemeClr val="tx1"/>
                    </a:gs>
                    <a:gs pos="0">
                      <a:schemeClr val="tx1"/>
                    </a:gs>
                  </a:gsLst>
                  <a:lin ang="5400000" scaled="0"/>
                </a:gradFill>
              </a:defRPr>
            </a:lvl1pPr>
          </a:lstStyle>
          <a:p>
            <a:r>
              <a:rPr lang="en-US" dirty="0"/>
              <a:t>Section title</a:t>
            </a:r>
          </a:p>
        </p:txBody>
      </p:sp>
      <p:sp>
        <p:nvSpPr>
          <p:cNvPr id="3" name="Text Placeholder 10"/>
          <p:cNvSpPr>
            <a:spLocks noGrp="1"/>
          </p:cNvSpPr>
          <p:nvPr>
            <p:ph type="body" sz="quarter" idx="14"/>
          </p:nvPr>
        </p:nvSpPr>
        <p:spPr>
          <a:xfrm>
            <a:off x="150852" y="3886200"/>
            <a:ext cx="6402467" cy="2590800"/>
          </a:xfrm>
          <a:prstGeom prst="rect">
            <a:avLst/>
          </a:prstGeom>
        </p:spPr>
        <p:txBody>
          <a:bodyPr lIns="137160" tIns="137160" rIns="137160" bIns="137160">
            <a:noAutofit/>
          </a:bodyPr>
          <a:lstStyle>
            <a:lvl1pPr marL="190392" indent="-190392">
              <a:lnSpc>
                <a:spcPct val="80000"/>
              </a:lnSpc>
              <a:buNone/>
              <a:defRPr lang="en-US" sz="2000" kern="1200" dirty="0">
                <a:solidFill>
                  <a:srgbClr val="FFFFFF"/>
                </a:solidFill>
                <a:latin typeface="Segoe UI" pitchFamily="34" charset="0"/>
                <a:ea typeface="Segoe UI" pitchFamily="34" charset="0"/>
                <a:cs typeface="Segoe UI" pitchFamily="34" charset="0"/>
              </a:defRPr>
            </a:lvl1pPr>
          </a:lstStyle>
          <a:p>
            <a:pPr marL="0" lvl="0" indent="0" algn="l" defTabSz="1087896" rtl="0" eaLnBrk="1" latinLnBrk="0" hangingPunct="1">
              <a:spcBef>
                <a:spcPct val="20000"/>
              </a:spcBef>
              <a:buClr>
                <a:srgbClr val="0072C6"/>
              </a:buClr>
              <a:buSzPct val="100000"/>
            </a:pPr>
            <a:r>
              <a:rPr lang="en-US"/>
              <a:t>Click to edit Master text styles</a:t>
            </a:r>
          </a:p>
        </p:txBody>
      </p:sp>
    </p:spTree>
    <p:extLst>
      <p:ext uri="{BB962C8B-B14F-4D97-AF65-F5344CB8AC3E}">
        <p14:creationId xmlns:p14="http://schemas.microsoft.com/office/powerpoint/2010/main" val="334358425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0853" y="2057402"/>
            <a:ext cx="11890296" cy="1822988"/>
          </a:xfrm>
          <a:noFill/>
        </p:spPr>
        <p:txBody>
          <a:bodyPr lIns="137160" tIns="137160" rIns="137160" bIns="137160" anchor="t" anchorCtr="0"/>
          <a:lstStyle>
            <a:lvl1pPr>
              <a:defRPr sz="8598" spc="-98" baseline="0">
                <a:gradFill>
                  <a:gsLst>
                    <a:gs pos="100000">
                      <a:schemeClr val="tx1"/>
                    </a:gs>
                    <a:gs pos="0">
                      <a:schemeClr val="tx1"/>
                    </a:gs>
                  </a:gsLst>
                  <a:lin ang="5400000" scaled="0"/>
                </a:gradFill>
              </a:defRPr>
            </a:lvl1pPr>
          </a:lstStyle>
          <a:p>
            <a:r>
              <a:rPr lang="en-US" dirty="0"/>
              <a:t>Section title</a:t>
            </a:r>
          </a:p>
        </p:txBody>
      </p:sp>
      <p:sp>
        <p:nvSpPr>
          <p:cNvPr id="3" name="Text Placeholder 10"/>
          <p:cNvSpPr>
            <a:spLocks noGrp="1"/>
          </p:cNvSpPr>
          <p:nvPr>
            <p:ph type="body" sz="quarter" idx="14"/>
          </p:nvPr>
        </p:nvSpPr>
        <p:spPr>
          <a:xfrm>
            <a:off x="150852" y="3886200"/>
            <a:ext cx="6402467" cy="2590800"/>
          </a:xfrm>
          <a:prstGeom prst="rect">
            <a:avLst/>
          </a:prstGeom>
        </p:spPr>
        <p:txBody>
          <a:bodyPr lIns="137160" tIns="137160" rIns="137160" bIns="137160">
            <a:noAutofit/>
          </a:bodyPr>
          <a:lstStyle>
            <a:lvl1pPr marL="190392" indent="-190392">
              <a:lnSpc>
                <a:spcPct val="80000"/>
              </a:lnSpc>
              <a:buNone/>
              <a:defRPr lang="en-US" sz="2000" kern="1200" dirty="0">
                <a:solidFill>
                  <a:srgbClr val="FFFFFF"/>
                </a:solidFill>
                <a:latin typeface="Segoe UI" pitchFamily="34" charset="0"/>
                <a:ea typeface="Segoe UI" pitchFamily="34" charset="0"/>
                <a:cs typeface="Segoe UI" pitchFamily="34" charset="0"/>
              </a:defRPr>
            </a:lvl1pPr>
          </a:lstStyle>
          <a:p>
            <a:pPr marL="0" lvl="0" indent="0" algn="l" defTabSz="1087896" rtl="0" eaLnBrk="1" latinLnBrk="0" hangingPunct="1">
              <a:spcBef>
                <a:spcPct val="20000"/>
              </a:spcBef>
              <a:buClr>
                <a:srgbClr val="0072C6"/>
              </a:buClr>
              <a:buSzPct val="100000"/>
            </a:pPr>
            <a:r>
              <a:rPr lang="en-US"/>
              <a:t>Click to edit Master text styles</a:t>
            </a:r>
          </a:p>
        </p:txBody>
      </p:sp>
    </p:spTree>
    <p:extLst>
      <p:ext uri="{BB962C8B-B14F-4D97-AF65-F5344CB8AC3E}">
        <p14:creationId xmlns:p14="http://schemas.microsoft.com/office/powerpoint/2010/main" val="318325060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Section Title Accent Color 1">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0853" y="2057402"/>
            <a:ext cx="11890296" cy="1822988"/>
          </a:xfrm>
          <a:noFill/>
        </p:spPr>
        <p:txBody>
          <a:bodyPr lIns="137160" tIns="137160" rIns="137160" bIns="137160" anchor="t" anchorCtr="0"/>
          <a:lstStyle>
            <a:lvl1pPr>
              <a:defRPr sz="8598" spc="-98" baseline="0">
                <a:gradFill>
                  <a:gsLst>
                    <a:gs pos="100000">
                      <a:schemeClr val="tx1"/>
                    </a:gs>
                    <a:gs pos="0">
                      <a:schemeClr val="tx1"/>
                    </a:gs>
                  </a:gsLst>
                  <a:lin ang="5400000" scaled="0"/>
                </a:gradFill>
              </a:defRPr>
            </a:lvl1pPr>
          </a:lstStyle>
          <a:p>
            <a:r>
              <a:rPr lang="en-US" dirty="0"/>
              <a:t>Section title</a:t>
            </a:r>
          </a:p>
        </p:txBody>
      </p:sp>
      <p:sp>
        <p:nvSpPr>
          <p:cNvPr id="3" name="Text Placeholder 10"/>
          <p:cNvSpPr>
            <a:spLocks noGrp="1"/>
          </p:cNvSpPr>
          <p:nvPr>
            <p:ph type="body" sz="quarter" idx="14"/>
          </p:nvPr>
        </p:nvSpPr>
        <p:spPr>
          <a:xfrm>
            <a:off x="150852" y="3886200"/>
            <a:ext cx="6402467" cy="2590800"/>
          </a:xfrm>
          <a:prstGeom prst="rect">
            <a:avLst/>
          </a:prstGeom>
        </p:spPr>
        <p:txBody>
          <a:bodyPr lIns="137160" tIns="137160" rIns="137160" bIns="137160">
            <a:noAutofit/>
          </a:bodyPr>
          <a:lstStyle>
            <a:lvl1pPr marL="190392" indent="-190392">
              <a:lnSpc>
                <a:spcPct val="80000"/>
              </a:lnSpc>
              <a:buNone/>
              <a:defRPr lang="en-US" sz="2000" kern="1200" dirty="0">
                <a:solidFill>
                  <a:srgbClr val="FFFFFF"/>
                </a:solidFill>
                <a:latin typeface="Segoe UI" pitchFamily="34" charset="0"/>
                <a:ea typeface="Segoe UI" pitchFamily="34" charset="0"/>
                <a:cs typeface="Segoe UI" pitchFamily="34" charset="0"/>
              </a:defRPr>
            </a:lvl1pPr>
          </a:lstStyle>
          <a:p>
            <a:pPr marL="0" lvl="0" indent="0" algn="l" defTabSz="1087896" rtl="0" eaLnBrk="1" latinLnBrk="0" hangingPunct="1">
              <a:spcBef>
                <a:spcPct val="20000"/>
              </a:spcBef>
              <a:buClr>
                <a:srgbClr val="0072C6"/>
              </a:buClr>
              <a:buSzPct val="100000"/>
            </a:pPr>
            <a:r>
              <a:rPr lang="en-US"/>
              <a:t>Click to edit Master text styles</a:t>
            </a:r>
          </a:p>
        </p:txBody>
      </p:sp>
    </p:spTree>
    <p:extLst>
      <p:ext uri="{BB962C8B-B14F-4D97-AF65-F5344CB8AC3E}">
        <p14:creationId xmlns:p14="http://schemas.microsoft.com/office/powerpoint/2010/main" val="41680342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peaker notes">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title</a:t>
            </a:r>
          </a:p>
        </p:txBody>
      </p:sp>
      <p:sp>
        <p:nvSpPr>
          <p:cNvPr id="5" name="Text Placeholder 15"/>
          <p:cNvSpPr>
            <a:spLocks noGrp="1"/>
          </p:cNvSpPr>
          <p:nvPr>
            <p:ph type="body" sz="quarter" idx="14" hasCustomPrompt="1"/>
          </p:nvPr>
        </p:nvSpPr>
        <p:spPr>
          <a:xfrm>
            <a:off x="227072" y="1600201"/>
            <a:ext cx="11356757" cy="4572000"/>
          </a:xfrm>
        </p:spPr>
        <p:txBody>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speaker notes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6"/>
          <p:cNvSpPr>
            <a:spLocks noGrp="1"/>
          </p:cNvSpPr>
          <p:nvPr>
            <p:ph type="body" sz="quarter" idx="11" hasCustomPrompt="1"/>
          </p:nvPr>
        </p:nvSpPr>
        <p:spPr>
          <a:xfrm>
            <a:off x="2" y="6238877"/>
            <a:ext cx="12192001"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700" spc="-60" baseline="0">
                <a:gradFill>
                  <a:gsLst>
                    <a:gs pos="0">
                      <a:srgbClr val="000000"/>
                    </a:gs>
                    <a:gs pos="100000">
                      <a:srgbClr val="000000"/>
                    </a:gs>
                  </a:gsLst>
                  <a:lin ang="5400000" scaled="0"/>
                </a:gradFill>
                <a:effectLst/>
                <a:latin typeface="Segoe UI Light" pitchFamily="34" charset="0"/>
                <a:ea typeface="Segoe UI" pitchFamily="34" charset="0"/>
                <a:cs typeface="Segoe UI" pitchFamily="34" charset="0"/>
              </a:defRPr>
            </a:lvl1pPr>
          </a:lstStyle>
          <a:p>
            <a:pPr lvl="0"/>
            <a:r>
              <a:rPr lang="en-US" dirty="0"/>
              <a:t>Next slide topic</a:t>
            </a:r>
          </a:p>
        </p:txBody>
      </p:sp>
    </p:spTree>
    <p:extLst>
      <p:ext uri="{BB962C8B-B14F-4D97-AF65-F5344CB8AC3E}">
        <p14:creationId xmlns:p14="http://schemas.microsoft.com/office/powerpoint/2010/main" val="4279031787"/>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defTabSz="914192" rtl="0" eaLnBrk="1" latinLnBrk="0" hangingPunct="1">
              <a:lnSpc>
                <a:spcPct val="90000"/>
              </a:lnSpc>
              <a:spcBef>
                <a:spcPct val="0"/>
              </a:spcBef>
              <a:buNone/>
              <a:defRPr lang="en-US" sz="4200" b="0" kern="1200" cap="none" spc="-100" baseline="0" dirty="0">
                <a:ln w="3175">
                  <a:noFill/>
                </a:ln>
                <a:solidFill>
                  <a:srgbClr val="002050"/>
                </a:solidFill>
                <a:effectLst/>
                <a:latin typeface="+mj-lt"/>
                <a:ea typeface="+mn-ea"/>
                <a:cs typeface="Segoe UI" pitchFamily="34" charset="0"/>
              </a:defRPr>
            </a:lvl1pPr>
          </a:lstStyle>
          <a:p>
            <a:r>
              <a:rPr lang="en-US" dirty="0"/>
              <a:t>Click to edit Master title style</a:t>
            </a:r>
          </a:p>
        </p:txBody>
      </p:sp>
    </p:spTree>
    <p:extLst>
      <p:ext uri="{BB962C8B-B14F-4D97-AF65-F5344CB8AC3E}">
        <p14:creationId xmlns:p14="http://schemas.microsoft.com/office/powerpoint/2010/main" val="653362296"/>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accent2"/>
                    </a:gs>
                    <a:gs pos="100000">
                      <a:schemeClr val="accent2"/>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3608664601"/>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lvl1pPr>
              <a:defRPr>
                <a:gradFill>
                  <a:gsLst>
                    <a:gs pos="1250">
                      <a:schemeClr val="accent2"/>
                    </a:gs>
                    <a:gs pos="100000">
                      <a:schemeClr val="accent2"/>
                    </a:gs>
                  </a:gsLst>
                  <a:lin ang="5400000" scaled="0"/>
                </a:gradFill>
              </a:defRPr>
            </a:lvl1pPr>
          </a:lstStyle>
          <a:p>
            <a:r>
              <a:rPr lang="en-US"/>
              <a:t>Click to edit Master title style</a:t>
            </a:r>
          </a:p>
        </p:txBody>
      </p:sp>
    </p:spTree>
    <p:extLst>
      <p:ext uri="{BB962C8B-B14F-4D97-AF65-F5344CB8AC3E}">
        <p14:creationId xmlns:p14="http://schemas.microsoft.com/office/powerpoint/2010/main" val="1829706014"/>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lvl1pPr>
              <a:defRPr>
                <a:gradFill>
                  <a:gsLst>
                    <a:gs pos="1250">
                      <a:schemeClr val="accent2"/>
                    </a:gs>
                    <a:gs pos="100000">
                      <a:schemeClr val="accent2"/>
                    </a:gs>
                  </a:gsLst>
                  <a:lin ang="5400000" scaled="0"/>
                </a:gradFill>
              </a:defRPr>
            </a:lvl1pPr>
          </a:lstStyle>
          <a:p>
            <a:r>
              <a:rPr lang="en-US"/>
              <a:t>Click to edit Master title style</a:t>
            </a:r>
          </a:p>
        </p:txBody>
      </p:sp>
    </p:spTree>
    <p:extLst>
      <p:ext uri="{BB962C8B-B14F-4D97-AF65-F5344CB8AC3E}">
        <p14:creationId xmlns:p14="http://schemas.microsoft.com/office/powerpoint/2010/main" val="173981969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endParaRPr lang="en-US" dirty="0">
              <a:solidFill>
                <a:srgbClr val="505050"/>
              </a:solidFill>
            </a:endParaRPr>
          </a:p>
        </p:txBody>
      </p:sp>
      <p:sp>
        <p:nvSpPr>
          <p:cNvPr id="5" name="Slide Number Placeholder 4"/>
          <p:cNvSpPr>
            <a:spLocks noGrp="1"/>
          </p:cNvSpPr>
          <p:nvPr>
            <p:ph type="sldNum" sz="quarter" idx="12"/>
          </p:nvPr>
        </p:nvSpPr>
        <p:spPr>
          <a:xfrm>
            <a:off x="11430001" y="6478588"/>
            <a:ext cx="761998" cy="379413"/>
          </a:xfrm>
          <a:prstGeom prst="rect">
            <a:avLst/>
          </a:prstGeom>
        </p:spPr>
        <p:txBody>
          <a:bodyPr/>
          <a:lstStyle/>
          <a:p>
            <a:fld id="{6A4C1A4A-E5E6-4CC1-B72C-A20A4EB3E2D2}" type="slidenum">
              <a:rPr lang="en-US" smtClean="0">
                <a:solidFill>
                  <a:srgbClr val="505050"/>
                </a:solidFill>
              </a:rPr>
              <a:pPr/>
              <a:t>‹#›</a:t>
            </a:fld>
            <a:endParaRPr lang="en-US" dirty="0">
              <a:solidFill>
                <a:srgbClr val="505050"/>
              </a:solidFill>
            </a:endParaRPr>
          </a:p>
        </p:txBody>
      </p:sp>
    </p:spTree>
    <p:extLst>
      <p:ext uri="{BB962C8B-B14F-4D97-AF65-F5344CB8AC3E}">
        <p14:creationId xmlns:p14="http://schemas.microsoft.com/office/powerpoint/2010/main" val="173381947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40" y="1189177"/>
            <a:ext cx="11653523" cy="2055306"/>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81758484"/>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50"/>
                </a:solidFill>
              </a:defRPr>
            </a:lvl1pPr>
          </a:lstStyle>
          <a:p>
            <a:r>
              <a:rPr lang="en-US" dirty="0"/>
              <a:t>Click to edit Master title style</a:t>
            </a:r>
          </a:p>
        </p:txBody>
      </p:sp>
    </p:spTree>
    <p:extLst>
      <p:ext uri="{BB962C8B-B14F-4D97-AF65-F5344CB8AC3E}">
        <p14:creationId xmlns:p14="http://schemas.microsoft.com/office/powerpoint/2010/main" val="3284142695"/>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8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04534023"/>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1_Title &amp; 2-Content w/Bullets">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dirty="0"/>
              <a:t>Click to edit Master title style</a:t>
            </a:r>
          </a:p>
        </p:txBody>
      </p:sp>
      <p:sp>
        <p:nvSpPr>
          <p:cNvPr id="6" name="Slide Number Placeholder 9"/>
          <p:cNvSpPr>
            <a:spLocks noGrp="1"/>
          </p:cNvSpPr>
          <p:nvPr>
            <p:ph type="sldNum" sz="quarter" idx="12"/>
          </p:nvPr>
        </p:nvSpPr>
        <p:spPr>
          <a:xfrm>
            <a:off x="520835" y="6399557"/>
            <a:ext cx="560832" cy="219456"/>
          </a:xfrm>
          <a:prstGeom prst="rect">
            <a:avLst/>
          </a:prstGeom>
        </p:spPr>
        <p:txBody>
          <a:bodyPr lIns="121899" tIns="60949" rIns="121899" bIns="60949" anchor="ctr"/>
          <a:lstStyle>
            <a:lvl1pPr algn="l">
              <a:defRPr sz="1600">
                <a:gradFill>
                  <a:gsLst>
                    <a:gs pos="100000">
                      <a:schemeClr val="bg2"/>
                    </a:gs>
                    <a:gs pos="0">
                      <a:schemeClr val="bg2"/>
                    </a:gs>
                  </a:gsLst>
                  <a:lin ang="5400000" scaled="0"/>
                </a:gradFill>
              </a:defRPr>
            </a:lvl1pPr>
          </a:lstStyle>
          <a:p>
            <a:pPr marL="0" marR="0" lvl="0" indent="0" algn="l" defTabSz="914016" rtl="0" eaLnBrk="1" fontAlgn="base" latinLnBrk="0" hangingPunct="1">
              <a:lnSpc>
                <a:spcPct val="100000"/>
              </a:lnSpc>
              <a:spcBef>
                <a:spcPct val="0"/>
              </a:spcBef>
              <a:spcAft>
                <a:spcPct val="0"/>
              </a:spcAft>
              <a:buClrTx/>
              <a:buSzTx/>
              <a:buFontTx/>
              <a:buNone/>
              <a:tabLst/>
              <a:defRPr/>
            </a:pPr>
            <a:fld id="{727B4C2D-45E2-4621-8491-2995EB46A674}" type="slidenum">
              <a:rPr kumimoji="0" lang="en-US" sz="1600" b="0" i="0" u="none" strike="noStrike" kern="1200" cap="none" spc="0" normalizeH="0" baseline="0" noProof="0" smtClean="0">
                <a:ln>
                  <a:noFill/>
                </a:ln>
                <a:gradFill>
                  <a:gsLst>
                    <a:gs pos="100000">
                      <a:srgbClr val="D2D2D2"/>
                    </a:gs>
                    <a:gs pos="0">
                      <a:srgbClr val="D2D2D2"/>
                    </a:gs>
                  </a:gsLst>
                  <a:lin ang="5400000" scaled="0"/>
                </a:gradFill>
                <a:effectLst/>
                <a:uLnTx/>
                <a:uFillTx/>
                <a:latin typeface="Segoe UI"/>
                <a:ea typeface="ＭＳ Ｐゴシック" charset="0"/>
                <a:cs typeface="+mn-cs"/>
              </a:rPr>
              <a:pPr marL="0" marR="0" lvl="0" indent="0" algn="l" defTabSz="914016" rtl="0" eaLnBrk="1" fontAlgn="base" latinLnBrk="0" hangingPunct="1">
                <a:lnSpc>
                  <a:spcPct val="100000"/>
                </a:lnSpc>
                <a:spcBef>
                  <a:spcPct val="0"/>
                </a:spcBef>
                <a:spcAft>
                  <a:spcPct val="0"/>
                </a:spcAft>
                <a:buClrTx/>
                <a:buSzTx/>
                <a:buFontTx/>
                <a:buNone/>
                <a:tabLst/>
                <a:defRPr/>
              </a:pPr>
              <a:t>‹#›</a:t>
            </a:fld>
            <a:endParaRPr kumimoji="0" lang="en-US" sz="1600" b="0" i="0" u="none" strike="noStrike" kern="1200" cap="none" spc="0" normalizeH="0" baseline="0" noProof="0" dirty="0">
              <a:ln>
                <a:noFill/>
              </a:ln>
              <a:gradFill>
                <a:gsLst>
                  <a:gs pos="100000">
                    <a:srgbClr val="D2D2D2"/>
                  </a:gs>
                  <a:gs pos="0">
                    <a:srgbClr val="D2D2D2"/>
                  </a:gs>
                </a:gsLst>
                <a:lin ang="5400000" scaled="0"/>
              </a:gradFill>
              <a:effectLst/>
              <a:uLnTx/>
              <a:uFillTx/>
              <a:latin typeface="Segoe UI"/>
              <a:ea typeface="ＭＳ Ｐゴシック" charset="0"/>
              <a:cs typeface="+mn-cs"/>
            </a:endParaRPr>
          </a:p>
        </p:txBody>
      </p:sp>
    </p:spTree>
    <p:extLst>
      <p:ext uri="{BB962C8B-B14F-4D97-AF65-F5344CB8AC3E}">
        <p14:creationId xmlns:p14="http://schemas.microsoft.com/office/powerpoint/2010/main" val="254803486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6_Title Slide Soli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2431"/>
            <a:ext cx="12192000" cy="6853138"/>
          </a:xfrm>
          <a:prstGeom prst="rect">
            <a:avLst/>
          </a:prstGeom>
        </p:spPr>
      </p:pic>
      <p:sp>
        <p:nvSpPr>
          <p:cNvPr id="5" name="Rectangle 4"/>
          <p:cNvSpPr/>
          <p:nvPr userDrawn="1"/>
        </p:nvSpPr>
        <p:spPr bwMode="auto">
          <a:xfrm>
            <a:off x="268461" y="289511"/>
            <a:ext cx="6276530" cy="6277421"/>
          </a:xfrm>
          <a:prstGeom prst="rect">
            <a:avLst/>
          </a:prstGeom>
          <a:solidFill>
            <a:schemeClr val="accent1">
              <a:lumMod val="50000"/>
              <a:alpha val="88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8" name="Picture 1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14512" y="524485"/>
            <a:ext cx="1230696" cy="269713"/>
          </a:xfrm>
          <a:prstGeom prst="rect">
            <a:avLst/>
          </a:prstGeom>
        </p:spPr>
      </p:pic>
      <p:sp>
        <p:nvSpPr>
          <p:cNvPr id="4" name="TextBox 3"/>
          <p:cNvSpPr txBox="1"/>
          <p:nvPr userDrawn="1"/>
        </p:nvSpPr>
        <p:spPr>
          <a:xfrm>
            <a:off x="-1460717" y="-1626830"/>
            <a:ext cx="896425" cy="896552"/>
          </a:xfrm>
          <a:prstGeom prst="rect">
            <a:avLst/>
          </a:prstGeom>
          <a:noFill/>
        </p:spPr>
        <p:txBody>
          <a:bodyPr wrap="none" lIns="179285" tIns="143428" rIns="179285" bIns="143428" rtlCol="0">
            <a:noAutofit/>
          </a:bodyPr>
          <a:lstStyle/>
          <a:p>
            <a:pPr>
              <a:lnSpc>
                <a:spcPct val="90000"/>
              </a:lnSpc>
              <a:spcAft>
                <a:spcPts val="588"/>
              </a:spcAft>
            </a:pPr>
            <a:endParaRPr lang="en-US" sz="2353" dirty="0">
              <a:gradFill>
                <a:gsLst>
                  <a:gs pos="2917">
                    <a:srgbClr val="FFFFFF"/>
                  </a:gs>
                  <a:gs pos="30000">
                    <a:srgbClr val="FFFFFF"/>
                  </a:gs>
                </a:gsLst>
                <a:lin ang="5400000" scaled="0"/>
              </a:gradFill>
            </a:endParaRPr>
          </a:p>
        </p:txBody>
      </p:sp>
      <p:sp>
        <p:nvSpPr>
          <p:cNvPr id="17" name="Title 1"/>
          <p:cNvSpPr>
            <a:spLocks noGrp="1"/>
          </p:cNvSpPr>
          <p:nvPr>
            <p:ph type="ctrTitle" hasCustomPrompt="1"/>
          </p:nvPr>
        </p:nvSpPr>
        <p:spPr>
          <a:xfrm>
            <a:off x="375953" y="1413021"/>
            <a:ext cx="5042713" cy="2488894"/>
          </a:xfrm>
        </p:spPr>
        <p:txBody>
          <a:bodyPr/>
          <a:lstStyle>
            <a:lvl1pPr>
              <a:defRPr sz="5098" baseline="0">
                <a:solidFill>
                  <a:schemeClr val="tx1"/>
                </a:solidFill>
              </a:defRPr>
            </a:lvl1pPr>
          </a:lstStyle>
          <a:p>
            <a:r>
              <a:rPr lang="en-US" dirty="0" err="1"/>
              <a:t>Lorem</a:t>
            </a:r>
            <a:r>
              <a:rPr lang="en-US" dirty="0"/>
              <a:t> </a:t>
            </a:r>
            <a:r>
              <a:rPr lang="en-US" dirty="0" err="1"/>
              <a:t>ipsum</a:t>
            </a:r>
            <a:r>
              <a:rPr lang="en-US" dirty="0"/>
              <a:t> dolor</a:t>
            </a:r>
          </a:p>
        </p:txBody>
      </p:sp>
      <p:sp>
        <p:nvSpPr>
          <p:cNvPr id="19" name="Subtitle 2"/>
          <p:cNvSpPr>
            <a:spLocks noGrp="1"/>
          </p:cNvSpPr>
          <p:nvPr>
            <p:ph type="subTitle" idx="1" hasCustomPrompt="1"/>
          </p:nvPr>
        </p:nvSpPr>
        <p:spPr>
          <a:xfrm>
            <a:off x="376015" y="4115720"/>
            <a:ext cx="6019099" cy="834894"/>
          </a:xfrm>
        </p:spPr>
        <p:txBody>
          <a:bodyPr anchor="ctr"/>
          <a:lstStyle>
            <a:lvl1pPr marL="0" indent="0" algn="l">
              <a:lnSpc>
                <a:spcPts val="2549"/>
              </a:lnSpc>
              <a:buNone/>
              <a:defRPr sz="1568">
                <a:solidFill>
                  <a:schemeClr val="tx1"/>
                </a:solidFill>
                <a:latin typeface="+mj-lt"/>
              </a:defRPr>
            </a:lvl1pPr>
            <a:lvl2pPr marL="448193" indent="0" algn="ctr">
              <a:buNone/>
              <a:defRPr>
                <a:solidFill>
                  <a:schemeClr val="tx1">
                    <a:tint val="75000"/>
                  </a:schemeClr>
                </a:solidFill>
              </a:defRPr>
            </a:lvl2pPr>
            <a:lvl3pPr marL="896386" indent="0" algn="ctr">
              <a:buNone/>
              <a:defRPr>
                <a:solidFill>
                  <a:schemeClr val="tx1">
                    <a:tint val="75000"/>
                  </a:schemeClr>
                </a:solidFill>
              </a:defRPr>
            </a:lvl3pPr>
            <a:lvl4pPr marL="1344579" indent="0" algn="ctr">
              <a:buNone/>
              <a:defRPr>
                <a:solidFill>
                  <a:schemeClr val="tx1">
                    <a:tint val="75000"/>
                  </a:schemeClr>
                </a:solidFill>
              </a:defRPr>
            </a:lvl4pPr>
            <a:lvl5pPr marL="1792773" indent="0" algn="ctr">
              <a:buNone/>
              <a:defRPr>
                <a:solidFill>
                  <a:schemeClr val="tx1">
                    <a:tint val="75000"/>
                  </a:schemeClr>
                </a:solidFill>
              </a:defRPr>
            </a:lvl5pPr>
            <a:lvl6pPr marL="2240966" indent="0" algn="ctr">
              <a:buNone/>
              <a:defRPr>
                <a:solidFill>
                  <a:schemeClr val="tx1">
                    <a:tint val="75000"/>
                  </a:schemeClr>
                </a:solidFill>
              </a:defRPr>
            </a:lvl6pPr>
            <a:lvl7pPr marL="2689159" indent="0" algn="ctr">
              <a:buNone/>
              <a:defRPr>
                <a:solidFill>
                  <a:schemeClr val="tx1">
                    <a:tint val="75000"/>
                  </a:schemeClr>
                </a:solidFill>
              </a:defRPr>
            </a:lvl7pPr>
            <a:lvl8pPr marL="3137352" indent="0" algn="ctr">
              <a:buNone/>
              <a:defRPr>
                <a:solidFill>
                  <a:schemeClr val="tx1">
                    <a:tint val="75000"/>
                  </a:schemeClr>
                </a:solidFill>
              </a:defRPr>
            </a:lvl8pPr>
            <a:lvl9pPr marL="3585545" indent="0" algn="ctr">
              <a:buNone/>
              <a:defRPr>
                <a:solidFill>
                  <a:schemeClr val="tx1">
                    <a:tint val="75000"/>
                  </a:schemeClr>
                </a:solidFill>
              </a:defRPr>
            </a:lvl9pPr>
          </a:lstStyle>
          <a:p>
            <a:r>
              <a:rPr lang="en-US" dirty="0"/>
              <a:t>Speaker Name</a:t>
            </a:r>
            <a:br>
              <a:rPr lang="en-US" dirty="0"/>
            </a:br>
            <a:r>
              <a:rPr lang="en-US" dirty="0"/>
              <a:t>Date</a:t>
            </a:r>
          </a:p>
        </p:txBody>
      </p:sp>
    </p:spTree>
    <p:extLst>
      <p:ext uri="{BB962C8B-B14F-4D97-AF65-F5344CB8AC3E}">
        <p14:creationId xmlns:p14="http://schemas.microsoft.com/office/powerpoint/2010/main" val="3588342268"/>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5866891"/>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12136014"/>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11613558"/>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924075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1_Title &amp; Content Teal">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353"/>
            </a:lvl1pPr>
          </a:lstStyle>
          <a:p>
            <a:r>
              <a:rPr lang="en-US"/>
              <a:t>Click to edit Master title style</a:t>
            </a:r>
            <a:endParaRPr lang="en-US" dirty="0"/>
          </a:p>
        </p:txBody>
      </p:sp>
      <p:sp>
        <p:nvSpPr>
          <p:cNvPr id="4" name="Content Placeholder 3"/>
          <p:cNvSpPr>
            <a:spLocks noGrp="1"/>
          </p:cNvSpPr>
          <p:nvPr>
            <p:ph sz="quarter" idx="10"/>
          </p:nvPr>
        </p:nvSpPr>
        <p:spPr>
          <a:xfrm>
            <a:off x="269239" y="1663915"/>
            <a:ext cx="8964248" cy="832882"/>
          </a:xfrm>
        </p:spPr>
        <p:txBody>
          <a:bodyPr/>
          <a:lstStyle>
            <a:lvl1pPr marL="0" indent="0">
              <a:buNone/>
              <a:defRPr sz="4705"/>
            </a:lvl1pPr>
            <a:lvl2pPr>
              <a:defRPr sz="3529"/>
            </a:lvl2pPr>
            <a:lvl3pPr>
              <a:defRPr sz="3529"/>
            </a:lvl3pPr>
            <a:lvl4pPr>
              <a:defRPr sz="3529"/>
            </a:lvl4pPr>
            <a:lvl5pPr>
              <a:defRPr sz="3529"/>
            </a:lvl5pPr>
          </a:lstStyle>
          <a:p>
            <a:pPr lvl="0"/>
            <a:r>
              <a:rPr lang="en-US"/>
              <a:t>Click to edit Master text styles</a:t>
            </a:r>
          </a:p>
        </p:txBody>
      </p:sp>
    </p:spTree>
    <p:extLst>
      <p:ext uri="{BB962C8B-B14F-4D97-AF65-F5344CB8AC3E}">
        <p14:creationId xmlns:p14="http://schemas.microsoft.com/office/powerpoint/2010/main" val="923876848"/>
      </p:ext>
    </p:extLst>
  </p:cSld>
  <p:clrMapOvr>
    <a:overrideClrMapping bg1="lt1" tx1="dk1" bg2="lt2" tx2="dk2" accent1="accent1" accent2="accent2" accent3="accent3" accent4="accent4" accent5="accent5" accent6="accent6" hlink="hlink" folHlink="folHlink"/>
  </p:clrMapOvr>
  <p:transition>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veloper cod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4" name="Text Placeholder 3"/>
          <p:cNvSpPr>
            <a:spLocks noGrp="1"/>
          </p:cNvSpPr>
          <p:nvPr>
            <p:ph type="body" sz="quarter" idx="15" hasCustomPrompt="1"/>
          </p:nvPr>
        </p:nvSpPr>
        <p:spPr>
          <a:xfrm>
            <a:off x="227072" y="1600200"/>
            <a:ext cx="11202929" cy="4495800"/>
          </a:xfrm>
          <a:prstGeom prst="rect">
            <a:avLst/>
          </a:prstGeom>
        </p:spPr>
        <p:txBody>
          <a:bodyPr/>
          <a:lstStyle>
            <a:lvl1pPr marL="0" indent="0">
              <a:buNone/>
              <a:defRPr>
                <a:solidFill>
                  <a:schemeClr val="tx1"/>
                </a:solidFill>
                <a:latin typeface="Courier New" pitchFamily="49" charset="0"/>
                <a:cs typeface="Courier New" pitchFamily="49" charset="0"/>
              </a:defRPr>
            </a:lvl1pPr>
            <a:lvl2pPr marL="281620" indent="0">
              <a:buNone/>
              <a:defRPr>
                <a:solidFill>
                  <a:schemeClr val="tx1"/>
                </a:solidFill>
                <a:latin typeface="Courier New" pitchFamily="49" charset="0"/>
                <a:cs typeface="Courier New" pitchFamily="49" charset="0"/>
              </a:defRPr>
            </a:lvl2pPr>
            <a:lvl3pPr marL="588363" indent="0">
              <a:buNone/>
              <a:defRPr>
                <a:solidFill>
                  <a:schemeClr val="tx1"/>
                </a:solidFill>
                <a:latin typeface="Courier New" pitchFamily="49" charset="0"/>
                <a:cs typeface="Courier New" pitchFamily="49" charset="0"/>
              </a:defRPr>
            </a:lvl3pPr>
            <a:lvl4pPr marL="869983" indent="0">
              <a:buNone/>
              <a:defRPr>
                <a:solidFill>
                  <a:schemeClr val="tx1"/>
                </a:solidFill>
                <a:latin typeface="Courier New" pitchFamily="49" charset="0"/>
                <a:cs typeface="Courier New" pitchFamily="49" charset="0"/>
              </a:defRPr>
            </a:lvl4pPr>
            <a:lvl5pPr marL="1105327" indent="0">
              <a:buNone/>
              <a:defRPr>
                <a:solidFill>
                  <a:schemeClr val="tx1"/>
                </a:solidFill>
                <a:latin typeface="Courier New" pitchFamily="49" charset="0"/>
                <a:cs typeface="Courier New" pitchFamily="49" charset="0"/>
              </a:defRPr>
            </a:lvl5pPr>
          </a:lstStyle>
          <a:p>
            <a:pPr lvl="0"/>
            <a:r>
              <a:rPr lang="en-US" dirty="0"/>
              <a:t>Click to add developer code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5"/>
          <p:cNvSpPr>
            <a:spLocks noGrp="1"/>
          </p:cNvSpPr>
          <p:nvPr>
            <p:ph type="body" sz="quarter" idx="12" hasCustomPrompt="1"/>
          </p:nvPr>
        </p:nvSpPr>
        <p:spPr>
          <a:xfrm>
            <a:off x="1" y="573605"/>
            <a:ext cx="12192000" cy="373063"/>
          </a:xfrm>
          <a:prstGeom prst="rect">
            <a:avLst/>
          </a:prstGeom>
        </p:spPr>
        <p:txBody>
          <a:bodyPr lIns="380893" tIns="53325" rIns="53325" bIns="53325">
            <a:noAutofit/>
          </a:bodyPr>
          <a:lstStyle>
            <a:lvl1pPr marL="0" indent="0">
              <a:buNone/>
              <a:defRPr sz="2800">
                <a:latin typeface="Segoe UI Light" pitchFamily="34" charset="0"/>
              </a:defRPr>
            </a:lvl1pPr>
            <a:lvl2pPr marL="281620" indent="0">
              <a:buNone/>
              <a:defRPr/>
            </a:lvl2pPr>
            <a:lvl3pPr marL="588363" indent="0">
              <a:buNone/>
              <a:defRPr/>
            </a:lvl3pPr>
            <a:lvl4pPr marL="869983" indent="0">
              <a:buNone/>
              <a:defRPr/>
            </a:lvl4pPr>
            <a:lvl5pPr marL="1105327" indent="0">
              <a:buNone/>
              <a:defRPr/>
            </a:lvl5pPr>
          </a:lstStyle>
          <a:p>
            <a:pPr lvl="0"/>
            <a:r>
              <a:rPr lang="en-US" dirty="0"/>
              <a:t>Click to add subtitle</a:t>
            </a:r>
          </a:p>
        </p:txBody>
      </p:sp>
      <p:sp>
        <p:nvSpPr>
          <p:cNvPr id="6" name="Footer Placeholder 5"/>
          <p:cNvSpPr>
            <a:spLocks noGrp="1"/>
          </p:cNvSpPr>
          <p:nvPr>
            <p:ph type="ftr" sz="quarter" idx="16"/>
          </p:nvPr>
        </p:nvSpPr>
        <p:spPr/>
        <p:txBody>
          <a:bodyPr/>
          <a:lstStyle/>
          <a:p>
            <a:endParaRPr lang="en-US" dirty="0">
              <a:solidFill>
                <a:srgbClr val="505050"/>
              </a:solidFill>
            </a:endParaRPr>
          </a:p>
        </p:txBody>
      </p:sp>
      <p:sp>
        <p:nvSpPr>
          <p:cNvPr id="10" name="Slide Number Placeholder 9"/>
          <p:cNvSpPr>
            <a:spLocks noGrp="1"/>
          </p:cNvSpPr>
          <p:nvPr>
            <p:ph type="sldNum" sz="quarter" idx="17"/>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Tree>
    <p:extLst>
      <p:ext uri="{BB962C8B-B14F-4D97-AF65-F5344CB8AC3E}">
        <p14:creationId xmlns:p14="http://schemas.microsoft.com/office/powerpoint/2010/main" val="4121274588"/>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1385264063"/>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Walkin">
    <p:bg>
      <p:bgPr>
        <a:solidFill>
          <a:srgbClr val="002050"/>
        </a:solidFill>
        <a:effectLst/>
      </p:bgPr>
    </p:bg>
    <p:spTree>
      <p:nvGrpSpPr>
        <p:cNvPr id="1" name=""/>
        <p:cNvGrpSpPr/>
        <p:nvPr/>
      </p:nvGrpSpPr>
      <p:grpSpPr>
        <a:xfrm>
          <a:off x="0" y="0"/>
          <a:ext cx="0" cy="0"/>
          <a:chOff x="0" y="0"/>
          <a:chExt cx="0" cy="0"/>
        </a:xfrm>
      </p:grpSpPr>
      <p:sp>
        <p:nvSpPr>
          <p:cNvPr id="16" name="TextBox 15"/>
          <p:cNvSpPr txBox="1"/>
          <p:nvPr/>
        </p:nvSpPr>
        <p:spPr bwMode="auto">
          <a:xfrm>
            <a:off x="269240" y="2442271"/>
            <a:ext cx="4172233" cy="1267430"/>
          </a:xfrm>
          <a:prstGeom prst="rect">
            <a:avLst/>
          </a:prstGeom>
          <a:noFill/>
        </p:spPr>
        <p:txBody>
          <a:bodyPr wrap="square" lIns="143428" tIns="143428" rIns="179285" bIns="143428" rtlCol="0">
            <a:spAutoFit/>
          </a:bodyPr>
          <a:lstStyle/>
          <a:p>
            <a:pPr>
              <a:lnSpc>
                <a:spcPct val="90000"/>
              </a:lnSpc>
              <a:spcBef>
                <a:spcPct val="20000"/>
              </a:spcBef>
              <a:buSzPct val="90000"/>
              <a:buFont typeface="Arial" pitchFamily="34" charset="0"/>
              <a:buNone/>
              <a:defRPr/>
            </a:pPr>
            <a:r>
              <a:rPr lang="en-US" sz="3529" spc="-78" baseline="0" dirty="0">
                <a:solidFill>
                  <a:srgbClr val="FFFFFF"/>
                </a:solidFill>
                <a:latin typeface="Segoe UI Light"/>
              </a:rPr>
              <a:t>Enterprise Partner Summit 2015</a:t>
            </a:r>
          </a:p>
        </p:txBody>
      </p:sp>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invGray">
          <a:xfrm>
            <a:off x="448585" y="2084187"/>
            <a:ext cx="1310159" cy="280694"/>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bwMode="ltGray">
          <a:xfrm>
            <a:off x="3854876" y="2084187"/>
            <a:ext cx="7888538" cy="1793106"/>
          </a:xfrm>
          <a:prstGeom prst="rect">
            <a:avLst/>
          </a:prstGeom>
        </p:spPr>
      </p:pic>
      <p:sp>
        <p:nvSpPr>
          <p:cNvPr id="2" name="Rectangle 1"/>
          <p:cNvSpPr/>
          <p:nvPr/>
        </p:nvSpPr>
        <p:spPr bwMode="ltGray">
          <a:xfrm>
            <a:off x="0" y="6566933"/>
            <a:ext cx="12192000" cy="291067"/>
          </a:xfrm>
          <a:prstGeom prst="rect">
            <a:avLst/>
          </a:prstGeom>
          <a:solidFill>
            <a:srgbClr val="00B29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3825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1909857"/>
            <a:ext cx="6274911" cy="1967420"/>
          </a:xfrm>
          <a:noFill/>
        </p:spPr>
        <p:txBody>
          <a:bodyPr lIns="146304" tIns="91440" rIns="146304" bIns="91440" anchor="t" anchorCtr="0"/>
          <a:lstStyle>
            <a:lvl1pPr>
              <a:defRPr sz="4705" spc="-98" baseline="0">
                <a:gradFill>
                  <a:gsLst>
                    <a:gs pos="100000">
                      <a:schemeClr val="tx2"/>
                    </a:gs>
                    <a:gs pos="0">
                      <a:schemeClr val="tx2"/>
                    </a:gs>
                  </a:gsLst>
                  <a:lin ang="5400000" scaled="0"/>
                </a:gradFill>
              </a:defRPr>
            </a:lvl1pPr>
          </a:lstStyle>
          <a:p>
            <a:r>
              <a:rPr lang="en-US" dirty="0"/>
              <a:t>Presentation title</a:t>
            </a:r>
          </a:p>
        </p:txBody>
      </p:sp>
      <p:sp>
        <p:nvSpPr>
          <p:cNvPr id="5" name="Text Placeholder 4"/>
          <p:cNvSpPr>
            <a:spLocks noGrp="1"/>
          </p:cNvSpPr>
          <p:nvPr>
            <p:ph type="body" sz="quarter" idx="12" hasCustomPrompt="1"/>
          </p:nvPr>
        </p:nvSpPr>
        <p:spPr>
          <a:xfrm>
            <a:off x="269301" y="3878574"/>
            <a:ext cx="6274912" cy="1792326"/>
          </a:xfrm>
          <a:noFill/>
        </p:spPr>
        <p:txBody>
          <a:bodyPr lIns="146304" tIns="109728" rIns="146304" bIns="109728">
            <a:noAutofit/>
          </a:bodyPr>
          <a:lstStyle>
            <a:lvl1pPr marL="0" indent="0">
              <a:spcBef>
                <a:spcPts val="0"/>
              </a:spcBef>
              <a:buNone/>
              <a:defRPr sz="3137" spc="0" baseline="0">
                <a:gradFill>
                  <a:gsLst>
                    <a:gs pos="91000">
                      <a:schemeClr val="tx1"/>
                    </a:gs>
                    <a:gs pos="0">
                      <a:schemeClr val="tx1"/>
                    </a:gs>
                  </a:gsLst>
                  <a:lin ang="5400000" scaled="0"/>
                </a:gradFill>
                <a:latin typeface="+mj-lt"/>
              </a:defRPr>
            </a:lvl1pPr>
          </a:lstStyle>
          <a:p>
            <a:pPr lvl="0"/>
            <a:r>
              <a:rPr lang="en-US" dirty="0"/>
              <a:t>Speaker Name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invGray">
          <a:xfrm>
            <a:off x="448585" y="6121506"/>
            <a:ext cx="1254995" cy="268875"/>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bwMode="ltGray">
          <a:xfrm>
            <a:off x="7073194" y="2084186"/>
            <a:ext cx="4670219" cy="1793106"/>
          </a:xfrm>
          <a:prstGeom prst="rect">
            <a:avLst/>
          </a:prstGeom>
        </p:spPr>
      </p:pic>
      <p:sp>
        <p:nvSpPr>
          <p:cNvPr id="11" name="Rectangle 10"/>
          <p:cNvSpPr/>
          <p:nvPr/>
        </p:nvSpPr>
        <p:spPr bwMode="ltGray">
          <a:xfrm>
            <a:off x="0" y="6566933"/>
            <a:ext cx="12192000" cy="291067"/>
          </a:xfrm>
          <a:prstGeom prst="rect">
            <a:avLst/>
          </a:prstGeom>
          <a:solidFill>
            <a:srgbClr val="00B29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0603948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itle Slide - Palm trees">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1909857"/>
            <a:ext cx="6274911" cy="1967420"/>
          </a:xfrm>
          <a:noFill/>
        </p:spPr>
        <p:txBody>
          <a:bodyPr lIns="146304" tIns="91440" rIns="146304" bIns="91440" anchor="t" anchorCtr="0"/>
          <a:lstStyle>
            <a:lvl1pPr>
              <a:defRPr sz="4705" spc="-98" baseline="0">
                <a:gradFill>
                  <a:gsLst>
                    <a:gs pos="100000">
                      <a:schemeClr val="tx2"/>
                    </a:gs>
                    <a:gs pos="0">
                      <a:schemeClr val="tx2"/>
                    </a:gs>
                  </a:gsLst>
                  <a:lin ang="5400000" scaled="0"/>
                </a:gradFill>
              </a:defRPr>
            </a:lvl1pPr>
          </a:lstStyle>
          <a:p>
            <a:r>
              <a:rPr lang="en-US" dirty="0"/>
              <a:t>Presentation title</a:t>
            </a:r>
          </a:p>
        </p:txBody>
      </p:sp>
      <p:sp>
        <p:nvSpPr>
          <p:cNvPr id="5" name="Text Placeholder 4"/>
          <p:cNvSpPr>
            <a:spLocks noGrp="1"/>
          </p:cNvSpPr>
          <p:nvPr>
            <p:ph type="body" sz="quarter" idx="12" hasCustomPrompt="1"/>
          </p:nvPr>
        </p:nvSpPr>
        <p:spPr>
          <a:xfrm>
            <a:off x="269301" y="3878574"/>
            <a:ext cx="6274912" cy="1792326"/>
          </a:xfrm>
          <a:noFill/>
        </p:spPr>
        <p:txBody>
          <a:bodyPr lIns="146304" tIns="109728" rIns="146304" bIns="109728">
            <a:noAutofit/>
          </a:bodyPr>
          <a:lstStyle>
            <a:lvl1pPr marL="0" indent="0">
              <a:spcBef>
                <a:spcPts val="0"/>
              </a:spcBef>
              <a:buNone/>
              <a:defRPr sz="3137" spc="0" baseline="0">
                <a:gradFill>
                  <a:gsLst>
                    <a:gs pos="91000">
                      <a:schemeClr val="tx1"/>
                    </a:gs>
                    <a:gs pos="0">
                      <a:schemeClr val="tx1"/>
                    </a:gs>
                  </a:gsLst>
                  <a:lin ang="5400000" scaled="0"/>
                </a:gradFill>
                <a:latin typeface="+mj-lt"/>
              </a:defRPr>
            </a:lvl1pPr>
          </a:lstStyle>
          <a:p>
            <a:pPr lvl="0"/>
            <a:r>
              <a:rPr lang="en-US" dirty="0"/>
              <a:t>Speaker Name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invGray">
          <a:xfrm>
            <a:off x="448585" y="6121506"/>
            <a:ext cx="1254995" cy="268875"/>
          </a:xfrm>
          <a:prstGeom prst="rect">
            <a:avLst/>
          </a:prstGeom>
        </p:spPr>
      </p:pic>
      <p:pic>
        <p:nvPicPr>
          <p:cNvPr id="7" name="Picture 6" descr="shortbanner.png"/>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ltGray">
          <a:xfrm>
            <a:off x="7073195" y="2031245"/>
            <a:ext cx="4958508" cy="1850700"/>
          </a:xfrm>
          <a:prstGeom prst="rect">
            <a:avLst/>
          </a:prstGeom>
        </p:spPr>
      </p:pic>
      <p:sp>
        <p:nvSpPr>
          <p:cNvPr id="8" name="Rectangle 7"/>
          <p:cNvSpPr/>
          <p:nvPr/>
        </p:nvSpPr>
        <p:spPr bwMode="ltGray">
          <a:xfrm>
            <a:off x="0" y="6566933"/>
            <a:ext cx="12192000" cy="291067"/>
          </a:xfrm>
          <a:prstGeom prst="rect">
            <a:avLst/>
          </a:prstGeom>
          <a:solidFill>
            <a:srgbClr val="00B29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59275052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2"/>
                    </a:gs>
                    <a:gs pos="99000">
                      <a:schemeClr val="tx2"/>
                    </a:gs>
                  </a:gsLst>
                  <a:lin ang="5400000" scaled="0"/>
                </a:gradFill>
              </a:defRPr>
            </a:lvl1pPr>
            <a:lvl2pPr marL="0" indent="0">
              <a:buFontTx/>
              <a:buNone/>
              <a:defRPr sz="1961"/>
            </a:lvl2pPr>
            <a:lvl3pPr marL="224097" indent="0">
              <a:buNone/>
              <a:defRPr/>
            </a:lvl3pPr>
            <a:lvl4pPr marL="448193" indent="0">
              <a:buNone/>
              <a:defRPr/>
            </a:lvl4pPr>
            <a:lvl5pPr marL="67229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97593489"/>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97" indent="0">
              <a:buNone/>
              <a:defRPr/>
            </a:lvl3pPr>
            <a:lvl4pPr marL="448193" indent="0">
              <a:buNone/>
              <a:defRPr/>
            </a:lvl4pPr>
            <a:lvl5pPr marL="67229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37713278"/>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05343135"/>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48376021"/>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69241"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50">
                      <a:schemeClr val="tx2"/>
                    </a:gs>
                    <a:gs pos="99000">
                      <a:schemeClr val="tx2"/>
                    </a:gs>
                  </a:gsLst>
                  <a:lin ang="5400000" scaled="0"/>
                </a:gradFill>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544214"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50">
                      <a:schemeClr val="tx2"/>
                    </a:gs>
                    <a:gs pos="99000">
                      <a:schemeClr val="tx2"/>
                    </a:gs>
                  </a:gsLst>
                  <a:lin ang="5400000" scaled="0"/>
                </a:gradFill>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55302846"/>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69241"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544214"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22659994"/>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Text Placeholder 23"/>
          <p:cNvSpPr>
            <a:spLocks noGrp="1"/>
          </p:cNvSpPr>
          <p:nvPr>
            <p:ph type="body" sz="quarter" idx="14" hasCustomPrompt="1"/>
          </p:nvPr>
        </p:nvSpPr>
        <p:spPr>
          <a:xfrm>
            <a:off x="11430000" y="6478324"/>
            <a:ext cx="762000" cy="378354"/>
          </a:xfrm>
          <a:prstGeom prst="rect">
            <a:avLst/>
          </a:prstGeom>
        </p:spPr>
        <p:txBody>
          <a:bodyPr anchor="ctr"/>
          <a:lstStyle>
            <a:lvl1pPr marL="0" indent="0" algn="r">
              <a:buNone/>
              <a:defRPr sz="800">
                <a:solidFill>
                  <a:schemeClr val="tx1"/>
                </a:solidFill>
              </a:defRPr>
            </a:lvl1pPr>
          </a:lstStyle>
          <a:p>
            <a:fld id="{13C7C2A1-6219-4FFB-8871-7AF0864EFB3F}" type="slidenum">
              <a:rPr lang="en-US" smtClean="0"/>
              <a:t>‹#›</a:t>
            </a:fld>
            <a:endParaRPr lang="en-US" dirty="0"/>
          </a:p>
        </p:txBody>
      </p:sp>
      <p:sp>
        <p:nvSpPr>
          <p:cNvPr id="2" name="Footer Placeholder 1"/>
          <p:cNvSpPr>
            <a:spLocks noGrp="1"/>
          </p:cNvSpPr>
          <p:nvPr>
            <p:ph type="ftr" sz="quarter" idx="15"/>
          </p:nvPr>
        </p:nvSpPr>
        <p:spPr/>
        <p:txBody>
          <a:bodyPr/>
          <a:lstStyle/>
          <a:p>
            <a:endParaRPr lang="en-US" dirty="0">
              <a:solidFill>
                <a:srgbClr val="505050"/>
              </a:solidFill>
            </a:endParaRPr>
          </a:p>
        </p:txBody>
      </p:sp>
      <p:sp>
        <p:nvSpPr>
          <p:cNvPr id="3" name="Slide Number Placeholder 2"/>
          <p:cNvSpPr>
            <a:spLocks noGrp="1"/>
          </p:cNvSpPr>
          <p:nvPr>
            <p:ph type="sldNum" sz="quarter" idx="16"/>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Tree>
    <p:extLst>
      <p:ext uri="{BB962C8B-B14F-4D97-AF65-F5344CB8AC3E}">
        <p14:creationId xmlns:p14="http://schemas.microsoft.com/office/powerpoint/2010/main" val="3572551310"/>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69241" y="1189176"/>
            <a:ext cx="5378548" cy="1946751"/>
          </a:xfrm>
        </p:spPr>
        <p:txBody>
          <a:bodyPr wrap="square">
            <a:spAutoFit/>
          </a:bodyPr>
          <a:lstStyle>
            <a:lvl1pPr marL="281677" indent="-281677">
              <a:spcBef>
                <a:spcPts val="1200"/>
              </a:spcBef>
              <a:buClr>
                <a:schemeClr val="tx2"/>
              </a:buClr>
              <a:buFont typeface="Arial" pitchFamily="34" charset="0"/>
              <a:buChar char="•"/>
              <a:defRPr sz="3137">
                <a:gradFill>
                  <a:gsLst>
                    <a:gs pos="1250">
                      <a:schemeClr val="tx2"/>
                    </a:gs>
                    <a:gs pos="99000">
                      <a:schemeClr val="tx2"/>
                    </a:gs>
                  </a:gsLst>
                  <a:lin ang="5400000" scaled="0"/>
                </a:gradFill>
              </a:defRPr>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544214" y="1189176"/>
            <a:ext cx="5378548" cy="1946751"/>
          </a:xfrm>
        </p:spPr>
        <p:txBody>
          <a:bodyPr wrap="square">
            <a:spAutoFit/>
          </a:bodyPr>
          <a:lstStyle>
            <a:lvl1pPr marL="281677" indent="-281677">
              <a:spcBef>
                <a:spcPts val="1200"/>
              </a:spcBef>
              <a:buClr>
                <a:schemeClr val="tx2"/>
              </a:buClr>
              <a:buFont typeface="Arial" pitchFamily="34" charset="0"/>
              <a:buChar char="•"/>
              <a:defRPr sz="3137">
                <a:gradFill>
                  <a:gsLst>
                    <a:gs pos="1250">
                      <a:schemeClr val="tx2"/>
                    </a:gs>
                    <a:gs pos="99000">
                      <a:schemeClr val="tx2"/>
                    </a:gs>
                  </a:gsLst>
                  <a:lin ang="5400000" scaled="0"/>
                </a:gradFill>
              </a:defRPr>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27455135"/>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69241" y="1189176"/>
            <a:ext cx="5378548" cy="1946751"/>
          </a:xfrm>
        </p:spPr>
        <p:txBody>
          <a:bodyPr wrap="square">
            <a:spAutoFit/>
          </a:bodyPr>
          <a:lstStyle>
            <a:lvl1pPr marL="281677" indent="-281677">
              <a:spcBef>
                <a:spcPts val="1200"/>
              </a:spcBef>
              <a:buClr>
                <a:schemeClr val="tx1"/>
              </a:buClr>
              <a:buFont typeface="Arial" pitchFamily="34" charset="0"/>
              <a:buChar char="•"/>
              <a:defRPr sz="3137"/>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544214" y="1189176"/>
            <a:ext cx="5378548" cy="1946751"/>
          </a:xfrm>
        </p:spPr>
        <p:txBody>
          <a:bodyPr wrap="square">
            <a:spAutoFit/>
          </a:bodyPr>
          <a:lstStyle>
            <a:lvl1pPr marL="281677" indent="-281677">
              <a:spcBef>
                <a:spcPts val="1200"/>
              </a:spcBef>
              <a:buClr>
                <a:schemeClr val="tx1"/>
              </a:buClr>
              <a:buFont typeface="Arial" pitchFamily="34" charset="0"/>
              <a:buChar char="•"/>
              <a:defRPr sz="3137"/>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04398523"/>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869109611"/>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1" y="1877358"/>
            <a:ext cx="6274973" cy="1999919"/>
          </a:xfrm>
          <a:noFill/>
        </p:spPr>
        <p:txBody>
          <a:bodyPr tIns="91440" bIns="91440" anchor="t" anchorCtr="0"/>
          <a:lstStyle>
            <a:lvl1pPr>
              <a:defRPr sz="7058" spc="-98" baseline="0">
                <a:gradFill>
                  <a:gsLst>
                    <a:gs pos="2037">
                      <a:schemeClr val="tx1"/>
                    </a:gs>
                    <a:gs pos="5833">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69240" y="3877277"/>
            <a:ext cx="6274974" cy="1793881"/>
          </a:xfrm>
          <a:noFill/>
        </p:spPr>
        <p:txBody>
          <a:bodyPr lIns="182880" tIns="146304" rIns="182880" bIns="146304">
            <a:noAutofit/>
          </a:bodyPr>
          <a:lstStyle>
            <a:lvl1pPr marL="0" indent="0">
              <a:spcBef>
                <a:spcPts val="0"/>
              </a:spcBef>
              <a:buNone/>
              <a:defRPr sz="3529" spc="0" baseline="0">
                <a:gradFill>
                  <a:gsLst>
                    <a:gs pos="2037">
                      <a:schemeClr val="tx1"/>
                    </a:gs>
                    <a:gs pos="5833">
                      <a:schemeClr val="tx1"/>
                    </a:gs>
                  </a:gsLst>
                  <a:lin ang="5400000" scaled="0"/>
                </a:gradFill>
                <a:latin typeface="+mj-lt"/>
              </a:defRPr>
            </a:lvl1pPr>
          </a:lstStyle>
          <a:p>
            <a:pPr lvl="0"/>
            <a:r>
              <a:rPr lang="en-US" dirty="0"/>
              <a:t>Speaker Name</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ltGray">
          <a:xfrm>
            <a:off x="7073194" y="2084186"/>
            <a:ext cx="4670219" cy="1793106"/>
          </a:xfrm>
          <a:prstGeom prst="rect">
            <a:avLst/>
          </a:prstGeom>
        </p:spPr>
      </p:pic>
      <p:sp>
        <p:nvSpPr>
          <p:cNvPr id="7" name="Rectangle 6"/>
          <p:cNvSpPr/>
          <p:nvPr/>
        </p:nvSpPr>
        <p:spPr bwMode="ltGray">
          <a:xfrm>
            <a:off x="0" y="6566933"/>
            <a:ext cx="12192000" cy="291067"/>
          </a:xfrm>
          <a:prstGeom prst="rect">
            <a:avLst/>
          </a:prstGeom>
          <a:solidFill>
            <a:srgbClr val="00B29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984176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1" y="1877358"/>
            <a:ext cx="6274973" cy="2697988"/>
          </a:xfrm>
          <a:noFill/>
        </p:spPr>
        <p:txBody>
          <a:bodyPr tIns="91440" bIns="91440" anchor="t" anchorCtr="0"/>
          <a:lstStyle>
            <a:lvl1pPr>
              <a:defRPr sz="7058" spc="-98" baseline="0">
                <a:gradFill>
                  <a:gsLst>
                    <a:gs pos="2037">
                      <a:schemeClr val="tx1"/>
                    </a:gs>
                    <a:gs pos="5833">
                      <a:schemeClr val="tx1"/>
                    </a:gs>
                  </a:gsLst>
                  <a:lin ang="5400000" scaled="0"/>
                </a:gradFill>
              </a:defRPr>
            </a:lvl1pPr>
          </a:lstStyle>
          <a:p>
            <a:r>
              <a:rPr lang="en-US" dirty="0"/>
              <a:t>Video title</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ltGray">
          <a:xfrm>
            <a:off x="7073194" y="2084186"/>
            <a:ext cx="4670219" cy="1793106"/>
          </a:xfrm>
          <a:prstGeom prst="rect">
            <a:avLst/>
          </a:prstGeom>
        </p:spPr>
      </p:pic>
      <p:sp>
        <p:nvSpPr>
          <p:cNvPr id="7" name="Rectangle 6"/>
          <p:cNvSpPr/>
          <p:nvPr/>
        </p:nvSpPr>
        <p:spPr bwMode="ltGray">
          <a:xfrm>
            <a:off x="0" y="6566933"/>
            <a:ext cx="12192000" cy="291067"/>
          </a:xfrm>
          <a:prstGeom prst="rect">
            <a:avLst/>
          </a:prstGeom>
          <a:solidFill>
            <a:srgbClr val="00B29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99494940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4110244818"/>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dirty="0"/>
              <a:t>Section title</a:t>
            </a:r>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bwMode="invGray">
          <a:xfrm>
            <a:off x="455226" y="470410"/>
            <a:ext cx="1606863" cy="352152"/>
          </a:xfrm>
          <a:prstGeom prst="rect">
            <a:avLst/>
          </a:prstGeom>
        </p:spPr>
      </p:pic>
    </p:spTree>
    <p:extLst>
      <p:ext uri="{BB962C8B-B14F-4D97-AF65-F5344CB8AC3E}">
        <p14:creationId xmlns:p14="http://schemas.microsoft.com/office/powerpoint/2010/main" val="13048020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335472130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83347502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1" y="1217195"/>
            <a:ext cx="5378548" cy="1973570"/>
          </a:xfrm>
        </p:spPr>
        <p:txBody>
          <a:bodyPr>
            <a:spAutoFit/>
          </a:bodyPr>
          <a:lstStyle>
            <a:lvl1pPr>
              <a:defRPr sz="647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097556" y="0"/>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a:t>Click icon to add picture</a:t>
            </a:r>
            <a:endParaRPr lang="en-US" dirty="0"/>
          </a:p>
        </p:txBody>
      </p:sp>
    </p:spTree>
    <p:extLst>
      <p:ext uri="{BB962C8B-B14F-4D97-AF65-F5344CB8AC3E}">
        <p14:creationId xmlns:p14="http://schemas.microsoft.com/office/powerpoint/2010/main" val="12153691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vmlDrawing" Target="../drawings/vmlDrawing1.vml"/><Relationship Id="rId30" Type="http://schemas.openxmlformats.org/officeDocument/2006/relationships/image" Target="../media/image1.emf"/></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26" Type="http://schemas.openxmlformats.org/officeDocument/2006/relationships/slideLayout" Target="../slideLayouts/slideLayout106.xml"/><Relationship Id="rId3" Type="http://schemas.openxmlformats.org/officeDocument/2006/relationships/slideLayout" Target="../slideLayouts/slideLayout83.xml"/><Relationship Id="rId21" Type="http://schemas.openxmlformats.org/officeDocument/2006/relationships/slideLayout" Target="../slideLayouts/slideLayout101.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5" Type="http://schemas.openxmlformats.org/officeDocument/2006/relationships/slideLayout" Target="../slideLayouts/slideLayout105.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29" Type="http://schemas.openxmlformats.org/officeDocument/2006/relationships/image" Target="../media/image14.png"/><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24" Type="http://schemas.openxmlformats.org/officeDocument/2006/relationships/slideLayout" Target="../slideLayouts/slideLayout104.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23" Type="http://schemas.openxmlformats.org/officeDocument/2006/relationships/slideLayout" Target="../slideLayouts/slideLayout103.xml"/><Relationship Id="rId28" Type="http://schemas.openxmlformats.org/officeDocument/2006/relationships/theme" Target="../theme/theme10.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 Id="rId22" Type="http://schemas.openxmlformats.org/officeDocument/2006/relationships/slideLayout" Target="../slideLayouts/slideLayout102.xml"/><Relationship Id="rId27" Type="http://schemas.openxmlformats.org/officeDocument/2006/relationships/slideLayout" Target="../slideLayouts/slideLayout10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slideLayout" Target="../slideLayouts/slideLayout120.xml"/><Relationship Id="rId18" Type="http://schemas.openxmlformats.org/officeDocument/2006/relationships/slideLayout" Target="../slideLayouts/slideLayout125.xml"/><Relationship Id="rId26" Type="http://schemas.openxmlformats.org/officeDocument/2006/relationships/slideLayout" Target="../slideLayouts/slideLayout133.xml"/><Relationship Id="rId3" Type="http://schemas.openxmlformats.org/officeDocument/2006/relationships/slideLayout" Target="../slideLayouts/slideLayout110.xml"/><Relationship Id="rId21" Type="http://schemas.openxmlformats.org/officeDocument/2006/relationships/slideLayout" Target="../slideLayouts/slideLayout128.xml"/><Relationship Id="rId7" Type="http://schemas.openxmlformats.org/officeDocument/2006/relationships/slideLayout" Target="../slideLayouts/slideLayout114.xml"/><Relationship Id="rId12" Type="http://schemas.openxmlformats.org/officeDocument/2006/relationships/slideLayout" Target="../slideLayouts/slideLayout119.xml"/><Relationship Id="rId17" Type="http://schemas.openxmlformats.org/officeDocument/2006/relationships/slideLayout" Target="../slideLayouts/slideLayout124.xml"/><Relationship Id="rId25" Type="http://schemas.openxmlformats.org/officeDocument/2006/relationships/slideLayout" Target="../slideLayouts/slideLayout132.xml"/><Relationship Id="rId2" Type="http://schemas.openxmlformats.org/officeDocument/2006/relationships/slideLayout" Target="../slideLayouts/slideLayout109.xml"/><Relationship Id="rId16" Type="http://schemas.openxmlformats.org/officeDocument/2006/relationships/slideLayout" Target="../slideLayouts/slideLayout123.xml"/><Relationship Id="rId20" Type="http://schemas.openxmlformats.org/officeDocument/2006/relationships/slideLayout" Target="../slideLayouts/slideLayout127.xml"/><Relationship Id="rId29" Type="http://schemas.openxmlformats.org/officeDocument/2006/relationships/theme" Target="../theme/theme11.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24" Type="http://schemas.openxmlformats.org/officeDocument/2006/relationships/slideLayout" Target="../slideLayouts/slideLayout131.xml"/><Relationship Id="rId5" Type="http://schemas.openxmlformats.org/officeDocument/2006/relationships/slideLayout" Target="../slideLayouts/slideLayout112.xml"/><Relationship Id="rId15" Type="http://schemas.openxmlformats.org/officeDocument/2006/relationships/slideLayout" Target="../slideLayouts/slideLayout122.xml"/><Relationship Id="rId23" Type="http://schemas.openxmlformats.org/officeDocument/2006/relationships/slideLayout" Target="../slideLayouts/slideLayout130.xml"/><Relationship Id="rId28" Type="http://schemas.openxmlformats.org/officeDocument/2006/relationships/slideLayout" Target="../slideLayouts/slideLayout135.xml"/><Relationship Id="rId10" Type="http://schemas.openxmlformats.org/officeDocument/2006/relationships/slideLayout" Target="../slideLayouts/slideLayout117.xml"/><Relationship Id="rId19" Type="http://schemas.openxmlformats.org/officeDocument/2006/relationships/slideLayout" Target="../slideLayouts/slideLayout126.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slideLayout" Target="../slideLayouts/slideLayout121.xml"/><Relationship Id="rId22" Type="http://schemas.openxmlformats.org/officeDocument/2006/relationships/slideLayout" Target="../slideLayouts/slideLayout129.xml"/><Relationship Id="rId27" Type="http://schemas.openxmlformats.org/officeDocument/2006/relationships/slideLayout" Target="../slideLayouts/slideLayout13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image" Target="../media/image7.emf"/><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oleObject" Target="../embeddings/oleObject3.bin"/><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tags" Target="../tags/tag3.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vmlDrawing" Target="../drawings/vmlDrawing3.v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slideLayout" Target="../slideLayouts/slideLayout72.xml"/><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slideLayout" Target="../slideLayouts/slideLayout71.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29" Type="http://schemas.openxmlformats.org/officeDocument/2006/relationships/vmlDrawing" Target="../drawings/vmlDrawing21.v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32" Type="http://schemas.openxmlformats.org/officeDocument/2006/relationships/image" Target="../media/image1.emf"/><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28" Type="http://schemas.openxmlformats.org/officeDocument/2006/relationships/theme" Target="../theme/theme3.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31" Type="http://schemas.openxmlformats.org/officeDocument/2006/relationships/oleObject" Target="../embeddings/oleObject1.bin"/><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 Id="rId27" Type="http://schemas.openxmlformats.org/officeDocument/2006/relationships/slideLayout" Target="../slideLayouts/slideLayout73.xml"/><Relationship Id="rId30" Type="http://schemas.openxmlformats.org/officeDocument/2006/relationships/tags" Target="../tags/tag21.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76.xml"/><Relationship Id="rId1" Type="http://schemas.openxmlformats.org/officeDocument/2006/relationships/slideLayout" Target="../slideLayouts/slideLayout75.xml"/></Relationships>
</file>

<file path=ppt/slideMasters/_rels/slideMaster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78.xml"/><Relationship Id="rId1"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79.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8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8"/>
            </p:custDataLst>
            <p:extLst>
              <p:ext uri="{D42A27DB-BD31-4B8C-83A1-F6EECF244321}">
                <p14:modId xmlns:p14="http://schemas.microsoft.com/office/powerpoint/2010/main" val="46045526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500" name="think-cell Slide" r:id="rId29" imgW="377" imgH="377" progId="TCLayout.ActiveDocument.1">
                  <p:embed/>
                </p:oleObj>
              </mc:Choice>
              <mc:Fallback>
                <p:oleObj name="think-cell Slide" r:id="rId29" imgW="377" imgH="377" progId="TCLayout.ActiveDocument.1">
                  <p:embed/>
                  <p:pic>
                    <p:nvPicPr>
                      <p:cNvPr id="0" name=""/>
                      <p:cNvPicPr/>
                      <p:nvPr/>
                    </p:nvPicPr>
                    <p:blipFill>
                      <a:blip r:embed="rId30"/>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1" y="2"/>
            <a:ext cx="12192000" cy="646042"/>
          </a:xfrm>
          <a:prstGeom prst="rect">
            <a:avLst/>
          </a:prstGeom>
        </p:spPr>
        <p:txBody>
          <a:bodyPr vert="horz" lIns="320040" tIns="152357" rIns="53325" bIns="53325" rtlCol="0" anchor="ctr">
            <a:normAutofit/>
          </a:bodyPr>
          <a:lstStyle/>
          <a:p>
            <a:endParaRPr lang="en-US" dirty="0"/>
          </a:p>
        </p:txBody>
      </p:sp>
      <p:sp>
        <p:nvSpPr>
          <p:cNvPr id="7" name="Footer Placeholder 6"/>
          <p:cNvSpPr>
            <a:spLocks noGrp="1"/>
          </p:cNvSpPr>
          <p:nvPr>
            <p:ph type="ftr" sz="quarter" idx="3"/>
          </p:nvPr>
        </p:nvSpPr>
        <p:spPr>
          <a:xfrm>
            <a:off x="3048001" y="6477874"/>
            <a:ext cx="8382000" cy="380127"/>
          </a:xfrm>
          <a:prstGeom prst="rect">
            <a:avLst/>
          </a:prstGeom>
        </p:spPr>
        <p:txBody>
          <a:bodyPr vert="horz" lIns="76179" tIns="38089" rIns="76179" bIns="38089" rtlCol="0" anchor="ctr"/>
          <a:lstStyle>
            <a:lvl1pPr algn="l">
              <a:defRPr sz="800">
                <a:solidFill>
                  <a:schemeClr val="tx1"/>
                </a:solidFill>
                <a:latin typeface="Segoe UI" pitchFamily="34" charset="0"/>
                <a:ea typeface="Segoe UI" pitchFamily="34" charset="0"/>
                <a:cs typeface="Segoe UI" pitchFamily="34" charset="0"/>
              </a:defRPr>
            </a:lvl1pPr>
          </a:lstStyle>
          <a:p>
            <a:pPr defTabSz="1087896"/>
            <a:endParaRPr lang="en-US" dirty="0">
              <a:solidFill>
                <a:srgbClr val="505050"/>
              </a:solidFill>
            </a:endParaRPr>
          </a:p>
        </p:txBody>
      </p:sp>
      <p:sp>
        <p:nvSpPr>
          <p:cNvPr id="15" name="Text Placeholder 14"/>
          <p:cNvSpPr>
            <a:spLocks noGrp="1"/>
          </p:cNvSpPr>
          <p:nvPr>
            <p:ph type="body" idx="1"/>
          </p:nvPr>
        </p:nvSpPr>
        <p:spPr>
          <a:xfrm>
            <a:off x="227072" y="1600201"/>
            <a:ext cx="11356756" cy="4572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Slide Number Placeholder 18"/>
          <p:cNvSpPr>
            <a:spLocks noGrp="1"/>
          </p:cNvSpPr>
          <p:nvPr>
            <p:ph type="sldNum" sz="quarter" idx="4"/>
          </p:nvPr>
        </p:nvSpPr>
        <p:spPr>
          <a:xfrm>
            <a:off x="11430002" y="6477875"/>
            <a:ext cx="761998" cy="380126"/>
          </a:xfrm>
          <a:prstGeom prst="rect">
            <a:avLst/>
          </a:prstGeom>
        </p:spPr>
        <p:txBody>
          <a:bodyPr vert="horz" lIns="91440" tIns="45720" rIns="91440" bIns="45720" rtlCol="0" anchor="ctr"/>
          <a:lstStyle>
            <a:lvl1pPr algn="r">
              <a:defRPr sz="800">
                <a:solidFill>
                  <a:schemeClr val="tx1"/>
                </a:solidFill>
                <a:latin typeface="Segoe UI" pitchFamily="34" charset="0"/>
                <a:ea typeface="Segoe UI" pitchFamily="34" charset="0"/>
                <a:cs typeface="Segoe UI" pitchFamily="34" charset="0"/>
              </a:defRPr>
            </a:lvl1pPr>
          </a:lstStyle>
          <a:p>
            <a:pPr defTabSz="1087896"/>
            <a:fld id="{FAADACFB-7C71-4E89-89D2-7BBA40B7BFA9}" type="slidenum">
              <a:rPr lang="en-US" smtClean="0">
                <a:solidFill>
                  <a:srgbClr val="505050"/>
                </a:solidFill>
              </a:rPr>
              <a:pPr defTabSz="1087896"/>
              <a:t>‹#›</a:t>
            </a:fld>
            <a:endParaRPr lang="en-US" dirty="0">
              <a:solidFill>
                <a:srgbClr val="505050"/>
              </a:solidFill>
            </a:endParaRPr>
          </a:p>
        </p:txBody>
      </p:sp>
    </p:spTree>
    <p:extLst>
      <p:ext uri="{BB962C8B-B14F-4D97-AF65-F5344CB8AC3E}">
        <p14:creationId xmlns:p14="http://schemas.microsoft.com/office/powerpoint/2010/main" val="3325325122"/>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59"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 id="2147483756" r:id="rId17"/>
    <p:sldLayoutId id="2147483757" r:id="rId18"/>
    <p:sldLayoutId id="2147483758" r:id="rId19"/>
    <p:sldLayoutId id="2147483961" r:id="rId20"/>
    <p:sldLayoutId id="2147483962" r:id="rId21"/>
    <p:sldLayoutId id="2147483963" r:id="rId22"/>
    <p:sldLayoutId id="2147483964" r:id="rId23"/>
    <p:sldLayoutId id="2147483966" r:id="rId24"/>
    <p:sldLayoutId id="2147483969" r:id="rId25"/>
  </p:sldLayoutIdLst>
  <p:transition>
    <p:fade/>
  </p:transition>
  <p:hf hdr="0" ftr="0" dt="0"/>
  <p:txStyles>
    <p:titleStyle>
      <a:lvl1pPr marL="0" algn="l" defTabSz="1087896" rtl="0" eaLnBrk="1" latinLnBrk="0" hangingPunct="1">
        <a:lnSpc>
          <a:spcPct val="90000"/>
        </a:lnSpc>
        <a:spcBef>
          <a:spcPct val="0"/>
        </a:spcBef>
        <a:buNone/>
        <a:defRPr lang="en-US" sz="4000" kern="1200" spc="-58" baseline="0" dirty="0">
          <a:solidFill>
            <a:srgbClr val="505050"/>
          </a:solidFill>
          <a:latin typeface="Segoe UI Light" pitchFamily="34" charset="0"/>
          <a:ea typeface="Segoe UI" pitchFamily="34" charset="0"/>
          <a:cs typeface="Segoe UI" pitchFamily="34" charset="0"/>
        </a:defRPr>
      </a:lvl1pPr>
    </p:titleStyle>
    <p:bodyStyle>
      <a:lvl1pPr marL="0" indent="0" algn="l" defTabSz="1087896" rtl="0" eaLnBrk="1" latinLnBrk="0" hangingPunct="1">
        <a:spcBef>
          <a:spcPts val="1800"/>
        </a:spcBef>
        <a:buClr>
          <a:srgbClr val="0072C6"/>
        </a:buClr>
        <a:buSzPct val="100000"/>
        <a:buFont typeface="Wingdings" pitchFamily="2" charset="2"/>
        <a:buNone/>
        <a:defRPr sz="2400" kern="1200">
          <a:solidFill>
            <a:srgbClr val="0072C6"/>
          </a:solidFill>
          <a:latin typeface="Segoe UI" pitchFamily="34" charset="0"/>
          <a:ea typeface="Segoe UI" pitchFamily="34" charset="0"/>
          <a:cs typeface="Segoe UI" pitchFamily="34" charset="0"/>
        </a:defRPr>
      </a:lvl1pPr>
      <a:lvl2pPr marL="475979" indent="-194358" algn="l" defTabSz="1087896" rtl="0" eaLnBrk="1" latinLnBrk="0" hangingPunct="1">
        <a:spcBef>
          <a:spcPct val="20000"/>
        </a:spcBef>
        <a:buFont typeface="Arial" pitchFamily="34" charset="0"/>
        <a:buChar char="•"/>
        <a:defRPr sz="1800" kern="1200">
          <a:solidFill>
            <a:srgbClr val="505050"/>
          </a:solidFill>
          <a:latin typeface="Segoe UI" pitchFamily="34" charset="0"/>
          <a:ea typeface="Segoe UI" pitchFamily="34" charset="0"/>
          <a:cs typeface="Segoe UI" pitchFamily="34" charset="0"/>
        </a:defRPr>
      </a:lvl2pPr>
      <a:lvl3pPr marL="761566" indent="-173202" algn="l" defTabSz="1087896" rtl="0" eaLnBrk="1" latinLnBrk="0" hangingPunct="1">
        <a:spcBef>
          <a:spcPct val="20000"/>
        </a:spcBef>
        <a:buFont typeface="Arial" pitchFamily="34" charset="0"/>
        <a:buChar char="•"/>
        <a:defRPr sz="1600" kern="1200">
          <a:solidFill>
            <a:srgbClr val="505050"/>
          </a:solidFill>
          <a:latin typeface="Segoe UI" pitchFamily="34" charset="0"/>
          <a:ea typeface="Segoe UI" pitchFamily="34" charset="0"/>
          <a:cs typeface="Segoe UI" pitchFamily="34" charset="0"/>
        </a:defRPr>
      </a:lvl3pPr>
      <a:lvl4pPr marL="1047153" indent="-177170" algn="l" defTabSz="1087896" rtl="0" eaLnBrk="1" latinLnBrk="0" hangingPunct="1">
        <a:spcBef>
          <a:spcPct val="20000"/>
        </a:spcBef>
        <a:buFont typeface="Arial" pitchFamily="34" charset="0"/>
        <a:buChar char="–"/>
        <a:defRPr sz="1400" kern="1200">
          <a:solidFill>
            <a:srgbClr val="505050"/>
          </a:solidFill>
          <a:latin typeface="Segoe UI" pitchFamily="34" charset="0"/>
          <a:ea typeface="Segoe UI" pitchFamily="34" charset="0"/>
          <a:cs typeface="Segoe UI" pitchFamily="34" charset="0"/>
        </a:defRPr>
      </a:lvl4pPr>
      <a:lvl5pPr marL="1285142" indent="-179814" algn="l" defTabSz="1087896" rtl="0" eaLnBrk="1" latinLnBrk="0" hangingPunct="1">
        <a:spcBef>
          <a:spcPct val="20000"/>
        </a:spcBef>
        <a:buFont typeface="Arial" pitchFamily="34" charset="0"/>
        <a:buChar char="»"/>
        <a:defRPr sz="1400" kern="1200">
          <a:solidFill>
            <a:srgbClr val="505050"/>
          </a:solidFill>
          <a:latin typeface="Segoe UI" pitchFamily="34" charset="0"/>
          <a:ea typeface="Segoe UI" pitchFamily="34" charset="0"/>
          <a:cs typeface="Segoe UI" pitchFamily="34" charset="0"/>
        </a:defRPr>
      </a:lvl5pPr>
      <a:lvl6pPr marL="2991716"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535663"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079613"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623560"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en-US"/>
      </a:defPPr>
      <a:lvl1pPr marL="0" algn="l" defTabSz="1087896" rtl="0" eaLnBrk="1" latinLnBrk="0" hangingPunct="1">
        <a:defRPr sz="2200" kern="1200">
          <a:solidFill>
            <a:schemeClr val="tx1"/>
          </a:solidFill>
          <a:latin typeface="+mn-lt"/>
          <a:ea typeface="+mn-ea"/>
          <a:cs typeface="+mn-cs"/>
        </a:defRPr>
      </a:lvl1pPr>
      <a:lvl2pPr marL="543949" algn="l" defTabSz="1087896" rtl="0" eaLnBrk="1" latinLnBrk="0" hangingPunct="1">
        <a:defRPr sz="2200" kern="1200">
          <a:solidFill>
            <a:schemeClr val="tx1"/>
          </a:solidFill>
          <a:latin typeface="+mn-lt"/>
          <a:ea typeface="+mn-ea"/>
          <a:cs typeface="+mn-cs"/>
        </a:defRPr>
      </a:lvl2pPr>
      <a:lvl3pPr marL="1087896" algn="l" defTabSz="1087896" rtl="0" eaLnBrk="1" latinLnBrk="0" hangingPunct="1">
        <a:defRPr sz="2200" kern="1200">
          <a:solidFill>
            <a:schemeClr val="tx1"/>
          </a:solidFill>
          <a:latin typeface="+mn-lt"/>
          <a:ea typeface="+mn-ea"/>
          <a:cs typeface="+mn-cs"/>
        </a:defRPr>
      </a:lvl3pPr>
      <a:lvl4pPr marL="1631846" algn="l" defTabSz="1087896" rtl="0" eaLnBrk="1" latinLnBrk="0" hangingPunct="1">
        <a:defRPr sz="2200" kern="1200">
          <a:solidFill>
            <a:schemeClr val="tx1"/>
          </a:solidFill>
          <a:latin typeface="+mn-lt"/>
          <a:ea typeface="+mn-ea"/>
          <a:cs typeface="+mn-cs"/>
        </a:defRPr>
      </a:lvl4pPr>
      <a:lvl5pPr marL="2175793" algn="l" defTabSz="1087896" rtl="0" eaLnBrk="1" latinLnBrk="0" hangingPunct="1">
        <a:defRPr sz="2200" kern="1200">
          <a:solidFill>
            <a:schemeClr val="tx1"/>
          </a:solidFill>
          <a:latin typeface="+mn-lt"/>
          <a:ea typeface="+mn-ea"/>
          <a:cs typeface="+mn-cs"/>
        </a:defRPr>
      </a:lvl5pPr>
      <a:lvl6pPr marL="2719741" algn="l" defTabSz="1087896" rtl="0" eaLnBrk="1" latinLnBrk="0" hangingPunct="1">
        <a:defRPr sz="2200" kern="1200">
          <a:solidFill>
            <a:schemeClr val="tx1"/>
          </a:solidFill>
          <a:latin typeface="+mn-lt"/>
          <a:ea typeface="+mn-ea"/>
          <a:cs typeface="+mn-cs"/>
        </a:defRPr>
      </a:lvl6pPr>
      <a:lvl7pPr marL="3263689" algn="l" defTabSz="1087896" rtl="0" eaLnBrk="1" latinLnBrk="0" hangingPunct="1">
        <a:defRPr sz="2200" kern="1200">
          <a:solidFill>
            <a:schemeClr val="tx1"/>
          </a:solidFill>
          <a:latin typeface="+mn-lt"/>
          <a:ea typeface="+mn-ea"/>
          <a:cs typeface="+mn-cs"/>
        </a:defRPr>
      </a:lvl7pPr>
      <a:lvl8pPr marL="3807638" algn="l" defTabSz="1087896" rtl="0" eaLnBrk="1" latinLnBrk="0" hangingPunct="1">
        <a:defRPr sz="2200" kern="1200">
          <a:solidFill>
            <a:schemeClr val="tx1"/>
          </a:solidFill>
          <a:latin typeface="+mn-lt"/>
          <a:ea typeface="+mn-ea"/>
          <a:cs typeface="+mn-cs"/>
        </a:defRPr>
      </a:lvl8pPr>
      <a:lvl9pPr marL="4351586" algn="l" defTabSz="1087896" rtl="0" eaLnBrk="1" latinLnBrk="0" hangingPunct="1">
        <a:defRPr sz="22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551">
          <p15:clr>
            <a:srgbClr val="5ACBF0"/>
          </p15:clr>
        </p15:guide>
        <p15:guide id="2" pos="2975">
          <p15:clr>
            <a:srgbClr val="5ACBF0"/>
          </p15:clr>
        </p15:guide>
        <p15:guide id="3" pos="2399">
          <p15:clr>
            <a:srgbClr val="5ACBF0"/>
          </p15:clr>
        </p15:guide>
        <p15:guide id="4" pos="1823">
          <p15:clr>
            <a:srgbClr val="5ACBF0"/>
          </p15:clr>
        </p15:guide>
        <p15:guide id="5" pos="1247">
          <p15:clr>
            <a:srgbClr val="5ACBF0"/>
          </p15:clr>
        </p15:guide>
        <p15:guide id="6" pos="671">
          <p15:clr>
            <a:srgbClr val="5ACBF0"/>
          </p15:clr>
        </p15:guide>
        <p15:guide id="7" pos="95">
          <p15:clr>
            <a:srgbClr val="5ACBF0"/>
          </p15:clr>
        </p15:guide>
        <p15:guide id="8" pos="4127">
          <p15:clr>
            <a:srgbClr val="5ACBF0"/>
          </p15:clr>
        </p15:guide>
        <p15:guide id="9" pos="4703">
          <p15:clr>
            <a:srgbClr val="5ACBF0"/>
          </p15:clr>
        </p15:guide>
        <p15:guide id="10" pos="5279">
          <p15:clr>
            <a:srgbClr val="5ACBF0"/>
          </p15:clr>
        </p15:guide>
        <p15:guide id="11" pos="5855">
          <p15:clr>
            <a:srgbClr val="5ACBF0"/>
          </p15:clr>
        </p15:guide>
        <p15:guide id="12" pos="6431">
          <p15:clr>
            <a:srgbClr val="5ACBF0"/>
          </p15:clr>
        </p15:guide>
        <p15:guide id="13" pos="7007">
          <p15:clr>
            <a:srgbClr val="5ACBF0"/>
          </p15:clr>
        </p15:guide>
        <p15:guide id="14" pos="7583">
          <p15:clr>
            <a:srgbClr val="5ACBF0"/>
          </p15:clr>
        </p15:guide>
        <p15:guide id="15" orient="horz" pos="144">
          <p15:clr>
            <a:srgbClr val="5ACBF0"/>
          </p15:clr>
        </p15:guide>
        <p15:guide id="16" orient="horz" pos="720">
          <p15:clr>
            <a:srgbClr val="5ACBF0"/>
          </p15:clr>
        </p15:guide>
        <p15:guide id="17" orient="horz" pos="1296">
          <p15:clr>
            <a:srgbClr val="5ACBF0"/>
          </p15:clr>
        </p15:guide>
        <p15:guide id="18" orient="horz" pos="1872">
          <p15:clr>
            <a:srgbClr val="5ACBF0"/>
          </p15:clr>
        </p15:guide>
        <p15:guide id="19" orient="horz" pos="2448">
          <p15:clr>
            <a:srgbClr val="5ACBF0"/>
          </p15:clr>
        </p15:guide>
        <p15:guide id="20" orient="horz" pos="3024">
          <p15:clr>
            <a:srgbClr val="5ACBF0"/>
          </p15:clr>
        </p15:guide>
        <p15:guide id="21" orient="horz" pos="3600">
          <p15:clr>
            <a:srgbClr val="5ACBF0"/>
          </p15:clr>
        </p15:guide>
        <p15:guide id="22" orient="horz" pos="4176">
          <p15:clr>
            <a:srgbClr val="5ACBF0"/>
          </p15:clr>
        </p15:guide>
        <p15:guide id="23" pos="191">
          <p15:clr>
            <a:srgbClr val="F26B43"/>
          </p15:clr>
        </p15:guide>
        <p15:guide id="24" pos="7487">
          <p15:clr>
            <a:srgbClr val="F26B43"/>
          </p15:clr>
        </p15:guide>
        <p15:guide id="25" orient="horz" pos="240">
          <p15:clr>
            <a:srgbClr val="F26B43"/>
          </p15:clr>
        </p15:guide>
        <p15:guide id="26" orient="horz" pos="4080">
          <p15:clr>
            <a:srgbClr val="F26B43"/>
          </p15:clr>
        </p15:guide>
        <p15:guide id="27" pos="3839">
          <p15:clr>
            <a:srgbClr val="F26B43"/>
          </p15:clr>
        </p15:guide>
        <p15:guide id="28" orient="horz"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1"/>
            <a:ext cx="11655840" cy="89966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69241" y="1189178"/>
            <a:ext cx="11653521" cy="2052030"/>
          </a:xfrm>
          <a:prstGeom prst="rect">
            <a:avLst/>
          </a:prstGeom>
        </p:spPr>
        <p:txBody>
          <a:bodyPr vert="horz" wrap="square" lIns="146304" tIns="91440" rIns="146304" bIns="9144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p:nvPicPr>
        <p:blipFill>
          <a:blip r:embed="rId29"/>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2515835514"/>
      </p:ext>
    </p:extLst>
  </p:cSld>
  <p:clrMap bg1="lt1" tx1="dk1" bg2="lt2" tx2="dk2" accent1="accent1" accent2="accent2" accent3="accent3" accent4="accent4" accent5="accent5" accent6="accent6" hlink="hlink" folHlink="folHlink"/>
  <p:sldLayoutIdLst>
    <p:sldLayoutId id="2147484055"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 id="2147484066" r:id="rId12"/>
    <p:sldLayoutId id="2147484067" r:id="rId13"/>
    <p:sldLayoutId id="2147484068" r:id="rId14"/>
    <p:sldLayoutId id="2147484069" r:id="rId15"/>
    <p:sldLayoutId id="2147484070" r:id="rId16"/>
    <p:sldLayoutId id="2147484071" r:id="rId17"/>
    <p:sldLayoutId id="2147484072" r:id="rId18"/>
    <p:sldLayoutId id="2147484073" r:id="rId19"/>
    <p:sldLayoutId id="2147484074" r:id="rId20"/>
    <p:sldLayoutId id="2147484075" r:id="rId21"/>
    <p:sldLayoutId id="2147484076" r:id="rId22"/>
    <p:sldLayoutId id="2147484077" r:id="rId23"/>
    <p:sldLayoutId id="2147484078" r:id="rId24"/>
    <p:sldLayoutId id="2147484079" r:id="rId25"/>
    <p:sldLayoutId id="2147484080" r:id="rId26"/>
    <p:sldLayoutId id="2147484081" r:id="rId27"/>
  </p:sldLayoutIdLst>
  <p:transition>
    <p:fade/>
  </p:transition>
  <p:hf sldNum="0" hdr="0" dt="0"/>
  <p:txStyles>
    <p:titleStyle>
      <a:lvl1pPr algn="l" defTabSz="914367" rtl="0" eaLnBrk="1" latinLnBrk="0" hangingPunct="1">
        <a:lnSpc>
          <a:spcPct val="90000"/>
        </a:lnSpc>
        <a:spcBef>
          <a:spcPct val="0"/>
        </a:spcBef>
        <a:buNone/>
        <a:defRPr lang="en-US" sz="4705" b="0" kern="1200" cap="none" spc="-100" baseline="0" dirty="0" smtClean="0">
          <a:ln w="3175">
            <a:noFill/>
          </a:ln>
          <a:gradFill>
            <a:gsLst>
              <a:gs pos="10741">
                <a:schemeClr val="tx2"/>
              </a:gs>
              <a:gs pos="25000">
                <a:schemeClr val="tx2"/>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8928" y="291102"/>
            <a:ext cx="11655840" cy="89966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69241" y="1189178"/>
            <a:ext cx="11653521" cy="2184808"/>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2"/>
          <p:cNvSpPr>
            <a:spLocks noGrp="1"/>
          </p:cNvSpPr>
          <p:nvPr>
            <p:ph type="ftr" sz="quarter" idx="3"/>
          </p:nvPr>
        </p:nvSpPr>
        <p:spPr>
          <a:xfrm>
            <a:off x="269239" y="6558796"/>
            <a:ext cx="3859607" cy="134483"/>
          </a:xfrm>
          <a:prstGeom prst="rect">
            <a:avLst/>
          </a:prstGeom>
        </p:spPr>
        <p:txBody>
          <a:bodyPr vert="horz" lIns="0" tIns="0" rIns="91440" bIns="0" rtlCol="0" anchor="ctr"/>
          <a:lstStyle>
            <a:lvl1pPr marL="0" algn="l" defTabSz="914367" rtl="0" eaLnBrk="1" latinLnBrk="0" hangingPunct="1">
              <a:defRPr lang="en-US" sz="882" kern="1200">
                <a:gradFill>
                  <a:gsLst>
                    <a:gs pos="2239">
                      <a:schemeClr val="tx1"/>
                    </a:gs>
                    <a:gs pos="11940">
                      <a:schemeClr val="tx1"/>
                    </a:gs>
                  </a:gsLst>
                  <a:lin ang="5400000" scaled="0"/>
                </a:gradFill>
                <a:latin typeface="+mn-lt"/>
                <a:ea typeface="+mn-ea"/>
                <a:cs typeface="+mn-cs"/>
              </a:defRPr>
            </a:lvl1pPr>
          </a:lstStyle>
          <a:p>
            <a:r>
              <a:rPr lang="en-US"/>
              <a:t>Microsoft Confidential</a:t>
            </a:r>
          </a:p>
        </p:txBody>
      </p:sp>
      <p:sp>
        <p:nvSpPr>
          <p:cNvPr id="6" name="Slide Number Placeholder 4"/>
          <p:cNvSpPr>
            <a:spLocks noGrp="1"/>
          </p:cNvSpPr>
          <p:nvPr>
            <p:ph type="sldNum" sz="quarter" idx="4"/>
          </p:nvPr>
        </p:nvSpPr>
        <p:spPr>
          <a:xfrm>
            <a:off x="11367166" y="6558796"/>
            <a:ext cx="555596" cy="134483"/>
          </a:xfrm>
          <a:prstGeom prst="rect">
            <a:avLst/>
          </a:prstGeom>
        </p:spPr>
        <p:txBody>
          <a:bodyPr vert="horz" lIns="91440" tIns="0" rIns="0" bIns="0" rtlCol="0" anchor="ctr"/>
          <a:lstStyle>
            <a:lvl1pPr algn="r">
              <a:defRPr lang="en-US" sz="882" b="0" kern="1200" smtClean="0">
                <a:gradFill>
                  <a:gsLst>
                    <a:gs pos="2239">
                      <a:schemeClr val="tx1"/>
                    </a:gs>
                    <a:gs pos="11940">
                      <a:schemeClr val="tx1"/>
                    </a:gs>
                  </a:gsLst>
                  <a:lin ang="5400000" scaled="0"/>
                </a:gradFill>
                <a:latin typeface="+mn-lt"/>
                <a:ea typeface="+mn-ea"/>
                <a:cs typeface="+mn-cs"/>
              </a:defRPr>
            </a:lvl1pPr>
          </a:lstStyle>
          <a:p>
            <a:fld id="{27258FFF-F925-446B-8502-81C933981705}" type="slidenum">
              <a:rPr lang="en-US" smtClean="0"/>
              <a:pPr/>
              <a:t>‹#›</a:t>
            </a:fld>
            <a:endParaRPr lang="en-US"/>
          </a:p>
        </p:txBody>
      </p:sp>
    </p:spTree>
    <p:extLst>
      <p:ext uri="{BB962C8B-B14F-4D97-AF65-F5344CB8AC3E}">
        <p14:creationId xmlns:p14="http://schemas.microsoft.com/office/powerpoint/2010/main" val="3962553596"/>
      </p:ext>
    </p:extLst>
  </p:cSld>
  <p:clrMap bg1="lt1" tx1="dk1" bg2="lt2" tx2="dk2" accent1="accent1" accent2="accent2" accent3="accent3" accent4="accent4" accent5="accent5" accent6="accent6" hlink="hlink" folHlink="folHlink"/>
  <p:sldLayoutIdLst>
    <p:sldLayoutId id="2147484083" r:id="rId1"/>
    <p:sldLayoutId id="2147484084" r:id="rId2"/>
    <p:sldLayoutId id="2147484085" r:id="rId3"/>
    <p:sldLayoutId id="2147484086" r:id="rId4"/>
    <p:sldLayoutId id="2147484087" r:id="rId5"/>
    <p:sldLayoutId id="2147484088" r:id="rId6"/>
    <p:sldLayoutId id="2147484089" r:id="rId7"/>
    <p:sldLayoutId id="2147484090" r:id="rId8"/>
    <p:sldLayoutId id="2147484091" r:id="rId9"/>
    <p:sldLayoutId id="2147484092" r:id="rId10"/>
    <p:sldLayoutId id="2147484093" r:id="rId11"/>
    <p:sldLayoutId id="2147484094" r:id="rId12"/>
    <p:sldLayoutId id="2147484095" r:id="rId13"/>
    <p:sldLayoutId id="2147484096" r:id="rId14"/>
    <p:sldLayoutId id="2147484097" r:id="rId15"/>
    <p:sldLayoutId id="2147484098" r:id="rId16"/>
    <p:sldLayoutId id="2147484099" r:id="rId17"/>
    <p:sldLayoutId id="2147484100" r:id="rId18"/>
    <p:sldLayoutId id="2147484101" r:id="rId19"/>
    <p:sldLayoutId id="2147484102" r:id="rId20"/>
    <p:sldLayoutId id="2147484103" r:id="rId21"/>
    <p:sldLayoutId id="2147484104" r:id="rId22"/>
    <p:sldLayoutId id="2147484105" r:id="rId23"/>
    <p:sldLayoutId id="2147484106" r:id="rId24"/>
    <p:sldLayoutId id="2147484107" r:id="rId25"/>
    <p:sldLayoutId id="2147484108" r:id="rId26"/>
    <p:sldLayoutId id="2147484109" r:id="rId27"/>
    <p:sldLayoutId id="2147484110" r:id="rId28"/>
  </p:sldLayoutIdLst>
  <p:transition>
    <p:fade/>
  </p:transition>
  <p:hf sldNum="0" hdr="0" dt="0"/>
  <p:txStyles>
    <p:titleStyle>
      <a:lvl1pPr algn="l" defTabSz="914367" rtl="0" eaLnBrk="1" latinLnBrk="0" hangingPunct="1">
        <a:lnSpc>
          <a:spcPct val="90000"/>
        </a:lnSpc>
        <a:spcBef>
          <a:spcPct val="0"/>
        </a:spcBef>
        <a:buNone/>
        <a:defRPr lang="en-US" sz="5294"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24"/>
            </p:custDataLst>
            <p:extLst/>
          </p:nvPr>
        </p:nvGraphicFramePr>
        <p:xfrm>
          <a:off x="1559" y="1558"/>
          <a:ext cx="1556" cy="1556"/>
        </p:xfrm>
        <a:graphic>
          <a:graphicData uri="http://schemas.openxmlformats.org/presentationml/2006/ole">
            <mc:AlternateContent xmlns:mc="http://schemas.openxmlformats.org/markup-compatibility/2006">
              <mc:Choice xmlns:v="urn:schemas-microsoft-com:vml" Requires="v">
                <p:oleObj spid="_x0000_s12311" name="think-cell Slide" r:id="rId25" imgW="360" imgH="360" progId="">
                  <p:embed/>
                </p:oleObj>
              </mc:Choice>
              <mc:Fallback>
                <p:oleObj name="think-cell Slide" r:id="rId25" imgW="360" imgH="360" progId="">
                  <p:embed/>
                  <p:pic>
                    <p:nvPicPr>
                      <p:cNvPr id="6" name="Object 5" hidden="1"/>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559"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Placeholder 1"/>
          <p:cNvSpPr>
            <a:spLocks noGrp="1"/>
          </p:cNvSpPr>
          <p:nvPr>
            <p:ph type="title"/>
          </p:nvPr>
        </p:nvSpPr>
        <p:spPr>
          <a:xfrm>
            <a:off x="573718" y="289517"/>
            <a:ext cx="11049623" cy="899665"/>
          </a:xfrm>
          <a:prstGeom prst="rect">
            <a:avLst/>
          </a:prstGeom>
        </p:spPr>
        <p:txBody>
          <a:bodyPr vert="horz" wrap="square" lIns="0" tIns="91388" rIns="146220" bIns="91388"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591640" y="1189178"/>
            <a:ext cx="11047424" cy="2052030"/>
          </a:xfrm>
          <a:prstGeom prst="rect">
            <a:avLst/>
          </a:prstGeom>
        </p:spPr>
        <p:txBody>
          <a:bodyPr vert="horz" wrap="square" lIns="0" tIns="146220" rIns="182776" bIns="1462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p:cNvSpPr>
            <a:spLocks noGrp="1"/>
          </p:cNvSpPr>
          <p:nvPr>
            <p:ph type="ftr" sz="quarter" idx="3"/>
          </p:nvPr>
        </p:nvSpPr>
        <p:spPr>
          <a:xfrm>
            <a:off x="573716" y="6550312"/>
            <a:ext cx="3859607" cy="134483"/>
          </a:xfrm>
          <a:prstGeom prst="rect">
            <a:avLst/>
          </a:prstGeom>
        </p:spPr>
        <p:txBody>
          <a:bodyPr vert="horz" lIns="0" tIns="0" rIns="91388" bIns="0" rtlCol="0" anchor="ctr"/>
          <a:lstStyle>
            <a:lvl1pPr marL="0" algn="l" defTabSz="913844" rtl="0" eaLnBrk="1" latinLnBrk="0" hangingPunct="1">
              <a:defRPr lang="en-US" sz="882" kern="1200">
                <a:solidFill>
                  <a:schemeClr val="tx2"/>
                </a:solidFill>
                <a:latin typeface="+mn-lt"/>
                <a:ea typeface="+mn-ea"/>
                <a:cs typeface="+mn-cs"/>
              </a:defRPr>
            </a:lvl1pPr>
          </a:lstStyle>
          <a:p>
            <a:r>
              <a:rPr lang="en-US" dirty="0"/>
              <a:t>Microsoft confidential</a:t>
            </a:r>
          </a:p>
        </p:txBody>
      </p:sp>
      <p:sp>
        <p:nvSpPr>
          <p:cNvPr id="5" name="Slide Number Placeholder 4"/>
          <p:cNvSpPr>
            <a:spLocks noGrp="1"/>
          </p:cNvSpPr>
          <p:nvPr>
            <p:ph type="sldNum" sz="quarter" idx="4"/>
          </p:nvPr>
        </p:nvSpPr>
        <p:spPr>
          <a:xfrm>
            <a:off x="11083475" y="6550312"/>
            <a:ext cx="555596" cy="134483"/>
          </a:xfrm>
          <a:prstGeom prst="rect">
            <a:avLst/>
          </a:prstGeom>
        </p:spPr>
        <p:txBody>
          <a:bodyPr vert="horz" lIns="91388" tIns="0" rIns="0" bIns="0" rtlCol="0" anchor="ctr"/>
          <a:lstStyle>
            <a:lvl1pPr algn="r">
              <a:defRPr lang="en-US" sz="882" b="0" kern="1200" smtClean="0">
                <a:solidFill>
                  <a:schemeClr val="tx2"/>
                </a:solidFill>
                <a:latin typeface="+mn-lt"/>
                <a:ea typeface="+mn-ea"/>
                <a:cs typeface="+mn-cs"/>
              </a:defRPr>
            </a:lvl1pPr>
          </a:lstStyle>
          <a:p>
            <a:fld id="{27258FFF-F925-446B-8502-81C933981705}" type="slidenum">
              <a:rPr lang="en-US" smtClean="0"/>
              <a:pPr/>
              <a:t>‹#›</a:t>
            </a:fld>
            <a:endParaRPr lang="en-US" dirty="0"/>
          </a:p>
        </p:txBody>
      </p:sp>
    </p:spTree>
    <p:extLst>
      <p:ext uri="{BB962C8B-B14F-4D97-AF65-F5344CB8AC3E}">
        <p14:creationId xmlns:p14="http://schemas.microsoft.com/office/powerpoint/2010/main" val="988391245"/>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 id="2147483996" r:id="rId12"/>
    <p:sldLayoutId id="2147483997" r:id="rId13"/>
    <p:sldLayoutId id="2147483998" r:id="rId14"/>
    <p:sldLayoutId id="2147483999" r:id="rId15"/>
    <p:sldLayoutId id="2147484000" r:id="rId16"/>
    <p:sldLayoutId id="2147484001" r:id="rId17"/>
    <p:sldLayoutId id="2147484002" r:id="rId18"/>
    <p:sldLayoutId id="2147484003" r:id="rId19"/>
    <p:sldLayoutId id="2147484004" r:id="rId20"/>
    <p:sldLayoutId id="2147484005" r:id="rId21"/>
  </p:sldLayoutIdLst>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hf hdr="0" dt="0"/>
  <p:txStyles>
    <p:titleStyle>
      <a:lvl1pPr algn="l" defTabSz="913844" rtl="0" eaLnBrk="1" latinLnBrk="0" hangingPunct="1">
        <a:lnSpc>
          <a:spcPct val="90000"/>
        </a:lnSpc>
        <a:spcBef>
          <a:spcPct val="0"/>
        </a:spcBef>
        <a:buNone/>
        <a:defRPr lang="en-US" sz="5294" b="0" kern="1200" cap="none" spc="-100" baseline="0" dirty="0" smtClean="0">
          <a:ln w="3175">
            <a:noFill/>
          </a:ln>
          <a:solidFill>
            <a:schemeClr val="tx2"/>
          </a:solidFill>
          <a:effectLst/>
          <a:latin typeface="+mj-lt"/>
          <a:ea typeface="+mn-ea"/>
          <a:cs typeface="Segoe UI" pitchFamily="34" charset="0"/>
        </a:defRPr>
      </a:lvl1pPr>
    </p:titleStyle>
    <p:bodyStyle>
      <a:lvl1pPr marL="335954" marR="0" indent="-335954" algn="l" defTabSz="913844"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solidFill>
            <a:schemeClr val="tx2"/>
          </a:solidFill>
          <a:latin typeface="+mj-lt"/>
          <a:ea typeface="+mn-ea"/>
          <a:cs typeface="+mn-cs"/>
        </a:defRPr>
      </a:lvl1pPr>
      <a:lvl2pPr marL="572364" marR="0" indent="-236411" algn="l" defTabSz="913844"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solidFill>
            <a:schemeClr val="tx2"/>
          </a:solidFill>
          <a:latin typeface="+mn-lt"/>
          <a:ea typeface="+mn-ea"/>
          <a:cs typeface="+mn-cs"/>
        </a:defRPr>
      </a:lvl2pPr>
      <a:lvl3pPr marL="783891" marR="0" indent="-223970" algn="l" defTabSz="913844"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solidFill>
            <a:schemeClr val="tx2"/>
          </a:solidFill>
          <a:latin typeface="+mn-lt"/>
          <a:ea typeface="+mn-ea"/>
          <a:cs typeface="+mn-cs"/>
        </a:defRPr>
      </a:lvl3pPr>
      <a:lvl4pPr marL="1007860" marR="0" indent="-223970" algn="l" defTabSz="913844"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solidFill>
            <a:schemeClr val="tx2"/>
          </a:solidFill>
          <a:latin typeface="+mn-lt"/>
          <a:ea typeface="+mn-ea"/>
          <a:cs typeface="+mn-cs"/>
        </a:defRPr>
      </a:lvl4pPr>
      <a:lvl5pPr marL="1231827" marR="0" indent="-223970" algn="l" defTabSz="913844"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solidFill>
            <a:schemeClr val="tx2"/>
          </a:solidFill>
          <a:latin typeface="+mn-lt"/>
          <a:ea typeface="+mn-ea"/>
          <a:cs typeface="+mn-cs"/>
        </a:defRPr>
      </a:lvl5pPr>
      <a:lvl6pPr marL="2513071" indent="-228461" algn="l" defTabSz="913844"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69993" indent="-228461" algn="l" defTabSz="913844"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6917" indent="-228461" algn="l" defTabSz="913844"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3838" indent="-228461" algn="l" defTabSz="913844"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3844" rtl="0" eaLnBrk="1" latinLnBrk="0" hangingPunct="1">
        <a:defRPr sz="1765" kern="1200">
          <a:solidFill>
            <a:schemeClr val="tx1"/>
          </a:solidFill>
          <a:latin typeface="+mn-lt"/>
          <a:ea typeface="+mn-ea"/>
          <a:cs typeface="+mn-cs"/>
        </a:defRPr>
      </a:lvl1pPr>
      <a:lvl2pPr marL="456922" algn="l" defTabSz="913844" rtl="0" eaLnBrk="1" latinLnBrk="0" hangingPunct="1">
        <a:defRPr sz="1765" kern="1200">
          <a:solidFill>
            <a:schemeClr val="tx1"/>
          </a:solidFill>
          <a:latin typeface="+mn-lt"/>
          <a:ea typeface="+mn-ea"/>
          <a:cs typeface="+mn-cs"/>
        </a:defRPr>
      </a:lvl2pPr>
      <a:lvl3pPr marL="913844" algn="l" defTabSz="913844" rtl="0" eaLnBrk="1" latinLnBrk="0" hangingPunct="1">
        <a:defRPr sz="1765" kern="1200">
          <a:solidFill>
            <a:schemeClr val="tx1"/>
          </a:solidFill>
          <a:latin typeface="+mn-lt"/>
          <a:ea typeface="+mn-ea"/>
          <a:cs typeface="+mn-cs"/>
        </a:defRPr>
      </a:lvl3pPr>
      <a:lvl4pPr marL="1370765" algn="l" defTabSz="913844" rtl="0" eaLnBrk="1" latinLnBrk="0" hangingPunct="1">
        <a:defRPr sz="1765" kern="1200">
          <a:solidFill>
            <a:schemeClr val="tx1"/>
          </a:solidFill>
          <a:latin typeface="+mn-lt"/>
          <a:ea typeface="+mn-ea"/>
          <a:cs typeface="+mn-cs"/>
        </a:defRPr>
      </a:lvl4pPr>
      <a:lvl5pPr marL="1827688" algn="l" defTabSz="913844" rtl="0" eaLnBrk="1" latinLnBrk="0" hangingPunct="1">
        <a:defRPr sz="1765" kern="1200">
          <a:solidFill>
            <a:schemeClr val="tx1"/>
          </a:solidFill>
          <a:latin typeface="+mn-lt"/>
          <a:ea typeface="+mn-ea"/>
          <a:cs typeface="+mn-cs"/>
        </a:defRPr>
      </a:lvl5pPr>
      <a:lvl6pPr marL="2284611" algn="l" defTabSz="913844" rtl="0" eaLnBrk="1" latinLnBrk="0" hangingPunct="1">
        <a:defRPr sz="1765" kern="1200">
          <a:solidFill>
            <a:schemeClr val="tx1"/>
          </a:solidFill>
          <a:latin typeface="+mn-lt"/>
          <a:ea typeface="+mn-ea"/>
          <a:cs typeface="+mn-cs"/>
        </a:defRPr>
      </a:lvl6pPr>
      <a:lvl7pPr marL="2741532" algn="l" defTabSz="913844" rtl="0" eaLnBrk="1" latinLnBrk="0" hangingPunct="1">
        <a:defRPr sz="1765" kern="1200">
          <a:solidFill>
            <a:schemeClr val="tx1"/>
          </a:solidFill>
          <a:latin typeface="+mn-lt"/>
          <a:ea typeface="+mn-ea"/>
          <a:cs typeface="+mn-cs"/>
        </a:defRPr>
      </a:lvl7pPr>
      <a:lvl8pPr marL="3198453" algn="l" defTabSz="913844" rtl="0" eaLnBrk="1" latinLnBrk="0" hangingPunct="1">
        <a:defRPr sz="1765" kern="1200">
          <a:solidFill>
            <a:schemeClr val="tx1"/>
          </a:solidFill>
          <a:latin typeface="+mn-lt"/>
          <a:ea typeface="+mn-ea"/>
          <a:cs typeface="+mn-cs"/>
        </a:defRPr>
      </a:lvl8pPr>
      <a:lvl9pPr marL="3655378" algn="l" defTabSz="913844" rtl="0" eaLnBrk="1" latinLnBrk="0" hangingPunct="1">
        <a:defRPr sz="176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30"/>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1766" name="think-cell Slide" r:id="rId31" imgW="377" imgH="377" progId="TCLayout.ActiveDocument.1">
                  <p:embed/>
                </p:oleObj>
              </mc:Choice>
              <mc:Fallback>
                <p:oleObj name="think-cell Slide" r:id="rId31" imgW="377" imgH="377" progId="TCLayout.ActiveDocument.1">
                  <p:embed/>
                  <p:pic>
                    <p:nvPicPr>
                      <p:cNvPr id="3" name="Object 2" hidden="1"/>
                      <p:cNvPicPr/>
                      <p:nvPr/>
                    </p:nvPicPr>
                    <p:blipFill>
                      <a:blip r:embed="rId32"/>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1" y="2"/>
            <a:ext cx="12192000" cy="646042"/>
          </a:xfrm>
          <a:prstGeom prst="rect">
            <a:avLst/>
          </a:prstGeom>
        </p:spPr>
        <p:txBody>
          <a:bodyPr vert="horz" lIns="320040" tIns="152357" rIns="53325" bIns="53325" rtlCol="0" anchor="ctr">
            <a:normAutofit/>
          </a:bodyPr>
          <a:lstStyle/>
          <a:p>
            <a:endParaRPr lang="en-US" dirty="0"/>
          </a:p>
        </p:txBody>
      </p:sp>
      <p:sp>
        <p:nvSpPr>
          <p:cNvPr id="7" name="Footer Placeholder 6"/>
          <p:cNvSpPr>
            <a:spLocks noGrp="1"/>
          </p:cNvSpPr>
          <p:nvPr>
            <p:ph type="ftr" sz="quarter" idx="3"/>
          </p:nvPr>
        </p:nvSpPr>
        <p:spPr>
          <a:xfrm>
            <a:off x="3048001" y="6477874"/>
            <a:ext cx="8382000" cy="380127"/>
          </a:xfrm>
          <a:prstGeom prst="rect">
            <a:avLst/>
          </a:prstGeom>
        </p:spPr>
        <p:txBody>
          <a:bodyPr vert="horz" lIns="76179" tIns="38089" rIns="76179" bIns="38089" rtlCol="0" anchor="ctr"/>
          <a:lstStyle>
            <a:lvl1pPr algn="l">
              <a:defRPr sz="800">
                <a:solidFill>
                  <a:schemeClr val="tx1"/>
                </a:solidFill>
                <a:latin typeface="Segoe UI" pitchFamily="34" charset="0"/>
                <a:ea typeface="Segoe UI" pitchFamily="34" charset="0"/>
                <a:cs typeface="Segoe UI" pitchFamily="34" charset="0"/>
              </a:defRPr>
            </a:lvl1pPr>
          </a:lstStyle>
          <a:p>
            <a:pPr defTabSz="1087896"/>
            <a:endParaRPr lang="en-US" dirty="0">
              <a:solidFill>
                <a:srgbClr val="505050"/>
              </a:solidFill>
            </a:endParaRPr>
          </a:p>
        </p:txBody>
      </p:sp>
      <p:sp>
        <p:nvSpPr>
          <p:cNvPr id="15" name="Text Placeholder 14"/>
          <p:cNvSpPr>
            <a:spLocks noGrp="1"/>
          </p:cNvSpPr>
          <p:nvPr>
            <p:ph type="body" idx="1"/>
          </p:nvPr>
        </p:nvSpPr>
        <p:spPr>
          <a:xfrm>
            <a:off x="227072" y="1600201"/>
            <a:ext cx="11356756" cy="4572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Slide Number Placeholder 18"/>
          <p:cNvSpPr>
            <a:spLocks noGrp="1"/>
          </p:cNvSpPr>
          <p:nvPr>
            <p:ph type="sldNum" sz="quarter" idx="4"/>
          </p:nvPr>
        </p:nvSpPr>
        <p:spPr>
          <a:xfrm>
            <a:off x="11430002" y="6477875"/>
            <a:ext cx="761998" cy="380126"/>
          </a:xfrm>
          <a:prstGeom prst="rect">
            <a:avLst/>
          </a:prstGeom>
        </p:spPr>
        <p:txBody>
          <a:bodyPr vert="horz" lIns="91440" tIns="45720" rIns="91440" bIns="45720" rtlCol="0" anchor="ctr"/>
          <a:lstStyle>
            <a:lvl1pPr algn="r">
              <a:defRPr sz="800">
                <a:solidFill>
                  <a:schemeClr val="tx1"/>
                </a:solidFill>
                <a:latin typeface="Segoe UI" pitchFamily="34" charset="0"/>
                <a:ea typeface="Segoe UI" pitchFamily="34" charset="0"/>
                <a:cs typeface="Segoe UI" pitchFamily="34" charset="0"/>
              </a:defRPr>
            </a:lvl1pPr>
          </a:lstStyle>
          <a:p>
            <a:pPr defTabSz="1087896"/>
            <a:fld id="{FAADACFB-7C71-4E89-89D2-7BBA40B7BFA9}" type="slidenum">
              <a:rPr lang="en-US" smtClean="0">
                <a:solidFill>
                  <a:srgbClr val="505050"/>
                </a:solidFill>
              </a:rPr>
              <a:pPr defTabSz="1087896"/>
              <a:t>‹#›</a:t>
            </a:fld>
            <a:endParaRPr lang="en-US" dirty="0">
              <a:solidFill>
                <a:srgbClr val="505050"/>
              </a:solidFill>
            </a:endParaRPr>
          </a:p>
        </p:txBody>
      </p:sp>
    </p:spTree>
    <p:extLst>
      <p:ext uri="{BB962C8B-B14F-4D97-AF65-F5344CB8AC3E}">
        <p14:creationId xmlns:p14="http://schemas.microsoft.com/office/powerpoint/2010/main" val="2335008266"/>
      </p:ext>
    </p:extLst>
  </p:cSld>
  <p:clrMap bg1="lt1" tx1="dk1" bg2="lt2" tx2="dk2" accent1="accent1" accent2="accent2" accent3="accent3" accent4="accent4" accent5="accent5" accent6="accent6" hlink="hlink" folHlink="folHlink"/>
  <p:sldLayoutIdLst>
    <p:sldLayoutId id="2147484007" r:id="rId1"/>
    <p:sldLayoutId id="2147484008" r:id="rId2"/>
    <p:sldLayoutId id="2147484009" r:id="rId3"/>
    <p:sldLayoutId id="2147484010" r:id="rId4"/>
    <p:sldLayoutId id="2147484011" r:id="rId5"/>
    <p:sldLayoutId id="2147484012" r:id="rId6"/>
    <p:sldLayoutId id="2147484013" r:id="rId7"/>
    <p:sldLayoutId id="2147484014" r:id="rId8"/>
    <p:sldLayoutId id="2147484015" r:id="rId9"/>
    <p:sldLayoutId id="2147484016" r:id="rId10"/>
    <p:sldLayoutId id="2147484017" r:id="rId11"/>
    <p:sldLayoutId id="2147484018" r:id="rId12"/>
    <p:sldLayoutId id="2147484019" r:id="rId13"/>
    <p:sldLayoutId id="2147484020" r:id="rId14"/>
    <p:sldLayoutId id="2147484021" r:id="rId15"/>
    <p:sldLayoutId id="2147484022" r:id="rId16"/>
    <p:sldLayoutId id="2147484023" r:id="rId17"/>
    <p:sldLayoutId id="2147484024" r:id="rId18"/>
    <p:sldLayoutId id="2147484025" r:id="rId19"/>
    <p:sldLayoutId id="2147484026" r:id="rId20"/>
    <p:sldLayoutId id="2147484027" r:id="rId21"/>
    <p:sldLayoutId id="2147484028" r:id="rId22"/>
    <p:sldLayoutId id="2147484029" r:id="rId23"/>
    <p:sldLayoutId id="2147484031" r:id="rId24"/>
    <p:sldLayoutId id="2147484034" r:id="rId25"/>
    <p:sldLayoutId id="2147484035" r:id="rId26"/>
    <p:sldLayoutId id="2147484036" r:id="rId27"/>
  </p:sldLayoutIdLst>
  <p:transition>
    <p:fade/>
  </p:transition>
  <p:hf hdr="0" ftr="0" dt="0"/>
  <p:txStyles>
    <p:titleStyle>
      <a:lvl1pPr marL="0" algn="l" defTabSz="1087896" rtl="0" eaLnBrk="1" latinLnBrk="0" hangingPunct="1">
        <a:lnSpc>
          <a:spcPct val="90000"/>
        </a:lnSpc>
        <a:spcBef>
          <a:spcPct val="0"/>
        </a:spcBef>
        <a:buNone/>
        <a:defRPr lang="en-US" sz="4000" kern="1200" spc="-58" baseline="0" dirty="0">
          <a:solidFill>
            <a:srgbClr val="505050"/>
          </a:solidFill>
          <a:latin typeface="Segoe UI Light" pitchFamily="34" charset="0"/>
          <a:ea typeface="Segoe UI" pitchFamily="34" charset="0"/>
          <a:cs typeface="Segoe UI" pitchFamily="34" charset="0"/>
        </a:defRPr>
      </a:lvl1pPr>
    </p:titleStyle>
    <p:bodyStyle>
      <a:lvl1pPr marL="0" indent="0" algn="l" defTabSz="1087896" rtl="0" eaLnBrk="1" latinLnBrk="0" hangingPunct="1">
        <a:spcBef>
          <a:spcPts val="1800"/>
        </a:spcBef>
        <a:buClr>
          <a:srgbClr val="0072C6"/>
        </a:buClr>
        <a:buSzPct val="100000"/>
        <a:buFont typeface="Wingdings" pitchFamily="2" charset="2"/>
        <a:buNone/>
        <a:defRPr sz="2400" kern="1200">
          <a:solidFill>
            <a:srgbClr val="0072C6"/>
          </a:solidFill>
          <a:latin typeface="Segoe UI" pitchFamily="34" charset="0"/>
          <a:ea typeface="Segoe UI" pitchFamily="34" charset="0"/>
          <a:cs typeface="Segoe UI" pitchFamily="34" charset="0"/>
        </a:defRPr>
      </a:lvl1pPr>
      <a:lvl2pPr marL="475979" indent="-194358" algn="l" defTabSz="1087896" rtl="0" eaLnBrk="1" latinLnBrk="0" hangingPunct="1">
        <a:spcBef>
          <a:spcPct val="20000"/>
        </a:spcBef>
        <a:buFont typeface="Arial" pitchFamily="34" charset="0"/>
        <a:buChar char="•"/>
        <a:defRPr sz="1800" kern="1200">
          <a:solidFill>
            <a:srgbClr val="505050"/>
          </a:solidFill>
          <a:latin typeface="Segoe UI" pitchFamily="34" charset="0"/>
          <a:ea typeface="Segoe UI" pitchFamily="34" charset="0"/>
          <a:cs typeface="Segoe UI" pitchFamily="34" charset="0"/>
        </a:defRPr>
      </a:lvl2pPr>
      <a:lvl3pPr marL="761566" indent="-173202" algn="l" defTabSz="1087896" rtl="0" eaLnBrk="1" latinLnBrk="0" hangingPunct="1">
        <a:spcBef>
          <a:spcPct val="20000"/>
        </a:spcBef>
        <a:buFont typeface="Arial" pitchFamily="34" charset="0"/>
        <a:buChar char="•"/>
        <a:defRPr sz="1600" kern="1200">
          <a:solidFill>
            <a:srgbClr val="505050"/>
          </a:solidFill>
          <a:latin typeface="Segoe UI" pitchFamily="34" charset="0"/>
          <a:ea typeface="Segoe UI" pitchFamily="34" charset="0"/>
          <a:cs typeface="Segoe UI" pitchFamily="34" charset="0"/>
        </a:defRPr>
      </a:lvl3pPr>
      <a:lvl4pPr marL="1047153" indent="-177170" algn="l" defTabSz="1087896" rtl="0" eaLnBrk="1" latinLnBrk="0" hangingPunct="1">
        <a:spcBef>
          <a:spcPct val="20000"/>
        </a:spcBef>
        <a:buFont typeface="Arial" pitchFamily="34" charset="0"/>
        <a:buChar char="–"/>
        <a:defRPr sz="1400" kern="1200">
          <a:solidFill>
            <a:srgbClr val="505050"/>
          </a:solidFill>
          <a:latin typeface="Segoe UI" pitchFamily="34" charset="0"/>
          <a:ea typeface="Segoe UI" pitchFamily="34" charset="0"/>
          <a:cs typeface="Segoe UI" pitchFamily="34" charset="0"/>
        </a:defRPr>
      </a:lvl4pPr>
      <a:lvl5pPr marL="1285142" indent="-179814" algn="l" defTabSz="1087896" rtl="0" eaLnBrk="1" latinLnBrk="0" hangingPunct="1">
        <a:spcBef>
          <a:spcPct val="20000"/>
        </a:spcBef>
        <a:buFont typeface="Arial" pitchFamily="34" charset="0"/>
        <a:buChar char="»"/>
        <a:defRPr sz="1400" kern="1200">
          <a:solidFill>
            <a:srgbClr val="505050"/>
          </a:solidFill>
          <a:latin typeface="Segoe UI" pitchFamily="34" charset="0"/>
          <a:ea typeface="Segoe UI" pitchFamily="34" charset="0"/>
          <a:cs typeface="Segoe UI" pitchFamily="34" charset="0"/>
        </a:defRPr>
      </a:lvl5pPr>
      <a:lvl6pPr marL="2991716"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535663"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079613"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623560"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en-US"/>
      </a:defPPr>
      <a:lvl1pPr marL="0" algn="l" defTabSz="1087896" rtl="0" eaLnBrk="1" latinLnBrk="0" hangingPunct="1">
        <a:defRPr sz="2200" kern="1200">
          <a:solidFill>
            <a:schemeClr val="tx1"/>
          </a:solidFill>
          <a:latin typeface="+mn-lt"/>
          <a:ea typeface="+mn-ea"/>
          <a:cs typeface="+mn-cs"/>
        </a:defRPr>
      </a:lvl1pPr>
      <a:lvl2pPr marL="543949" algn="l" defTabSz="1087896" rtl="0" eaLnBrk="1" latinLnBrk="0" hangingPunct="1">
        <a:defRPr sz="2200" kern="1200">
          <a:solidFill>
            <a:schemeClr val="tx1"/>
          </a:solidFill>
          <a:latin typeface="+mn-lt"/>
          <a:ea typeface="+mn-ea"/>
          <a:cs typeface="+mn-cs"/>
        </a:defRPr>
      </a:lvl2pPr>
      <a:lvl3pPr marL="1087896" algn="l" defTabSz="1087896" rtl="0" eaLnBrk="1" latinLnBrk="0" hangingPunct="1">
        <a:defRPr sz="2200" kern="1200">
          <a:solidFill>
            <a:schemeClr val="tx1"/>
          </a:solidFill>
          <a:latin typeface="+mn-lt"/>
          <a:ea typeface="+mn-ea"/>
          <a:cs typeface="+mn-cs"/>
        </a:defRPr>
      </a:lvl3pPr>
      <a:lvl4pPr marL="1631846" algn="l" defTabSz="1087896" rtl="0" eaLnBrk="1" latinLnBrk="0" hangingPunct="1">
        <a:defRPr sz="2200" kern="1200">
          <a:solidFill>
            <a:schemeClr val="tx1"/>
          </a:solidFill>
          <a:latin typeface="+mn-lt"/>
          <a:ea typeface="+mn-ea"/>
          <a:cs typeface="+mn-cs"/>
        </a:defRPr>
      </a:lvl4pPr>
      <a:lvl5pPr marL="2175793" algn="l" defTabSz="1087896" rtl="0" eaLnBrk="1" latinLnBrk="0" hangingPunct="1">
        <a:defRPr sz="2200" kern="1200">
          <a:solidFill>
            <a:schemeClr val="tx1"/>
          </a:solidFill>
          <a:latin typeface="+mn-lt"/>
          <a:ea typeface="+mn-ea"/>
          <a:cs typeface="+mn-cs"/>
        </a:defRPr>
      </a:lvl5pPr>
      <a:lvl6pPr marL="2719741" algn="l" defTabSz="1087896" rtl="0" eaLnBrk="1" latinLnBrk="0" hangingPunct="1">
        <a:defRPr sz="2200" kern="1200">
          <a:solidFill>
            <a:schemeClr val="tx1"/>
          </a:solidFill>
          <a:latin typeface="+mn-lt"/>
          <a:ea typeface="+mn-ea"/>
          <a:cs typeface="+mn-cs"/>
        </a:defRPr>
      </a:lvl6pPr>
      <a:lvl7pPr marL="3263689" algn="l" defTabSz="1087896" rtl="0" eaLnBrk="1" latinLnBrk="0" hangingPunct="1">
        <a:defRPr sz="2200" kern="1200">
          <a:solidFill>
            <a:schemeClr val="tx1"/>
          </a:solidFill>
          <a:latin typeface="+mn-lt"/>
          <a:ea typeface="+mn-ea"/>
          <a:cs typeface="+mn-cs"/>
        </a:defRPr>
      </a:lvl7pPr>
      <a:lvl8pPr marL="3807638" algn="l" defTabSz="1087896" rtl="0" eaLnBrk="1" latinLnBrk="0" hangingPunct="1">
        <a:defRPr sz="2200" kern="1200">
          <a:solidFill>
            <a:schemeClr val="tx1"/>
          </a:solidFill>
          <a:latin typeface="+mn-lt"/>
          <a:ea typeface="+mn-ea"/>
          <a:cs typeface="+mn-cs"/>
        </a:defRPr>
      </a:lvl8pPr>
      <a:lvl9pPr marL="4351586" algn="l" defTabSz="1087896" rtl="0" eaLnBrk="1" latinLnBrk="0" hangingPunct="1">
        <a:defRPr sz="22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551">
          <p15:clr>
            <a:srgbClr val="5ACBF0"/>
          </p15:clr>
        </p15:guide>
        <p15:guide id="2" pos="2975">
          <p15:clr>
            <a:srgbClr val="5ACBF0"/>
          </p15:clr>
        </p15:guide>
        <p15:guide id="3" pos="2399">
          <p15:clr>
            <a:srgbClr val="5ACBF0"/>
          </p15:clr>
        </p15:guide>
        <p15:guide id="4" pos="1823">
          <p15:clr>
            <a:srgbClr val="5ACBF0"/>
          </p15:clr>
        </p15:guide>
        <p15:guide id="5" pos="1247">
          <p15:clr>
            <a:srgbClr val="5ACBF0"/>
          </p15:clr>
        </p15:guide>
        <p15:guide id="6" pos="671">
          <p15:clr>
            <a:srgbClr val="5ACBF0"/>
          </p15:clr>
        </p15:guide>
        <p15:guide id="7" pos="95">
          <p15:clr>
            <a:srgbClr val="5ACBF0"/>
          </p15:clr>
        </p15:guide>
        <p15:guide id="8" pos="4127">
          <p15:clr>
            <a:srgbClr val="5ACBF0"/>
          </p15:clr>
        </p15:guide>
        <p15:guide id="9" pos="4703">
          <p15:clr>
            <a:srgbClr val="5ACBF0"/>
          </p15:clr>
        </p15:guide>
        <p15:guide id="10" pos="5279">
          <p15:clr>
            <a:srgbClr val="5ACBF0"/>
          </p15:clr>
        </p15:guide>
        <p15:guide id="11" pos="5855">
          <p15:clr>
            <a:srgbClr val="5ACBF0"/>
          </p15:clr>
        </p15:guide>
        <p15:guide id="12" pos="6431">
          <p15:clr>
            <a:srgbClr val="5ACBF0"/>
          </p15:clr>
        </p15:guide>
        <p15:guide id="13" pos="7007">
          <p15:clr>
            <a:srgbClr val="5ACBF0"/>
          </p15:clr>
        </p15:guide>
        <p15:guide id="14" pos="7583">
          <p15:clr>
            <a:srgbClr val="5ACBF0"/>
          </p15:clr>
        </p15:guide>
        <p15:guide id="15" orient="horz" pos="144">
          <p15:clr>
            <a:srgbClr val="5ACBF0"/>
          </p15:clr>
        </p15:guide>
        <p15:guide id="16" orient="horz" pos="720">
          <p15:clr>
            <a:srgbClr val="5ACBF0"/>
          </p15:clr>
        </p15:guide>
        <p15:guide id="17" orient="horz" pos="1296">
          <p15:clr>
            <a:srgbClr val="5ACBF0"/>
          </p15:clr>
        </p15:guide>
        <p15:guide id="18" orient="horz" pos="1872">
          <p15:clr>
            <a:srgbClr val="5ACBF0"/>
          </p15:clr>
        </p15:guide>
        <p15:guide id="19" orient="horz" pos="2448">
          <p15:clr>
            <a:srgbClr val="5ACBF0"/>
          </p15:clr>
        </p15:guide>
        <p15:guide id="20" orient="horz" pos="3024">
          <p15:clr>
            <a:srgbClr val="5ACBF0"/>
          </p15:clr>
        </p15:guide>
        <p15:guide id="21" orient="horz" pos="3600">
          <p15:clr>
            <a:srgbClr val="5ACBF0"/>
          </p15:clr>
        </p15:guide>
        <p15:guide id="22" orient="horz" pos="4176">
          <p15:clr>
            <a:srgbClr val="5ACBF0"/>
          </p15:clr>
        </p15:guide>
        <p15:guide id="23" pos="191">
          <p15:clr>
            <a:srgbClr val="F26B43"/>
          </p15:clr>
        </p15:guide>
        <p15:guide id="24" pos="7487">
          <p15:clr>
            <a:srgbClr val="F26B43"/>
          </p15:clr>
        </p15:guide>
        <p15:guide id="25" orient="horz" pos="240">
          <p15:clr>
            <a:srgbClr val="F26B43"/>
          </p15:clr>
        </p15:guide>
        <p15:guide id="26" orient="horz" pos="4080">
          <p15:clr>
            <a:srgbClr val="F26B43"/>
          </p15:clr>
        </p15:guide>
        <p15:guide id="27" pos="3839">
          <p15:clr>
            <a:srgbClr val="F26B43"/>
          </p15:clr>
        </p15:guide>
        <p15:guide id="28" orient="horz">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1"/>
            <a:ext cx="11655840" cy="89966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69241" y="1189178"/>
            <a:ext cx="11653521" cy="2052030"/>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24298625"/>
      </p:ext>
    </p:extLst>
  </p:cSld>
  <p:clrMap bg1="dk1" tx1="lt1" bg2="dk2" tx2="lt2" accent1="accent1" accent2="accent2" accent3="accent3" accent4="accent4" accent5="accent5" accent6="accent6" hlink="hlink" folHlink="folHlink"/>
  <p:sldLayoutIdLst>
    <p:sldLayoutId id="2147484040" r:id="rId1"/>
  </p:sldLayoutIdLst>
  <p:transition>
    <p:fade/>
  </p:transition>
  <p:txStyles>
    <p:titleStyle>
      <a:lvl1pPr algn="l" defTabSz="914367" rtl="0" eaLnBrk="1" latinLnBrk="0" hangingPunct="1">
        <a:lnSpc>
          <a:spcPct val="90000"/>
        </a:lnSpc>
        <a:spcBef>
          <a:spcPct val="0"/>
        </a:spcBef>
        <a:buNone/>
        <a:defRPr lang="en-US" sz="5294"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69242" y="1189178"/>
            <a:ext cx="11653521" cy="2184808"/>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00750061"/>
      </p:ext>
    </p:extLst>
  </p:cSld>
  <p:clrMap bg1="lt1" tx1="dk1" bg2="lt2" tx2="dk2" accent1="accent1" accent2="accent2" accent3="accent3" accent4="accent4" accent5="accent5" accent6="accent6" hlink="hlink" folHlink="folHlink"/>
  <p:sldLayoutIdLst>
    <p:sldLayoutId id="2147484042" r:id="rId1"/>
    <p:sldLayoutId id="2147484043" r:id="rId2"/>
  </p:sldLayoutIdLst>
  <p:transition>
    <p:fade/>
  </p:transition>
  <p:txStyles>
    <p:titleStyle>
      <a:lvl1pPr algn="l" defTabSz="914192"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080" marR="0" indent="-336080" algn="l" defTabSz="91419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0" kern="1200" spc="0" baseline="0">
          <a:gradFill>
            <a:gsLst>
              <a:gs pos="1250">
                <a:schemeClr val="tx1"/>
              </a:gs>
              <a:gs pos="100000">
                <a:schemeClr val="tx1"/>
              </a:gs>
            </a:gsLst>
            <a:lin ang="5400000" scaled="0"/>
          </a:gradFill>
          <a:latin typeface="+mj-lt"/>
          <a:ea typeface="+mn-ea"/>
          <a:cs typeface="+mn-cs"/>
        </a:defRPr>
      </a:lvl1pPr>
      <a:lvl2pPr marL="572581" marR="0" indent="-236500" algn="l" defTabSz="91419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187" marR="0" indent="-224054" algn="l" defTabSz="91419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3pPr>
      <a:lvl4pPr marL="1008241" marR="0" indent="-224054" algn="l" defTabSz="91419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4pPr>
      <a:lvl5pPr marL="1232294" marR="0" indent="-224054" algn="l" defTabSz="91419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5pPr>
      <a:lvl6pPr marL="2514026"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123"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219"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315"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192" rtl="0" eaLnBrk="1" latinLnBrk="0" hangingPunct="1">
        <a:defRPr sz="1765" kern="1200">
          <a:solidFill>
            <a:schemeClr val="tx1"/>
          </a:solidFill>
          <a:latin typeface="+mn-lt"/>
          <a:ea typeface="+mn-ea"/>
          <a:cs typeface="+mn-cs"/>
        </a:defRPr>
      </a:lvl1pPr>
      <a:lvl2pPr marL="457095" algn="l" defTabSz="914192" rtl="0" eaLnBrk="1" latinLnBrk="0" hangingPunct="1">
        <a:defRPr sz="1765" kern="1200">
          <a:solidFill>
            <a:schemeClr val="tx1"/>
          </a:solidFill>
          <a:latin typeface="+mn-lt"/>
          <a:ea typeface="+mn-ea"/>
          <a:cs typeface="+mn-cs"/>
        </a:defRPr>
      </a:lvl2pPr>
      <a:lvl3pPr marL="914192" algn="l" defTabSz="914192" rtl="0" eaLnBrk="1" latinLnBrk="0" hangingPunct="1">
        <a:defRPr sz="1765" kern="1200">
          <a:solidFill>
            <a:schemeClr val="tx1"/>
          </a:solidFill>
          <a:latin typeface="+mn-lt"/>
          <a:ea typeface="+mn-ea"/>
          <a:cs typeface="+mn-cs"/>
        </a:defRPr>
      </a:lvl3pPr>
      <a:lvl4pPr marL="1371287" algn="l" defTabSz="914192" rtl="0" eaLnBrk="1" latinLnBrk="0" hangingPunct="1">
        <a:defRPr sz="1765" kern="1200">
          <a:solidFill>
            <a:schemeClr val="tx1"/>
          </a:solidFill>
          <a:latin typeface="+mn-lt"/>
          <a:ea typeface="+mn-ea"/>
          <a:cs typeface="+mn-cs"/>
        </a:defRPr>
      </a:lvl4pPr>
      <a:lvl5pPr marL="1828383" algn="l" defTabSz="914192" rtl="0" eaLnBrk="1" latinLnBrk="0" hangingPunct="1">
        <a:defRPr sz="1765" kern="1200">
          <a:solidFill>
            <a:schemeClr val="tx1"/>
          </a:solidFill>
          <a:latin typeface="+mn-lt"/>
          <a:ea typeface="+mn-ea"/>
          <a:cs typeface="+mn-cs"/>
        </a:defRPr>
      </a:lvl5pPr>
      <a:lvl6pPr marL="2285479" algn="l" defTabSz="914192" rtl="0" eaLnBrk="1" latinLnBrk="0" hangingPunct="1">
        <a:defRPr sz="1765" kern="1200">
          <a:solidFill>
            <a:schemeClr val="tx1"/>
          </a:solidFill>
          <a:latin typeface="+mn-lt"/>
          <a:ea typeface="+mn-ea"/>
          <a:cs typeface="+mn-cs"/>
        </a:defRPr>
      </a:lvl6pPr>
      <a:lvl7pPr marL="2742575" algn="l" defTabSz="914192" rtl="0" eaLnBrk="1" latinLnBrk="0" hangingPunct="1">
        <a:defRPr sz="1765" kern="1200">
          <a:solidFill>
            <a:schemeClr val="tx1"/>
          </a:solidFill>
          <a:latin typeface="+mn-lt"/>
          <a:ea typeface="+mn-ea"/>
          <a:cs typeface="+mn-cs"/>
        </a:defRPr>
      </a:lvl7pPr>
      <a:lvl8pPr marL="3199670" algn="l" defTabSz="914192" rtl="0" eaLnBrk="1" latinLnBrk="0" hangingPunct="1">
        <a:defRPr sz="1765" kern="1200">
          <a:solidFill>
            <a:schemeClr val="tx1"/>
          </a:solidFill>
          <a:latin typeface="+mn-lt"/>
          <a:ea typeface="+mn-ea"/>
          <a:cs typeface="+mn-cs"/>
        </a:defRPr>
      </a:lvl8pPr>
      <a:lvl9pPr marL="3656767" algn="l" defTabSz="914192"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69242" y="1189178"/>
            <a:ext cx="11653521" cy="2184808"/>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5400000">
            <a:off x="9230322" y="2998192"/>
            <a:ext cx="6858623" cy="876557"/>
          </a:xfrm>
          <a:prstGeom prst="rect">
            <a:avLst/>
          </a:prstGeom>
        </p:spPr>
      </p:pic>
    </p:spTree>
    <p:extLst>
      <p:ext uri="{BB962C8B-B14F-4D97-AF65-F5344CB8AC3E}">
        <p14:creationId xmlns:p14="http://schemas.microsoft.com/office/powerpoint/2010/main" val="2725436093"/>
      </p:ext>
    </p:extLst>
  </p:cSld>
  <p:clrMap bg1="lt1" tx1="dk1" bg2="lt2" tx2="dk2" accent1="accent1" accent2="accent2" accent3="accent3" accent4="accent4" accent5="accent5" accent6="accent6" hlink="hlink" folHlink="folHlink"/>
  <p:transition>
    <p:fade/>
  </p:transition>
  <p:txStyles>
    <p:titleStyle>
      <a:lvl1pPr algn="l" defTabSz="914192"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080" marR="0" indent="-336080" algn="l" defTabSz="91419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0" kern="1200" spc="0" baseline="0">
          <a:gradFill>
            <a:gsLst>
              <a:gs pos="1250">
                <a:schemeClr val="tx1"/>
              </a:gs>
              <a:gs pos="100000">
                <a:schemeClr val="tx1"/>
              </a:gs>
            </a:gsLst>
            <a:lin ang="5400000" scaled="0"/>
          </a:gradFill>
          <a:latin typeface="+mj-lt"/>
          <a:ea typeface="+mn-ea"/>
          <a:cs typeface="+mn-cs"/>
        </a:defRPr>
      </a:lvl1pPr>
      <a:lvl2pPr marL="572581" marR="0" indent="-236500" algn="l" defTabSz="91419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187" marR="0" indent="-224054" algn="l" defTabSz="91419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3pPr>
      <a:lvl4pPr marL="1008241" marR="0" indent="-224054" algn="l" defTabSz="91419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4pPr>
      <a:lvl5pPr marL="1232294" marR="0" indent="-224054" algn="l" defTabSz="91419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5pPr>
      <a:lvl6pPr marL="2514026"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123"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219"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315"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192" rtl="0" eaLnBrk="1" latinLnBrk="0" hangingPunct="1">
        <a:defRPr sz="1765" kern="1200">
          <a:solidFill>
            <a:schemeClr val="tx1"/>
          </a:solidFill>
          <a:latin typeface="+mn-lt"/>
          <a:ea typeface="+mn-ea"/>
          <a:cs typeface="+mn-cs"/>
        </a:defRPr>
      </a:lvl1pPr>
      <a:lvl2pPr marL="457095" algn="l" defTabSz="914192" rtl="0" eaLnBrk="1" latinLnBrk="0" hangingPunct="1">
        <a:defRPr sz="1765" kern="1200">
          <a:solidFill>
            <a:schemeClr val="tx1"/>
          </a:solidFill>
          <a:latin typeface="+mn-lt"/>
          <a:ea typeface="+mn-ea"/>
          <a:cs typeface="+mn-cs"/>
        </a:defRPr>
      </a:lvl2pPr>
      <a:lvl3pPr marL="914192" algn="l" defTabSz="914192" rtl="0" eaLnBrk="1" latinLnBrk="0" hangingPunct="1">
        <a:defRPr sz="1765" kern="1200">
          <a:solidFill>
            <a:schemeClr val="tx1"/>
          </a:solidFill>
          <a:latin typeface="+mn-lt"/>
          <a:ea typeface="+mn-ea"/>
          <a:cs typeface="+mn-cs"/>
        </a:defRPr>
      </a:lvl3pPr>
      <a:lvl4pPr marL="1371287" algn="l" defTabSz="914192" rtl="0" eaLnBrk="1" latinLnBrk="0" hangingPunct="1">
        <a:defRPr sz="1765" kern="1200">
          <a:solidFill>
            <a:schemeClr val="tx1"/>
          </a:solidFill>
          <a:latin typeface="+mn-lt"/>
          <a:ea typeface="+mn-ea"/>
          <a:cs typeface="+mn-cs"/>
        </a:defRPr>
      </a:lvl4pPr>
      <a:lvl5pPr marL="1828383" algn="l" defTabSz="914192" rtl="0" eaLnBrk="1" latinLnBrk="0" hangingPunct="1">
        <a:defRPr sz="1765" kern="1200">
          <a:solidFill>
            <a:schemeClr val="tx1"/>
          </a:solidFill>
          <a:latin typeface="+mn-lt"/>
          <a:ea typeface="+mn-ea"/>
          <a:cs typeface="+mn-cs"/>
        </a:defRPr>
      </a:lvl5pPr>
      <a:lvl6pPr marL="2285479" algn="l" defTabSz="914192" rtl="0" eaLnBrk="1" latinLnBrk="0" hangingPunct="1">
        <a:defRPr sz="1765" kern="1200">
          <a:solidFill>
            <a:schemeClr val="tx1"/>
          </a:solidFill>
          <a:latin typeface="+mn-lt"/>
          <a:ea typeface="+mn-ea"/>
          <a:cs typeface="+mn-cs"/>
        </a:defRPr>
      </a:lvl6pPr>
      <a:lvl7pPr marL="2742575" algn="l" defTabSz="914192" rtl="0" eaLnBrk="1" latinLnBrk="0" hangingPunct="1">
        <a:defRPr sz="1765" kern="1200">
          <a:solidFill>
            <a:schemeClr val="tx1"/>
          </a:solidFill>
          <a:latin typeface="+mn-lt"/>
          <a:ea typeface="+mn-ea"/>
          <a:cs typeface="+mn-cs"/>
        </a:defRPr>
      </a:lvl7pPr>
      <a:lvl8pPr marL="3199670" algn="l" defTabSz="914192" rtl="0" eaLnBrk="1" latinLnBrk="0" hangingPunct="1">
        <a:defRPr sz="1765" kern="1200">
          <a:solidFill>
            <a:schemeClr val="tx1"/>
          </a:solidFill>
          <a:latin typeface="+mn-lt"/>
          <a:ea typeface="+mn-ea"/>
          <a:cs typeface="+mn-cs"/>
        </a:defRPr>
      </a:lvl8pPr>
      <a:lvl9pPr marL="3656767" algn="l" defTabSz="914192"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1"/>
            <a:ext cx="11655840" cy="89966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69241" y="1189178"/>
            <a:ext cx="11653521" cy="2184808"/>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51605472"/>
      </p:ext>
    </p:extLst>
  </p:cSld>
  <p:clrMap bg1="lt1" tx1="dk1" bg2="lt2" tx2="dk2" accent1="accent1" accent2="accent2" accent3="accent3" accent4="accent4" accent5="accent5" accent6="accent6" hlink="hlink" folHlink="folHlink"/>
  <p:sldLayoutIdLst>
    <p:sldLayoutId id="2147484047" r:id="rId1"/>
    <p:sldLayoutId id="2147484048" r:id="rId2"/>
  </p:sldLayoutIdLst>
  <p:transition>
    <p:fade/>
  </p:transition>
  <p:txStyles>
    <p:titleStyle>
      <a:lvl1pPr algn="l" defTabSz="914367" rtl="0" eaLnBrk="1" latinLnBrk="0" hangingPunct="1">
        <a:lnSpc>
          <a:spcPct val="90000"/>
        </a:lnSpc>
        <a:spcBef>
          <a:spcPct val="0"/>
        </a:spcBef>
        <a:buNone/>
        <a:defRPr lang="en-US" sz="5294"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8928" y="291102"/>
            <a:ext cx="11655840" cy="89966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69241" y="1189178"/>
            <a:ext cx="11653521" cy="2184808"/>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68200220"/>
      </p:ext>
    </p:extLst>
  </p:cSld>
  <p:clrMap bg1="dk1" tx1="lt1" bg2="dk2" tx2="lt2" accent1="accent1" accent2="accent2" accent3="accent3" accent4="accent4" accent5="accent5" accent6="accent6" hlink="hlink" folHlink="folHlink"/>
  <p:sldLayoutIdLst>
    <p:sldLayoutId id="2147484050" r:id="rId1"/>
  </p:sldLayoutIdLst>
  <p:transition>
    <p:fade/>
  </p:transition>
  <p:txStyles>
    <p:titleStyle>
      <a:lvl1pPr algn="l" defTabSz="914367" rtl="0" eaLnBrk="1" latinLnBrk="0" hangingPunct="1">
        <a:lnSpc>
          <a:spcPct val="90000"/>
        </a:lnSpc>
        <a:spcBef>
          <a:spcPct val="0"/>
        </a:spcBef>
        <a:buNone/>
        <a:defRPr lang="en-US" sz="5294"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249" y="228602"/>
            <a:ext cx="11151917" cy="747897"/>
          </a:xfrm>
          <a:prstGeom prst="rect">
            <a:avLst/>
          </a:prstGeom>
        </p:spPr>
        <p:txBody>
          <a:bodyPr vert="horz" wrap="square" lIns="0" tIns="0" rIns="0" bIns="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520836" y="1447802"/>
            <a:ext cx="11155093" cy="2055947"/>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16880741"/>
      </p:ext>
    </p:extLst>
  </p:cSld>
  <p:clrMap bg1="lt1" tx1="dk1" bg2="lt2" tx2="dk2" accent1="accent1" accent2="accent2" accent3="accent3" accent4="accent4" accent5="accent5" accent6="accent6" hlink="hlink" folHlink="folHlink"/>
  <p:sldLayoutIdLst>
    <p:sldLayoutId id="2147484052" r:id="rId1"/>
  </p:sldLayoutIdLst>
  <p:transition>
    <p:fade/>
  </p:transition>
  <p:hf hdr="0" ftr="0" dt="0"/>
  <p:txStyles>
    <p:titleStyle>
      <a:lvl1pPr algn="l" defTabSz="913913" rtl="0" eaLnBrk="1" latinLnBrk="0" hangingPunct="1">
        <a:lnSpc>
          <a:spcPct val="90000"/>
        </a:lnSpc>
        <a:spcBef>
          <a:spcPct val="0"/>
        </a:spcBef>
        <a:buNone/>
        <a:defRPr lang="en-US" sz="5397"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p:titleStyle>
    <p:bodyStyle>
      <a:lvl1pPr marL="339557" marR="0" indent="-339557" algn="l" defTabSz="913913" rtl="0" eaLnBrk="1" fontAlgn="auto" latinLnBrk="0" hangingPunct="1">
        <a:lnSpc>
          <a:spcPct val="90000"/>
        </a:lnSpc>
        <a:spcBef>
          <a:spcPct val="20000"/>
        </a:spcBef>
        <a:spcAft>
          <a:spcPts val="0"/>
        </a:spcAft>
        <a:buClrTx/>
        <a:buSzPct val="80000"/>
        <a:buFont typeface="Arial" pitchFamily="34" charset="0"/>
        <a:buChar char="•"/>
        <a:tabLst/>
        <a:defRPr sz="3599" kern="1200" spc="-70" baseline="0">
          <a:gradFill>
            <a:gsLst>
              <a:gs pos="1250">
                <a:schemeClr val="bg2"/>
              </a:gs>
              <a:gs pos="100000">
                <a:schemeClr val="bg2"/>
              </a:gs>
            </a:gsLst>
            <a:lin ang="5400000" scaled="0"/>
          </a:gradFill>
          <a:latin typeface="+mj-lt"/>
          <a:ea typeface="+mn-ea"/>
          <a:cs typeface="+mn-cs"/>
        </a:defRPr>
      </a:lvl1pPr>
      <a:lvl2pPr marL="572806" marR="0" indent="-233249" algn="l" defTabSz="913913"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gradFill>
            <a:gsLst>
              <a:gs pos="1250">
                <a:schemeClr val="bg2"/>
              </a:gs>
              <a:gs pos="100000">
                <a:schemeClr val="bg2"/>
              </a:gs>
            </a:gsLst>
            <a:lin ang="5400000" scaled="0"/>
          </a:gradFill>
          <a:latin typeface="+mn-lt"/>
          <a:ea typeface="+mn-ea"/>
          <a:cs typeface="+mn-cs"/>
        </a:defRPr>
      </a:lvl2pPr>
      <a:lvl3pPr marL="798120" marR="0" indent="-225314" algn="l" defTabSz="913913" rtl="0" eaLnBrk="1" fontAlgn="auto" latinLnBrk="0" hangingPunct="1">
        <a:lnSpc>
          <a:spcPct val="90000"/>
        </a:lnSpc>
        <a:spcBef>
          <a:spcPct val="20000"/>
        </a:spcBef>
        <a:spcAft>
          <a:spcPts val="0"/>
        </a:spcAft>
        <a:buClrTx/>
        <a:buSzPct val="90000"/>
        <a:buFont typeface="Wingdings" pitchFamily="2" charset="2"/>
        <a:buChar char=""/>
        <a:tabLst>
          <a:tab pos="798120" algn="l"/>
        </a:tabLst>
        <a:defRPr sz="2399" kern="1200" spc="0" baseline="0">
          <a:gradFill>
            <a:gsLst>
              <a:gs pos="1250">
                <a:schemeClr val="bg2"/>
              </a:gs>
              <a:gs pos="100000">
                <a:schemeClr val="bg2"/>
              </a:gs>
            </a:gsLst>
            <a:lin ang="5400000" scaled="0"/>
          </a:gradFill>
          <a:latin typeface="+mn-lt"/>
          <a:ea typeface="+mn-ea"/>
          <a:cs typeface="+mn-cs"/>
        </a:defRPr>
      </a:lvl3pPr>
      <a:lvl4pPr marL="1029782" marR="0" indent="-231661" algn="l" defTabSz="913913" rtl="0" eaLnBrk="1" fontAlgn="auto" latinLnBrk="0" hangingPunct="1">
        <a:lnSpc>
          <a:spcPct val="90000"/>
        </a:lnSpc>
        <a:spcBef>
          <a:spcPct val="20000"/>
        </a:spcBef>
        <a:spcAft>
          <a:spcPts val="0"/>
        </a:spcAft>
        <a:buClrTx/>
        <a:buSzPct val="90000"/>
        <a:buFont typeface="Wingdings" pitchFamily="2" charset="2"/>
        <a:buChar char=""/>
        <a:tabLst/>
        <a:defRPr sz="1999" kern="1200" spc="0" baseline="0">
          <a:gradFill>
            <a:gsLst>
              <a:gs pos="1250">
                <a:schemeClr val="bg2"/>
              </a:gs>
              <a:gs pos="100000">
                <a:schemeClr val="bg2"/>
              </a:gs>
            </a:gsLst>
            <a:lin ang="5400000" scaled="0"/>
          </a:gradFill>
          <a:latin typeface="+mn-lt"/>
          <a:ea typeface="+mn-ea"/>
          <a:cs typeface="+mn-cs"/>
        </a:defRPr>
      </a:lvl4pPr>
      <a:lvl5pPr marL="1255095" marR="0" indent="-225314" algn="l" defTabSz="913913" rtl="0" eaLnBrk="1" fontAlgn="auto" latinLnBrk="0" hangingPunct="1">
        <a:lnSpc>
          <a:spcPct val="90000"/>
        </a:lnSpc>
        <a:spcBef>
          <a:spcPct val="20000"/>
        </a:spcBef>
        <a:spcAft>
          <a:spcPts val="0"/>
        </a:spcAft>
        <a:buClrTx/>
        <a:buSzPct val="90000"/>
        <a:buFont typeface="Wingdings" pitchFamily="2" charset="2"/>
        <a:buChar char=""/>
        <a:tabLst>
          <a:tab pos="1255095" algn="l"/>
        </a:tabLst>
        <a:defRPr sz="1999" kern="1200" spc="0" baseline="0">
          <a:gradFill>
            <a:gsLst>
              <a:gs pos="1250">
                <a:schemeClr val="bg2"/>
              </a:gs>
              <a:gs pos="100000">
                <a:schemeClr val="bg2"/>
              </a:gs>
            </a:gsLst>
            <a:lin ang="5400000" scaled="0"/>
          </a:gradFill>
          <a:latin typeface="+mn-lt"/>
          <a:ea typeface="+mn-ea"/>
          <a:cs typeface="+mn-cs"/>
        </a:defRPr>
      </a:lvl5pPr>
      <a:lvl6pPr marL="2513263" indent="-228479" algn="l" defTabSz="913913"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70219" indent="-228479" algn="l" defTabSz="913913"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27176" indent="-228479" algn="l" defTabSz="913913"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84133" indent="-228479" algn="l" defTabSz="913913"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913913" rtl="0" eaLnBrk="1" latinLnBrk="0" hangingPunct="1">
        <a:defRPr sz="1799" kern="1200">
          <a:solidFill>
            <a:schemeClr val="tx1"/>
          </a:solidFill>
          <a:latin typeface="+mn-lt"/>
          <a:ea typeface="+mn-ea"/>
          <a:cs typeface="+mn-cs"/>
        </a:defRPr>
      </a:lvl1pPr>
      <a:lvl2pPr marL="456957" algn="l" defTabSz="913913" rtl="0" eaLnBrk="1" latinLnBrk="0" hangingPunct="1">
        <a:defRPr sz="1799" kern="1200">
          <a:solidFill>
            <a:schemeClr val="tx1"/>
          </a:solidFill>
          <a:latin typeface="+mn-lt"/>
          <a:ea typeface="+mn-ea"/>
          <a:cs typeface="+mn-cs"/>
        </a:defRPr>
      </a:lvl2pPr>
      <a:lvl3pPr marL="913913" algn="l" defTabSz="913913" rtl="0" eaLnBrk="1" latinLnBrk="0" hangingPunct="1">
        <a:defRPr sz="1799" kern="1200">
          <a:solidFill>
            <a:schemeClr val="tx1"/>
          </a:solidFill>
          <a:latin typeface="+mn-lt"/>
          <a:ea typeface="+mn-ea"/>
          <a:cs typeface="+mn-cs"/>
        </a:defRPr>
      </a:lvl3pPr>
      <a:lvl4pPr marL="1370871" algn="l" defTabSz="913913" rtl="0" eaLnBrk="1" latinLnBrk="0" hangingPunct="1">
        <a:defRPr sz="1799" kern="1200">
          <a:solidFill>
            <a:schemeClr val="tx1"/>
          </a:solidFill>
          <a:latin typeface="+mn-lt"/>
          <a:ea typeface="+mn-ea"/>
          <a:cs typeface="+mn-cs"/>
        </a:defRPr>
      </a:lvl4pPr>
      <a:lvl5pPr marL="1827827" algn="l" defTabSz="913913" rtl="0" eaLnBrk="1" latinLnBrk="0" hangingPunct="1">
        <a:defRPr sz="1799" kern="1200">
          <a:solidFill>
            <a:schemeClr val="tx1"/>
          </a:solidFill>
          <a:latin typeface="+mn-lt"/>
          <a:ea typeface="+mn-ea"/>
          <a:cs typeface="+mn-cs"/>
        </a:defRPr>
      </a:lvl5pPr>
      <a:lvl6pPr marL="2284784" algn="l" defTabSz="913913" rtl="0" eaLnBrk="1" latinLnBrk="0" hangingPunct="1">
        <a:defRPr sz="1799" kern="1200">
          <a:solidFill>
            <a:schemeClr val="tx1"/>
          </a:solidFill>
          <a:latin typeface="+mn-lt"/>
          <a:ea typeface="+mn-ea"/>
          <a:cs typeface="+mn-cs"/>
        </a:defRPr>
      </a:lvl6pPr>
      <a:lvl7pPr marL="2741740" algn="l" defTabSz="913913" rtl="0" eaLnBrk="1" latinLnBrk="0" hangingPunct="1">
        <a:defRPr sz="1799" kern="1200">
          <a:solidFill>
            <a:schemeClr val="tx1"/>
          </a:solidFill>
          <a:latin typeface="+mn-lt"/>
          <a:ea typeface="+mn-ea"/>
          <a:cs typeface="+mn-cs"/>
        </a:defRPr>
      </a:lvl7pPr>
      <a:lvl8pPr marL="3198697" algn="l" defTabSz="913913" rtl="0" eaLnBrk="1" latinLnBrk="0" hangingPunct="1">
        <a:defRPr sz="1799" kern="1200">
          <a:solidFill>
            <a:schemeClr val="tx1"/>
          </a:solidFill>
          <a:latin typeface="+mn-lt"/>
          <a:ea typeface="+mn-ea"/>
          <a:cs typeface="+mn-cs"/>
        </a:defRPr>
      </a:lvl8pPr>
      <a:lvl9pPr marL="3655655" algn="l" defTabSz="913913"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hyperlink" Target="http://aka.ms/partnerincentives"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2.xml"/></Relationships>
</file>

<file path=ppt/slides/_rels/slide17.xml.rels><?xml version="1.0" encoding="UTF-8" standalone="yes"?>
<Relationships xmlns="http://schemas.openxmlformats.org/package/2006/relationships"><Relationship Id="rId3" Type="http://schemas.openxmlformats.org/officeDocument/2006/relationships/hyperlink" Target="http://aka.ms/partnerincentives" TargetMode="External"/><Relationship Id="rId2" Type="http://schemas.openxmlformats.org/officeDocument/2006/relationships/notesSlide" Target="../notesSlides/notesSlide16.xml"/><Relationship Id="rId1" Type="http://schemas.openxmlformats.org/officeDocument/2006/relationships/slideLayout" Target="../slideLayouts/slideLayout53.xml"/></Relationships>
</file>

<file path=ppt/slides/_rels/slide1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6.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microsoftpartnerserverandcloud.com/_layouts/download.aspx?SourceUrl=Empower%20Peoplecentric%20Resources/EEM%20Partner%20Opportunities_v3.pptx" TargetMode="External"/><Relationship Id="rId13" Type="http://schemas.openxmlformats.org/officeDocument/2006/relationships/hyperlink" Target="http://aka.ms/partnerincentives" TargetMode="External"/><Relationship Id="rId3" Type="http://schemas.openxmlformats.org/officeDocument/2006/relationships/image" Target="../media/image38.emf"/><Relationship Id="rId7" Type="http://schemas.openxmlformats.org/officeDocument/2006/relationships/hyperlink" Target="http://www.microsoft.com/en-us/server-cloud/enterprise-mobility/overview.aspx" TargetMode="External"/><Relationship Id="rId12" Type="http://schemas.openxmlformats.org/officeDocument/2006/relationships/hyperlink" Target="https://mspartner.microsoft.com/en/us/Pages/Solutions/fasttrack.aspx#EMS-Adoption-Offer" TargetMode="External"/><Relationship Id="rId2" Type="http://schemas.openxmlformats.org/officeDocument/2006/relationships/image" Target="../media/image37.emf"/><Relationship Id="rId1" Type="http://schemas.openxmlformats.org/officeDocument/2006/relationships/slideLayout" Target="../slideLayouts/slideLayout92.xml"/><Relationship Id="rId6" Type="http://schemas.openxmlformats.org/officeDocument/2006/relationships/hyperlink" Target="http://www.microsoftpartnerserverandcloud.com/SitePages/Mobility_PoC_CloudOnly.aspx" TargetMode="External"/><Relationship Id="rId11" Type="http://schemas.openxmlformats.org/officeDocument/2006/relationships/hyperlink" Target="https://mspartner.microsoft.com/en/us/Pages/Solutions/fasttrack.aspx#overview" TargetMode="External"/><Relationship Id="rId5" Type="http://schemas.openxmlformats.org/officeDocument/2006/relationships/hyperlink" Target="http://aka.ms/activateIUR" TargetMode="External"/><Relationship Id="rId10" Type="http://schemas.openxmlformats.org/officeDocument/2006/relationships/hyperlink" Target="https://pinpoint.microsoft.com/" TargetMode="External"/><Relationship Id="rId4" Type="http://schemas.openxmlformats.org/officeDocument/2006/relationships/image" Target="../media/image39.emf"/><Relationship Id="rId9" Type="http://schemas.openxmlformats.org/officeDocument/2006/relationships/hyperlink" Target="http://www.microsoftpartnerserverandcloud.com/SitePages/Empower.aspx#Materials" TargetMode="External"/><Relationship Id="rId14" Type="http://schemas.openxmlformats.org/officeDocument/2006/relationships/hyperlink" Target="http://aka.ms/emspartner"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2.xml"/><Relationship Id="rId1" Type="http://schemas.openxmlformats.org/officeDocument/2006/relationships/slideLayout" Target="../slideLayouts/slideLayout5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2.xml"/></Relationships>
</file>

<file path=ppt/slides/_rels/slide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5.xml"/><Relationship Id="rId1" Type="http://schemas.openxmlformats.org/officeDocument/2006/relationships/slideLayout" Target="../slideLayouts/slideLayout122.xml"/><Relationship Id="rId5" Type="http://schemas.openxmlformats.org/officeDocument/2006/relationships/image" Target="../media/image33.emf"/><Relationship Id="rId4" Type="http://schemas.openxmlformats.org/officeDocument/2006/relationships/image" Target="../media/image32.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981" y="1790112"/>
            <a:ext cx="11522846" cy="2736167"/>
          </a:xfrm>
        </p:spPr>
        <p:txBody>
          <a:bodyPr/>
          <a:lstStyle/>
          <a:p>
            <a:r>
              <a:rPr lang="en-US" sz="4902" dirty="0"/>
              <a:t>Building an EMS Managed Service Offering Through Cloud Solution Provider Program</a:t>
            </a:r>
            <a:br>
              <a:rPr lang="en-US" sz="4902" dirty="0"/>
            </a:br>
            <a:br>
              <a:rPr lang="en-US" sz="4902" dirty="0"/>
            </a:br>
            <a:r>
              <a:rPr lang="en-US" sz="2745" dirty="0"/>
              <a:t>Accelerating partner adoption and growth!</a:t>
            </a:r>
            <a:endParaRPr lang="en-US" sz="2745" spc="0" dirty="0"/>
          </a:p>
        </p:txBody>
      </p:sp>
      <p:sp>
        <p:nvSpPr>
          <p:cNvPr id="3" name="Subtitle 2"/>
          <p:cNvSpPr>
            <a:spLocks noGrp="1"/>
          </p:cNvSpPr>
          <p:nvPr>
            <p:ph type="subTitle" idx="1"/>
          </p:nvPr>
        </p:nvSpPr>
        <p:spPr>
          <a:xfrm>
            <a:off x="316725" y="4764245"/>
            <a:ext cx="8331843" cy="1034782"/>
          </a:xfrm>
        </p:spPr>
        <p:txBody>
          <a:bodyPr/>
          <a:lstStyle/>
          <a:p>
            <a:r>
              <a:rPr lang="en-US" dirty="0"/>
              <a:t>&lt;Presenter Name&gt;</a:t>
            </a:r>
          </a:p>
        </p:txBody>
      </p:sp>
    </p:spTree>
    <p:extLst>
      <p:ext uri="{BB962C8B-B14F-4D97-AF65-F5344CB8AC3E}">
        <p14:creationId xmlns:p14="http://schemas.microsoft.com/office/powerpoint/2010/main" val="69401665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288222" y="2344457"/>
            <a:ext cx="11628842" cy="383689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4821" tIns="44821" rIns="44821" bIns="44821" numCol="1" spcCol="0" rtlCol="0" fromWordArt="0" anchor="t" anchorCtr="0" forceAA="0" compatLnSpc="1">
            <a:prstTxWarp prst="textNoShape">
              <a:avLst/>
            </a:prstTxWarp>
            <a:noAutofit/>
          </a:bodyPr>
          <a:lstStyle/>
          <a:p>
            <a:pPr algn="ctr" defTabSz="896091" fontAlgn="base">
              <a:spcBef>
                <a:spcPct val="0"/>
              </a:spcBef>
              <a:spcAft>
                <a:spcPct val="0"/>
              </a:spcAft>
            </a:pPr>
            <a:endParaRPr lang="en-US" sz="2157" kern="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90645" y="309633"/>
            <a:ext cx="11289874" cy="747791"/>
          </a:xfrm>
        </p:spPr>
        <p:txBody>
          <a:bodyPr>
            <a:normAutofit fontScale="90000"/>
          </a:bodyPr>
          <a:lstStyle/>
          <a:p>
            <a:r>
              <a:rPr lang="en-US" dirty="0"/>
              <a:t>Customer/Partner responsibilities for </a:t>
            </a:r>
            <a:br>
              <a:rPr lang="en-US" dirty="0"/>
            </a:br>
            <a:r>
              <a:rPr lang="en-US" dirty="0"/>
              <a:t>Azure Rights Management</a:t>
            </a:r>
          </a:p>
        </p:txBody>
      </p:sp>
      <p:sp>
        <p:nvSpPr>
          <p:cNvPr id="7" name="Content Placeholder 2"/>
          <p:cNvSpPr txBox="1">
            <a:spLocks/>
          </p:cNvSpPr>
          <p:nvPr/>
        </p:nvSpPr>
        <p:spPr>
          <a:xfrm>
            <a:off x="449988" y="1658502"/>
            <a:ext cx="10982797" cy="483925"/>
          </a:xfrm>
          <a:prstGeom prst="rect">
            <a:avLst/>
          </a:prstGeom>
        </p:spPr>
        <p:txBody>
          <a:bodyPr lIns="0">
            <a:normAutofit fontScale="77500" lnSpcReduction="20000"/>
          </a:bodyPr>
          <a:lstStyle>
            <a:defPPr>
              <a:defRPr lang="en-US"/>
            </a:defPPr>
            <a:lvl1pPr marR="0" indent="0" defTabSz="914363" fontAlgn="auto">
              <a:lnSpc>
                <a:spcPct val="90000"/>
              </a:lnSpc>
              <a:spcBef>
                <a:spcPct val="20000"/>
              </a:spcBef>
              <a:spcAft>
                <a:spcPts val="0"/>
              </a:spcAft>
              <a:buClrTx/>
              <a:buSzPct val="80000"/>
              <a:buFont typeface="Arial" pitchFamily="34" charset="0"/>
              <a:buNone/>
              <a:tabLst/>
              <a:defRPr sz="2400" spc="0" baseline="0">
                <a:solidFill>
                  <a:schemeClr val="tx1">
                    <a:lumMod val="65000"/>
                    <a:lumOff val="35000"/>
                  </a:schemeClr>
                </a:solidFill>
                <a:latin typeface="+mj-lt"/>
              </a:defRPr>
            </a:lvl1pPr>
            <a:lvl2pPr marL="573088" marR="0" indent="-233363" defTabSz="914363" fontAlgn="auto">
              <a:lnSpc>
                <a:spcPct val="90000"/>
              </a:lnSpc>
              <a:spcBef>
                <a:spcPct val="20000"/>
              </a:spcBef>
              <a:spcAft>
                <a:spcPts val="0"/>
              </a:spcAft>
              <a:buClrTx/>
              <a:buSzPct val="90000"/>
              <a:buFont typeface="Wingdings" pitchFamily="2" charset="2"/>
              <a:buChar char=""/>
              <a:tabLst/>
              <a:defRPr sz="2400" spc="0" baseline="0">
                <a:gradFill>
                  <a:gsLst>
                    <a:gs pos="1250">
                      <a:schemeClr val="bg2"/>
                    </a:gs>
                    <a:gs pos="100000">
                      <a:schemeClr val="bg2"/>
                    </a:gs>
                  </a:gsLst>
                  <a:lin ang="5400000" scaled="0"/>
                </a:gradFill>
              </a:defRPr>
            </a:lvl2pPr>
            <a:lvl3pPr marL="798513" marR="0" indent="-225425" defTabSz="914363" fontAlgn="auto">
              <a:lnSpc>
                <a:spcPct val="90000"/>
              </a:lnSpc>
              <a:spcBef>
                <a:spcPct val="20000"/>
              </a:spcBef>
              <a:spcAft>
                <a:spcPts val="0"/>
              </a:spcAft>
              <a:buClrTx/>
              <a:buSzPct val="90000"/>
              <a:buFont typeface="Wingdings" pitchFamily="2" charset="2"/>
              <a:buChar char=""/>
              <a:tabLst>
                <a:tab pos="798513" algn="l"/>
              </a:tabLst>
              <a:defRPr sz="2400" spc="0" baseline="0">
                <a:gradFill>
                  <a:gsLst>
                    <a:gs pos="1250">
                      <a:schemeClr val="bg2"/>
                    </a:gs>
                    <a:gs pos="100000">
                      <a:schemeClr val="bg2"/>
                    </a:gs>
                  </a:gsLst>
                  <a:lin ang="5400000" scaled="0"/>
                </a:gradFill>
              </a:defRPr>
            </a:lvl3pPr>
            <a:lvl4pPr marL="1030288" marR="0" indent="-231775" defTabSz="914363" fontAlgn="auto">
              <a:lnSpc>
                <a:spcPct val="90000"/>
              </a:lnSpc>
              <a:spcBef>
                <a:spcPct val="20000"/>
              </a:spcBef>
              <a:spcAft>
                <a:spcPts val="0"/>
              </a:spcAft>
              <a:buClrTx/>
              <a:buSzPct val="90000"/>
              <a:buFont typeface="Wingdings" pitchFamily="2" charset="2"/>
              <a:buChar char=""/>
              <a:tabLst/>
              <a:defRPr sz="2000" spc="0" baseline="0">
                <a:gradFill>
                  <a:gsLst>
                    <a:gs pos="1250">
                      <a:schemeClr val="bg2"/>
                    </a:gs>
                    <a:gs pos="100000">
                      <a:schemeClr val="bg2"/>
                    </a:gs>
                  </a:gsLst>
                  <a:lin ang="5400000" scaled="0"/>
                </a:gradFill>
              </a:defRPr>
            </a:lvl4pPr>
            <a:lvl5pPr marL="1255713" marR="0" indent="-225425" defTabSz="914363" fontAlgn="auto">
              <a:lnSpc>
                <a:spcPct val="90000"/>
              </a:lnSpc>
              <a:spcBef>
                <a:spcPct val="20000"/>
              </a:spcBef>
              <a:spcAft>
                <a:spcPts val="0"/>
              </a:spcAft>
              <a:buClrTx/>
              <a:buSzPct val="90000"/>
              <a:buFont typeface="Wingdings" pitchFamily="2" charset="2"/>
              <a:buChar char=""/>
              <a:tabLst>
                <a:tab pos="1255713" algn="l"/>
              </a:tabLst>
              <a:defRPr sz="2000" spc="0" baseline="0">
                <a:gradFill>
                  <a:gsLst>
                    <a:gs pos="1250">
                      <a:schemeClr val="bg2"/>
                    </a:gs>
                    <a:gs pos="100000">
                      <a:schemeClr val="bg2"/>
                    </a:gs>
                  </a:gsLst>
                  <a:lin ang="5400000" scaled="0"/>
                </a:gradFill>
              </a:defRPr>
            </a:lvl5pPr>
            <a:lvl6pPr marL="2514499" indent="-228591" defTabSz="914363">
              <a:spcBef>
                <a:spcPct val="20000"/>
              </a:spcBef>
              <a:buFont typeface="Arial" pitchFamily="34" charset="0"/>
              <a:buChar char="•"/>
              <a:defRPr sz="2000"/>
            </a:lvl6pPr>
            <a:lvl7pPr marL="2971681" indent="-228591" defTabSz="914363">
              <a:spcBef>
                <a:spcPct val="20000"/>
              </a:spcBef>
              <a:buFont typeface="Arial" pitchFamily="34" charset="0"/>
              <a:buChar char="•"/>
              <a:defRPr sz="2000"/>
            </a:lvl7pPr>
            <a:lvl8pPr marL="3428863" indent="-228591" defTabSz="914363">
              <a:spcBef>
                <a:spcPct val="20000"/>
              </a:spcBef>
              <a:buFont typeface="Arial" pitchFamily="34" charset="0"/>
              <a:buChar char="•"/>
              <a:defRPr sz="2000"/>
            </a:lvl8pPr>
            <a:lvl9pPr marL="3886045" indent="-228591" defTabSz="914363">
              <a:spcBef>
                <a:spcPct val="20000"/>
              </a:spcBef>
              <a:buFont typeface="Arial" pitchFamily="34" charset="0"/>
              <a:buChar char="•"/>
              <a:defRPr sz="2000"/>
            </a:lvl9pPr>
          </a:lstStyle>
          <a:p>
            <a:pPr defTabSz="896350"/>
            <a:r>
              <a:rPr lang="en-US" sz="2353" kern="0" dirty="0"/>
              <a:t>Depending on environment, these are the activities you may need to perform (subject to change at launch)</a:t>
            </a:r>
          </a:p>
        </p:txBody>
      </p:sp>
      <p:sp>
        <p:nvSpPr>
          <p:cNvPr id="8" name="Rectangle 7"/>
          <p:cNvSpPr/>
          <p:nvPr/>
        </p:nvSpPr>
        <p:spPr>
          <a:xfrm>
            <a:off x="357959" y="2549392"/>
            <a:ext cx="11155243" cy="2847041"/>
          </a:xfrm>
          <a:prstGeom prst="rect">
            <a:avLst/>
          </a:prstGeom>
        </p:spPr>
        <p:txBody>
          <a:bodyPr wrap="square" tIns="89642">
            <a:spAutoFit/>
          </a:bodyPr>
          <a:lstStyle/>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EXO from existing ADRMS - ETA End 2015 </a:t>
            </a:r>
          </a:p>
          <a:p>
            <a:pPr marL="224097" indent="-224097" defTabSz="896386">
              <a:lnSpc>
                <a:spcPct val="90000"/>
              </a:lnSpc>
              <a:spcBef>
                <a:spcPts val="588"/>
              </a:spcBef>
              <a:buSzPct val="90000"/>
              <a:buFont typeface="Arial" pitchFamily="34" charset="0"/>
              <a:buChar char="•"/>
            </a:pPr>
            <a:r>
              <a:rPr lang="en-US" sz="1568" kern="0" dirty="0" err="1">
                <a:solidFill>
                  <a:schemeClr val="tx1">
                    <a:lumMod val="65000"/>
                    <a:lumOff val="35000"/>
                  </a:schemeClr>
                </a:solidFill>
              </a:rPr>
              <a:t>AzRMS</a:t>
            </a:r>
            <a:r>
              <a:rPr lang="en-US" sz="1568" kern="0" dirty="0">
                <a:solidFill>
                  <a:schemeClr val="tx1">
                    <a:lumMod val="65000"/>
                    <a:lumOff val="35000"/>
                  </a:schemeClr>
                </a:solidFill>
              </a:rPr>
              <a:t>/ADRMS hybrid - ETA TBD </a:t>
            </a:r>
          </a:p>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No Mooncake/Chinese Cloud/</a:t>
            </a:r>
            <a:r>
              <a:rPr lang="en-US" sz="1568" kern="0" dirty="0" err="1">
                <a:solidFill>
                  <a:schemeClr val="tx1">
                    <a:lumMod val="65000"/>
                    <a:lumOff val="35000"/>
                  </a:schemeClr>
                </a:solidFill>
              </a:rPr>
              <a:t>Gov</a:t>
            </a:r>
            <a:r>
              <a:rPr lang="en-US" sz="1568" kern="0" dirty="0">
                <a:solidFill>
                  <a:schemeClr val="tx1">
                    <a:lumMod val="65000"/>
                    <a:lumOff val="35000"/>
                  </a:schemeClr>
                </a:solidFill>
              </a:rPr>
              <a:t> cloud due to </a:t>
            </a:r>
            <a:r>
              <a:rPr lang="en-US" sz="1568" kern="0" dirty="0" err="1">
                <a:solidFill>
                  <a:schemeClr val="tx1">
                    <a:lumMod val="65000"/>
                    <a:lumOff val="35000"/>
                  </a:schemeClr>
                </a:solidFill>
              </a:rPr>
              <a:t>KeyVault</a:t>
            </a:r>
            <a:r>
              <a:rPr lang="en-US" sz="1568" kern="0" dirty="0">
                <a:solidFill>
                  <a:schemeClr val="tx1">
                    <a:lumMod val="65000"/>
                    <a:lumOff val="35000"/>
                  </a:schemeClr>
                </a:solidFill>
              </a:rPr>
              <a:t> capabilities not being available there </a:t>
            </a:r>
          </a:p>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HSM key migration due to complexity </a:t>
            </a:r>
          </a:p>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3rd party federated identity set-up is out of scope due to complexity. If already setup and in healthy state for Office365 then we will support </a:t>
            </a:r>
          </a:p>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Automatic protection of files based on content and context – Complexity </a:t>
            </a:r>
          </a:p>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Automatic protection of files in specific local folders – Complexity </a:t>
            </a:r>
          </a:p>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Gain business intelligence and detect risks by analyzing data flows inside and outside the organization – Describe in coursework, out of scope for FastTrack because of high customization requirement. </a:t>
            </a:r>
          </a:p>
        </p:txBody>
      </p:sp>
    </p:spTree>
    <p:extLst>
      <p:ext uri="{BB962C8B-B14F-4D97-AF65-F5344CB8AC3E}">
        <p14:creationId xmlns:p14="http://schemas.microsoft.com/office/powerpoint/2010/main" val="365057724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4429" y="2247313"/>
            <a:ext cx="9695955" cy="1922352"/>
          </a:xfrm>
        </p:spPr>
        <p:txBody>
          <a:bodyPr/>
          <a:lstStyle/>
          <a:p>
            <a:r>
              <a:rPr lang="en-US" sz="4902" dirty="0"/>
              <a:t>EMS + Cloud Solution Provider (CSP) Program </a:t>
            </a:r>
            <a:endParaRPr lang="en-US" sz="2745" spc="0" dirty="0"/>
          </a:p>
        </p:txBody>
      </p:sp>
    </p:spTree>
    <p:extLst>
      <p:ext uri="{BB962C8B-B14F-4D97-AF65-F5344CB8AC3E}">
        <p14:creationId xmlns:p14="http://schemas.microsoft.com/office/powerpoint/2010/main" val="1412523712"/>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66"/>
          <p:cNvGrpSpPr/>
          <p:nvPr/>
        </p:nvGrpSpPr>
        <p:grpSpPr>
          <a:xfrm>
            <a:off x="1" y="1018304"/>
            <a:ext cx="12240706" cy="5839211"/>
            <a:chOff x="0" y="1038226"/>
            <a:chExt cx="12486158" cy="5956299"/>
          </a:xfrm>
        </p:grpSpPr>
        <p:sp>
          <p:nvSpPr>
            <p:cNvPr id="4" name="Rectangle 3"/>
            <p:cNvSpPr/>
            <p:nvPr/>
          </p:nvSpPr>
          <p:spPr bwMode="auto">
            <a:xfrm>
              <a:off x="0" y="4490343"/>
              <a:ext cx="12436475" cy="2504182"/>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12" name="Oval 11"/>
            <p:cNvSpPr/>
            <p:nvPr/>
          </p:nvSpPr>
          <p:spPr bwMode="auto">
            <a:xfrm>
              <a:off x="6599314" y="1038226"/>
              <a:ext cx="5886844" cy="5808892"/>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endParaRPr kumimoji="0" lang="en-US" sz="2353"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grpSp>
      <p:sp>
        <p:nvSpPr>
          <p:cNvPr id="29" name="Title 1"/>
          <p:cNvSpPr>
            <a:spLocks noGrp="1"/>
          </p:cNvSpPr>
          <p:nvPr>
            <p:ph type="title"/>
          </p:nvPr>
        </p:nvSpPr>
        <p:spPr/>
        <p:txBody>
          <a:bodyPr/>
          <a:lstStyle/>
          <a:p>
            <a:r>
              <a:rPr lang="en-US" dirty="0"/>
              <a:t>The Cloud Solution Provider (CSP) Program</a:t>
            </a:r>
          </a:p>
        </p:txBody>
      </p:sp>
      <p:sp>
        <p:nvSpPr>
          <p:cNvPr id="28" name="Rectangle 27"/>
          <p:cNvSpPr/>
          <p:nvPr/>
        </p:nvSpPr>
        <p:spPr>
          <a:xfrm>
            <a:off x="397775" y="6056514"/>
            <a:ext cx="5875366" cy="345416"/>
          </a:xfrm>
          <a:prstGeom prst="rect">
            <a:avLst/>
          </a:prstGeom>
        </p:spPr>
        <p:txBody>
          <a:bodyPr wrap="square">
            <a:spAutoFit/>
          </a:bodyPr>
          <a:lstStyle/>
          <a:p>
            <a:pPr marL="0" marR="0" lvl="0" indent="0" defTabSz="895923" eaLnBrk="1" fontAlgn="base" latinLnBrk="0" hangingPunct="1">
              <a:lnSpc>
                <a:spcPct val="107000"/>
              </a:lnSpc>
              <a:spcBef>
                <a:spcPct val="0"/>
              </a:spcBef>
              <a:spcAft>
                <a:spcPct val="0"/>
              </a:spcAft>
              <a:buClrTx/>
              <a:buSzTx/>
              <a:buFontTx/>
              <a:buNone/>
              <a:tabLst/>
              <a:defRPr/>
            </a:pPr>
            <a:r>
              <a:rPr kumimoji="0" lang="en-US" sz="1537" b="0" i="0" u="none" strike="noStrike" kern="0" cap="none" spc="0" normalizeH="0" baseline="0" noProof="0">
                <a:ln>
                  <a:noFill/>
                </a:ln>
                <a:solidFill>
                  <a:srgbClr val="FFFFFF"/>
                </a:solidFill>
                <a:effectLst/>
                <a:uLnTx/>
                <a:uFillTx/>
              </a:rPr>
              <a:t>Visit </a:t>
            </a:r>
            <a:r>
              <a:rPr kumimoji="0" lang="en-US" sz="1537" b="0" i="0" u="sng" strike="noStrike" kern="0" cap="none" spc="0" normalizeH="0" baseline="0" noProof="0">
                <a:ln>
                  <a:noFill/>
                </a:ln>
                <a:solidFill>
                  <a:srgbClr val="FFFFFF"/>
                </a:solidFill>
                <a:effectLst/>
                <a:uLnTx/>
                <a:uFillTx/>
              </a:rPr>
              <a:t>http</a:t>
            </a:r>
            <a:r>
              <a:rPr kumimoji="0" lang="en-US" sz="1537" b="0" i="0" u="sng" strike="noStrike" kern="0" cap="none" spc="0" normalizeH="0" baseline="0" noProof="0" dirty="0">
                <a:ln>
                  <a:noFill/>
                </a:ln>
                <a:solidFill>
                  <a:srgbClr val="FFFFFF"/>
                </a:solidFill>
                <a:effectLst/>
                <a:uLnTx/>
                <a:uFillTx/>
              </a:rPr>
              <a:t>://</a:t>
            </a:r>
            <a:r>
              <a:rPr kumimoji="0" lang="en-US" sz="1537" b="0" i="0" u="sng" strike="noStrike" kern="0" cap="none" spc="0" normalizeH="0" baseline="0" noProof="0">
                <a:ln>
                  <a:noFill/>
                </a:ln>
                <a:solidFill>
                  <a:srgbClr val="FFFFFF"/>
                </a:solidFill>
                <a:effectLst/>
                <a:uLnTx/>
                <a:uFillTx/>
              </a:rPr>
              <a:t>aka.ms/cloudsolutionprovider</a:t>
            </a:r>
            <a:r>
              <a:rPr kumimoji="0" lang="en-US" sz="1537" b="0" i="0" u="none" strike="noStrike" kern="0" cap="none" spc="0" normalizeH="0" baseline="0" noProof="0">
                <a:ln>
                  <a:noFill/>
                </a:ln>
                <a:solidFill>
                  <a:srgbClr val="FFFFFF"/>
                </a:solidFill>
                <a:effectLst/>
                <a:uLnTx/>
                <a:uFillTx/>
              </a:rPr>
              <a:t> </a:t>
            </a:r>
            <a:r>
              <a:rPr kumimoji="0" lang="en-US" sz="1537" b="0" i="0" u="none" strike="noStrike" kern="0" cap="none" spc="0" normalizeH="0" baseline="0" noProof="0" dirty="0">
                <a:ln>
                  <a:noFill/>
                </a:ln>
                <a:solidFill>
                  <a:srgbClr val="FFFFFF"/>
                </a:solidFill>
                <a:effectLst/>
                <a:uLnTx/>
                <a:uFillTx/>
              </a:rPr>
              <a:t>to</a:t>
            </a:r>
            <a:r>
              <a:rPr kumimoji="0" lang="en-US" sz="1537" b="0" i="0" u="none" strike="noStrike" kern="0" cap="none" spc="0" normalizeH="0" baseline="0" noProof="0">
                <a:ln>
                  <a:noFill/>
                </a:ln>
                <a:solidFill>
                  <a:srgbClr val="FFFFFF"/>
                </a:solidFill>
                <a:effectLst/>
                <a:uLnTx/>
                <a:uFillTx/>
              </a:rPr>
              <a:t> learn more</a:t>
            </a:r>
            <a:endParaRPr kumimoji="0" lang="en-US" sz="1537" b="0" i="0" u="sng" strike="noStrike" kern="0" cap="none" spc="0" normalizeH="0" baseline="0" noProof="0" dirty="0">
              <a:ln>
                <a:noFill/>
              </a:ln>
              <a:solidFill>
                <a:srgbClr val="FFFFFF"/>
              </a:solidFill>
              <a:effectLst/>
              <a:uLnTx/>
              <a:uFillTx/>
            </a:endParaRPr>
          </a:p>
        </p:txBody>
      </p:sp>
      <p:sp>
        <p:nvSpPr>
          <p:cNvPr id="34" name="Rectangle 33"/>
          <p:cNvSpPr/>
          <p:nvPr/>
        </p:nvSpPr>
        <p:spPr>
          <a:xfrm>
            <a:off x="205029" y="4792149"/>
            <a:ext cx="3571406" cy="596664"/>
          </a:xfrm>
          <a:prstGeom prst="rect">
            <a:avLst/>
          </a:prstGeom>
        </p:spPr>
        <p:txBody>
          <a:bodyPr wrap="square">
            <a:spAutoFit/>
          </a:bodyPr>
          <a:lstStyle/>
          <a:p>
            <a:pPr marL="0" marR="0" lvl="0" indent="0" algn="ctr" defTabSz="895923" eaLnBrk="1" fontAlgn="base" latinLnBrk="0" hangingPunct="1">
              <a:lnSpc>
                <a:spcPct val="107000"/>
              </a:lnSpc>
              <a:spcBef>
                <a:spcPct val="0"/>
              </a:spcBef>
              <a:spcAft>
                <a:spcPct val="0"/>
              </a:spcAft>
              <a:buClrTx/>
              <a:buSzTx/>
              <a:buFontTx/>
              <a:buNone/>
              <a:tabLst/>
              <a:defRPr/>
            </a:pPr>
            <a:r>
              <a:rPr kumimoji="0" lang="en-US" sz="1537" b="0" i="0" u="none" strike="noStrike" kern="0" cap="none" spc="0" normalizeH="0" baseline="0" noProof="0" dirty="0">
                <a:ln>
                  <a:noFill/>
                </a:ln>
                <a:solidFill>
                  <a:srgbClr val="FFFFFF"/>
                </a:solidFill>
                <a:effectLst/>
                <a:uLnTx/>
                <a:uFillTx/>
              </a:rPr>
              <a:t>Talk to your Microsoft account representative about the CSP Program</a:t>
            </a:r>
          </a:p>
        </p:txBody>
      </p:sp>
      <p:sp>
        <p:nvSpPr>
          <p:cNvPr id="36" name="Rectangle 35"/>
          <p:cNvSpPr/>
          <p:nvPr/>
        </p:nvSpPr>
        <p:spPr>
          <a:xfrm>
            <a:off x="3662392" y="4792149"/>
            <a:ext cx="2771573" cy="596664"/>
          </a:xfrm>
          <a:prstGeom prst="rect">
            <a:avLst/>
          </a:prstGeom>
        </p:spPr>
        <p:txBody>
          <a:bodyPr wrap="square">
            <a:spAutoFit/>
          </a:bodyPr>
          <a:lstStyle/>
          <a:p>
            <a:pPr marL="0" marR="0" lvl="0" indent="0" algn="ctr" defTabSz="895923" eaLnBrk="1" fontAlgn="base" latinLnBrk="0" hangingPunct="1">
              <a:lnSpc>
                <a:spcPct val="107000"/>
              </a:lnSpc>
              <a:spcBef>
                <a:spcPct val="0"/>
              </a:spcBef>
              <a:spcAft>
                <a:spcPct val="0"/>
              </a:spcAft>
              <a:buClrTx/>
              <a:buSzTx/>
              <a:buFontTx/>
              <a:buNone/>
              <a:tabLst/>
              <a:defRPr/>
            </a:pPr>
            <a:r>
              <a:rPr kumimoji="0" lang="en-US" sz="1537" b="0" i="0" u="none" strike="noStrike" kern="0" cap="none" spc="0" normalizeH="0" baseline="0" noProof="0" dirty="0">
                <a:ln>
                  <a:noFill/>
                </a:ln>
                <a:solidFill>
                  <a:srgbClr val="FFFFFF"/>
                </a:solidFill>
                <a:effectLst/>
                <a:uLnTx/>
                <a:uFillTx/>
              </a:rPr>
              <a:t>Register your interest </a:t>
            </a:r>
            <a:r>
              <a:rPr kumimoji="0" lang="en-US" sz="1537" b="0" i="0" u="sng" strike="noStrike" kern="0" cap="none" spc="0" normalizeH="0" baseline="0" noProof="0" dirty="0">
                <a:ln>
                  <a:noFill/>
                </a:ln>
                <a:solidFill>
                  <a:srgbClr val="FFFFFF"/>
                </a:solidFill>
                <a:effectLst/>
                <a:uLnTx/>
                <a:uFillTx/>
              </a:rPr>
              <a:t>www.MicrosoftCSP.com</a:t>
            </a:r>
            <a:r>
              <a:rPr kumimoji="0" lang="en-US" sz="1537" b="0" i="0" u="none" strike="noStrike" kern="0" cap="none" spc="0" normalizeH="0" baseline="0" noProof="0" dirty="0">
                <a:ln>
                  <a:noFill/>
                </a:ln>
                <a:solidFill>
                  <a:srgbClr val="FFFFFF"/>
                </a:solidFill>
                <a:effectLst/>
                <a:uLnTx/>
                <a:uFillTx/>
              </a:rPr>
              <a:t> </a:t>
            </a:r>
          </a:p>
        </p:txBody>
      </p:sp>
      <p:sp>
        <p:nvSpPr>
          <p:cNvPr id="37" name="Rectangle 36"/>
          <p:cNvSpPr/>
          <p:nvPr/>
        </p:nvSpPr>
        <p:spPr>
          <a:xfrm>
            <a:off x="397775" y="1424879"/>
            <a:ext cx="6008684" cy="2137857"/>
          </a:xfrm>
          <a:prstGeom prst="rect">
            <a:avLst/>
          </a:prstGeom>
        </p:spPr>
        <p:txBody>
          <a:bodyPr wrap="square">
            <a:spAutoFit/>
          </a:bodyPr>
          <a:lstStyle/>
          <a:p>
            <a:pPr marL="0" marR="0" lvl="0" indent="0" defTabSz="896354" eaLnBrk="1" fontAlgn="auto" latinLnBrk="0" hangingPunct="1">
              <a:lnSpc>
                <a:spcPct val="107000"/>
              </a:lnSpc>
              <a:spcBef>
                <a:spcPts val="0"/>
              </a:spcBef>
              <a:spcAft>
                <a:spcPts val="0"/>
              </a:spcAft>
              <a:buClrTx/>
              <a:buSzTx/>
              <a:buFontTx/>
              <a:buNone/>
              <a:tabLst/>
              <a:defRPr/>
            </a:pPr>
            <a:r>
              <a:rPr kumimoji="0" lang="en-US" sz="1568" b="1" i="0" u="none" strike="noStrike" kern="0" cap="none" spc="0" normalizeH="0" baseline="0" noProof="0" dirty="0">
                <a:ln>
                  <a:noFill/>
                </a:ln>
                <a:solidFill>
                  <a:srgbClr val="008272"/>
                </a:solidFill>
                <a:effectLst/>
                <a:uLnTx/>
                <a:uFillTx/>
                <a:cs typeface="Segoe UI Light" panose="020B0502040204020203" pitchFamily="34" charset="0"/>
              </a:rPr>
              <a:t>Microsoft is expanding the CSP program </a:t>
            </a:r>
            <a:r>
              <a:rPr kumimoji="0" lang="en-US" sz="1568" b="0" i="0" u="none" strike="noStrike" kern="0" cap="none" spc="0" normalizeH="0" baseline="0" noProof="0" dirty="0">
                <a:ln>
                  <a:noFill/>
                </a:ln>
                <a:solidFill>
                  <a:srgbClr val="505050"/>
                </a:solidFill>
                <a:effectLst/>
                <a:uLnTx/>
                <a:uFillTx/>
                <a:cs typeface="Segoe UI" panose="020B0502040204020203" pitchFamily="34" charset="0"/>
              </a:rPr>
              <a:t>to more partners with access to new cloud services, more markets and new capabilities. </a:t>
            </a:r>
          </a:p>
          <a:p>
            <a:pPr marL="0" marR="0" lvl="0" indent="0" defTabSz="896354" eaLnBrk="1" fontAlgn="auto" latinLnBrk="0" hangingPunct="1">
              <a:lnSpc>
                <a:spcPct val="107000"/>
              </a:lnSpc>
              <a:spcBef>
                <a:spcPts val="0"/>
              </a:spcBef>
              <a:spcAft>
                <a:spcPts val="0"/>
              </a:spcAft>
              <a:buClrTx/>
              <a:buSzTx/>
              <a:buFontTx/>
              <a:buNone/>
              <a:tabLst/>
              <a:defRPr/>
            </a:pPr>
            <a:endParaRPr kumimoji="0" lang="en-US" sz="1568" b="0" i="0" u="none" strike="noStrike" kern="0" cap="none" spc="0" normalizeH="0" baseline="0" noProof="0" dirty="0">
              <a:ln>
                <a:noFill/>
              </a:ln>
              <a:solidFill>
                <a:srgbClr val="000000"/>
              </a:solidFill>
              <a:effectLst/>
              <a:uLnTx/>
              <a:uFillTx/>
              <a:latin typeface="Segoe UI Light" panose="020B0502040204020203" pitchFamily="34" charset="0"/>
              <a:cs typeface="Segoe UI Light" panose="020B0502040204020203" pitchFamily="34" charset="0"/>
            </a:endParaRPr>
          </a:p>
          <a:p>
            <a:pPr marL="0" marR="0" lvl="0" indent="0" defTabSz="896354" eaLnBrk="1" fontAlgn="auto" latinLnBrk="0" hangingPunct="1">
              <a:lnSpc>
                <a:spcPct val="107000"/>
              </a:lnSpc>
              <a:spcBef>
                <a:spcPts val="0"/>
              </a:spcBef>
              <a:spcAft>
                <a:spcPts val="0"/>
              </a:spcAft>
              <a:buClrTx/>
              <a:buSzTx/>
              <a:buFontTx/>
              <a:buNone/>
              <a:tabLst/>
              <a:defRPr/>
            </a:pPr>
            <a:r>
              <a:rPr kumimoji="0" lang="en-US" sz="1568" b="1" i="0" u="none" strike="noStrike" kern="0" cap="none" spc="0" normalizeH="0" baseline="0" noProof="0" dirty="0">
                <a:ln>
                  <a:noFill/>
                </a:ln>
                <a:solidFill>
                  <a:srgbClr val="008272"/>
                </a:solidFill>
                <a:effectLst/>
                <a:uLnTx/>
                <a:uFillTx/>
                <a:cs typeface="Segoe UI Light" panose="020B0502040204020203" pitchFamily="34" charset="0"/>
              </a:rPr>
              <a:t>Own the end-to-end customer lifecycle </a:t>
            </a:r>
            <a:r>
              <a:rPr kumimoji="0" lang="en-US" sz="1568" b="0" i="0" u="none" strike="noStrike" kern="0" cap="none" spc="0" normalizeH="0" baseline="0" noProof="0" dirty="0">
                <a:ln>
                  <a:noFill/>
                </a:ln>
                <a:solidFill>
                  <a:srgbClr val="505050"/>
                </a:solidFill>
                <a:effectLst/>
                <a:uLnTx/>
                <a:uFillTx/>
                <a:cs typeface="Segoe UI" panose="020B0502040204020203" pitchFamily="34" charset="0"/>
              </a:rPr>
              <a:t>with direct provisioning, billing and support of Microsoft cloud services. </a:t>
            </a:r>
          </a:p>
          <a:p>
            <a:pPr marL="0" marR="0" lvl="0" indent="0" defTabSz="896354" eaLnBrk="1" fontAlgn="auto" latinLnBrk="0" hangingPunct="1">
              <a:lnSpc>
                <a:spcPct val="107000"/>
              </a:lnSpc>
              <a:spcBef>
                <a:spcPts val="0"/>
              </a:spcBef>
              <a:spcAft>
                <a:spcPts val="0"/>
              </a:spcAft>
              <a:buClrTx/>
              <a:buSzTx/>
              <a:buFontTx/>
              <a:buNone/>
              <a:tabLst/>
              <a:defRPr/>
            </a:pPr>
            <a:endParaRPr kumimoji="0" lang="en-US" sz="1568" b="0" i="0" u="none" strike="noStrike" kern="0" cap="none" spc="0" normalizeH="0" baseline="0" noProof="0" dirty="0">
              <a:ln>
                <a:noFill/>
              </a:ln>
              <a:solidFill>
                <a:srgbClr val="000000"/>
              </a:solidFill>
              <a:effectLst/>
              <a:uLnTx/>
              <a:uFillTx/>
              <a:latin typeface="Segoe UI Light" panose="020B0502040204020203" pitchFamily="34" charset="0"/>
              <a:cs typeface="Segoe UI Light" panose="020B0502040204020203" pitchFamily="34" charset="0"/>
            </a:endParaRPr>
          </a:p>
          <a:p>
            <a:pPr marL="0" marR="0" lvl="0" indent="0" defTabSz="896354" eaLnBrk="1" fontAlgn="auto" latinLnBrk="0" hangingPunct="1">
              <a:lnSpc>
                <a:spcPct val="107000"/>
              </a:lnSpc>
              <a:spcBef>
                <a:spcPts val="0"/>
              </a:spcBef>
              <a:spcAft>
                <a:spcPts val="0"/>
              </a:spcAft>
              <a:buClrTx/>
              <a:buSzTx/>
              <a:buFontTx/>
              <a:buNone/>
              <a:tabLst/>
              <a:defRPr/>
            </a:pPr>
            <a:r>
              <a:rPr kumimoji="0" lang="en-US" sz="1568" b="0" i="0" u="none" strike="noStrike" kern="0" cap="none" spc="0" normalizeH="0" baseline="0" noProof="0" dirty="0">
                <a:ln>
                  <a:noFill/>
                </a:ln>
                <a:solidFill>
                  <a:srgbClr val="505050"/>
                </a:solidFill>
                <a:effectLst/>
                <a:uLnTx/>
                <a:uFillTx/>
                <a:cs typeface="Segoe UI" panose="020B0502040204020203" pitchFamily="34" charset="0"/>
              </a:rPr>
              <a:t>Partners </a:t>
            </a:r>
            <a:r>
              <a:rPr kumimoji="0" lang="en-US" sz="1568" b="1" i="0" u="none" strike="noStrike" kern="0" cap="none" spc="0" normalizeH="0" baseline="0" noProof="0" dirty="0">
                <a:ln>
                  <a:noFill/>
                </a:ln>
                <a:solidFill>
                  <a:srgbClr val="008272"/>
                </a:solidFill>
                <a:effectLst/>
                <a:uLnTx/>
                <a:uFillTx/>
                <a:cs typeface="Segoe UI Light" panose="020B0502040204020203" pitchFamily="34" charset="0"/>
              </a:rPr>
              <a:t>create the offer, set the price and own the billing</a:t>
            </a:r>
            <a:r>
              <a:rPr kumimoji="0" lang="en-US" sz="1568" b="1" i="0" u="none" strike="noStrike" kern="0" cap="none" spc="0" normalizeH="0" baseline="0" noProof="0" dirty="0">
                <a:ln>
                  <a:noFill/>
                </a:ln>
                <a:solidFill>
                  <a:srgbClr val="000000"/>
                </a:solidFill>
                <a:effectLst/>
                <a:uLnTx/>
                <a:uFillTx/>
                <a:latin typeface="Segoe UI Light" panose="020B0502040204020203" pitchFamily="34" charset="0"/>
                <a:cs typeface="Segoe UI Light" panose="020B0502040204020203" pitchFamily="34" charset="0"/>
              </a:rPr>
              <a:t> </a:t>
            </a:r>
            <a:r>
              <a:rPr kumimoji="0" lang="en-US" sz="1568" b="0" i="0" u="none" strike="noStrike" kern="0" cap="none" spc="0" normalizeH="0" baseline="0" noProof="0" dirty="0">
                <a:ln>
                  <a:noFill/>
                </a:ln>
                <a:solidFill>
                  <a:srgbClr val="505050"/>
                </a:solidFill>
                <a:effectLst/>
                <a:uLnTx/>
                <a:uFillTx/>
                <a:cs typeface="Segoe UI" panose="020B0502040204020203" pitchFamily="34" charset="0"/>
              </a:rPr>
              <a:t>terms with their customers.</a:t>
            </a:r>
          </a:p>
        </p:txBody>
      </p:sp>
      <p:sp>
        <p:nvSpPr>
          <p:cNvPr id="40" name="Donut 39"/>
          <p:cNvSpPr/>
          <p:nvPr/>
        </p:nvSpPr>
        <p:spPr>
          <a:xfrm>
            <a:off x="6612960" y="1189495"/>
            <a:ext cx="5477214" cy="5393783"/>
          </a:xfrm>
          <a:prstGeom prst="donut">
            <a:avLst>
              <a:gd name="adj" fmla="val 15373"/>
            </a:avLst>
          </a:prstGeom>
          <a:solidFill>
            <a:srgbClr val="008272"/>
          </a:solidFill>
          <a:ln w="10795" cap="flat" cmpd="sng" algn="ctr">
            <a:noFill/>
            <a:prstDash val="solid"/>
          </a:ln>
          <a:effectLst/>
        </p:spPr>
        <p:txBody>
          <a:bodyPr rtlCol="0" anchor="ctr"/>
          <a:lstStyle/>
          <a:p>
            <a:pPr marL="0" marR="0" lvl="0" indent="0" algn="ctr" defTabSz="91436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Segoe UI"/>
              <a:ea typeface="+mn-ea"/>
              <a:cs typeface="+mn-cs"/>
            </a:endParaRPr>
          </a:p>
        </p:txBody>
      </p:sp>
      <p:sp>
        <p:nvSpPr>
          <p:cNvPr id="41" name="TextBox 40"/>
          <p:cNvSpPr txBox="1"/>
          <p:nvPr/>
        </p:nvSpPr>
        <p:spPr>
          <a:xfrm>
            <a:off x="8197827" y="1778542"/>
            <a:ext cx="2399423" cy="1030122"/>
          </a:xfrm>
          <a:prstGeom prst="rect">
            <a:avLst/>
          </a:prstGeom>
          <a:noFill/>
        </p:spPr>
        <p:txBody>
          <a:bodyPr wrap="square" rtlCol="0" anchor="ctr">
            <a:prstTxWarp prst="textArchUp">
              <a:avLst>
                <a:gd name="adj" fmla="val 11290702"/>
              </a:avLst>
            </a:prstTxWarp>
            <a:spAutoFit/>
          </a:bodyPr>
          <a:lstStyle/>
          <a:p>
            <a:pPr marL="0" marR="0" lvl="0" indent="0" algn="ctr" defTabSz="914367" eaLnBrk="1" fontAlgn="auto" latinLnBrk="0" hangingPunct="1">
              <a:lnSpc>
                <a:spcPct val="80000"/>
              </a:lnSpc>
              <a:spcBef>
                <a:spcPts val="0"/>
              </a:spcBef>
              <a:spcAft>
                <a:spcPts val="0"/>
              </a:spcAft>
              <a:buClrTx/>
              <a:buSzTx/>
              <a:buFontTx/>
              <a:buNone/>
              <a:tabLst/>
              <a:defRPr/>
            </a:pPr>
            <a:r>
              <a:rPr kumimoji="0" lang="en-US" sz="2353" b="1" i="0" u="none" strike="noStrike" kern="0" cap="none" spc="0" normalizeH="0" baseline="0" noProof="0" dirty="0">
                <a:ln>
                  <a:noFill/>
                </a:ln>
                <a:solidFill>
                  <a:prstClr val="white"/>
                </a:solidFill>
                <a:effectLst/>
                <a:uLnTx/>
                <a:uFillTx/>
                <a:cs typeface="Segoe UI Light" panose="020B0502040204020203" pitchFamily="34" charset="0"/>
              </a:rPr>
              <a:t>Microsoft </a:t>
            </a:r>
            <a:br>
              <a:rPr kumimoji="0" lang="en-US" sz="2353" b="1" i="0" u="none" strike="noStrike" kern="0" cap="none" spc="0" normalizeH="0" baseline="0" noProof="0" dirty="0">
                <a:ln>
                  <a:noFill/>
                </a:ln>
                <a:solidFill>
                  <a:prstClr val="white"/>
                </a:solidFill>
                <a:effectLst/>
                <a:uLnTx/>
                <a:uFillTx/>
                <a:cs typeface="Segoe UI Light" panose="020B0502040204020203" pitchFamily="34" charset="0"/>
              </a:rPr>
            </a:br>
            <a:r>
              <a:rPr kumimoji="0" lang="en-US" sz="2353" b="1" i="0" u="none" strike="noStrike" kern="0" cap="none" spc="0" normalizeH="0" baseline="0" noProof="0" dirty="0">
                <a:ln>
                  <a:noFill/>
                </a:ln>
                <a:solidFill>
                  <a:prstClr val="white"/>
                </a:solidFill>
                <a:effectLst/>
                <a:uLnTx/>
                <a:uFillTx/>
                <a:cs typeface="Segoe UI Light" panose="020B0502040204020203" pitchFamily="34" charset="0"/>
              </a:rPr>
              <a:t>Azure</a:t>
            </a:r>
          </a:p>
        </p:txBody>
      </p:sp>
      <p:sp>
        <p:nvSpPr>
          <p:cNvPr id="42" name="TextBox 41"/>
          <p:cNvSpPr txBox="1"/>
          <p:nvPr/>
        </p:nvSpPr>
        <p:spPr>
          <a:xfrm>
            <a:off x="7810216" y="4142463"/>
            <a:ext cx="3167978" cy="1898217"/>
          </a:xfrm>
          <a:prstGeom prst="rect">
            <a:avLst/>
          </a:prstGeom>
          <a:noFill/>
        </p:spPr>
        <p:txBody>
          <a:bodyPr wrap="square" rtlCol="0" anchor="ctr">
            <a:prstTxWarp prst="textArchDown">
              <a:avLst>
                <a:gd name="adj" fmla="val 320105"/>
              </a:avLst>
            </a:prstTxWarp>
            <a:spAutoFit/>
          </a:bodyPr>
          <a:lstStyle/>
          <a:p>
            <a:pPr marL="0" marR="0" lvl="0" indent="0" algn="ctr" defTabSz="914367" eaLnBrk="1" fontAlgn="auto" latinLnBrk="0" hangingPunct="1">
              <a:lnSpc>
                <a:spcPct val="80000"/>
              </a:lnSpc>
              <a:spcBef>
                <a:spcPts val="0"/>
              </a:spcBef>
              <a:spcAft>
                <a:spcPts val="0"/>
              </a:spcAft>
              <a:buClrTx/>
              <a:buSzTx/>
              <a:buFontTx/>
              <a:buNone/>
              <a:tabLst/>
              <a:defRPr/>
            </a:pPr>
            <a:r>
              <a:rPr kumimoji="0" lang="en-US" sz="2353" b="0" i="0" u="none" strike="noStrike" kern="0" cap="none" spc="0" normalizeH="0" baseline="0" noProof="0" dirty="0">
                <a:ln>
                  <a:noFill/>
                </a:ln>
                <a:solidFill>
                  <a:prstClr val="white"/>
                </a:solidFill>
                <a:effectLst/>
                <a:uLnTx/>
                <a:uFillTx/>
                <a:latin typeface="Segoe UI Light"/>
                <a:cs typeface="Segoe UI Light" panose="020B0502040204020203" pitchFamily="34" charset="0"/>
              </a:rPr>
              <a:t>Enterprise </a:t>
            </a:r>
            <a:br>
              <a:rPr kumimoji="0" lang="en-US" sz="2353" b="0" i="0" u="none" strike="noStrike" kern="0" cap="none" spc="0" normalizeH="0" baseline="0" noProof="0" dirty="0">
                <a:ln>
                  <a:noFill/>
                </a:ln>
                <a:solidFill>
                  <a:prstClr val="white"/>
                </a:solidFill>
                <a:effectLst/>
                <a:uLnTx/>
                <a:uFillTx/>
                <a:latin typeface="Segoe UI Light"/>
                <a:cs typeface="Segoe UI Light" panose="020B0502040204020203" pitchFamily="34" charset="0"/>
              </a:rPr>
            </a:br>
            <a:r>
              <a:rPr kumimoji="0" lang="en-US" sz="2353" b="0" i="0" u="none" strike="noStrike" kern="0" cap="none" spc="0" normalizeH="0" baseline="0" noProof="0" dirty="0">
                <a:ln>
                  <a:noFill/>
                </a:ln>
                <a:solidFill>
                  <a:prstClr val="white"/>
                </a:solidFill>
                <a:effectLst/>
                <a:uLnTx/>
                <a:uFillTx/>
                <a:latin typeface="Segoe UI Light"/>
                <a:cs typeface="Segoe UI Light" panose="020B0502040204020203" pitchFamily="34" charset="0"/>
              </a:rPr>
              <a:t>Mobility Suite</a:t>
            </a:r>
          </a:p>
        </p:txBody>
      </p:sp>
      <p:cxnSp>
        <p:nvCxnSpPr>
          <p:cNvPr id="43" name="Straight Connector 42"/>
          <p:cNvCxnSpPr/>
          <p:nvPr/>
        </p:nvCxnSpPr>
        <p:spPr>
          <a:xfrm rot="2700000">
            <a:off x="9397537" y="1107836"/>
            <a:ext cx="0" cy="5493470"/>
          </a:xfrm>
          <a:prstGeom prst="line">
            <a:avLst/>
          </a:prstGeom>
          <a:noFill/>
          <a:ln w="38100" cap="flat" cmpd="sng" algn="ctr">
            <a:solidFill>
              <a:srgbClr val="FFFFFF"/>
            </a:solidFill>
            <a:prstDash val="solid"/>
            <a:headEnd type="none"/>
            <a:tailEnd type="none"/>
          </a:ln>
          <a:effectLst/>
        </p:spPr>
      </p:cxnSp>
      <p:sp>
        <p:nvSpPr>
          <p:cNvPr id="44" name="TextBox 43"/>
          <p:cNvSpPr txBox="1"/>
          <p:nvPr/>
        </p:nvSpPr>
        <p:spPr>
          <a:xfrm rot="16200000">
            <a:off x="6679885" y="3284151"/>
            <a:ext cx="2296872" cy="1030122"/>
          </a:xfrm>
          <a:prstGeom prst="rect">
            <a:avLst/>
          </a:prstGeom>
          <a:noFill/>
        </p:spPr>
        <p:txBody>
          <a:bodyPr wrap="square" rtlCol="0" anchor="ctr">
            <a:prstTxWarp prst="textArchUp">
              <a:avLst>
                <a:gd name="adj" fmla="val 11290702"/>
              </a:avLst>
            </a:prstTxWarp>
            <a:spAutoFit/>
          </a:bodyPr>
          <a:lstStyle/>
          <a:p>
            <a:pPr marL="0" marR="0" lvl="0" indent="0" algn="ctr" defTabSz="914367" eaLnBrk="1" fontAlgn="auto" latinLnBrk="0" hangingPunct="1">
              <a:lnSpc>
                <a:spcPct val="80000"/>
              </a:lnSpc>
              <a:spcBef>
                <a:spcPts val="0"/>
              </a:spcBef>
              <a:spcAft>
                <a:spcPts val="0"/>
              </a:spcAft>
              <a:buClrTx/>
              <a:buSzTx/>
              <a:buFontTx/>
              <a:buNone/>
              <a:tabLst/>
              <a:defRPr/>
            </a:pPr>
            <a:r>
              <a:rPr kumimoji="0" lang="en-US" sz="2353" b="0" i="0" u="none" strike="noStrike" kern="0" cap="none" spc="0" normalizeH="0" baseline="0" noProof="0" dirty="0">
                <a:ln>
                  <a:noFill/>
                </a:ln>
                <a:solidFill>
                  <a:prstClr val="white"/>
                </a:solidFill>
                <a:effectLst/>
                <a:uLnTx/>
                <a:uFillTx/>
                <a:latin typeface="Segoe UI Light"/>
                <a:cs typeface="Segoe UI Light" panose="020B0502040204020203" pitchFamily="34" charset="0"/>
              </a:rPr>
              <a:t>Office</a:t>
            </a:r>
            <a:br>
              <a:rPr kumimoji="0" lang="en-US" sz="2353" b="0" i="0" u="none" strike="noStrike" kern="0" cap="none" spc="0" normalizeH="0" baseline="0" noProof="0" dirty="0">
                <a:ln>
                  <a:noFill/>
                </a:ln>
                <a:solidFill>
                  <a:prstClr val="white"/>
                </a:solidFill>
                <a:effectLst/>
                <a:uLnTx/>
                <a:uFillTx/>
                <a:latin typeface="Segoe UI Light"/>
                <a:cs typeface="Segoe UI Light" panose="020B0502040204020203" pitchFamily="34" charset="0"/>
              </a:rPr>
            </a:br>
            <a:r>
              <a:rPr kumimoji="0" lang="en-US" sz="2353" b="0" i="0" u="none" strike="noStrike" kern="0" cap="none" spc="0" normalizeH="0" baseline="0" noProof="0" dirty="0">
                <a:ln>
                  <a:noFill/>
                </a:ln>
                <a:solidFill>
                  <a:prstClr val="white"/>
                </a:solidFill>
                <a:effectLst/>
                <a:uLnTx/>
                <a:uFillTx/>
                <a:latin typeface="Segoe UI Light"/>
                <a:cs typeface="Segoe UI Light" panose="020B0502040204020203" pitchFamily="34" charset="0"/>
              </a:rPr>
              <a:t>365</a:t>
            </a:r>
          </a:p>
        </p:txBody>
      </p:sp>
      <p:cxnSp>
        <p:nvCxnSpPr>
          <p:cNvPr id="46" name="Straight Connector 45"/>
          <p:cNvCxnSpPr/>
          <p:nvPr/>
        </p:nvCxnSpPr>
        <p:spPr>
          <a:xfrm rot="8100000">
            <a:off x="9397537" y="1107836"/>
            <a:ext cx="0" cy="5493470"/>
          </a:xfrm>
          <a:prstGeom prst="line">
            <a:avLst/>
          </a:prstGeom>
          <a:noFill/>
          <a:ln w="38100" cap="flat" cmpd="sng" algn="ctr">
            <a:solidFill>
              <a:srgbClr val="FFFFFF"/>
            </a:solidFill>
            <a:prstDash val="solid"/>
            <a:headEnd type="none"/>
            <a:tailEnd type="none"/>
          </a:ln>
          <a:effectLst/>
        </p:spPr>
      </p:cxnSp>
      <p:graphicFrame>
        <p:nvGraphicFramePr>
          <p:cNvPr id="47" name="Content Placeholder 3"/>
          <p:cNvGraphicFramePr>
            <a:graphicFrameLocks/>
          </p:cNvGraphicFramePr>
          <p:nvPr>
            <p:extLst/>
          </p:nvPr>
        </p:nvGraphicFramePr>
        <p:xfrm>
          <a:off x="6751148" y="2058635"/>
          <a:ext cx="5200841" cy="37121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8" name="TextBox 47"/>
          <p:cNvSpPr txBox="1"/>
          <p:nvPr/>
        </p:nvSpPr>
        <p:spPr>
          <a:xfrm rot="5400000">
            <a:off x="9811652" y="3284153"/>
            <a:ext cx="2296872" cy="1030122"/>
          </a:xfrm>
          <a:prstGeom prst="rect">
            <a:avLst/>
          </a:prstGeom>
          <a:noFill/>
        </p:spPr>
        <p:txBody>
          <a:bodyPr wrap="square" rtlCol="0" anchor="ctr">
            <a:prstTxWarp prst="textArchUp">
              <a:avLst>
                <a:gd name="adj" fmla="val 11290702"/>
              </a:avLst>
            </a:prstTxWarp>
            <a:spAutoFit/>
          </a:bodyPr>
          <a:lstStyle/>
          <a:p>
            <a:pPr marL="0" marR="0" lvl="0" indent="0" algn="ctr" defTabSz="914367" eaLnBrk="1" fontAlgn="auto" latinLnBrk="0" hangingPunct="1">
              <a:lnSpc>
                <a:spcPct val="80000"/>
              </a:lnSpc>
              <a:spcBef>
                <a:spcPts val="0"/>
              </a:spcBef>
              <a:spcAft>
                <a:spcPts val="0"/>
              </a:spcAft>
              <a:buClrTx/>
              <a:buSzTx/>
              <a:buFontTx/>
              <a:buNone/>
              <a:tabLst/>
              <a:defRPr/>
            </a:pPr>
            <a:r>
              <a:rPr kumimoji="0" lang="en-US" sz="2353" b="0" i="0" u="none" strike="noStrike" kern="0" cap="none" spc="0" normalizeH="0" baseline="0" noProof="0" dirty="0">
                <a:ln>
                  <a:noFill/>
                </a:ln>
                <a:solidFill>
                  <a:prstClr val="white"/>
                </a:solidFill>
                <a:effectLst/>
                <a:uLnTx/>
                <a:uFillTx/>
                <a:latin typeface="Segoe UI Light"/>
                <a:cs typeface="Segoe UI Light" panose="020B0502040204020203" pitchFamily="34" charset="0"/>
              </a:rPr>
              <a:t>Dynamics</a:t>
            </a:r>
            <a:br>
              <a:rPr kumimoji="0" lang="en-US" sz="2353" b="0" i="0" u="none" strike="noStrike" kern="0" cap="none" spc="0" normalizeH="0" baseline="0" noProof="0" dirty="0">
                <a:ln>
                  <a:noFill/>
                </a:ln>
                <a:solidFill>
                  <a:prstClr val="white"/>
                </a:solidFill>
                <a:effectLst/>
                <a:uLnTx/>
                <a:uFillTx/>
                <a:latin typeface="Segoe UI Light"/>
                <a:cs typeface="Segoe UI Light" panose="020B0502040204020203" pitchFamily="34" charset="0"/>
              </a:rPr>
            </a:br>
            <a:r>
              <a:rPr kumimoji="0" lang="en-US" sz="2353" b="0" i="0" u="none" strike="noStrike" kern="0" cap="none" spc="0" normalizeH="0" baseline="0" noProof="0" dirty="0">
                <a:ln>
                  <a:noFill/>
                </a:ln>
                <a:solidFill>
                  <a:prstClr val="white"/>
                </a:solidFill>
                <a:effectLst/>
                <a:uLnTx/>
                <a:uFillTx/>
                <a:latin typeface="Segoe UI Light"/>
                <a:cs typeface="Segoe UI Light" panose="020B0502040204020203" pitchFamily="34" charset="0"/>
              </a:rPr>
              <a:t>CRM Online</a:t>
            </a:r>
          </a:p>
        </p:txBody>
      </p:sp>
      <p:sp>
        <p:nvSpPr>
          <p:cNvPr id="3" name="Slide Number Placeholder 2"/>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A4C1A4A-E5E6-4CC1-B72C-A20A4EB3E2D2}" type="slidenum">
              <a:rPr kumimoji="0" lang="en-US" sz="1800" b="0" i="0" u="none" strike="noStrike" kern="0" cap="none" spc="0" normalizeH="0" baseline="0" noProof="0" smtClean="0">
                <a:ln>
                  <a:noFill/>
                </a:ln>
                <a:solidFill>
                  <a:srgbClr val="50505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en-US" sz="1800" b="0" i="0" u="none" strike="noStrike" kern="0" cap="none" spc="0" normalizeH="0" baseline="0" noProof="0" dirty="0">
              <a:ln>
                <a:noFill/>
              </a:ln>
              <a:solidFill>
                <a:srgbClr val="505050"/>
              </a:solidFill>
              <a:effectLst/>
              <a:uLnTx/>
              <a:uFillTx/>
            </a:endParaRPr>
          </a:p>
        </p:txBody>
      </p:sp>
    </p:spTree>
    <p:extLst>
      <p:ext uri="{BB962C8B-B14F-4D97-AF65-F5344CB8AC3E}">
        <p14:creationId xmlns:p14="http://schemas.microsoft.com/office/powerpoint/2010/main" val="15441167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heel(1)">
                                      <p:cBhvr>
                                        <p:cTn id="7" dur="2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Group 85"/>
          <p:cNvGrpSpPr/>
          <p:nvPr/>
        </p:nvGrpSpPr>
        <p:grpSpPr>
          <a:xfrm>
            <a:off x="-146621" y="5971437"/>
            <a:ext cx="12338621" cy="896088"/>
            <a:chOff x="-146621" y="5971437"/>
            <a:chExt cx="12338621" cy="896088"/>
          </a:xfrm>
        </p:grpSpPr>
        <p:sp>
          <p:nvSpPr>
            <p:cNvPr id="87" name="Rectangle 86"/>
            <p:cNvSpPr/>
            <p:nvPr/>
          </p:nvSpPr>
          <p:spPr bwMode="auto">
            <a:xfrm>
              <a:off x="0" y="6768202"/>
              <a:ext cx="12192000" cy="62788"/>
            </a:xfrm>
            <a:prstGeom prst="rect">
              <a:avLst/>
            </a:prstGeom>
            <a:solidFill>
              <a:schemeClr val="tx1"/>
            </a:solidFill>
            <a:ln w="9525" cap="flat" cmpd="sng" algn="ctr">
              <a:noFill/>
              <a:prstDash val="solid"/>
              <a:headEnd type="none" w="med" len="med"/>
              <a:tailEnd type="none" w="med" len="med"/>
            </a:ln>
            <a:effectLst/>
          </p:spPr>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lgn="ctr" defTabSz="932472" fontAlgn="base">
                <a:lnSpc>
                  <a:spcPct val="90000"/>
                </a:lnSpc>
                <a:spcBef>
                  <a:spcPct val="0"/>
                </a:spcBef>
                <a:spcAft>
                  <a:spcPct val="0"/>
                </a:spcAft>
                <a:defRPr/>
              </a:pPr>
              <a:endParaRPr lang="en-IN" sz="2400"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88" name="Rectangle 87"/>
            <p:cNvSpPr/>
            <p:nvPr/>
          </p:nvSpPr>
          <p:spPr bwMode="auto">
            <a:xfrm>
              <a:off x="0" y="6701831"/>
              <a:ext cx="12192000" cy="76285"/>
            </a:xfrm>
            <a:prstGeom prst="rect">
              <a:avLst/>
            </a:prstGeom>
            <a:solidFill>
              <a:srgbClr val="92D050"/>
            </a:solidFill>
            <a:ln w="9525" cap="flat" cmpd="sng" algn="ctr">
              <a:noFill/>
              <a:prstDash val="solid"/>
              <a:headEnd type="none" w="med" len="med"/>
              <a:tailEnd type="none" w="med" len="med"/>
            </a:ln>
            <a:effectLst/>
          </p:spPr>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lgn="ctr" defTabSz="932472" fontAlgn="base">
                <a:lnSpc>
                  <a:spcPct val="90000"/>
                </a:lnSpc>
                <a:spcBef>
                  <a:spcPct val="0"/>
                </a:spcBef>
                <a:spcAft>
                  <a:spcPct val="0"/>
                </a:spcAft>
                <a:defRPr/>
              </a:pPr>
              <a:endParaRPr lang="en-IN" sz="2400"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89" name="Rectangle 88"/>
            <p:cNvSpPr/>
            <p:nvPr/>
          </p:nvSpPr>
          <p:spPr bwMode="auto">
            <a:xfrm>
              <a:off x="0" y="6811353"/>
              <a:ext cx="12192000" cy="46647"/>
            </a:xfrm>
            <a:prstGeom prst="rect">
              <a:avLst/>
            </a:prstGeom>
            <a:solidFill>
              <a:srgbClr val="92D050"/>
            </a:solidFill>
            <a:ln w="9525" cap="flat" cmpd="sng" algn="ctr">
              <a:noFill/>
              <a:prstDash val="solid"/>
              <a:headEnd type="none" w="med" len="med"/>
              <a:tailEnd type="none" w="med" len="med"/>
            </a:ln>
            <a:effectLst/>
          </p:spPr>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lgn="ctr" defTabSz="932472" fontAlgn="base">
                <a:lnSpc>
                  <a:spcPct val="90000"/>
                </a:lnSpc>
                <a:spcBef>
                  <a:spcPct val="0"/>
                </a:spcBef>
                <a:spcAft>
                  <a:spcPct val="0"/>
                </a:spcAft>
                <a:defRPr/>
              </a:pPr>
              <a:endParaRPr lang="en-IN" sz="2400" kern="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90" name="Group 89"/>
            <p:cNvGrpSpPr/>
            <p:nvPr/>
          </p:nvGrpSpPr>
          <p:grpSpPr>
            <a:xfrm>
              <a:off x="-146621" y="5971437"/>
              <a:ext cx="2221943" cy="896088"/>
              <a:chOff x="81955" y="6088829"/>
              <a:chExt cx="1875880" cy="756524"/>
            </a:xfrm>
          </p:grpSpPr>
          <p:grpSp>
            <p:nvGrpSpPr>
              <p:cNvPr id="361" name="Group 360"/>
              <p:cNvGrpSpPr/>
              <p:nvPr/>
            </p:nvGrpSpPr>
            <p:grpSpPr>
              <a:xfrm>
                <a:off x="1343425" y="6533263"/>
                <a:ext cx="614410" cy="243229"/>
                <a:chOff x="1638301" y="6502401"/>
                <a:chExt cx="846136" cy="334963"/>
              </a:xfrm>
            </p:grpSpPr>
            <p:sp>
              <p:nvSpPr>
                <p:cNvPr id="369" name="Freeform 368"/>
                <p:cNvSpPr>
                  <a:spLocks/>
                </p:cNvSpPr>
                <p:nvPr/>
              </p:nvSpPr>
              <p:spPr bwMode="auto">
                <a:xfrm>
                  <a:off x="1917700" y="6502401"/>
                  <a:ext cx="374650" cy="334963"/>
                </a:xfrm>
                <a:custGeom>
                  <a:avLst/>
                  <a:gdLst>
                    <a:gd name="T0" fmla="*/ 78 w 78"/>
                    <a:gd name="T1" fmla="*/ 68 h 68"/>
                    <a:gd name="T2" fmla="*/ 78 w 78"/>
                    <a:gd name="T3" fmla="*/ 38 h 68"/>
                    <a:gd name="T4" fmla="*/ 41 w 78"/>
                    <a:gd name="T5" fmla="*/ 0 h 68"/>
                    <a:gd name="T6" fmla="*/ 38 w 78"/>
                    <a:gd name="T7" fmla="*/ 0 h 68"/>
                    <a:gd name="T8" fmla="*/ 0 w 78"/>
                    <a:gd name="T9" fmla="*/ 38 h 68"/>
                    <a:gd name="T10" fmla="*/ 0 w 78"/>
                    <a:gd name="T11" fmla="*/ 68 h 68"/>
                    <a:gd name="T12" fmla="*/ 78 w 78"/>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78" h="68">
                      <a:moveTo>
                        <a:pt x="78" y="68"/>
                      </a:moveTo>
                      <a:cubicBezTo>
                        <a:pt x="78" y="38"/>
                        <a:pt x="78" y="38"/>
                        <a:pt x="78" y="38"/>
                      </a:cubicBezTo>
                      <a:cubicBezTo>
                        <a:pt x="78" y="17"/>
                        <a:pt x="61" y="0"/>
                        <a:pt x="41" y="0"/>
                      </a:cubicBezTo>
                      <a:cubicBezTo>
                        <a:pt x="38" y="0"/>
                        <a:pt x="38" y="0"/>
                        <a:pt x="38" y="0"/>
                      </a:cubicBezTo>
                      <a:cubicBezTo>
                        <a:pt x="17" y="0"/>
                        <a:pt x="0" y="17"/>
                        <a:pt x="0" y="38"/>
                      </a:cubicBezTo>
                      <a:cubicBezTo>
                        <a:pt x="0" y="68"/>
                        <a:pt x="0" y="68"/>
                        <a:pt x="0" y="68"/>
                      </a:cubicBezTo>
                      <a:lnTo>
                        <a:pt x="78" y="68"/>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70" name="Freeform 369"/>
                <p:cNvSpPr>
                  <a:spLocks/>
                </p:cNvSpPr>
                <p:nvPr/>
              </p:nvSpPr>
              <p:spPr bwMode="auto">
                <a:xfrm>
                  <a:off x="2105025" y="6645276"/>
                  <a:ext cx="379412" cy="192088"/>
                </a:xfrm>
                <a:custGeom>
                  <a:avLst/>
                  <a:gdLst>
                    <a:gd name="T0" fmla="*/ 79 w 79"/>
                    <a:gd name="T1" fmla="*/ 39 h 39"/>
                    <a:gd name="T2" fmla="*/ 79 w 79"/>
                    <a:gd name="T3" fmla="*/ 38 h 39"/>
                    <a:gd name="T4" fmla="*/ 41 w 79"/>
                    <a:gd name="T5" fmla="*/ 0 h 39"/>
                    <a:gd name="T6" fmla="*/ 38 w 79"/>
                    <a:gd name="T7" fmla="*/ 0 h 39"/>
                    <a:gd name="T8" fmla="*/ 0 w 79"/>
                    <a:gd name="T9" fmla="*/ 38 h 39"/>
                    <a:gd name="T10" fmla="*/ 0 w 79"/>
                    <a:gd name="T11" fmla="*/ 39 h 39"/>
                    <a:gd name="T12" fmla="*/ 79 w 79"/>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79" h="39">
                      <a:moveTo>
                        <a:pt x="79" y="39"/>
                      </a:moveTo>
                      <a:cubicBezTo>
                        <a:pt x="79" y="38"/>
                        <a:pt x="79" y="38"/>
                        <a:pt x="79" y="38"/>
                      </a:cubicBezTo>
                      <a:cubicBezTo>
                        <a:pt x="79" y="17"/>
                        <a:pt x="62" y="0"/>
                        <a:pt x="41" y="0"/>
                      </a:cubicBezTo>
                      <a:cubicBezTo>
                        <a:pt x="38" y="0"/>
                        <a:pt x="38" y="0"/>
                        <a:pt x="38" y="0"/>
                      </a:cubicBezTo>
                      <a:cubicBezTo>
                        <a:pt x="17" y="0"/>
                        <a:pt x="0" y="17"/>
                        <a:pt x="0" y="38"/>
                      </a:cubicBezTo>
                      <a:cubicBezTo>
                        <a:pt x="0" y="39"/>
                        <a:pt x="0" y="39"/>
                        <a:pt x="0" y="39"/>
                      </a:cubicBezTo>
                      <a:lnTo>
                        <a:pt x="79" y="39"/>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71" name="Freeform 370"/>
                <p:cNvSpPr>
                  <a:spLocks/>
                </p:cNvSpPr>
                <p:nvPr/>
              </p:nvSpPr>
              <p:spPr bwMode="auto">
                <a:xfrm>
                  <a:off x="1638301" y="6729413"/>
                  <a:ext cx="211137" cy="107950"/>
                </a:xfrm>
                <a:custGeom>
                  <a:avLst/>
                  <a:gdLst>
                    <a:gd name="T0" fmla="*/ 44 w 44"/>
                    <a:gd name="T1" fmla="*/ 22 h 22"/>
                    <a:gd name="T2" fmla="*/ 44 w 44"/>
                    <a:gd name="T3" fmla="*/ 21 h 22"/>
                    <a:gd name="T4" fmla="*/ 23 w 44"/>
                    <a:gd name="T5" fmla="*/ 0 h 22"/>
                    <a:gd name="T6" fmla="*/ 21 w 44"/>
                    <a:gd name="T7" fmla="*/ 0 h 22"/>
                    <a:gd name="T8" fmla="*/ 0 w 44"/>
                    <a:gd name="T9" fmla="*/ 21 h 22"/>
                    <a:gd name="T10" fmla="*/ 0 w 44"/>
                    <a:gd name="T11" fmla="*/ 22 h 22"/>
                    <a:gd name="T12" fmla="*/ 44 w 44"/>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44" h="22">
                      <a:moveTo>
                        <a:pt x="44" y="22"/>
                      </a:moveTo>
                      <a:cubicBezTo>
                        <a:pt x="44" y="21"/>
                        <a:pt x="44" y="21"/>
                        <a:pt x="44" y="21"/>
                      </a:cubicBezTo>
                      <a:cubicBezTo>
                        <a:pt x="44" y="10"/>
                        <a:pt x="35" y="0"/>
                        <a:pt x="23" y="0"/>
                      </a:cubicBezTo>
                      <a:cubicBezTo>
                        <a:pt x="21" y="0"/>
                        <a:pt x="21" y="0"/>
                        <a:pt x="21" y="0"/>
                      </a:cubicBezTo>
                      <a:cubicBezTo>
                        <a:pt x="10" y="0"/>
                        <a:pt x="0" y="10"/>
                        <a:pt x="0" y="21"/>
                      </a:cubicBezTo>
                      <a:cubicBezTo>
                        <a:pt x="0" y="22"/>
                        <a:pt x="0" y="22"/>
                        <a:pt x="0" y="22"/>
                      </a:cubicBezTo>
                      <a:lnTo>
                        <a:pt x="44" y="22"/>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362" name="Group 361"/>
              <p:cNvGrpSpPr/>
              <p:nvPr/>
            </p:nvGrpSpPr>
            <p:grpSpPr>
              <a:xfrm>
                <a:off x="81955" y="6088829"/>
                <a:ext cx="1453294" cy="756524"/>
                <a:chOff x="696913" y="5351463"/>
                <a:chExt cx="2162175" cy="1125538"/>
              </a:xfrm>
            </p:grpSpPr>
            <p:sp>
              <p:nvSpPr>
                <p:cNvPr id="363" name="Freeform 362"/>
                <p:cNvSpPr>
                  <a:spLocks/>
                </p:cNvSpPr>
                <p:nvPr/>
              </p:nvSpPr>
              <p:spPr bwMode="auto">
                <a:xfrm>
                  <a:off x="696913" y="5868988"/>
                  <a:ext cx="2162175" cy="608013"/>
                </a:xfrm>
                <a:custGeom>
                  <a:avLst/>
                  <a:gdLst>
                    <a:gd name="T0" fmla="*/ 479 w 479"/>
                    <a:gd name="T1" fmla="*/ 134 h 134"/>
                    <a:gd name="T2" fmla="*/ 240 w 479"/>
                    <a:gd name="T3" fmla="*/ 0 h 134"/>
                    <a:gd name="T4" fmla="*/ 0 w 479"/>
                    <a:gd name="T5" fmla="*/ 134 h 134"/>
                    <a:gd name="T6" fmla="*/ 479 w 479"/>
                    <a:gd name="T7" fmla="*/ 134 h 134"/>
                  </a:gdLst>
                  <a:ahLst/>
                  <a:cxnLst>
                    <a:cxn ang="0">
                      <a:pos x="T0" y="T1"/>
                    </a:cxn>
                    <a:cxn ang="0">
                      <a:pos x="T2" y="T3"/>
                    </a:cxn>
                    <a:cxn ang="0">
                      <a:pos x="T4" y="T5"/>
                    </a:cxn>
                    <a:cxn ang="0">
                      <a:pos x="T6" y="T7"/>
                    </a:cxn>
                  </a:cxnLst>
                  <a:rect l="0" t="0" r="r" b="b"/>
                  <a:pathLst>
                    <a:path w="479" h="134">
                      <a:moveTo>
                        <a:pt x="479" y="134"/>
                      </a:moveTo>
                      <a:cubicBezTo>
                        <a:pt x="430" y="54"/>
                        <a:pt x="341" y="0"/>
                        <a:pt x="240" y="0"/>
                      </a:cubicBezTo>
                      <a:cubicBezTo>
                        <a:pt x="138" y="0"/>
                        <a:pt x="50" y="54"/>
                        <a:pt x="0" y="134"/>
                      </a:cubicBezTo>
                      <a:lnTo>
                        <a:pt x="479" y="134"/>
                      </a:ln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64" name="Freeform 363"/>
                <p:cNvSpPr>
                  <a:spLocks/>
                </p:cNvSpPr>
                <p:nvPr/>
              </p:nvSpPr>
              <p:spPr bwMode="auto">
                <a:xfrm>
                  <a:off x="1838325" y="5351463"/>
                  <a:ext cx="546100" cy="1016000"/>
                </a:xfrm>
                <a:custGeom>
                  <a:avLst/>
                  <a:gdLst>
                    <a:gd name="T0" fmla="*/ 174 w 344"/>
                    <a:gd name="T1" fmla="*/ 0 h 640"/>
                    <a:gd name="T2" fmla="*/ 0 w 344"/>
                    <a:gd name="T3" fmla="*/ 640 h 640"/>
                    <a:gd name="T4" fmla="*/ 344 w 344"/>
                    <a:gd name="T5" fmla="*/ 640 h 640"/>
                    <a:gd name="T6" fmla="*/ 174 w 344"/>
                    <a:gd name="T7" fmla="*/ 0 h 640"/>
                  </a:gdLst>
                  <a:ahLst/>
                  <a:cxnLst>
                    <a:cxn ang="0">
                      <a:pos x="T0" y="T1"/>
                    </a:cxn>
                    <a:cxn ang="0">
                      <a:pos x="T2" y="T3"/>
                    </a:cxn>
                    <a:cxn ang="0">
                      <a:pos x="T4" y="T5"/>
                    </a:cxn>
                    <a:cxn ang="0">
                      <a:pos x="T6" y="T7"/>
                    </a:cxn>
                  </a:cxnLst>
                  <a:rect l="0" t="0" r="r" b="b"/>
                  <a:pathLst>
                    <a:path w="344" h="640">
                      <a:moveTo>
                        <a:pt x="174" y="0"/>
                      </a:moveTo>
                      <a:lnTo>
                        <a:pt x="0" y="640"/>
                      </a:lnTo>
                      <a:lnTo>
                        <a:pt x="344" y="640"/>
                      </a:lnTo>
                      <a:lnTo>
                        <a:pt x="174" y="0"/>
                      </a:lnTo>
                      <a:close/>
                    </a:path>
                  </a:pathLst>
                </a:custGeom>
                <a:solidFill>
                  <a:srgbClr val="007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65" name="Freeform 364"/>
                <p:cNvSpPr>
                  <a:spLocks/>
                </p:cNvSpPr>
                <p:nvPr/>
              </p:nvSpPr>
              <p:spPr bwMode="auto">
                <a:xfrm>
                  <a:off x="1143000" y="5786438"/>
                  <a:ext cx="244475" cy="449263"/>
                </a:xfrm>
                <a:custGeom>
                  <a:avLst/>
                  <a:gdLst>
                    <a:gd name="T0" fmla="*/ 77 w 154"/>
                    <a:gd name="T1" fmla="*/ 0 h 283"/>
                    <a:gd name="T2" fmla="*/ 0 w 154"/>
                    <a:gd name="T3" fmla="*/ 283 h 283"/>
                    <a:gd name="T4" fmla="*/ 154 w 154"/>
                    <a:gd name="T5" fmla="*/ 283 h 283"/>
                    <a:gd name="T6" fmla="*/ 77 w 154"/>
                    <a:gd name="T7" fmla="*/ 0 h 283"/>
                  </a:gdLst>
                  <a:ahLst/>
                  <a:cxnLst>
                    <a:cxn ang="0">
                      <a:pos x="T0" y="T1"/>
                    </a:cxn>
                    <a:cxn ang="0">
                      <a:pos x="T2" y="T3"/>
                    </a:cxn>
                    <a:cxn ang="0">
                      <a:pos x="T4" y="T5"/>
                    </a:cxn>
                    <a:cxn ang="0">
                      <a:pos x="T6" y="T7"/>
                    </a:cxn>
                  </a:cxnLst>
                  <a:rect l="0" t="0" r="r" b="b"/>
                  <a:pathLst>
                    <a:path w="154" h="283">
                      <a:moveTo>
                        <a:pt x="77" y="0"/>
                      </a:moveTo>
                      <a:lnTo>
                        <a:pt x="0" y="283"/>
                      </a:lnTo>
                      <a:lnTo>
                        <a:pt x="154" y="283"/>
                      </a:lnTo>
                      <a:lnTo>
                        <a:pt x="77" y="0"/>
                      </a:ln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66" name="Freeform 365"/>
                <p:cNvSpPr>
                  <a:spLocks/>
                </p:cNvSpPr>
                <p:nvPr/>
              </p:nvSpPr>
              <p:spPr bwMode="auto">
                <a:xfrm>
                  <a:off x="1585913" y="5686425"/>
                  <a:ext cx="252413" cy="400050"/>
                </a:xfrm>
                <a:custGeom>
                  <a:avLst/>
                  <a:gdLst>
                    <a:gd name="T0" fmla="*/ 80 w 159"/>
                    <a:gd name="T1" fmla="*/ 0 h 252"/>
                    <a:gd name="T2" fmla="*/ 0 w 159"/>
                    <a:gd name="T3" fmla="*/ 252 h 252"/>
                    <a:gd name="T4" fmla="*/ 159 w 159"/>
                    <a:gd name="T5" fmla="*/ 252 h 252"/>
                    <a:gd name="T6" fmla="*/ 80 w 159"/>
                    <a:gd name="T7" fmla="*/ 0 h 252"/>
                  </a:gdLst>
                  <a:ahLst/>
                  <a:cxnLst>
                    <a:cxn ang="0">
                      <a:pos x="T0" y="T1"/>
                    </a:cxn>
                    <a:cxn ang="0">
                      <a:pos x="T2" y="T3"/>
                    </a:cxn>
                    <a:cxn ang="0">
                      <a:pos x="T4" y="T5"/>
                    </a:cxn>
                    <a:cxn ang="0">
                      <a:pos x="T6" y="T7"/>
                    </a:cxn>
                  </a:cxnLst>
                  <a:rect l="0" t="0" r="r" b="b"/>
                  <a:pathLst>
                    <a:path w="159" h="252">
                      <a:moveTo>
                        <a:pt x="80" y="0"/>
                      </a:moveTo>
                      <a:lnTo>
                        <a:pt x="0" y="252"/>
                      </a:lnTo>
                      <a:lnTo>
                        <a:pt x="159" y="252"/>
                      </a:lnTo>
                      <a:lnTo>
                        <a:pt x="80" y="0"/>
                      </a:lnTo>
                      <a:close/>
                    </a:path>
                  </a:pathLst>
                </a:custGeom>
                <a:solidFill>
                  <a:srgbClr val="019E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67" name="Freeform 366"/>
                <p:cNvSpPr>
                  <a:spLocks/>
                </p:cNvSpPr>
                <p:nvPr/>
              </p:nvSpPr>
              <p:spPr bwMode="auto">
                <a:xfrm>
                  <a:off x="1608138" y="5537200"/>
                  <a:ext cx="207963" cy="327025"/>
                </a:xfrm>
                <a:custGeom>
                  <a:avLst/>
                  <a:gdLst>
                    <a:gd name="T0" fmla="*/ 66 w 131"/>
                    <a:gd name="T1" fmla="*/ 0 h 206"/>
                    <a:gd name="T2" fmla="*/ 0 w 131"/>
                    <a:gd name="T3" fmla="*/ 206 h 206"/>
                    <a:gd name="T4" fmla="*/ 131 w 131"/>
                    <a:gd name="T5" fmla="*/ 206 h 206"/>
                    <a:gd name="T6" fmla="*/ 66 w 131"/>
                    <a:gd name="T7" fmla="*/ 0 h 206"/>
                  </a:gdLst>
                  <a:ahLst/>
                  <a:cxnLst>
                    <a:cxn ang="0">
                      <a:pos x="T0" y="T1"/>
                    </a:cxn>
                    <a:cxn ang="0">
                      <a:pos x="T2" y="T3"/>
                    </a:cxn>
                    <a:cxn ang="0">
                      <a:pos x="T4" y="T5"/>
                    </a:cxn>
                    <a:cxn ang="0">
                      <a:pos x="T6" y="T7"/>
                    </a:cxn>
                  </a:cxnLst>
                  <a:rect l="0" t="0" r="r" b="b"/>
                  <a:pathLst>
                    <a:path w="131" h="206">
                      <a:moveTo>
                        <a:pt x="66" y="0"/>
                      </a:moveTo>
                      <a:lnTo>
                        <a:pt x="0" y="206"/>
                      </a:lnTo>
                      <a:lnTo>
                        <a:pt x="131" y="206"/>
                      </a:lnTo>
                      <a:lnTo>
                        <a:pt x="66" y="0"/>
                      </a:lnTo>
                      <a:close/>
                    </a:path>
                  </a:pathLst>
                </a:custGeom>
                <a:solidFill>
                  <a:srgbClr val="019E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68" name="Freeform 367"/>
                <p:cNvSpPr>
                  <a:spLocks/>
                </p:cNvSpPr>
                <p:nvPr/>
              </p:nvSpPr>
              <p:spPr bwMode="auto">
                <a:xfrm>
                  <a:off x="1654175" y="5446713"/>
                  <a:ext cx="122238" cy="195263"/>
                </a:xfrm>
                <a:custGeom>
                  <a:avLst/>
                  <a:gdLst>
                    <a:gd name="T0" fmla="*/ 37 w 77"/>
                    <a:gd name="T1" fmla="*/ 0 h 123"/>
                    <a:gd name="T2" fmla="*/ 0 w 77"/>
                    <a:gd name="T3" fmla="*/ 123 h 123"/>
                    <a:gd name="T4" fmla="*/ 77 w 77"/>
                    <a:gd name="T5" fmla="*/ 123 h 123"/>
                    <a:gd name="T6" fmla="*/ 37 w 77"/>
                    <a:gd name="T7" fmla="*/ 0 h 123"/>
                  </a:gdLst>
                  <a:ahLst/>
                  <a:cxnLst>
                    <a:cxn ang="0">
                      <a:pos x="T0" y="T1"/>
                    </a:cxn>
                    <a:cxn ang="0">
                      <a:pos x="T2" y="T3"/>
                    </a:cxn>
                    <a:cxn ang="0">
                      <a:pos x="T4" y="T5"/>
                    </a:cxn>
                    <a:cxn ang="0">
                      <a:pos x="T6" y="T7"/>
                    </a:cxn>
                  </a:cxnLst>
                  <a:rect l="0" t="0" r="r" b="b"/>
                  <a:pathLst>
                    <a:path w="77" h="123">
                      <a:moveTo>
                        <a:pt x="37" y="0"/>
                      </a:moveTo>
                      <a:lnTo>
                        <a:pt x="0" y="123"/>
                      </a:lnTo>
                      <a:lnTo>
                        <a:pt x="77" y="123"/>
                      </a:lnTo>
                      <a:lnTo>
                        <a:pt x="37" y="0"/>
                      </a:lnTo>
                      <a:close/>
                    </a:path>
                  </a:pathLst>
                </a:custGeom>
                <a:solidFill>
                  <a:srgbClr val="019E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grpSp>
          <p:nvGrpSpPr>
            <p:cNvPr id="91" name="Group 90"/>
            <p:cNvGrpSpPr/>
            <p:nvPr/>
          </p:nvGrpSpPr>
          <p:grpSpPr>
            <a:xfrm>
              <a:off x="9585364" y="5992543"/>
              <a:ext cx="2342190" cy="729257"/>
              <a:chOff x="8742380" y="5730075"/>
              <a:chExt cx="3185173" cy="991726"/>
            </a:xfrm>
          </p:grpSpPr>
          <p:grpSp>
            <p:nvGrpSpPr>
              <p:cNvPr id="122" name="Group 121"/>
              <p:cNvGrpSpPr/>
              <p:nvPr/>
            </p:nvGrpSpPr>
            <p:grpSpPr>
              <a:xfrm>
                <a:off x="8742380" y="5936630"/>
                <a:ext cx="3185173" cy="783916"/>
                <a:chOff x="9048803" y="5919978"/>
                <a:chExt cx="3181715" cy="783066"/>
              </a:xfrm>
            </p:grpSpPr>
            <p:sp>
              <p:nvSpPr>
                <p:cNvPr id="330" name="Rectangle 329"/>
                <p:cNvSpPr/>
                <p:nvPr/>
              </p:nvSpPr>
              <p:spPr>
                <a:xfrm>
                  <a:off x="10893033" y="5985307"/>
                  <a:ext cx="326647" cy="71773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31" name="Rectangle 330"/>
                <p:cNvSpPr/>
                <p:nvPr/>
              </p:nvSpPr>
              <p:spPr>
                <a:xfrm>
                  <a:off x="10399532" y="6176440"/>
                  <a:ext cx="264849" cy="526104"/>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32" name="Rectangle 331"/>
                <p:cNvSpPr/>
                <p:nvPr/>
              </p:nvSpPr>
              <p:spPr>
                <a:xfrm>
                  <a:off x="10205309" y="6084627"/>
                  <a:ext cx="264849" cy="61841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33" name="Rectangle 332"/>
                <p:cNvSpPr/>
                <p:nvPr/>
              </p:nvSpPr>
              <p:spPr>
                <a:xfrm>
                  <a:off x="10337734" y="6135266"/>
                  <a:ext cx="264849" cy="567777"/>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34" name="Rectangle 333"/>
                <p:cNvSpPr/>
                <p:nvPr/>
              </p:nvSpPr>
              <p:spPr>
                <a:xfrm>
                  <a:off x="10848008" y="6080652"/>
                  <a:ext cx="293982" cy="622391"/>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35" name="Rectangle 334"/>
                <p:cNvSpPr/>
                <p:nvPr/>
              </p:nvSpPr>
              <p:spPr>
                <a:xfrm>
                  <a:off x="10780913" y="6175997"/>
                  <a:ext cx="293982" cy="52704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36" name="Rectangle 335"/>
                <p:cNvSpPr/>
                <p:nvPr/>
              </p:nvSpPr>
              <p:spPr>
                <a:xfrm>
                  <a:off x="10604348" y="6250154"/>
                  <a:ext cx="293982" cy="452889"/>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37" name="Rectangle 336"/>
                <p:cNvSpPr/>
                <p:nvPr/>
              </p:nvSpPr>
              <p:spPr>
                <a:xfrm>
                  <a:off x="10699693" y="6168934"/>
                  <a:ext cx="293982" cy="534109"/>
                </a:xfrm>
                <a:prstGeom prst="rect">
                  <a:avLst/>
                </a:prstGeom>
                <a:solidFill>
                  <a:schemeClr val="accent3">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38" name="Rectangle 337"/>
                <p:cNvSpPr/>
                <p:nvPr/>
              </p:nvSpPr>
              <p:spPr>
                <a:xfrm>
                  <a:off x="10971604" y="6105371"/>
                  <a:ext cx="293982" cy="597672"/>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39" name="Rectangle 338"/>
                <p:cNvSpPr/>
                <p:nvPr/>
              </p:nvSpPr>
              <p:spPr>
                <a:xfrm>
                  <a:off x="11194077" y="6072585"/>
                  <a:ext cx="370788" cy="630458"/>
                </a:xfrm>
                <a:prstGeom prst="rect">
                  <a:avLst/>
                </a:prstGeom>
                <a:solidFill>
                  <a:schemeClr val="accent5">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40" name="Rectangle 339"/>
                <p:cNvSpPr/>
                <p:nvPr/>
              </p:nvSpPr>
              <p:spPr>
                <a:xfrm>
                  <a:off x="11425967" y="6253686"/>
                  <a:ext cx="235127" cy="4493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41" name="Rectangle 340"/>
                <p:cNvSpPr/>
                <p:nvPr/>
              </p:nvSpPr>
              <p:spPr>
                <a:xfrm>
                  <a:off x="11610772" y="6165403"/>
                  <a:ext cx="180980" cy="537640"/>
                </a:xfrm>
                <a:prstGeom prst="rect">
                  <a:avLst/>
                </a:prstGeom>
                <a:solidFill>
                  <a:schemeClr val="accent6">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42" name="Rectangle 341"/>
                <p:cNvSpPr/>
                <p:nvPr/>
              </p:nvSpPr>
              <p:spPr>
                <a:xfrm>
                  <a:off x="11836776" y="6236029"/>
                  <a:ext cx="83870" cy="467014"/>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43" name="Rectangle 342"/>
                <p:cNvSpPr/>
                <p:nvPr/>
              </p:nvSpPr>
              <p:spPr>
                <a:xfrm>
                  <a:off x="11967434" y="6437313"/>
                  <a:ext cx="151847" cy="265730"/>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44" name="Rectangle 343"/>
                <p:cNvSpPr/>
                <p:nvPr/>
              </p:nvSpPr>
              <p:spPr>
                <a:xfrm>
                  <a:off x="12158126" y="6543252"/>
                  <a:ext cx="72392" cy="159791"/>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45" name="Rectangle 344"/>
                <p:cNvSpPr/>
                <p:nvPr/>
              </p:nvSpPr>
              <p:spPr>
                <a:xfrm>
                  <a:off x="9996962" y="6253686"/>
                  <a:ext cx="195327" cy="449358"/>
                </a:xfrm>
                <a:prstGeom prst="rect">
                  <a:avLst/>
                </a:pr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46" name="Rectangle 345"/>
                <p:cNvSpPr/>
                <p:nvPr/>
              </p:nvSpPr>
              <p:spPr>
                <a:xfrm>
                  <a:off x="9958117" y="6274873"/>
                  <a:ext cx="195327" cy="428170"/>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47" name="Rectangle 346"/>
                <p:cNvSpPr/>
                <p:nvPr/>
              </p:nvSpPr>
              <p:spPr>
                <a:xfrm>
                  <a:off x="9876897" y="6197185"/>
                  <a:ext cx="195327" cy="5058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48" name="Rectangle 347"/>
                <p:cNvSpPr/>
                <p:nvPr/>
              </p:nvSpPr>
              <p:spPr>
                <a:xfrm>
                  <a:off x="9707394" y="6331374"/>
                  <a:ext cx="265954" cy="371669"/>
                </a:xfrm>
                <a:prstGeom prst="rect">
                  <a:avLst/>
                </a:pr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49" name="Rectangle 348"/>
                <p:cNvSpPr/>
                <p:nvPr/>
              </p:nvSpPr>
              <p:spPr>
                <a:xfrm>
                  <a:off x="9672081" y="6253686"/>
                  <a:ext cx="163546" cy="4493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0" name="Rectangle 349"/>
                <p:cNvSpPr/>
                <p:nvPr/>
              </p:nvSpPr>
              <p:spPr>
                <a:xfrm>
                  <a:off x="9573204" y="6175997"/>
                  <a:ext cx="163546" cy="52704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1" name="Freeform 350"/>
                <p:cNvSpPr/>
                <p:nvPr/>
              </p:nvSpPr>
              <p:spPr>
                <a:xfrm>
                  <a:off x="9463733" y="6045339"/>
                  <a:ext cx="163546" cy="657704"/>
                </a:xfrm>
                <a:custGeom>
                  <a:avLst/>
                  <a:gdLst>
                    <a:gd name="connsiteX0" fmla="*/ 0 w 441131"/>
                    <a:gd name="connsiteY0" fmla="*/ 0 h 1774031"/>
                    <a:gd name="connsiteX1" fmla="*/ 441131 w 441131"/>
                    <a:gd name="connsiteY1" fmla="*/ 0 h 1774031"/>
                    <a:gd name="connsiteX2" fmla="*/ 441131 w 441131"/>
                    <a:gd name="connsiteY2" fmla="*/ 1774031 h 1774031"/>
                    <a:gd name="connsiteX3" fmla="*/ 0 w 441131"/>
                    <a:gd name="connsiteY3" fmla="*/ 1774031 h 1774031"/>
                  </a:gdLst>
                  <a:ahLst/>
                  <a:cxnLst>
                    <a:cxn ang="0">
                      <a:pos x="connsiteX0" y="connsiteY0"/>
                    </a:cxn>
                    <a:cxn ang="0">
                      <a:pos x="connsiteX1" y="connsiteY1"/>
                    </a:cxn>
                    <a:cxn ang="0">
                      <a:pos x="connsiteX2" y="connsiteY2"/>
                    </a:cxn>
                    <a:cxn ang="0">
                      <a:pos x="connsiteX3" y="connsiteY3"/>
                    </a:cxn>
                  </a:cxnLst>
                  <a:rect l="l" t="t" r="r" b="b"/>
                  <a:pathLst>
                    <a:path w="441131" h="1774031">
                      <a:moveTo>
                        <a:pt x="0" y="0"/>
                      </a:moveTo>
                      <a:lnTo>
                        <a:pt x="441131" y="0"/>
                      </a:lnTo>
                      <a:lnTo>
                        <a:pt x="441131" y="1774031"/>
                      </a:lnTo>
                      <a:lnTo>
                        <a:pt x="0" y="1774031"/>
                      </a:lnTo>
                      <a:close/>
                    </a:path>
                  </a:pathLst>
                </a:cu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2" name="Rectangle 351"/>
                <p:cNvSpPr/>
                <p:nvPr/>
              </p:nvSpPr>
              <p:spPr>
                <a:xfrm>
                  <a:off x="9287168" y="6490283"/>
                  <a:ext cx="191796" cy="212761"/>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3" name="Freeform 352"/>
                <p:cNvSpPr/>
                <p:nvPr/>
              </p:nvSpPr>
              <p:spPr>
                <a:xfrm>
                  <a:off x="9223605" y="6387875"/>
                  <a:ext cx="191796" cy="315168"/>
                </a:xfrm>
                <a:custGeom>
                  <a:avLst/>
                  <a:gdLst>
                    <a:gd name="connsiteX0" fmla="*/ 0 w 517330"/>
                    <a:gd name="connsiteY0" fmla="*/ 0 h 850106"/>
                    <a:gd name="connsiteX1" fmla="*/ 517330 w 517330"/>
                    <a:gd name="connsiteY1" fmla="*/ 0 h 850106"/>
                    <a:gd name="connsiteX2" fmla="*/ 517330 w 517330"/>
                    <a:gd name="connsiteY2" fmla="*/ 850106 h 850106"/>
                    <a:gd name="connsiteX3" fmla="*/ 0 w 517330"/>
                    <a:gd name="connsiteY3" fmla="*/ 850106 h 850106"/>
                  </a:gdLst>
                  <a:ahLst/>
                  <a:cxnLst>
                    <a:cxn ang="0">
                      <a:pos x="connsiteX0" y="connsiteY0"/>
                    </a:cxn>
                    <a:cxn ang="0">
                      <a:pos x="connsiteX1" y="connsiteY1"/>
                    </a:cxn>
                    <a:cxn ang="0">
                      <a:pos x="connsiteX2" y="connsiteY2"/>
                    </a:cxn>
                    <a:cxn ang="0">
                      <a:pos x="connsiteX3" y="connsiteY3"/>
                    </a:cxn>
                  </a:cxnLst>
                  <a:rect l="l" t="t" r="r" b="b"/>
                  <a:pathLst>
                    <a:path w="517330" h="850106">
                      <a:moveTo>
                        <a:pt x="0" y="0"/>
                      </a:moveTo>
                      <a:lnTo>
                        <a:pt x="517330" y="0"/>
                      </a:lnTo>
                      <a:lnTo>
                        <a:pt x="517330" y="850106"/>
                      </a:lnTo>
                      <a:lnTo>
                        <a:pt x="0" y="850106"/>
                      </a:lnTo>
                      <a:close/>
                    </a:path>
                  </a:pathLst>
                </a:cu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4" name="Rectangle 353"/>
                <p:cNvSpPr/>
                <p:nvPr/>
              </p:nvSpPr>
              <p:spPr>
                <a:xfrm>
                  <a:off x="9092946" y="6575034"/>
                  <a:ext cx="191796" cy="128009"/>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5" name="Freeform 354"/>
                <p:cNvSpPr/>
                <p:nvPr/>
              </p:nvSpPr>
              <p:spPr>
                <a:xfrm>
                  <a:off x="9048803" y="6603284"/>
                  <a:ext cx="190031" cy="99759"/>
                </a:xfrm>
                <a:custGeom>
                  <a:avLst/>
                  <a:gdLst>
                    <a:gd name="connsiteX0" fmla="*/ 0 w 517330"/>
                    <a:gd name="connsiteY0" fmla="*/ 0 h 269081"/>
                    <a:gd name="connsiteX1" fmla="*/ 517330 w 517330"/>
                    <a:gd name="connsiteY1" fmla="*/ 0 h 269081"/>
                    <a:gd name="connsiteX2" fmla="*/ 517330 w 517330"/>
                    <a:gd name="connsiteY2" fmla="*/ 269081 h 269081"/>
                    <a:gd name="connsiteX3" fmla="*/ 0 w 517330"/>
                    <a:gd name="connsiteY3" fmla="*/ 269081 h 269081"/>
                  </a:gdLst>
                  <a:ahLst/>
                  <a:cxnLst>
                    <a:cxn ang="0">
                      <a:pos x="connsiteX0" y="connsiteY0"/>
                    </a:cxn>
                    <a:cxn ang="0">
                      <a:pos x="connsiteX1" y="connsiteY1"/>
                    </a:cxn>
                    <a:cxn ang="0">
                      <a:pos x="connsiteX2" y="connsiteY2"/>
                    </a:cxn>
                    <a:cxn ang="0">
                      <a:pos x="connsiteX3" y="connsiteY3"/>
                    </a:cxn>
                  </a:cxnLst>
                  <a:rect l="l" t="t" r="r" b="b"/>
                  <a:pathLst>
                    <a:path w="517330" h="269081">
                      <a:moveTo>
                        <a:pt x="0" y="0"/>
                      </a:moveTo>
                      <a:lnTo>
                        <a:pt x="517330" y="0"/>
                      </a:lnTo>
                      <a:lnTo>
                        <a:pt x="517330" y="269081"/>
                      </a:lnTo>
                      <a:lnTo>
                        <a:pt x="0" y="269081"/>
                      </a:lnTo>
                      <a:close/>
                    </a:path>
                  </a:pathLst>
                </a:cu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6" name="Rectangle 355"/>
                <p:cNvSpPr/>
                <p:nvPr/>
              </p:nvSpPr>
              <p:spPr>
                <a:xfrm>
                  <a:off x="11860611" y="6124672"/>
                  <a:ext cx="25603" cy="578371"/>
                </a:xfrm>
                <a:prstGeom prst="rect">
                  <a:avLst/>
                </a:pr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7" name="Rectangle 356"/>
                <p:cNvSpPr/>
                <p:nvPr/>
              </p:nvSpPr>
              <p:spPr>
                <a:xfrm>
                  <a:off x="11983765" y="6357738"/>
                  <a:ext cx="25603" cy="34530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8" name="Rectangle 357"/>
                <p:cNvSpPr/>
                <p:nvPr/>
              </p:nvSpPr>
              <p:spPr>
                <a:xfrm>
                  <a:off x="10913115" y="5919978"/>
                  <a:ext cx="25603" cy="783065"/>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9" name="Rectangle 358"/>
                <p:cNvSpPr/>
                <p:nvPr/>
              </p:nvSpPr>
              <p:spPr>
                <a:xfrm>
                  <a:off x="10619796" y="6072585"/>
                  <a:ext cx="25603" cy="6304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60" name="Rectangle 359"/>
                <p:cNvSpPr/>
                <p:nvPr/>
              </p:nvSpPr>
              <p:spPr>
                <a:xfrm>
                  <a:off x="10086789" y="6047988"/>
                  <a:ext cx="25603" cy="655055"/>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grpSp>
          <p:grpSp>
            <p:nvGrpSpPr>
              <p:cNvPr id="123" name="Group 122"/>
              <p:cNvGrpSpPr/>
              <p:nvPr/>
            </p:nvGrpSpPr>
            <p:grpSpPr>
              <a:xfrm>
                <a:off x="10306086" y="5915454"/>
                <a:ext cx="617299" cy="806347"/>
                <a:chOff x="7069138" y="4756150"/>
                <a:chExt cx="1249362" cy="1631951"/>
              </a:xfrm>
            </p:grpSpPr>
            <p:sp>
              <p:nvSpPr>
                <p:cNvPr id="260" name="Freeform 259"/>
                <p:cNvSpPr>
                  <a:spLocks/>
                </p:cNvSpPr>
                <p:nvPr/>
              </p:nvSpPr>
              <p:spPr bwMode="auto">
                <a:xfrm>
                  <a:off x="7794625" y="4940300"/>
                  <a:ext cx="361950" cy="47625"/>
                </a:xfrm>
                <a:custGeom>
                  <a:avLst/>
                  <a:gdLst>
                    <a:gd name="T0" fmla="*/ 191 w 228"/>
                    <a:gd name="T1" fmla="*/ 0 h 30"/>
                    <a:gd name="T2" fmla="*/ 0 w 228"/>
                    <a:gd name="T3" fmla="*/ 0 h 30"/>
                    <a:gd name="T4" fmla="*/ 39 w 228"/>
                    <a:gd name="T5" fmla="*/ 30 h 30"/>
                    <a:gd name="T6" fmla="*/ 228 w 228"/>
                    <a:gd name="T7" fmla="*/ 30 h 30"/>
                    <a:gd name="T8" fmla="*/ 191 w 228"/>
                    <a:gd name="T9" fmla="*/ 0 h 30"/>
                  </a:gdLst>
                  <a:ahLst/>
                  <a:cxnLst>
                    <a:cxn ang="0">
                      <a:pos x="T0" y="T1"/>
                    </a:cxn>
                    <a:cxn ang="0">
                      <a:pos x="T2" y="T3"/>
                    </a:cxn>
                    <a:cxn ang="0">
                      <a:pos x="T4" y="T5"/>
                    </a:cxn>
                    <a:cxn ang="0">
                      <a:pos x="T6" y="T7"/>
                    </a:cxn>
                    <a:cxn ang="0">
                      <a:pos x="T8" y="T9"/>
                    </a:cxn>
                  </a:cxnLst>
                  <a:rect l="0" t="0" r="r" b="b"/>
                  <a:pathLst>
                    <a:path w="228" h="30">
                      <a:moveTo>
                        <a:pt x="191" y="0"/>
                      </a:moveTo>
                      <a:lnTo>
                        <a:pt x="0" y="0"/>
                      </a:lnTo>
                      <a:lnTo>
                        <a:pt x="39" y="30"/>
                      </a:lnTo>
                      <a:lnTo>
                        <a:pt x="228" y="30"/>
                      </a:lnTo>
                      <a:lnTo>
                        <a:pt x="1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1" name="Freeform 260"/>
                <p:cNvSpPr>
                  <a:spLocks/>
                </p:cNvSpPr>
                <p:nvPr/>
              </p:nvSpPr>
              <p:spPr bwMode="auto">
                <a:xfrm>
                  <a:off x="7794625" y="4940300"/>
                  <a:ext cx="61912" cy="220663"/>
                </a:xfrm>
                <a:custGeom>
                  <a:avLst/>
                  <a:gdLst>
                    <a:gd name="T0" fmla="*/ 0 w 39"/>
                    <a:gd name="T1" fmla="*/ 128 h 139"/>
                    <a:gd name="T2" fmla="*/ 0 w 39"/>
                    <a:gd name="T3" fmla="*/ 0 h 139"/>
                    <a:gd name="T4" fmla="*/ 39 w 39"/>
                    <a:gd name="T5" fmla="*/ 30 h 139"/>
                    <a:gd name="T6" fmla="*/ 39 w 39"/>
                    <a:gd name="T7" fmla="*/ 128 h 139"/>
                    <a:gd name="T8" fmla="*/ 39 w 39"/>
                    <a:gd name="T9" fmla="*/ 139 h 139"/>
                    <a:gd name="T10" fmla="*/ 0 w 39"/>
                    <a:gd name="T11" fmla="*/ 139 h 139"/>
                    <a:gd name="T12" fmla="*/ 0 w 39"/>
                    <a:gd name="T13" fmla="*/ 128 h 139"/>
                  </a:gdLst>
                  <a:ahLst/>
                  <a:cxnLst>
                    <a:cxn ang="0">
                      <a:pos x="T0" y="T1"/>
                    </a:cxn>
                    <a:cxn ang="0">
                      <a:pos x="T2" y="T3"/>
                    </a:cxn>
                    <a:cxn ang="0">
                      <a:pos x="T4" y="T5"/>
                    </a:cxn>
                    <a:cxn ang="0">
                      <a:pos x="T6" y="T7"/>
                    </a:cxn>
                    <a:cxn ang="0">
                      <a:pos x="T8" y="T9"/>
                    </a:cxn>
                    <a:cxn ang="0">
                      <a:pos x="T10" y="T11"/>
                    </a:cxn>
                    <a:cxn ang="0">
                      <a:pos x="T12" y="T13"/>
                    </a:cxn>
                  </a:cxnLst>
                  <a:rect l="0" t="0" r="r" b="b"/>
                  <a:pathLst>
                    <a:path w="39" h="139">
                      <a:moveTo>
                        <a:pt x="0" y="128"/>
                      </a:moveTo>
                      <a:lnTo>
                        <a:pt x="0" y="0"/>
                      </a:lnTo>
                      <a:lnTo>
                        <a:pt x="39" y="30"/>
                      </a:lnTo>
                      <a:lnTo>
                        <a:pt x="39" y="128"/>
                      </a:lnTo>
                      <a:lnTo>
                        <a:pt x="39" y="139"/>
                      </a:lnTo>
                      <a:lnTo>
                        <a:pt x="0" y="139"/>
                      </a:lnTo>
                      <a:lnTo>
                        <a:pt x="0" y="128"/>
                      </a:lnTo>
                      <a:close/>
                    </a:path>
                  </a:pathLst>
                </a:custGeom>
                <a:solidFill>
                  <a:srgbClr val="309C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2" name="Rectangle 261"/>
                <p:cNvSpPr>
                  <a:spLocks noChangeArrowheads="1"/>
                </p:cNvSpPr>
                <p:nvPr/>
              </p:nvSpPr>
              <p:spPr bwMode="auto">
                <a:xfrm>
                  <a:off x="7856538" y="4987925"/>
                  <a:ext cx="300037" cy="155575"/>
                </a:xfrm>
                <a:prstGeom prst="rect">
                  <a:avLst/>
                </a:prstGeom>
                <a:solidFill>
                  <a:srgbClr val="9CD9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3" name="Freeform 262"/>
                <p:cNvSpPr>
                  <a:spLocks noEditPoints="1"/>
                </p:cNvSpPr>
                <p:nvPr/>
              </p:nvSpPr>
              <p:spPr bwMode="auto">
                <a:xfrm>
                  <a:off x="7856538" y="4987925"/>
                  <a:ext cx="300037" cy="155575"/>
                </a:xfrm>
                <a:custGeom>
                  <a:avLst/>
                  <a:gdLst>
                    <a:gd name="T0" fmla="*/ 186 w 189"/>
                    <a:gd name="T1" fmla="*/ 5 h 98"/>
                    <a:gd name="T2" fmla="*/ 186 w 189"/>
                    <a:gd name="T3" fmla="*/ 93 h 98"/>
                    <a:gd name="T4" fmla="*/ 4 w 189"/>
                    <a:gd name="T5" fmla="*/ 93 h 98"/>
                    <a:gd name="T6" fmla="*/ 4 w 189"/>
                    <a:gd name="T7" fmla="*/ 5 h 98"/>
                    <a:gd name="T8" fmla="*/ 186 w 189"/>
                    <a:gd name="T9" fmla="*/ 5 h 98"/>
                    <a:gd name="T10" fmla="*/ 189 w 189"/>
                    <a:gd name="T11" fmla="*/ 0 h 98"/>
                    <a:gd name="T12" fmla="*/ 0 w 189"/>
                    <a:gd name="T13" fmla="*/ 0 h 98"/>
                    <a:gd name="T14" fmla="*/ 0 w 189"/>
                    <a:gd name="T15" fmla="*/ 98 h 98"/>
                    <a:gd name="T16" fmla="*/ 189 w 189"/>
                    <a:gd name="T17" fmla="*/ 98 h 98"/>
                    <a:gd name="T18" fmla="*/ 189 w 189"/>
                    <a:gd name="T19" fmla="*/ 0 h 98"/>
                    <a:gd name="T20" fmla="*/ 189 w 189"/>
                    <a:gd name="T2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98">
                      <a:moveTo>
                        <a:pt x="186" y="5"/>
                      </a:moveTo>
                      <a:lnTo>
                        <a:pt x="186" y="93"/>
                      </a:lnTo>
                      <a:lnTo>
                        <a:pt x="4" y="93"/>
                      </a:lnTo>
                      <a:lnTo>
                        <a:pt x="4" y="5"/>
                      </a:lnTo>
                      <a:lnTo>
                        <a:pt x="186" y="5"/>
                      </a:lnTo>
                      <a:close/>
                      <a:moveTo>
                        <a:pt x="189" y="0"/>
                      </a:moveTo>
                      <a:lnTo>
                        <a:pt x="0" y="0"/>
                      </a:lnTo>
                      <a:lnTo>
                        <a:pt x="0" y="98"/>
                      </a:lnTo>
                      <a:lnTo>
                        <a:pt x="189" y="98"/>
                      </a:lnTo>
                      <a:lnTo>
                        <a:pt x="189" y="0"/>
                      </a:lnTo>
                      <a:lnTo>
                        <a:pt x="189" y="0"/>
                      </a:lnTo>
                      <a:close/>
                    </a:path>
                  </a:pathLst>
                </a:custGeom>
                <a:solidFill>
                  <a:srgbClr val="6DC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4" name="Freeform 263"/>
                <p:cNvSpPr>
                  <a:spLocks noEditPoints="1"/>
                </p:cNvSpPr>
                <p:nvPr/>
              </p:nvSpPr>
              <p:spPr bwMode="auto">
                <a:xfrm>
                  <a:off x="7856538" y="4987925"/>
                  <a:ext cx="300037" cy="155575"/>
                </a:xfrm>
                <a:custGeom>
                  <a:avLst/>
                  <a:gdLst>
                    <a:gd name="T0" fmla="*/ 186 w 189"/>
                    <a:gd name="T1" fmla="*/ 5 h 98"/>
                    <a:gd name="T2" fmla="*/ 186 w 189"/>
                    <a:gd name="T3" fmla="*/ 93 h 98"/>
                    <a:gd name="T4" fmla="*/ 4 w 189"/>
                    <a:gd name="T5" fmla="*/ 93 h 98"/>
                    <a:gd name="T6" fmla="*/ 4 w 189"/>
                    <a:gd name="T7" fmla="*/ 5 h 98"/>
                    <a:gd name="T8" fmla="*/ 186 w 189"/>
                    <a:gd name="T9" fmla="*/ 5 h 98"/>
                    <a:gd name="T10" fmla="*/ 189 w 189"/>
                    <a:gd name="T11" fmla="*/ 0 h 98"/>
                    <a:gd name="T12" fmla="*/ 0 w 189"/>
                    <a:gd name="T13" fmla="*/ 0 h 98"/>
                    <a:gd name="T14" fmla="*/ 0 w 189"/>
                    <a:gd name="T15" fmla="*/ 98 h 98"/>
                    <a:gd name="T16" fmla="*/ 189 w 189"/>
                    <a:gd name="T17" fmla="*/ 98 h 98"/>
                    <a:gd name="T18" fmla="*/ 189 w 189"/>
                    <a:gd name="T19" fmla="*/ 0 h 98"/>
                    <a:gd name="T20" fmla="*/ 189 w 189"/>
                    <a:gd name="T2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98">
                      <a:moveTo>
                        <a:pt x="186" y="5"/>
                      </a:moveTo>
                      <a:lnTo>
                        <a:pt x="186" y="93"/>
                      </a:lnTo>
                      <a:lnTo>
                        <a:pt x="4" y="93"/>
                      </a:lnTo>
                      <a:lnTo>
                        <a:pt x="4" y="5"/>
                      </a:lnTo>
                      <a:lnTo>
                        <a:pt x="186" y="5"/>
                      </a:lnTo>
                      <a:moveTo>
                        <a:pt x="189" y="0"/>
                      </a:moveTo>
                      <a:lnTo>
                        <a:pt x="0" y="0"/>
                      </a:lnTo>
                      <a:lnTo>
                        <a:pt x="0" y="98"/>
                      </a:lnTo>
                      <a:lnTo>
                        <a:pt x="189" y="98"/>
                      </a:lnTo>
                      <a:lnTo>
                        <a:pt x="189" y="0"/>
                      </a:lnTo>
                      <a:lnTo>
                        <a:pt x="18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5" name="Line 10"/>
                <p:cNvSpPr>
                  <a:spLocks noChangeShapeType="1"/>
                </p:cNvSpPr>
                <p:nvPr/>
              </p:nvSpPr>
              <p:spPr bwMode="auto">
                <a:xfrm flipV="1">
                  <a:off x="7913688"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6" name="Line 11"/>
                <p:cNvSpPr>
                  <a:spLocks noChangeShapeType="1"/>
                </p:cNvSpPr>
                <p:nvPr/>
              </p:nvSpPr>
              <p:spPr bwMode="auto">
                <a:xfrm flipV="1">
                  <a:off x="7975600"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7" name="Line 12"/>
                <p:cNvSpPr>
                  <a:spLocks noChangeShapeType="1"/>
                </p:cNvSpPr>
                <p:nvPr/>
              </p:nvSpPr>
              <p:spPr bwMode="auto">
                <a:xfrm flipV="1">
                  <a:off x="8037513"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8" name="Line 13"/>
                <p:cNvSpPr>
                  <a:spLocks noChangeShapeType="1"/>
                </p:cNvSpPr>
                <p:nvPr/>
              </p:nvSpPr>
              <p:spPr bwMode="auto">
                <a:xfrm flipV="1">
                  <a:off x="8099425"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9" name="Line 14"/>
                <p:cNvSpPr>
                  <a:spLocks noChangeShapeType="1"/>
                </p:cNvSpPr>
                <p:nvPr/>
              </p:nvSpPr>
              <p:spPr bwMode="auto">
                <a:xfrm>
                  <a:off x="7856538" y="5038725"/>
                  <a:ext cx="295275" cy="0"/>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0" name="Line 15"/>
                <p:cNvSpPr>
                  <a:spLocks noChangeShapeType="1"/>
                </p:cNvSpPr>
                <p:nvPr/>
              </p:nvSpPr>
              <p:spPr bwMode="auto">
                <a:xfrm>
                  <a:off x="7856538" y="5092700"/>
                  <a:ext cx="295275" cy="0"/>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1" name="Rectangle 270"/>
                <p:cNvSpPr>
                  <a:spLocks noChangeArrowheads="1"/>
                </p:cNvSpPr>
                <p:nvPr/>
              </p:nvSpPr>
              <p:spPr bwMode="auto">
                <a:xfrm>
                  <a:off x="7181850" y="5616575"/>
                  <a:ext cx="354012" cy="576263"/>
                </a:xfrm>
                <a:prstGeom prst="rect">
                  <a:avLst/>
                </a:prstGeom>
                <a:solidFill>
                  <a:srgbClr val="309C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2" name="Rectangle 271"/>
                <p:cNvSpPr>
                  <a:spLocks noChangeArrowheads="1"/>
                </p:cNvSpPr>
                <p:nvPr/>
              </p:nvSpPr>
              <p:spPr bwMode="auto">
                <a:xfrm>
                  <a:off x="7281863" y="5545138"/>
                  <a:ext cx="144462" cy="147638"/>
                </a:xfrm>
                <a:prstGeom prst="rect">
                  <a:avLst/>
                </a:prstGeom>
                <a:solidFill>
                  <a:srgbClr val="309C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3" name="Rectangle 272"/>
                <p:cNvSpPr>
                  <a:spLocks noChangeArrowheads="1"/>
                </p:cNvSpPr>
                <p:nvPr/>
              </p:nvSpPr>
              <p:spPr bwMode="auto">
                <a:xfrm>
                  <a:off x="7216775" y="5016500"/>
                  <a:ext cx="455612" cy="122238"/>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4" name="Rectangle 273"/>
                <p:cNvSpPr>
                  <a:spLocks noChangeArrowheads="1"/>
                </p:cNvSpPr>
                <p:nvPr/>
              </p:nvSpPr>
              <p:spPr bwMode="auto">
                <a:xfrm>
                  <a:off x="7069138" y="5138738"/>
                  <a:ext cx="1249362" cy="1249363"/>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5" name="Rectangle 274"/>
                <p:cNvSpPr>
                  <a:spLocks noChangeArrowheads="1"/>
                </p:cNvSpPr>
                <p:nvPr/>
              </p:nvSpPr>
              <p:spPr bwMode="auto">
                <a:xfrm>
                  <a:off x="7069138" y="5183188"/>
                  <a:ext cx="1249362"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6" name="Rectangle 275"/>
                <p:cNvSpPr>
                  <a:spLocks noChangeArrowheads="1"/>
                </p:cNvSpPr>
                <p:nvPr/>
              </p:nvSpPr>
              <p:spPr bwMode="auto">
                <a:xfrm>
                  <a:off x="7138988" y="5254625"/>
                  <a:ext cx="88900"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7" name="Rectangle 276"/>
                <p:cNvSpPr>
                  <a:spLocks noChangeArrowheads="1"/>
                </p:cNvSpPr>
                <p:nvPr/>
              </p:nvSpPr>
              <p:spPr bwMode="auto">
                <a:xfrm>
                  <a:off x="7126288" y="5341938"/>
                  <a:ext cx="115887"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8" name="Rectangle 277"/>
                <p:cNvSpPr>
                  <a:spLocks noChangeArrowheads="1"/>
                </p:cNvSpPr>
                <p:nvPr/>
              </p:nvSpPr>
              <p:spPr bwMode="auto">
                <a:xfrm>
                  <a:off x="7343775" y="5254625"/>
                  <a:ext cx="87312" cy="182563"/>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9" name="Rectangle 278"/>
                <p:cNvSpPr>
                  <a:spLocks noChangeArrowheads="1"/>
                </p:cNvSpPr>
                <p:nvPr/>
              </p:nvSpPr>
              <p:spPr bwMode="auto">
                <a:xfrm>
                  <a:off x="7329488"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0" name="Rectangle 279"/>
                <p:cNvSpPr>
                  <a:spLocks noChangeArrowheads="1"/>
                </p:cNvSpPr>
                <p:nvPr/>
              </p:nvSpPr>
              <p:spPr bwMode="auto">
                <a:xfrm>
                  <a:off x="7546975" y="5254625"/>
                  <a:ext cx="88900"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1" name="Rectangle 280"/>
                <p:cNvSpPr>
                  <a:spLocks noChangeArrowheads="1"/>
                </p:cNvSpPr>
                <p:nvPr/>
              </p:nvSpPr>
              <p:spPr bwMode="auto">
                <a:xfrm>
                  <a:off x="7534275"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2" name="Rectangle 281"/>
                <p:cNvSpPr>
                  <a:spLocks noChangeArrowheads="1"/>
                </p:cNvSpPr>
                <p:nvPr/>
              </p:nvSpPr>
              <p:spPr bwMode="auto">
                <a:xfrm>
                  <a:off x="7751763" y="5254625"/>
                  <a:ext cx="87312"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3" name="Rectangle 282"/>
                <p:cNvSpPr>
                  <a:spLocks noChangeArrowheads="1"/>
                </p:cNvSpPr>
                <p:nvPr/>
              </p:nvSpPr>
              <p:spPr bwMode="auto">
                <a:xfrm>
                  <a:off x="7737475"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4" name="Rectangle 283"/>
                <p:cNvSpPr>
                  <a:spLocks noChangeArrowheads="1"/>
                </p:cNvSpPr>
                <p:nvPr/>
              </p:nvSpPr>
              <p:spPr bwMode="auto">
                <a:xfrm>
                  <a:off x="7954963" y="5254625"/>
                  <a:ext cx="88900" cy="182563"/>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5" name="Rectangle 284"/>
                <p:cNvSpPr>
                  <a:spLocks noChangeArrowheads="1"/>
                </p:cNvSpPr>
                <p:nvPr/>
              </p:nvSpPr>
              <p:spPr bwMode="auto">
                <a:xfrm>
                  <a:off x="7940675" y="5341938"/>
                  <a:ext cx="114300"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6" name="Rectangle 285"/>
                <p:cNvSpPr>
                  <a:spLocks noChangeArrowheads="1"/>
                </p:cNvSpPr>
                <p:nvPr/>
              </p:nvSpPr>
              <p:spPr bwMode="auto">
                <a:xfrm>
                  <a:off x="8159750" y="5254625"/>
                  <a:ext cx="87312"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7" name="Rectangle 286"/>
                <p:cNvSpPr>
                  <a:spLocks noChangeArrowheads="1"/>
                </p:cNvSpPr>
                <p:nvPr/>
              </p:nvSpPr>
              <p:spPr bwMode="auto">
                <a:xfrm>
                  <a:off x="8145463"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8" name="Rectangle 287"/>
                <p:cNvSpPr>
                  <a:spLocks noChangeArrowheads="1"/>
                </p:cNvSpPr>
                <p:nvPr/>
              </p:nvSpPr>
              <p:spPr bwMode="auto">
                <a:xfrm>
                  <a:off x="7138988" y="5494338"/>
                  <a:ext cx="88900"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9" name="Rectangle 288"/>
                <p:cNvSpPr>
                  <a:spLocks noChangeArrowheads="1"/>
                </p:cNvSpPr>
                <p:nvPr/>
              </p:nvSpPr>
              <p:spPr bwMode="auto">
                <a:xfrm>
                  <a:off x="7126288" y="5584825"/>
                  <a:ext cx="115887"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0" name="Rectangle 289"/>
                <p:cNvSpPr>
                  <a:spLocks noChangeArrowheads="1"/>
                </p:cNvSpPr>
                <p:nvPr/>
              </p:nvSpPr>
              <p:spPr bwMode="auto">
                <a:xfrm>
                  <a:off x="7343775" y="5494338"/>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1" name="Rectangle 290"/>
                <p:cNvSpPr>
                  <a:spLocks noChangeArrowheads="1"/>
                </p:cNvSpPr>
                <p:nvPr/>
              </p:nvSpPr>
              <p:spPr bwMode="auto">
                <a:xfrm>
                  <a:off x="7329488"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2" name="Rectangle 291"/>
                <p:cNvSpPr>
                  <a:spLocks noChangeArrowheads="1"/>
                </p:cNvSpPr>
                <p:nvPr/>
              </p:nvSpPr>
              <p:spPr bwMode="auto">
                <a:xfrm>
                  <a:off x="7546975" y="5494338"/>
                  <a:ext cx="88900"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3" name="Rectangle 292"/>
                <p:cNvSpPr>
                  <a:spLocks noChangeArrowheads="1"/>
                </p:cNvSpPr>
                <p:nvPr/>
              </p:nvSpPr>
              <p:spPr bwMode="auto">
                <a:xfrm>
                  <a:off x="7534275"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4" name="Rectangle 293"/>
                <p:cNvSpPr>
                  <a:spLocks noChangeArrowheads="1"/>
                </p:cNvSpPr>
                <p:nvPr/>
              </p:nvSpPr>
              <p:spPr bwMode="auto">
                <a:xfrm>
                  <a:off x="7751763" y="5494338"/>
                  <a:ext cx="87312"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5" name="Rectangle 294"/>
                <p:cNvSpPr>
                  <a:spLocks noChangeArrowheads="1"/>
                </p:cNvSpPr>
                <p:nvPr/>
              </p:nvSpPr>
              <p:spPr bwMode="auto">
                <a:xfrm>
                  <a:off x="7737475"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6" name="Rectangle 295"/>
                <p:cNvSpPr>
                  <a:spLocks noChangeArrowheads="1"/>
                </p:cNvSpPr>
                <p:nvPr/>
              </p:nvSpPr>
              <p:spPr bwMode="auto">
                <a:xfrm>
                  <a:off x="7954963" y="5494338"/>
                  <a:ext cx="88900"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7" name="Rectangle 296"/>
                <p:cNvSpPr>
                  <a:spLocks noChangeArrowheads="1"/>
                </p:cNvSpPr>
                <p:nvPr/>
              </p:nvSpPr>
              <p:spPr bwMode="auto">
                <a:xfrm>
                  <a:off x="7940675" y="5584825"/>
                  <a:ext cx="114300"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8" name="Rectangle 297"/>
                <p:cNvSpPr>
                  <a:spLocks noChangeArrowheads="1"/>
                </p:cNvSpPr>
                <p:nvPr/>
              </p:nvSpPr>
              <p:spPr bwMode="auto">
                <a:xfrm>
                  <a:off x="8159750" y="5494338"/>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9" name="Rectangle 298"/>
                <p:cNvSpPr>
                  <a:spLocks noChangeArrowheads="1"/>
                </p:cNvSpPr>
                <p:nvPr/>
              </p:nvSpPr>
              <p:spPr bwMode="auto">
                <a:xfrm>
                  <a:off x="8145463"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0" name="Rectangle 299"/>
                <p:cNvSpPr>
                  <a:spLocks noChangeArrowheads="1"/>
                </p:cNvSpPr>
                <p:nvPr/>
              </p:nvSpPr>
              <p:spPr bwMode="auto">
                <a:xfrm>
                  <a:off x="7138988" y="5737225"/>
                  <a:ext cx="88900"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1" name="Rectangle 300"/>
                <p:cNvSpPr>
                  <a:spLocks noChangeArrowheads="1"/>
                </p:cNvSpPr>
                <p:nvPr/>
              </p:nvSpPr>
              <p:spPr bwMode="auto">
                <a:xfrm>
                  <a:off x="7126288" y="5827713"/>
                  <a:ext cx="115887"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2" name="Rectangle 301"/>
                <p:cNvSpPr>
                  <a:spLocks noChangeArrowheads="1"/>
                </p:cNvSpPr>
                <p:nvPr/>
              </p:nvSpPr>
              <p:spPr bwMode="auto">
                <a:xfrm>
                  <a:off x="7343775" y="5737225"/>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3" name="Rectangle 302"/>
                <p:cNvSpPr>
                  <a:spLocks noChangeArrowheads="1"/>
                </p:cNvSpPr>
                <p:nvPr/>
              </p:nvSpPr>
              <p:spPr bwMode="auto">
                <a:xfrm>
                  <a:off x="7329488"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4" name="Rectangle 303"/>
                <p:cNvSpPr>
                  <a:spLocks noChangeArrowheads="1"/>
                </p:cNvSpPr>
                <p:nvPr/>
              </p:nvSpPr>
              <p:spPr bwMode="auto">
                <a:xfrm>
                  <a:off x="7546975" y="5737225"/>
                  <a:ext cx="88900"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5" name="Rectangle 304"/>
                <p:cNvSpPr>
                  <a:spLocks noChangeArrowheads="1"/>
                </p:cNvSpPr>
                <p:nvPr/>
              </p:nvSpPr>
              <p:spPr bwMode="auto">
                <a:xfrm>
                  <a:off x="7534275"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6" name="Rectangle 305"/>
                <p:cNvSpPr>
                  <a:spLocks noChangeArrowheads="1"/>
                </p:cNvSpPr>
                <p:nvPr/>
              </p:nvSpPr>
              <p:spPr bwMode="auto">
                <a:xfrm>
                  <a:off x="7751763" y="5737225"/>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7" name="Rectangle 306"/>
                <p:cNvSpPr>
                  <a:spLocks noChangeArrowheads="1"/>
                </p:cNvSpPr>
                <p:nvPr/>
              </p:nvSpPr>
              <p:spPr bwMode="auto">
                <a:xfrm>
                  <a:off x="7737475"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8" name="Rectangle 307"/>
                <p:cNvSpPr>
                  <a:spLocks noChangeArrowheads="1"/>
                </p:cNvSpPr>
                <p:nvPr/>
              </p:nvSpPr>
              <p:spPr bwMode="auto">
                <a:xfrm>
                  <a:off x="7954963" y="5737225"/>
                  <a:ext cx="88900"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9" name="Rectangle 308"/>
                <p:cNvSpPr>
                  <a:spLocks noChangeArrowheads="1"/>
                </p:cNvSpPr>
                <p:nvPr/>
              </p:nvSpPr>
              <p:spPr bwMode="auto">
                <a:xfrm>
                  <a:off x="7940675" y="5827713"/>
                  <a:ext cx="114300"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0" name="Rectangle 309"/>
                <p:cNvSpPr>
                  <a:spLocks noChangeArrowheads="1"/>
                </p:cNvSpPr>
                <p:nvPr/>
              </p:nvSpPr>
              <p:spPr bwMode="auto">
                <a:xfrm>
                  <a:off x="8159750" y="5737225"/>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1" name="Rectangle 310"/>
                <p:cNvSpPr>
                  <a:spLocks noChangeArrowheads="1"/>
                </p:cNvSpPr>
                <p:nvPr/>
              </p:nvSpPr>
              <p:spPr bwMode="auto">
                <a:xfrm>
                  <a:off x="8145463"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2" name="Rectangle 311"/>
                <p:cNvSpPr>
                  <a:spLocks noChangeArrowheads="1"/>
                </p:cNvSpPr>
                <p:nvPr/>
              </p:nvSpPr>
              <p:spPr bwMode="auto">
                <a:xfrm>
                  <a:off x="7138988" y="5980113"/>
                  <a:ext cx="88900" cy="18415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3" name="Rectangle 312"/>
                <p:cNvSpPr>
                  <a:spLocks noChangeArrowheads="1"/>
                </p:cNvSpPr>
                <p:nvPr/>
              </p:nvSpPr>
              <p:spPr bwMode="auto">
                <a:xfrm>
                  <a:off x="7126288" y="6069013"/>
                  <a:ext cx="115887"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4" name="Rectangle 313"/>
                <p:cNvSpPr>
                  <a:spLocks noChangeArrowheads="1"/>
                </p:cNvSpPr>
                <p:nvPr/>
              </p:nvSpPr>
              <p:spPr bwMode="auto">
                <a:xfrm>
                  <a:off x="7343775" y="5980113"/>
                  <a:ext cx="87312" cy="184150"/>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5" name="Rectangle 314"/>
                <p:cNvSpPr>
                  <a:spLocks noChangeArrowheads="1"/>
                </p:cNvSpPr>
                <p:nvPr/>
              </p:nvSpPr>
              <p:spPr bwMode="auto">
                <a:xfrm>
                  <a:off x="7329488" y="6069013"/>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6" name="Rectangle 315"/>
                <p:cNvSpPr>
                  <a:spLocks noChangeArrowheads="1"/>
                </p:cNvSpPr>
                <p:nvPr/>
              </p:nvSpPr>
              <p:spPr bwMode="auto">
                <a:xfrm>
                  <a:off x="7343775" y="6311900"/>
                  <a:ext cx="87312" cy="762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7" name="Rectangle 316"/>
                <p:cNvSpPr>
                  <a:spLocks noChangeArrowheads="1"/>
                </p:cNvSpPr>
                <p:nvPr/>
              </p:nvSpPr>
              <p:spPr bwMode="auto">
                <a:xfrm>
                  <a:off x="7138988" y="6311900"/>
                  <a:ext cx="88900" cy="762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8" name="Rectangle 317"/>
                <p:cNvSpPr>
                  <a:spLocks noChangeArrowheads="1"/>
                </p:cNvSpPr>
                <p:nvPr/>
              </p:nvSpPr>
              <p:spPr bwMode="auto">
                <a:xfrm>
                  <a:off x="8156575" y="6315075"/>
                  <a:ext cx="87312" cy="730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9" name="Rectangle 318"/>
                <p:cNvSpPr>
                  <a:spLocks noChangeArrowheads="1"/>
                </p:cNvSpPr>
                <p:nvPr/>
              </p:nvSpPr>
              <p:spPr bwMode="auto">
                <a:xfrm>
                  <a:off x="7953375" y="6315075"/>
                  <a:ext cx="87312" cy="730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0" name="Rectangle 319"/>
                <p:cNvSpPr>
                  <a:spLocks noChangeArrowheads="1"/>
                </p:cNvSpPr>
                <p:nvPr/>
              </p:nvSpPr>
              <p:spPr bwMode="auto">
                <a:xfrm>
                  <a:off x="7954963" y="5980113"/>
                  <a:ext cx="88900" cy="18415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1" name="Rectangle 320"/>
                <p:cNvSpPr>
                  <a:spLocks noChangeArrowheads="1"/>
                </p:cNvSpPr>
                <p:nvPr/>
              </p:nvSpPr>
              <p:spPr bwMode="auto">
                <a:xfrm>
                  <a:off x="7940675" y="6069013"/>
                  <a:ext cx="114300"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2" name="Rectangle 321"/>
                <p:cNvSpPr>
                  <a:spLocks noChangeArrowheads="1"/>
                </p:cNvSpPr>
                <p:nvPr/>
              </p:nvSpPr>
              <p:spPr bwMode="auto">
                <a:xfrm>
                  <a:off x="8159750" y="5980113"/>
                  <a:ext cx="87312" cy="18415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3" name="Rectangle 322"/>
                <p:cNvSpPr>
                  <a:spLocks noChangeArrowheads="1"/>
                </p:cNvSpPr>
                <p:nvPr/>
              </p:nvSpPr>
              <p:spPr bwMode="auto">
                <a:xfrm>
                  <a:off x="8145463" y="6069013"/>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4" name="Rectangle 323"/>
                <p:cNvSpPr>
                  <a:spLocks noChangeArrowheads="1"/>
                </p:cNvSpPr>
                <p:nvPr/>
              </p:nvSpPr>
              <p:spPr bwMode="auto">
                <a:xfrm>
                  <a:off x="7589838" y="5972175"/>
                  <a:ext cx="204787" cy="2889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5" name="Rectangle 324"/>
                <p:cNvSpPr>
                  <a:spLocks noChangeArrowheads="1"/>
                </p:cNvSpPr>
                <p:nvPr/>
              </p:nvSpPr>
              <p:spPr bwMode="auto">
                <a:xfrm>
                  <a:off x="7546975" y="6280150"/>
                  <a:ext cx="292100" cy="25400"/>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6" name="Rectangle 325"/>
                <p:cNvSpPr>
                  <a:spLocks noChangeArrowheads="1"/>
                </p:cNvSpPr>
                <p:nvPr/>
              </p:nvSpPr>
              <p:spPr bwMode="auto">
                <a:xfrm>
                  <a:off x="7521575" y="6319838"/>
                  <a:ext cx="342900" cy="22225"/>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7" name="Rectangle 326"/>
                <p:cNvSpPr>
                  <a:spLocks noChangeArrowheads="1"/>
                </p:cNvSpPr>
                <p:nvPr/>
              </p:nvSpPr>
              <p:spPr bwMode="auto">
                <a:xfrm>
                  <a:off x="7494588" y="6362700"/>
                  <a:ext cx="398462" cy="25400"/>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8" name="Line 73"/>
                <p:cNvSpPr>
                  <a:spLocks noChangeShapeType="1"/>
                </p:cNvSpPr>
                <p:nvPr/>
              </p:nvSpPr>
              <p:spPr bwMode="auto">
                <a:xfrm flipV="1">
                  <a:off x="7315200" y="4852988"/>
                  <a:ext cx="0" cy="163513"/>
                </a:xfrm>
                <a:prstGeom prst="line">
                  <a:avLst/>
                </a:prstGeom>
                <a:noFill/>
                <a:ln w="14288" cap="flat">
                  <a:solidFill>
                    <a:srgbClr val="33333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9" name="Line 74"/>
                <p:cNvSpPr>
                  <a:spLocks noChangeShapeType="1"/>
                </p:cNvSpPr>
                <p:nvPr/>
              </p:nvSpPr>
              <p:spPr bwMode="auto">
                <a:xfrm flipV="1">
                  <a:off x="7397750" y="4756150"/>
                  <a:ext cx="0" cy="260350"/>
                </a:xfrm>
                <a:prstGeom prst="line">
                  <a:avLst/>
                </a:prstGeom>
                <a:noFill/>
                <a:ln w="14288" cap="flat">
                  <a:solidFill>
                    <a:srgbClr val="33333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124" name="Group 123"/>
              <p:cNvGrpSpPr/>
              <p:nvPr/>
            </p:nvGrpSpPr>
            <p:grpSpPr>
              <a:xfrm>
                <a:off x="9350928" y="5928210"/>
                <a:ext cx="2336757" cy="792337"/>
                <a:chOff x="6673310" y="5728258"/>
                <a:chExt cx="1467878" cy="497721"/>
              </a:xfrm>
            </p:grpSpPr>
            <p:sp>
              <p:nvSpPr>
                <p:cNvPr id="239" name="Rectangle 238"/>
                <p:cNvSpPr>
                  <a:spLocks noChangeArrowheads="1"/>
                </p:cNvSpPr>
                <p:nvPr/>
              </p:nvSpPr>
              <p:spPr bwMode="auto">
                <a:xfrm>
                  <a:off x="6901402" y="5794933"/>
                  <a:ext cx="347663" cy="430213"/>
                </a:xfrm>
                <a:prstGeom prst="rect">
                  <a:avLst/>
                </a:prstGeom>
                <a:solidFill>
                  <a:srgbClr val="9B4F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0" name="Rectangle 239"/>
                <p:cNvSpPr>
                  <a:spLocks noChangeArrowheads="1"/>
                </p:cNvSpPr>
                <p:nvPr/>
              </p:nvSpPr>
              <p:spPr bwMode="auto">
                <a:xfrm>
                  <a:off x="6883939" y="5780645"/>
                  <a:ext cx="382588" cy="1428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1" name="Rectangle 240"/>
                <p:cNvSpPr>
                  <a:spLocks noChangeArrowheads="1"/>
                </p:cNvSpPr>
                <p:nvPr/>
              </p:nvSpPr>
              <p:spPr bwMode="auto">
                <a:xfrm>
                  <a:off x="7093490" y="6139420"/>
                  <a:ext cx="44450" cy="85725"/>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2" name="Rectangle 241"/>
                <p:cNvSpPr>
                  <a:spLocks noChangeArrowheads="1"/>
                </p:cNvSpPr>
                <p:nvPr/>
              </p:nvSpPr>
              <p:spPr bwMode="auto">
                <a:xfrm>
                  <a:off x="7015703" y="6139420"/>
                  <a:ext cx="44450" cy="85725"/>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3" name="Rectangle 242"/>
                <p:cNvSpPr>
                  <a:spLocks noChangeArrowheads="1"/>
                </p:cNvSpPr>
                <p:nvPr/>
              </p:nvSpPr>
              <p:spPr bwMode="auto">
                <a:xfrm>
                  <a:off x="6934740" y="5833033"/>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4" name="Rectangle 243"/>
                <p:cNvSpPr>
                  <a:spLocks noChangeArrowheads="1"/>
                </p:cNvSpPr>
                <p:nvPr/>
              </p:nvSpPr>
              <p:spPr bwMode="auto">
                <a:xfrm>
                  <a:off x="6934740" y="5910820"/>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5" name="Rectangle 244"/>
                <p:cNvSpPr>
                  <a:spLocks noChangeArrowheads="1"/>
                </p:cNvSpPr>
                <p:nvPr/>
              </p:nvSpPr>
              <p:spPr bwMode="auto">
                <a:xfrm>
                  <a:off x="6934740" y="5988608"/>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6" name="Rectangle 245"/>
                <p:cNvSpPr>
                  <a:spLocks noChangeArrowheads="1"/>
                </p:cNvSpPr>
                <p:nvPr/>
              </p:nvSpPr>
              <p:spPr bwMode="auto">
                <a:xfrm>
                  <a:off x="6934740" y="6066395"/>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7" name="Rectangle 246"/>
                <p:cNvSpPr>
                  <a:spLocks noChangeArrowheads="1"/>
                </p:cNvSpPr>
                <p:nvPr/>
              </p:nvSpPr>
              <p:spPr bwMode="auto">
                <a:xfrm>
                  <a:off x="6960139" y="5728258"/>
                  <a:ext cx="133350" cy="52388"/>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8" name="Rectangle 247"/>
                <p:cNvSpPr>
                  <a:spLocks noChangeArrowheads="1"/>
                </p:cNvSpPr>
                <p:nvPr/>
              </p:nvSpPr>
              <p:spPr bwMode="auto">
                <a:xfrm>
                  <a:off x="6832060" y="6156882"/>
                  <a:ext cx="19050"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9" name="Oval 248"/>
                <p:cNvSpPr>
                  <a:spLocks noChangeArrowheads="1"/>
                </p:cNvSpPr>
                <p:nvPr/>
              </p:nvSpPr>
              <p:spPr bwMode="auto">
                <a:xfrm>
                  <a:off x="6795548" y="6096557"/>
                  <a:ext cx="92075"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0" name="Oval 249"/>
                <p:cNvSpPr>
                  <a:spLocks noChangeArrowheads="1"/>
                </p:cNvSpPr>
                <p:nvPr/>
              </p:nvSpPr>
              <p:spPr bwMode="auto">
                <a:xfrm>
                  <a:off x="6806660" y="6050519"/>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1" name="Rectangle 250"/>
                <p:cNvSpPr>
                  <a:spLocks noChangeArrowheads="1"/>
                </p:cNvSpPr>
                <p:nvPr/>
              </p:nvSpPr>
              <p:spPr bwMode="auto">
                <a:xfrm>
                  <a:off x="6709823" y="6156882"/>
                  <a:ext cx="19050"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2" name="Oval 251"/>
                <p:cNvSpPr>
                  <a:spLocks noChangeArrowheads="1"/>
                </p:cNvSpPr>
                <p:nvPr/>
              </p:nvSpPr>
              <p:spPr bwMode="auto">
                <a:xfrm>
                  <a:off x="6673310" y="6096557"/>
                  <a:ext cx="92075"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3" name="Oval 252"/>
                <p:cNvSpPr>
                  <a:spLocks noChangeArrowheads="1"/>
                </p:cNvSpPr>
                <p:nvPr/>
              </p:nvSpPr>
              <p:spPr bwMode="auto">
                <a:xfrm>
                  <a:off x="6684423" y="6050519"/>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4" name="Rectangle 253"/>
                <p:cNvSpPr>
                  <a:spLocks noChangeArrowheads="1"/>
                </p:cNvSpPr>
                <p:nvPr/>
              </p:nvSpPr>
              <p:spPr bwMode="auto">
                <a:xfrm>
                  <a:off x="8084037" y="6157716"/>
                  <a:ext cx="20638"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5" name="Oval 254"/>
                <p:cNvSpPr>
                  <a:spLocks noChangeArrowheads="1"/>
                </p:cNvSpPr>
                <p:nvPr/>
              </p:nvSpPr>
              <p:spPr bwMode="auto">
                <a:xfrm>
                  <a:off x="8047525" y="6097391"/>
                  <a:ext cx="93663"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6" name="Oval 255"/>
                <p:cNvSpPr>
                  <a:spLocks noChangeArrowheads="1"/>
                </p:cNvSpPr>
                <p:nvPr/>
              </p:nvSpPr>
              <p:spPr bwMode="auto">
                <a:xfrm>
                  <a:off x="8060225" y="6051353"/>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7" name="Rectangle 256"/>
                <p:cNvSpPr>
                  <a:spLocks noChangeArrowheads="1"/>
                </p:cNvSpPr>
                <p:nvPr/>
              </p:nvSpPr>
              <p:spPr bwMode="auto">
                <a:xfrm>
                  <a:off x="7961800" y="6157716"/>
                  <a:ext cx="20638"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8" name="Oval 257"/>
                <p:cNvSpPr>
                  <a:spLocks noChangeArrowheads="1"/>
                </p:cNvSpPr>
                <p:nvPr/>
              </p:nvSpPr>
              <p:spPr bwMode="auto">
                <a:xfrm>
                  <a:off x="7926875" y="6097391"/>
                  <a:ext cx="90488"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9" name="Oval 258"/>
                <p:cNvSpPr>
                  <a:spLocks noChangeArrowheads="1"/>
                </p:cNvSpPr>
                <p:nvPr/>
              </p:nvSpPr>
              <p:spPr bwMode="auto">
                <a:xfrm>
                  <a:off x="7937987" y="6051353"/>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125" name="Group 124"/>
              <p:cNvGrpSpPr/>
              <p:nvPr/>
            </p:nvGrpSpPr>
            <p:grpSpPr>
              <a:xfrm>
                <a:off x="8894112" y="6014401"/>
                <a:ext cx="353025" cy="706049"/>
                <a:chOff x="8352091" y="5426472"/>
                <a:chExt cx="477838" cy="955675"/>
              </a:xfrm>
            </p:grpSpPr>
            <p:sp>
              <p:nvSpPr>
                <p:cNvPr id="206" name="Rectangle 205"/>
                <p:cNvSpPr>
                  <a:spLocks noChangeArrowheads="1"/>
                </p:cNvSpPr>
                <p:nvPr/>
              </p:nvSpPr>
              <p:spPr bwMode="auto">
                <a:xfrm>
                  <a:off x="8352091" y="5426472"/>
                  <a:ext cx="477838" cy="955675"/>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7" name="Rectangle 206"/>
                <p:cNvSpPr>
                  <a:spLocks noChangeArrowheads="1"/>
                </p:cNvSpPr>
                <p:nvPr/>
              </p:nvSpPr>
              <p:spPr bwMode="auto">
                <a:xfrm>
                  <a:off x="8726741" y="5496322"/>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8" name="Rectangle 207"/>
                <p:cNvSpPr>
                  <a:spLocks noChangeArrowheads="1"/>
                </p:cNvSpPr>
                <p:nvPr/>
              </p:nvSpPr>
              <p:spPr bwMode="auto">
                <a:xfrm>
                  <a:off x="8623553" y="5496322"/>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9" name="Rectangle 208"/>
                <p:cNvSpPr>
                  <a:spLocks noChangeArrowheads="1"/>
                </p:cNvSpPr>
                <p:nvPr/>
              </p:nvSpPr>
              <p:spPr bwMode="auto">
                <a:xfrm>
                  <a:off x="8517191" y="5496322"/>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0" name="Rectangle 209"/>
                <p:cNvSpPr>
                  <a:spLocks noChangeArrowheads="1"/>
                </p:cNvSpPr>
                <p:nvPr/>
              </p:nvSpPr>
              <p:spPr bwMode="auto">
                <a:xfrm>
                  <a:off x="8414003" y="5496322"/>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1" name="Rectangle 210"/>
                <p:cNvSpPr>
                  <a:spLocks noChangeArrowheads="1"/>
                </p:cNvSpPr>
                <p:nvPr/>
              </p:nvSpPr>
              <p:spPr bwMode="auto">
                <a:xfrm>
                  <a:off x="8726741" y="5599510"/>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2" name="Rectangle 211"/>
                <p:cNvSpPr>
                  <a:spLocks noChangeArrowheads="1"/>
                </p:cNvSpPr>
                <p:nvPr/>
              </p:nvSpPr>
              <p:spPr bwMode="auto">
                <a:xfrm>
                  <a:off x="8623553" y="5599510"/>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3" name="Rectangle 212"/>
                <p:cNvSpPr>
                  <a:spLocks noChangeArrowheads="1"/>
                </p:cNvSpPr>
                <p:nvPr/>
              </p:nvSpPr>
              <p:spPr bwMode="auto">
                <a:xfrm>
                  <a:off x="8517191" y="5599510"/>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4" name="Rectangle 213"/>
                <p:cNvSpPr>
                  <a:spLocks noChangeArrowheads="1"/>
                </p:cNvSpPr>
                <p:nvPr/>
              </p:nvSpPr>
              <p:spPr bwMode="auto">
                <a:xfrm>
                  <a:off x="8414003" y="5599510"/>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5" name="Rectangle 214"/>
                <p:cNvSpPr>
                  <a:spLocks noChangeArrowheads="1"/>
                </p:cNvSpPr>
                <p:nvPr/>
              </p:nvSpPr>
              <p:spPr bwMode="auto">
                <a:xfrm>
                  <a:off x="8726741" y="5702697"/>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6" name="Rectangle 215"/>
                <p:cNvSpPr>
                  <a:spLocks noChangeArrowheads="1"/>
                </p:cNvSpPr>
                <p:nvPr/>
              </p:nvSpPr>
              <p:spPr bwMode="auto">
                <a:xfrm>
                  <a:off x="8623553" y="5702697"/>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7" name="Rectangle 216"/>
                <p:cNvSpPr>
                  <a:spLocks noChangeArrowheads="1"/>
                </p:cNvSpPr>
                <p:nvPr/>
              </p:nvSpPr>
              <p:spPr bwMode="auto">
                <a:xfrm>
                  <a:off x="8517191" y="5702697"/>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8" name="Rectangle 217"/>
                <p:cNvSpPr>
                  <a:spLocks noChangeArrowheads="1"/>
                </p:cNvSpPr>
                <p:nvPr/>
              </p:nvSpPr>
              <p:spPr bwMode="auto">
                <a:xfrm>
                  <a:off x="8414003" y="5702697"/>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9" name="Rectangle 218"/>
                <p:cNvSpPr>
                  <a:spLocks noChangeArrowheads="1"/>
                </p:cNvSpPr>
                <p:nvPr/>
              </p:nvSpPr>
              <p:spPr bwMode="auto">
                <a:xfrm>
                  <a:off x="8726741" y="5805885"/>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0" name="Rectangle 219"/>
                <p:cNvSpPr>
                  <a:spLocks noChangeArrowheads="1"/>
                </p:cNvSpPr>
                <p:nvPr/>
              </p:nvSpPr>
              <p:spPr bwMode="auto">
                <a:xfrm>
                  <a:off x="8623553" y="5805885"/>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1" name="Rectangle 220"/>
                <p:cNvSpPr>
                  <a:spLocks noChangeArrowheads="1"/>
                </p:cNvSpPr>
                <p:nvPr/>
              </p:nvSpPr>
              <p:spPr bwMode="auto">
                <a:xfrm>
                  <a:off x="8517191" y="5805885"/>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2" name="Rectangle 221"/>
                <p:cNvSpPr>
                  <a:spLocks noChangeArrowheads="1"/>
                </p:cNvSpPr>
                <p:nvPr/>
              </p:nvSpPr>
              <p:spPr bwMode="auto">
                <a:xfrm>
                  <a:off x="8414003" y="5805885"/>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3" name="Rectangle 222"/>
                <p:cNvSpPr>
                  <a:spLocks noChangeArrowheads="1"/>
                </p:cNvSpPr>
                <p:nvPr/>
              </p:nvSpPr>
              <p:spPr bwMode="auto">
                <a:xfrm>
                  <a:off x="8726741" y="5912247"/>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4" name="Rectangle 223"/>
                <p:cNvSpPr>
                  <a:spLocks noChangeArrowheads="1"/>
                </p:cNvSpPr>
                <p:nvPr/>
              </p:nvSpPr>
              <p:spPr bwMode="auto">
                <a:xfrm>
                  <a:off x="8623553" y="5912247"/>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5" name="Rectangle 224"/>
                <p:cNvSpPr>
                  <a:spLocks noChangeArrowheads="1"/>
                </p:cNvSpPr>
                <p:nvPr/>
              </p:nvSpPr>
              <p:spPr bwMode="auto">
                <a:xfrm>
                  <a:off x="8517191" y="5912247"/>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6" name="Rectangle 225"/>
                <p:cNvSpPr>
                  <a:spLocks noChangeArrowheads="1"/>
                </p:cNvSpPr>
                <p:nvPr/>
              </p:nvSpPr>
              <p:spPr bwMode="auto">
                <a:xfrm>
                  <a:off x="8414003" y="5912247"/>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7" name="Rectangle 226"/>
                <p:cNvSpPr>
                  <a:spLocks noChangeArrowheads="1"/>
                </p:cNvSpPr>
                <p:nvPr/>
              </p:nvSpPr>
              <p:spPr bwMode="auto">
                <a:xfrm>
                  <a:off x="8726741" y="6015435"/>
                  <a:ext cx="38100"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8" name="Rectangle 227"/>
                <p:cNvSpPr>
                  <a:spLocks noChangeArrowheads="1"/>
                </p:cNvSpPr>
                <p:nvPr/>
              </p:nvSpPr>
              <p:spPr bwMode="auto">
                <a:xfrm>
                  <a:off x="8623553" y="6015435"/>
                  <a:ext cx="38100"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9" name="Rectangle 228"/>
                <p:cNvSpPr>
                  <a:spLocks noChangeArrowheads="1"/>
                </p:cNvSpPr>
                <p:nvPr/>
              </p:nvSpPr>
              <p:spPr bwMode="auto">
                <a:xfrm>
                  <a:off x="8517191" y="6015435"/>
                  <a:ext cx="41275"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0" name="Rectangle 229"/>
                <p:cNvSpPr>
                  <a:spLocks noChangeArrowheads="1"/>
                </p:cNvSpPr>
                <p:nvPr/>
              </p:nvSpPr>
              <p:spPr bwMode="auto">
                <a:xfrm>
                  <a:off x="8414003" y="6015435"/>
                  <a:ext cx="41275"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1" name="Rectangle 230"/>
                <p:cNvSpPr>
                  <a:spLocks noChangeArrowheads="1"/>
                </p:cNvSpPr>
                <p:nvPr/>
              </p:nvSpPr>
              <p:spPr bwMode="auto">
                <a:xfrm>
                  <a:off x="8726741" y="6118622"/>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2" name="Rectangle 231"/>
                <p:cNvSpPr>
                  <a:spLocks noChangeArrowheads="1"/>
                </p:cNvSpPr>
                <p:nvPr/>
              </p:nvSpPr>
              <p:spPr bwMode="auto">
                <a:xfrm>
                  <a:off x="8623553" y="6118622"/>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3" name="Rectangle 232"/>
                <p:cNvSpPr>
                  <a:spLocks noChangeArrowheads="1"/>
                </p:cNvSpPr>
                <p:nvPr/>
              </p:nvSpPr>
              <p:spPr bwMode="auto">
                <a:xfrm>
                  <a:off x="8517191" y="6118622"/>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4" name="Rectangle 233"/>
                <p:cNvSpPr>
                  <a:spLocks noChangeArrowheads="1"/>
                </p:cNvSpPr>
                <p:nvPr/>
              </p:nvSpPr>
              <p:spPr bwMode="auto">
                <a:xfrm>
                  <a:off x="8414003" y="6118622"/>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5" name="Rectangle 234"/>
                <p:cNvSpPr>
                  <a:spLocks noChangeArrowheads="1"/>
                </p:cNvSpPr>
                <p:nvPr/>
              </p:nvSpPr>
              <p:spPr bwMode="auto">
                <a:xfrm>
                  <a:off x="8726741" y="6221810"/>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6" name="Rectangle 235"/>
                <p:cNvSpPr>
                  <a:spLocks noChangeArrowheads="1"/>
                </p:cNvSpPr>
                <p:nvPr/>
              </p:nvSpPr>
              <p:spPr bwMode="auto">
                <a:xfrm>
                  <a:off x="8623553" y="6221810"/>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7" name="Rectangle 236"/>
                <p:cNvSpPr>
                  <a:spLocks noChangeArrowheads="1"/>
                </p:cNvSpPr>
                <p:nvPr/>
              </p:nvSpPr>
              <p:spPr bwMode="auto">
                <a:xfrm>
                  <a:off x="8517191" y="6221810"/>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8" name="Rectangle 237"/>
                <p:cNvSpPr>
                  <a:spLocks noChangeArrowheads="1"/>
                </p:cNvSpPr>
                <p:nvPr/>
              </p:nvSpPr>
              <p:spPr bwMode="auto">
                <a:xfrm>
                  <a:off x="8414003" y="6221810"/>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126" name="Group 125"/>
              <p:cNvGrpSpPr/>
              <p:nvPr/>
            </p:nvGrpSpPr>
            <p:grpSpPr>
              <a:xfrm>
                <a:off x="11123859" y="5730075"/>
                <a:ext cx="605566" cy="991663"/>
                <a:chOff x="7486903" y="4832747"/>
                <a:chExt cx="946151" cy="1549401"/>
              </a:xfrm>
            </p:grpSpPr>
            <p:sp>
              <p:nvSpPr>
                <p:cNvPr id="127" name="Rectangle 126"/>
                <p:cNvSpPr>
                  <a:spLocks noChangeArrowheads="1"/>
                </p:cNvSpPr>
                <p:nvPr/>
              </p:nvSpPr>
              <p:spPr bwMode="auto">
                <a:xfrm>
                  <a:off x="8155241" y="5634435"/>
                  <a:ext cx="277813" cy="747713"/>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8" name="Rectangle 127"/>
                <p:cNvSpPr>
                  <a:spLocks noChangeArrowheads="1"/>
                </p:cNvSpPr>
                <p:nvPr/>
              </p:nvSpPr>
              <p:spPr bwMode="auto">
                <a:xfrm>
                  <a:off x="7486903" y="5637610"/>
                  <a:ext cx="468313" cy="37465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9" name="Freeform 128"/>
                <p:cNvSpPr>
                  <a:spLocks/>
                </p:cNvSpPr>
                <p:nvPr/>
              </p:nvSpPr>
              <p:spPr bwMode="auto">
                <a:xfrm>
                  <a:off x="7755191" y="4954985"/>
                  <a:ext cx="400050" cy="1427163"/>
                </a:xfrm>
                <a:custGeom>
                  <a:avLst/>
                  <a:gdLst>
                    <a:gd name="T0" fmla="*/ 0 w 252"/>
                    <a:gd name="T1" fmla="*/ 0 h 899"/>
                    <a:gd name="T2" fmla="*/ 252 w 252"/>
                    <a:gd name="T3" fmla="*/ 0 h 899"/>
                    <a:gd name="T4" fmla="*/ 252 w 252"/>
                    <a:gd name="T5" fmla="*/ 899 h 899"/>
                    <a:gd name="T6" fmla="*/ 0 w 252"/>
                    <a:gd name="T7" fmla="*/ 899 h 899"/>
                    <a:gd name="T8" fmla="*/ 0 w 252"/>
                    <a:gd name="T9" fmla="*/ 585 h 899"/>
                    <a:gd name="T10" fmla="*/ 0 w 252"/>
                    <a:gd name="T11" fmla="*/ 0 h 899"/>
                  </a:gdLst>
                  <a:ahLst/>
                  <a:cxnLst>
                    <a:cxn ang="0">
                      <a:pos x="T0" y="T1"/>
                    </a:cxn>
                    <a:cxn ang="0">
                      <a:pos x="T2" y="T3"/>
                    </a:cxn>
                    <a:cxn ang="0">
                      <a:pos x="T4" y="T5"/>
                    </a:cxn>
                    <a:cxn ang="0">
                      <a:pos x="T6" y="T7"/>
                    </a:cxn>
                    <a:cxn ang="0">
                      <a:pos x="T8" y="T9"/>
                    </a:cxn>
                    <a:cxn ang="0">
                      <a:pos x="T10" y="T11"/>
                    </a:cxn>
                  </a:cxnLst>
                  <a:rect l="0" t="0" r="r" b="b"/>
                  <a:pathLst>
                    <a:path w="252" h="899">
                      <a:moveTo>
                        <a:pt x="0" y="0"/>
                      </a:moveTo>
                      <a:lnTo>
                        <a:pt x="252" y="0"/>
                      </a:lnTo>
                      <a:lnTo>
                        <a:pt x="252" y="899"/>
                      </a:lnTo>
                      <a:lnTo>
                        <a:pt x="0" y="899"/>
                      </a:lnTo>
                      <a:lnTo>
                        <a:pt x="0" y="585"/>
                      </a:lnTo>
                      <a:lnTo>
                        <a:pt x="0" y="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0" name="Freeform 129"/>
                <p:cNvSpPr>
                  <a:spLocks/>
                </p:cNvSpPr>
                <p:nvPr/>
              </p:nvSpPr>
              <p:spPr bwMode="auto">
                <a:xfrm>
                  <a:off x="7486903" y="5643960"/>
                  <a:ext cx="268288" cy="738188"/>
                </a:xfrm>
                <a:custGeom>
                  <a:avLst/>
                  <a:gdLst>
                    <a:gd name="T0" fmla="*/ 0 w 169"/>
                    <a:gd name="T1" fmla="*/ 232 h 465"/>
                    <a:gd name="T2" fmla="*/ 0 w 169"/>
                    <a:gd name="T3" fmla="*/ 465 h 465"/>
                    <a:gd name="T4" fmla="*/ 169 w 169"/>
                    <a:gd name="T5" fmla="*/ 465 h 465"/>
                    <a:gd name="T6" fmla="*/ 169 w 169"/>
                    <a:gd name="T7" fmla="*/ 0 h 465"/>
                    <a:gd name="T8" fmla="*/ 0 w 169"/>
                    <a:gd name="T9" fmla="*/ 232 h 465"/>
                  </a:gdLst>
                  <a:ahLst/>
                  <a:cxnLst>
                    <a:cxn ang="0">
                      <a:pos x="T0" y="T1"/>
                    </a:cxn>
                    <a:cxn ang="0">
                      <a:pos x="T2" y="T3"/>
                    </a:cxn>
                    <a:cxn ang="0">
                      <a:pos x="T4" y="T5"/>
                    </a:cxn>
                    <a:cxn ang="0">
                      <a:pos x="T6" y="T7"/>
                    </a:cxn>
                    <a:cxn ang="0">
                      <a:pos x="T8" y="T9"/>
                    </a:cxn>
                  </a:cxnLst>
                  <a:rect l="0" t="0" r="r" b="b"/>
                  <a:pathLst>
                    <a:path w="169" h="465">
                      <a:moveTo>
                        <a:pt x="0" y="232"/>
                      </a:moveTo>
                      <a:lnTo>
                        <a:pt x="0" y="465"/>
                      </a:lnTo>
                      <a:lnTo>
                        <a:pt x="169" y="465"/>
                      </a:lnTo>
                      <a:lnTo>
                        <a:pt x="169" y="0"/>
                      </a:lnTo>
                      <a:lnTo>
                        <a:pt x="0" y="232"/>
                      </a:ln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1" name="Rectangle 130"/>
                <p:cNvSpPr>
                  <a:spLocks noChangeArrowheads="1"/>
                </p:cNvSpPr>
                <p:nvPr/>
              </p:nvSpPr>
              <p:spPr bwMode="auto">
                <a:xfrm>
                  <a:off x="7805991"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2" name="Rectangle 131"/>
                <p:cNvSpPr>
                  <a:spLocks noChangeArrowheads="1"/>
                </p:cNvSpPr>
                <p:nvPr/>
              </p:nvSpPr>
              <p:spPr bwMode="auto">
                <a:xfrm>
                  <a:off x="7893303"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3" name="Rectangle 132"/>
                <p:cNvSpPr>
                  <a:spLocks noChangeArrowheads="1"/>
                </p:cNvSpPr>
                <p:nvPr/>
              </p:nvSpPr>
              <p:spPr bwMode="auto">
                <a:xfrm>
                  <a:off x="7977441"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4" name="Rectangle 133"/>
                <p:cNvSpPr>
                  <a:spLocks noChangeArrowheads="1"/>
                </p:cNvSpPr>
                <p:nvPr/>
              </p:nvSpPr>
              <p:spPr bwMode="auto">
                <a:xfrm>
                  <a:off x="8064753"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5" name="Rectangle 134"/>
                <p:cNvSpPr>
                  <a:spLocks noChangeArrowheads="1"/>
                </p:cNvSpPr>
                <p:nvPr/>
              </p:nvSpPr>
              <p:spPr bwMode="auto">
                <a:xfrm>
                  <a:off x="7805991"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6" name="Rectangle 135"/>
                <p:cNvSpPr>
                  <a:spLocks noChangeArrowheads="1"/>
                </p:cNvSpPr>
                <p:nvPr/>
              </p:nvSpPr>
              <p:spPr bwMode="auto">
                <a:xfrm>
                  <a:off x="7893303"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7" name="Rectangle 136"/>
                <p:cNvSpPr>
                  <a:spLocks noChangeArrowheads="1"/>
                </p:cNvSpPr>
                <p:nvPr/>
              </p:nvSpPr>
              <p:spPr bwMode="auto">
                <a:xfrm>
                  <a:off x="7977441"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8" name="Rectangle 137"/>
                <p:cNvSpPr>
                  <a:spLocks noChangeArrowheads="1"/>
                </p:cNvSpPr>
                <p:nvPr/>
              </p:nvSpPr>
              <p:spPr bwMode="auto">
                <a:xfrm>
                  <a:off x="8064753"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9" name="Rectangle 138"/>
                <p:cNvSpPr>
                  <a:spLocks noChangeArrowheads="1"/>
                </p:cNvSpPr>
                <p:nvPr/>
              </p:nvSpPr>
              <p:spPr bwMode="auto">
                <a:xfrm>
                  <a:off x="7805991"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0" name="Rectangle 139"/>
                <p:cNvSpPr>
                  <a:spLocks noChangeArrowheads="1"/>
                </p:cNvSpPr>
                <p:nvPr/>
              </p:nvSpPr>
              <p:spPr bwMode="auto">
                <a:xfrm>
                  <a:off x="7893303"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1" name="Rectangle 140"/>
                <p:cNvSpPr>
                  <a:spLocks noChangeArrowheads="1"/>
                </p:cNvSpPr>
                <p:nvPr/>
              </p:nvSpPr>
              <p:spPr bwMode="auto">
                <a:xfrm>
                  <a:off x="7977441"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2" name="Rectangle 141"/>
                <p:cNvSpPr>
                  <a:spLocks noChangeArrowheads="1"/>
                </p:cNvSpPr>
                <p:nvPr/>
              </p:nvSpPr>
              <p:spPr bwMode="auto">
                <a:xfrm>
                  <a:off x="8064753"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3" name="Rectangle 142"/>
                <p:cNvSpPr>
                  <a:spLocks noChangeArrowheads="1"/>
                </p:cNvSpPr>
                <p:nvPr/>
              </p:nvSpPr>
              <p:spPr bwMode="auto">
                <a:xfrm>
                  <a:off x="7805991"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4" name="Rectangle 143"/>
                <p:cNvSpPr>
                  <a:spLocks noChangeArrowheads="1"/>
                </p:cNvSpPr>
                <p:nvPr/>
              </p:nvSpPr>
              <p:spPr bwMode="auto">
                <a:xfrm>
                  <a:off x="7893303"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5" name="Rectangle 144"/>
                <p:cNvSpPr>
                  <a:spLocks noChangeArrowheads="1"/>
                </p:cNvSpPr>
                <p:nvPr/>
              </p:nvSpPr>
              <p:spPr bwMode="auto">
                <a:xfrm>
                  <a:off x="7977441"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6" name="Rectangle 145"/>
                <p:cNvSpPr>
                  <a:spLocks noChangeArrowheads="1"/>
                </p:cNvSpPr>
                <p:nvPr/>
              </p:nvSpPr>
              <p:spPr bwMode="auto">
                <a:xfrm>
                  <a:off x="8064753"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7" name="Rectangle 146"/>
                <p:cNvSpPr>
                  <a:spLocks noChangeArrowheads="1"/>
                </p:cNvSpPr>
                <p:nvPr/>
              </p:nvSpPr>
              <p:spPr bwMode="auto">
                <a:xfrm>
                  <a:off x="7805991"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8" name="Rectangle 147"/>
                <p:cNvSpPr>
                  <a:spLocks noChangeArrowheads="1"/>
                </p:cNvSpPr>
                <p:nvPr/>
              </p:nvSpPr>
              <p:spPr bwMode="auto">
                <a:xfrm>
                  <a:off x="7893303"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9" name="Rectangle 148"/>
                <p:cNvSpPr>
                  <a:spLocks noChangeArrowheads="1"/>
                </p:cNvSpPr>
                <p:nvPr/>
              </p:nvSpPr>
              <p:spPr bwMode="auto">
                <a:xfrm>
                  <a:off x="7977441"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0" name="Rectangle 149"/>
                <p:cNvSpPr>
                  <a:spLocks noChangeArrowheads="1"/>
                </p:cNvSpPr>
                <p:nvPr/>
              </p:nvSpPr>
              <p:spPr bwMode="auto">
                <a:xfrm>
                  <a:off x="8064753"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1" name="Rectangle 150"/>
                <p:cNvSpPr>
                  <a:spLocks noChangeArrowheads="1"/>
                </p:cNvSpPr>
                <p:nvPr/>
              </p:nvSpPr>
              <p:spPr bwMode="auto">
                <a:xfrm>
                  <a:off x="7805991"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2" name="Rectangle 151"/>
                <p:cNvSpPr>
                  <a:spLocks noChangeArrowheads="1"/>
                </p:cNvSpPr>
                <p:nvPr/>
              </p:nvSpPr>
              <p:spPr bwMode="auto">
                <a:xfrm>
                  <a:off x="7893303"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3" name="Rectangle 152"/>
                <p:cNvSpPr>
                  <a:spLocks noChangeArrowheads="1"/>
                </p:cNvSpPr>
                <p:nvPr/>
              </p:nvSpPr>
              <p:spPr bwMode="auto">
                <a:xfrm>
                  <a:off x="7977441"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4" name="Rectangle 153"/>
                <p:cNvSpPr>
                  <a:spLocks noChangeArrowheads="1"/>
                </p:cNvSpPr>
                <p:nvPr/>
              </p:nvSpPr>
              <p:spPr bwMode="auto">
                <a:xfrm>
                  <a:off x="8064753"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5" name="Rectangle 154"/>
                <p:cNvSpPr>
                  <a:spLocks noChangeArrowheads="1"/>
                </p:cNvSpPr>
                <p:nvPr/>
              </p:nvSpPr>
              <p:spPr bwMode="auto">
                <a:xfrm>
                  <a:off x="7805991"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6" name="Rectangle 155"/>
                <p:cNvSpPr>
                  <a:spLocks noChangeArrowheads="1"/>
                </p:cNvSpPr>
                <p:nvPr/>
              </p:nvSpPr>
              <p:spPr bwMode="auto">
                <a:xfrm>
                  <a:off x="7893303"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7" name="Rectangle 156"/>
                <p:cNvSpPr>
                  <a:spLocks noChangeArrowheads="1"/>
                </p:cNvSpPr>
                <p:nvPr/>
              </p:nvSpPr>
              <p:spPr bwMode="auto">
                <a:xfrm>
                  <a:off x="7977441"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8" name="Rectangle 157"/>
                <p:cNvSpPr>
                  <a:spLocks noChangeArrowheads="1"/>
                </p:cNvSpPr>
                <p:nvPr/>
              </p:nvSpPr>
              <p:spPr bwMode="auto">
                <a:xfrm>
                  <a:off x="8064753"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9" name="Rectangle 158"/>
                <p:cNvSpPr>
                  <a:spLocks noChangeArrowheads="1"/>
                </p:cNvSpPr>
                <p:nvPr/>
              </p:nvSpPr>
              <p:spPr bwMode="auto">
                <a:xfrm>
                  <a:off x="7805991"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0" name="Rectangle 159"/>
                <p:cNvSpPr>
                  <a:spLocks noChangeArrowheads="1"/>
                </p:cNvSpPr>
                <p:nvPr/>
              </p:nvSpPr>
              <p:spPr bwMode="auto">
                <a:xfrm>
                  <a:off x="7893303"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1" name="Rectangle 160"/>
                <p:cNvSpPr>
                  <a:spLocks noChangeArrowheads="1"/>
                </p:cNvSpPr>
                <p:nvPr/>
              </p:nvSpPr>
              <p:spPr bwMode="auto">
                <a:xfrm>
                  <a:off x="7977441"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2" name="Rectangle 161"/>
                <p:cNvSpPr>
                  <a:spLocks noChangeArrowheads="1"/>
                </p:cNvSpPr>
                <p:nvPr/>
              </p:nvSpPr>
              <p:spPr bwMode="auto">
                <a:xfrm>
                  <a:off x="8064753"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3" name="Rectangle 162"/>
                <p:cNvSpPr>
                  <a:spLocks noChangeArrowheads="1"/>
                </p:cNvSpPr>
                <p:nvPr/>
              </p:nvSpPr>
              <p:spPr bwMode="auto">
                <a:xfrm>
                  <a:off x="7805991"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4" name="Rectangle 163"/>
                <p:cNvSpPr>
                  <a:spLocks noChangeArrowheads="1"/>
                </p:cNvSpPr>
                <p:nvPr/>
              </p:nvSpPr>
              <p:spPr bwMode="auto">
                <a:xfrm>
                  <a:off x="7893303"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5" name="Rectangle 164"/>
                <p:cNvSpPr>
                  <a:spLocks noChangeArrowheads="1"/>
                </p:cNvSpPr>
                <p:nvPr/>
              </p:nvSpPr>
              <p:spPr bwMode="auto">
                <a:xfrm>
                  <a:off x="7977441"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6" name="Rectangle 165"/>
                <p:cNvSpPr>
                  <a:spLocks noChangeArrowheads="1"/>
                </p:cNvSpPr>
                <p:nvPr/>
              </p:nvSpPr>
              <p:spPr bwMode="auto">
                <a:xfrm>
                  <a:off x="8064753"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7" name="Rectangle 166"/>
                <p:cNvSpPr>
                  <a:spLocks noChangeArrowheads="1"/>
                </p:cNvSpPr>
                <p:nvPr/>
              </p:nvSpPr>
              <p:spPr bwMode="auto">
                <a:xfrm>
                  <a:off x="7805991"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8" name="Rectangle 167"/>
                <p:cNvSpPr>
                  <a:spLocks noChangeArrowheads="1"/>
                </p:cNvSpPr>
                <p:nvPr/>
              </p:nvSpPr>
              <p:spPr bwMode="auto">
                <a:xfrm>
                  <a:off x="7893303"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9" name="Rectangle 168"/>
                <p:cNvSpPr>
                  <a:spLocks noChangeArrowheads="1"/>
                </p:cNvSpPr>
                <p:nvPr/>
              </p:nvSpPr>
              <p:spPr bwMode="auto">
                <a:xfrm>
                  <a:off x="7977441"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0" name="Rectangle 169"/>
                <p:cNvSpPr>
                  <a:spLocks noChangeArrowheads="1"/>
                </p:cNvSpPr>
                <p:nvPr/>
              </p:nvSpPr>
              <p:spPr bwMode="auto">
                <a:xfrm>
                  <a:off x="8064753"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1" name="Rectangle 170"/>
                <p:cNvSpPr>
                  <a:spLocks noChangeArrowheads="1"/>
                </p:cNvSpPr>
                <p:nvPr/>
              </p:nvSpPr>
              <p:spPr bwMode="auto">
                <a:xfrm>
                  <a:off x="7805991"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2" name="Rectangle 171"/>
                <p:cNvSpPr>
                  <a:spLocks noChangeArrowheads="1"/>
                </p:cNvSpPr>
                <p:nvPr/>
              </p:nvSpPr>
              <p:spPr bwMode="auto">
                <a:xfrm>
                  <a:off x="7893303"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3" name="Rectangle 172"/>
                <p:cNvSpPr>
                  <a:spLocks noChangeArrowheads="1"/>
                </p:cNvSpPr>
                <p:nvPr/>
              </p:nvSpPr>
              <p:spPr bwMode="auto">
                <a:xfrm>
                  <a:off x="7977441"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4" name="Rectangle 173"/>
                <p:cNvSpPr>
                  <a:spLocks noChangeArrowheads="1"/>
                </p:cNvSpPr>
                <p:nvPr/>
              </p:nvSpPr>
              <p:spPr bwMode="auto">
                <a:xfrm>
                  <a:off x="8064753"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5" name="Rectangle 174"/>
                <p:cNvSpPr>
                  <a:spLocks noChangeArrowheads="1"/>
                </p:cNvSpPr>
                <p:nvPr/>
              </p:nvSpPr>
              <p:spPr bwMode="auto">
                <a:xfrm>
                  <a:off x="7805991"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6" name="Rectangle 175"/>
                <p:cNvSpPr>
                  <a:spLocks noChangeArrowheads="1"/>
                </p:cNvSpPr>
                <p:nvPr/>
              </p:nvSpPr>
              <p:spPr bwMode="auto">
                <a:xfrm>
                  <a:off x="7893303"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7" name="Rectangle 176"/>
                <p:cNvSpPr>
                  <a:spLocks noChangeArrowheads="1"/>
                </p:cNvSpPr>
                <p:nvPr/>
              </p:nvSpPr>
              <p:spPr bwMode="auto">
                <a:xfrm>
                  <a:off x="7977441"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8" name="Rectangle 177"/>
                <p:cNvSpPr>
                  <a:spLocks noChangeArrowheads="1"/>
                </p:cNvSpPr>
                <p:nvPr/>
              </p:nvSpPr>
              <p:spPr bwMode="auto">
                <a:xfrm>
                  <a:off x="8064753"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9" name="Rectangle 178"/>
                <p:cNvSpPr>
                  <a:spLocks noChangeArrowheads="1"/>
                </p:cNvSpPr>
                <p:nvPr/>
              </p:nvSpPr>
              <p:spPr bwMode="auto">
                <a:xfrm>
                  <a:off x="7513891" y="5705872"/>
                  <a:ext cx="41275"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0" name="Rectangle 179"/>
                <p:cNvSpPr>
                  <a:spLocks noChangeArrowheads="1"/>
                </p:cNvSpPr>
                <p:nvPr/>
              </p:nvSpPr>
              <p:spPr bwMode="auto">
                <a:xfrm>
                  <a:off x="7602791" y="5705872"/>
                  <a:ext cx="36513"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1" name="Rectangle 180"/>
                <p:cNvSpPr>
                  <a:spLocks noChangeArrowheads="1"/>
                </p:cNvSpPr>
                <p:nvPr/>
              </p:nvSpPr>
              <p:spPr bwMode="auto">
                <a:xfrm>
                  <a:off x="7686928"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2" name="Rectangle 181"/>
                <p:cNvSpPr>
                  <a:spLocks noChangeArrowheads="1"/>
                </p:cNvSpPr>
                <p:nvPr/>
              </p:nvSpPr>
              <p:spPr bwMode="auto">
                <a:xfrm>
                  <a:off x="7513891" y="5818585"/>
                  <a:ext cx="41275"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3" name="Rectangle 182"/>
                <p:cNvSpPr>
                  <a:spLocks noChangeArrowheads="1"/>
                </p:cNvSpPr>
                <p:nvPr/>
              </p:nvSpPr>
              <p:spPr bwMode="auto">
                <a:xfrm>
                  <a:off x="7602791" y="5818585"/>
                  <a:ext cx="36513"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4" name="Rectangle 183"/>
                <p:cNvSpPr>
                  <a:spLocks noChangeArrowheads="1"/>
                </p:cNvSpPr>
                <p:nvPr/>
              </p:nvSpPr>
              <p:spPr bwMode="auto">
                <a:xfrm>
                  <a:off x="7686928" y="581858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5" name="Rectangle 184"/>
                <p:cNvSpPr>
                  <a:spLocks noChangeArrowheads="1"/>
                </p:cNvSpPr>
                <p:nvPr/>
              </p:nvSpPr>
              <p:spPr bwMode="auto">
                <a:xfrm>
                  <a:off x="7513891" y="5921772"/>
                  <a:ext cx="41275"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6" name="Rectangle 185"/>
                <p:cNvSpPr>
                  <a:spLocks noChangeArrowheads="1"/>
                </p:cNvSpPr>
                <p:nvPr/>
              </p:nvSpPr>
              <p:spPr bwMode="auto">
                <a:xfrm>
                  <a:off x="7602791" y="5921772"/>
                  <a:ext cx="36513"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7" name="Rectangle 186"/>
                <p:cNvSpPr>
                  <a:spLocks noChangeArrowheads="1"/>
                </p:cNvSpPr>
                <p:nvPr/>
              </p:nvSpPr>
              <p:spPr bwMode="auto">
                <a:xfrm>
                  <a:off x="7686928" y="5921772"/>
                  <a:ext cx="39688"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8" name="Rectangle 187"/>
                <p:cNvSpPr>
                  <a:spLocks noChangeArrowheads="1"/>
                </p:cNvSpPr>
                <p:nvPr/>
              </p:nvSpPr>
              <p:spPr bwMode="auto">
                <a:xfrm>
                  <a:off x="7513891" y="6024960"/>
                  <a:ext cx="41275"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9" name="Rectangle 188"/>
                <p:cNvSpPr>
                  <a:spLocks noChangeArrowheads="1"/>
                </p:cNvSpPr>
                <p:nvPr/>
              </p:nvSpPr>
              <p:spPr bwMode="auto">
                <a:xfrm>
                  <a:off x="7602791" y="6024960"/>
                  <a:ext cx="36513"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0" name="Rectangle 189"/>
                <p:cNvSpPr>
                  <a:spLocks noChangeArrowheads="1"/>
                </p:cNvSpPr>
                <p:nvPr/>
              </p:nvSpPr>
              <p:spPr bwMode="auto">
                <a:xfrm>
                  <a:off x="7686928" y="60249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1" name="Rectangle 190"/>
                <p:cNvSpPr>
                  <a:spLocks noChangeArrowheads="1"/>
                </p:cNvSpPr>
                <p:nvPr/>
              </p:nvSpPr>
              <p:spPr bwMode="auto">
                <a:xfrm>
                  <a:off x="7513891" y="6131322"/>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2" name="Rectangle 191"/>
                <p:cNvSpPr>
                  <a:spLocks noChangeArrowheads="1"/>
                </p:cNvSpPr>
                <p:nvPr/>
              </p:nvSpPr>
              <p:spPr bwMode="auto">
                <a:xfrm>
                  <a:off x="7602791" y="6131322"/>
                  <a:ext cx="36513" cy="73025"/>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3" name="Rectangle 192"/>
                <p:cNvSpPr>
                  <a:spLocks noChangeArrowheads="1"/>
                </p:cNvSpPr>
                <p:nvPr/>
              </p:nvSpPr>
              <p:spPr bwMode="auto">
                <a:xfrm>
                  <a:off x="7686928" y="6131322"/>
                  <a:ext cx="39688" cy="73025"/>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4" name="Rectangle 193"/>
                <p:cNvSpPr>
                  <a:spLocks noChangeArrowheads="1"/>
                </p:cNvSpPr>
                <p:nvPr/>
              </p:nvSpPr>
              <p:spPr bwMode="auto">
                <a:xfrm>
                  <a:off x="7513891" y="6234510"/>
                  <a:ext cx="41275"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5" name="Rectangle 194"/>
                <p:cNvSpPr>
                  <a:spLocks noChangeArrowheads="1"/>
                </p:cNvSpPr>
                <p:nvPr/>
              </p:nvSpPr>
              <p:spPr bwMode="auto">
                <a:xfrm>
                  <a:off x="7602791" y="6234510"/>
                  <a:ext cx="36513"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6" name="Rectangle 195"/>
                <p:cNvSpPr>
                  <a:spLocks noChangeArrowheads="1"/>
                </p:cNvSpPr>
                <p:nvPr/>
              </p:nvSpPr>
              <p:spPr bwMode="auto">
                <a:xfrm>
                  <a:off x="7686928" y="6234510"/>
                  <a:ext cx="39688"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7" name="Rectangle 196"/>
                <p:cNvSpPr>
                  <a:spLocks noChangeArrowheads="1"/>
                </p:cNvSpPr>
                <p:nvPr/>
              </p:nvSpPr>
              <p:spPr bwMode="auto">
                <a:xfrm>
                  <a:off x="7977441" y="4878785"/>
                  <a:ext cx="127000"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8" name="Rectangle 197"/>
                <p:cNvSpPr>
                  <a:spLocks noChangeArrowheads="1"/>
                </p:cNvSpPr>
                <p:nvPr/>
              </p:nvSpPr>
              <p:spPr bwMode="auto">
                <a:xfrm>
                  <a:off x="7845678" y="4832747"/>
                  <a:ext cx="25400" cy="122238"/>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9" name="Rectangle 198"/>
                <p:cNvSpPr>
                  <a:spLocks noChangeArrowheads="1"/>
                </p:cNvSpPr>
                <p:nvPr/>
              </p:nvSpPr>
              <p:spPr bwMode="auto">
                <a:xfrm>
                  <a:off x="8155241" y="5670947"/>
                  <a:ext cx="277813" cy="60325"/>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0" name="Rectangle 199"/>
                <p:cNvSpPr>
                  <a:spLocks noChangeArrowheads="1"/>
                </p:cNvSpPr>
                <p:nvPr/>
              </p:nvSpPr>
              <p:spPr bwMode="auto">
                <a:xfrm>
                  <a:off x="8155241" y="5774135"/>
                  <a:ext cx="277813" cy="60325"/>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1" name="Rectangle 200"/>
                <p:cNvSpPr>
                  <a:spLocks noChangeArrowheads="1"/>
                </p:cNvSpPr>
                <p:nvPr/>
              </p:nvSpPr>
              <p:spPr bwMode="auto">
                <a:xfrm>
                  <a:off x="8155241" y="5880497"/>
                  <a:ext cx="277813" cy="57150"/>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2" name="Rectangle 201"/>
                <p:cNvSpPr>
                  <a:spLocks noChangeArrowheads="1"/>
                </p:cNvSpPr>
                <p:nvPr/>
              </p:nvSpPr>
              <p:spPr bwMode="auto">
                <a:xfrm>
                  <a:off x="8155241" y="5983685"/>
                  <a:ext cx="277813" cy="60325"/>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3" name="Rectangle 202"/>
                <p:cNvSpPr>
                  <a:spLocks noChangeArrowheads="1"/>
                </p:cNvSpPr>
                <p:nvPr/>
              </p:nvSpPr>
              <p:spPr bwMode="auto">
                <a:xfrm>
                  <a:off x="8155241" y="6088460"/>
                  <a:ext cx="277813" cy="58738"/>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4" name="Rectangle 203"/>
                <p:cNvSpPr>
                  <a:spLocks noChangeArrowheads="1"/>
                </p:cNvSpPr>
                <p:nvPr/>
              </p:nvSpPr>
              <p:spPr bwMode="auto">
                <a:xfrm>
                  <a:off x="8155241" y="6191647"/>
                  <a:ext cx="277813" cy="58738"/>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5" name="Rectangle 204"/>
                <p:cNvSpPr>
                  <a:spLocks noChangeArrowheads="1"/>
                </p:cNvSpPr>
                <p:nvPr/>
              </p:nvSpPr>
              <p:spPr bwMode="auto">
                <a:xfrm>
                  <a:off x="8155241" y="6298010"/>
                  <a:ext cx="277813" cy="55563"/>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grpSp>
          <p:nvGrpSpPr>
            <p:cNvPr id="92" name="Group 91"/>
            <p:cNvGrpSpPr/>
            <p:nvPr/>
          </p:nvGrpSpPr>
          <p:grpSpPr>
            <a:xfrm>
              <a:off x="5977967" y="6508348"/>
              <a:ext cx="587323" cy="283472"/>
              <a:chOff x="4930775" y="5245101"/>
              <a:chExt cx="2012950" cy="971550"/>
            </a:xfrm>
          </p:grpSpPr>
          <p:sp>
            <p:nvSpPr>
              <p:cNvPr id="110" name="Freeform 109"/>
              <p:cNvSpPr>
                <a:spLocks/>
              </p:cNvSpPr>
              <p:nvPr/>
            </p:nvSpPr>
            <p:spPr bwMode="auto">
              <a:xfrm>
                <a:off x="5207000" y="5245101"/>
                <a:ext cx="857250" cy="506413"/>
              </a:xfrm>
              <a:custGeom>
                <a:avLst/>
                <a:gdLst>
                  <a:gd name="T0" fmla="*/ 187 w 189"/>
                  <a:gd name="T1" fmla="*/ 111 h 111"/>
                  <a:gd name="T2" fmla="*/ 189 w 189"/>
                  <a:gd name="T3" fmla="*/ 94 h 111"/>
                  <a:gd name="T4" fmla="*/ 94 w 189"/>
                  <a:gd name="T5" fmla="*/ 0 h 111"/>
                  <a:gd name="T6" fmla="*/ 0 w 189"/>
                  <a:gd name="T7" fmla="*/ 94 h 111"/>
                  <a:gd name="T8" fmla="*/ 1 w 189"/>
                  <a:gd name="T9" fmla="*/ 111 h 111"/>
                  <a:gd name="T10" fmla="*/ 187 w 189"/>
                  <a:gd name="T11" fmla="*/ 111 h 111"/>
                </a:gdLst>
                <a:ahLst/>
                <a:cxnLst>
                  <a:cxn ang="0">
                    <a:pos x="T0" y="T1"/>
                  </a:cxn>
                  <a:cxn ang="0">
                    <a:pos x="T2" y="T3"/>
                  </a:cxn>
                  <a:cxn ang="0">
                    <a:pos x="T4" y="T5"/>
                  </a:cxn>
                  <a:cxn ang="0">
                    <a:pos x="T6" y="T7"/>
                  </a:cxn>
                  <a:cxn ang="0">
                    <a:pos x="T8" y="T9"/>
                  </a:cxn>
                  <a:cxn ang="0">
                    <a:pos x="T10" y="T11"/>
                  </a:cxn>
                </a:cxnLst>
                <a:rect l="0" t="0" r="r" b="b"/>
                <a:pathLst>
                  <a:path w="189" h="111">
                    <a:moveTo>
                      <a:pt x="187" y="111"/>
                    </a:moveTo>
                    <a:cubicBezTo>
                      <a:pt x="188" y="106"/>
                      <a:pt x="189" y="100"/>
                      <a:pt x="189" y="94"/>
                    </a:cubicBezTo>
                    <a:cubicBezTo>
                      <a:pt x="189" y="42"/>
                      <a:pt x="147" y="0"/>
                      <a:pt x="94" y="0"/>
                    </a:cubicBezTo>
                    <a:cubicBezTo>
                      <a:pt x="42" y="0"/>
                      <a:pt x="0" y="42"/>
                      <a:pt x="0" y="94"/>
                    </a:cubicBezTo>
                    <a:cubicBezTo>
                      <a:pt x="0" y="100"/>
                      <a:pt x="0" y="106"/>
                      <a:pt x="1" y="111"/>
                    </a:cubicBezTo>
                    <a:lnTo>
                      <a:pt x="187" y="111"/>
                    </a:lnTo>
                    <a:close/>
                  </a:path>
                </a:pathLst>
              </a:cu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1" name="Freeform 110"/>
              <p:cNvSpPr>
                <a:spLocks/>
              </p:cNvSpPr>
              <p:nvPr/>
            </p:nvSpPr>
            <p:spPr bwMode="auto">
              <a:xfrm>
                <a:off x="5461000" y="5367338"/>
                <a:ext cx="603250" cy="384175"/>
              </a:xfrm>
              <a:custGeom>
                <a:avLst/>
                <a:gdLst>
                  <a:gd name="T0" fmla="*/ 105 w 133"/>
                  <a:gd name="T1" fmla="*/ 0 h 84"/>
                  <a:gd name="T2" fmla="*/ 29 w 133"/>
                  <a:gd name="T3" fmla="*/ 0 h 84"/>
                  <a:gd name="T4" fmla="*/ 0 w 133"/>
                  <a:gd name="T5" fmla="*/ 29 h 84"/>
                  <a:gd name="T6" fmla="*/ 0 w 133"/>
                  <a:gd name="T7" fmla="*/ 84 h 84"/>
                  <a:gd name="T8" fmla="*/ 131 w 133"/>
                  <a:gd name="T9" fmla="*/ 84 h 84"/>
                  <a:gd name="T10" fmla="*/ 133 w 133"/>
                  <a:gd name="T11" fmla="*/ 67 h 84"/>
                  <a:gd name="T12" fmla="*/ 105 w 133"/>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133" h="84">
                    <a:moveTo>
                      <a:pt x="105" y="0"/>
                    </a:moveTo>
                    <a:cubicBezTo>
                      <a:pt x="29" y="0"/>
                      <a:pt x="29" y="0"/>
                      <a:pt x="29" y="0"/>
                    </a:cubicBezTo>
                    <a:cubicBezTo>
                      <a:pt x="13" y="0"/>
                      <a:pt x="0" y="13"/>
                      <a:pt x="0" y="29"/>
                    </a:cubicBezTo>
                    <a:cubicBezTo>
                      <a:pt x="0" y="84"/>
                      <a:pt x="0" y="84"/>
                      <a:pt x="0" y="84"/>
                    </a:cubicBezTo>
                    <a:cubicBezTo>
                      <a:pt x="131" y="84"/>
                      <a:pt x="131" y="84"/>
                      <a:pt x="131" y="84"/>
                    </a:cubicBezTo>
                    <a:cubicBezTo>
                      <a:pt x="132" y="79"/>
                      <a:pt x="133" y="73"/>
                      <a:pt x="133" y="67"/>
                    </a:cubicBezTo>
                    <a:cubicBezTo>
                      <a:pt x="133" y="41"/>
                      <a:pt x="122" y="17"/>
                      <a:pt x="105" y="0"/>
                    </a:cubicBezTo>
                    <a:close/>
                  </a:path>
                </a:pathLst>
              </a:custGeom>
              <a:solidFill>
                <a:srgbClr val="012B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2" name="Freeform 111"/>
              <p:cNvSpPr>
                <a:spLocks/>
              </p:cNvSpPr>
              <p:nvPr/>
            </p:nvSpPr>
            <p:spPr bwMode="auto">
              <a:xfrm>
                <a:off x="4930775" y="5600701"/>
                <a:ext cx="2012950" cy="446088"/>
              </a:xfrm>
              <a:custGeom>
                <a:avLst/>
                <a:gdLst>
                  <a:gd name="T0" fmla="*/ 385 w 444"/>
                  <a:gd name="T1" fmla="*/ 0 h 98"/>
                  <a:gd name="T2" fmla="*/ 58 w 444"/>
                  <a:gd name="T3" fmla="*/ 0 h 98"/>
                  <a:gd name="T4" fmla="*/ 0 w 444"/>
                  <a:gd name="T5" fmla="*/ 59 h 98"/>
                  <a:gd name="T6" fmla="*/ 0 w 444"/>
                  <a:gd name="T7" fmla="*/ 98 h 98"/>
                  <a:gd name="T8" fmla="*/ 36 w 444"/>
                  <a:gd name="T9" fmla="*/ 98 h 98"/>
                  <a:gd name="T10" fmla="*/ 80 w 444"/>
                  <a:gd name="T11" fmla="*/ 53 h 98"/>
                  <a:gd name="T12" fmla="*/ 124 w 444"/>
                  <a:gd name="T13" fmla="*/ 98 h 98"/>
                  <a:gd name="T14" fmla="*/ 306 w 444"/>
                  <a:gd name="T15" fmla="*/ 98 h 98"/>
                  <a:gd name="T16" fmla="*/ 351 w 444"/>
                  <a:gd name="T17" fmla="*/ 53 h 98"/>
                  <a:gd name="T18" fmla="*/ 395 w 444"/>
                  <a:gd name="T19" fmla="*/ 98 h 98"/>
                  <a:gd name="T20" fmla="*/ 444 w 444"/>
                  <a:gd name="T21" fmla="*/ 98 h 98"/>
                  <a:gd name="T22" fmla="*/ 444 w 444"/>
                  <a:gd name="T23" fmla="*/ 59 h 98"/>
                  <a:gd name="T24" fmla="*/ 385 w 444"/>
                  <a:gd name="T25"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98">
                    <a:moveTo>
                      <a:pt x="385" y="0"/>
                    </a:moveTo>
                    <a:cubicBezTo>
                      <a:pt x="58" y="0"/>
                      <a:pt x="58" y="0"/>
                      <a:pt x="58" y="0"/>
                    </a:cubicBezTo>
                    <a:cubicBezTo>
                      <a:pt x="26" y="0"/>
                      <a:pt x="0" y="26"/>
                      <a:pt x="0" y="59"/>
                    </a:cubicBezTo>
                    <a:cubicBezTo>
                      <a:pt x="0" y="98"/>
                      <a:pt x="0" y="98"/>
                      <a:pt x="0" y="98"/>
                    </a:cubicBezTo>
                    <a:cubicBezTo>
                      <a:pt x="36" y="98"/>
                      <a:pt x="36" y="98"/>
                      <a:pt x="36" y="98"/>
                    </a:cubicBezTo>
                    <a:cubicBezTo>
                      <a:pt x="36" y="73"/>
                      <a:pt x="55" y="53"/>
                      <a:pt x="80" y="53"/>
                    </a:cubicBezTo>
                    <a:cubicBezTo>
                      <a:pt x="104" y="53"/>
                      <a:pt x="124" y="73"/>
                      <a:pt x="124" y="98"/>
                    </a:cubicBezTo>
                    <a:cubicBezTo>
                      <a:pt x="306" y="98"/>
                      <a:pt x="306" y="98"/>
                      <a:pt x="306" y="98"/>
                    </a:cubicBezTo>
                    <a:cubicBezTo>
                      <a:pt x="306" y="73"/>
                      <a:pt x="326" y="53"/>
                      <a:pt x="351" y="53"/>
                    </a:cubicBezTo>
                    <a:cubicBezTo>
                      <a:pt x="375" y="53"/>
                      <a:pt x="395" y="73"/>
                      <a:pt x="395" y="98"/>
                    </a:cubicBezTo>
                    <a:cubicBezTo>
                      <a:pt x="444" y="98"/>
                      <a:pt x="444" y="98"/>
                      <a:pt x="444" y="98"/>
                    </a:cubicBezTo>
                    <a:cubicBezTo>
                      <a:pt x="444" y="59"/>
                      <a:pt x="444" y="59"/>
                      <a:pt x="444" y="59"/>
                    </a:cubicBezTo>
                    <a:cubicBezTo>
                      <a:pt x="444" y="26"/>
                      <a:pt x="418" y="0"/>
                      <a:pt x="385" y="0"/>
                    </a:cubicBezTo>
                    <a:close/>
                  </a:path>
                </a:pathLst>
              </a:cu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3" name="Oval 112"/>
              <p:cNvSpPr>
                <a:spLocks noChangeArrowheads="1"/>
              </p:cNvSpPr>
              <p:nvPr/>
            </p:nvSpPr>
            <p:spPr bwMode="auto">
              <a:xfrm>
                <a:off x="5126038" y="5878513"/>
                <a:ext cx="334963" cy="3381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4" name="Oval 113"/>
              <p:cNvSpPr>
                <a:spLocks noChangeArrowheads="1"/>
              </p:cNvSpPr>
              <p:nvPr/>
            </p:nvSpPr>
            <p:spPr bwMode="auto">
              <a:xfrm>
                <a:off x="5207000" y="5961063"/>
                <a:ext cx="173038" cy="173038"/>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5" name="Oval 114"/>
              <p:cNvSpPr>
                <a:spLocks noChangeArrowheads="1"/>
              </p:cNvSpPr>
              <p:nvPr/>
            </p:nvSpPr>
            <p:spPr bwMode="auto">
              <a:xfrm>
                <a:off x="6354763" y="5878513"/>
                <a:ext cx="330200" cy="3381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6" name="Oval 115"/>
              <p:cNvSpPr>
                <a:spLocks noChangeArrowheads="1"/>
              </p:cNvSpPr>
              <p:nvPr/>
            </p:nvSpPr>
            <p:spPr bwMode="auto">
              <a:xfrm>
                <a:off x="6435725" y="5961063"/>
                <a:ext cx="173038" cy="173038"/>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7" name="Freeform 116"/>
              <p:cNvSpPr>
                <a:spLocks/>
              </p:cNvSpPr>
              <p:nvPr/>
            </p:nvSpPr>
            <p:spPr bwMode="auto">
              <a:xfrm>
                <a:off x="6332538" y="5637213"/>
                <a:ext cx="107950" cy="109538"/>
              </a:xfrm>
              <a:custGeom>
                <a:avLst/>
                <a:gdLst>
                  <a:gd name="T0" fmla="*/ 1 w 24"/>
                  <a:gd name="T1" fmla="*/ 24 h 24"/>
                  <a:gd name="T2" fmla="*/ 0 w 24"/>
                  <a:gd name="T3" fmla="*/ 24 h 24"/>
                  <a:gd name="T4" fmla="*/ 0 w 24"/>
                  <a:gd name="T5" fmla="*/ 22 h 24"/>
                  <a:gd name="T6" fmla="*/ 22 w 24"/>
                  <a:gd name="T7" fmla="*/ 0 h 24"/>
                  <a:gd name="T8" fmla="*/ 23 w 24"/>
                  <a:gd name="T9" fmla="*/ 0 h 24"/>
                  <a:gd name="T10" fmla="*/ 23 w 24"/>
                  <a:gd name="T11" fmla="*/ 2 h 24"/>
                  <a:gd name="T12" fmla="*/ 2 w 24"/>
                  <a:gd name="T13" fmla="*/ 24 h 24"/>
                  <a:gd name="T14" fmla="*/ 1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1" y="24"/>
                    </a:moveTo>
                    <a:cubicBezTo>
                      <a:pt x="1" y="24"/>
                      <a:pt x="0" y="24"/>
                      <a:pt x="0" y="24"/>
                    </a:cubicBezTo>
                    <a:cubicBezTo>
                      <a:pt x="0" y="23"/>
                      <a:pt x="0" y="22"/>
                      <a:pt x="0" y="22"/>
                    </a:cubicBezTo>
                    <a:cubicBezTo>
                      <a:pt x="22" y="0"/>
                      <a:pt x="22" y="0"/>
                      <a:pt x="22" y="0"/>
                    </a:cubicBezTo>
                    <a:cubicBezTo>
                      <a:pt x="22" y="0"/>
                      <a:pt x="23" y="0"/>
                      <a:pt x="23" y="0"/>
                    </a:cubicBezTo>
                    <a:cubicBezTo>
                      <a:pt x="24" y="1"/>
                      <a:pt x="24" y="2"/>
                      <a:pt x="23" y="2"/>
                    </a:cubicBezTo>
                    <a:cubicBezTo>
                      <a:pt x="2" y="24"/>
                      <a:pt x="2" y="24"/>
                      <a:pt x="2" y="24"/>
                    </a:cubicBezTo>
                    <a:cubicBezTo>
                      <a:pt x="2" y="24"/>
                      <a:pt x="1" y="24"/>
                      <a:pt x="1" y="24"/>
                    </a:cubicBez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8" name="Freeform 117"/>
              <p:cNvSpPr>
                <a:spLocks/>
              </p:cNvSpPr>
              <p:nvPr/>
            </p:nvSpPr>
            <p:spPr bwMode="auto">
              <a:xfrm>
                <a:off x="6413500" y="5637213"/>
                <a:ext cx="112713" cy="109538"/>
              </a:xfrm>
              <a:custGeom>
                <a:avLst/>
                <a:gdLst>
                  <a:gd name="T0" fmla="*/ 2 w 25"/>
                  <a:gd name="T1" fmla="*/ 24 h 24"/>
                  <a:gd name="T2" fmla="*/ 1 w 25"/>
                  <a:gd name="T3" fmla="*/ 24 h 24"/>
                  <a:gd name="T4" fmla="*/ 1 w 25"/>
                  <a:gd name="T5" fmla="*/ 22 h 24"/>
                  <a:gd name="T6" fmla="*/ 22 w 25"/>
                  <a:gd name="T7" fmla="*/ 0 h 24"/>
                  <a:gd name="T8" fmla="*/ 24 w 25"/>
                  <a:gd name="T9" fmla="*/ 0 h 24"/>
                  <a:gd name="T10" fmla="*/ 24 w 25"/>
                  <a:gd name="T11" fmla="*/ 2 h 24"/>
                  <a:gd name="T12" fmla="*/ 3 w 25"/>
                  <a:gd name="T13" fmla="*/ 24 h 24"/>
                  <a:gd name="T14" fmla="*/ 2 w 25"/>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4">
                    <a:moveTo>
                      <a:pt x="2" y="24"/>
                    </a:moveTo>
                    <a:cubicBezTo>
                      <a:pt x="1" y="24"/>
                      <a:pt x="1" y="24"/>
                      <a:pt x="1" y="24"/>
                    </a:cubicBezTo>
                    <a:cubicBezTo>
                      <a:pt x="0" y="23"/>
                      <a:pt x="0" y="22"/>
                      <a:pt x="1" y="22"/>
                    </a:cubicBezTo>
                    <a:cubicBezTo>
                      <a:pt x="22" y="0"/>
                      <a:pt x="22" y="0"/>
                      <a:pt x="22" y="0"/>
                    </a:cubicBezTo>
                    <a:cubicBezTo>
                      <a:pt x="23" y="0"/>
                      <a:pt x="24" y="0"/>
                      <a:pt x="24" y="0"/>
                    </a:cubicBezTo>
                    <a:cubicBezTo>
                      <a:pt x="25" y="1"/>
                      <a:pt x="25" y="2"/>
                      <a:pt x="24" y="2"/>
                    </a:cubicBezTo>
                    <a:cubicBezTo>
                      <a:pt x="3" y="24"/>
                      <a:pt x="3" y="24"/>
                      <a:pt x="3" y="24"/>
                    </a:cubicBezTo>
                    <a:cubicBezTo>
                      <a:pt x="2" y="24"/>
                      <a:pt x="2" y="24"/>
                      <a:pt x="2" y="24"/>
                    </a:cubicBez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9" name="Freeform 118"/>
              <p:cNvSpPr>
                <a:spLocks/>
              </p:cNvSpPr>
              <p:nvPr/>
            </p:nvSpPr>
            <p:spPr bwMode="auto">
              <a:xfrm>
                <a:off x="6499225" y="5637213"/>
                <a:ext cx="109538" cy="109538"/>
              </a:xfrm>
              <a:custGeom>
                <a:avLst/>
                <a:gdLst>
                  <a:gd name="T0" fmla="*/ 1 w 24"/>
                  <a:gd name="T1" fmla="*/ 24 h 24"/>
                  <a:gd name="T2" fmla="*/ 0 w 24"/>
                  <a:gd name="T3" fmla="*/ 24 h 24"/>
                  <a:gd name="T4" fmla="*/ 0 w 24"/>
                  <a:gd name="T5" fmla="*/ 22 h 24"/>
                  <a:gd name="T6" fmla="*/ 22 w 24"/>
                  <a:gd name="T7" fmla="*/ 0 h 24"/>
                  <a:gd name="T8" fmla="*/ 24 w 24"/>
                  <a:gd name="T9" fmla="*/ 0 h 24"/>
                  <a:gd name="T10" fmla="*/ 24 w 24"/>
                  <a:gd name="T11" fmla="*/ 2 h 24"/>
                  <a:gd name="T12" fmla="*/ 2 w 24"/>
                  <a:gd name="T13" fmla="*/ 24 h 24"/>
                  <a:gd name="T14" fmla="*/ 1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1" y="24"/>
                    </a:moveTo>
                    <a:cubicBezTo>
                      <a:pt x="1" y="24"/>
                      <a:pt x="1" y="24"/>
                      <a:pt x="0" y="24"/>
                    </a:cubicBezTo>
                    <a:cubicBezTo>
                      <a:pt x="0" y="23"/>
                      <a:pt x="0" y="22"/>
                      <a:pt x="0" y="22"/>
                    </a:cubicBezTo>
                    <a:cubicBezTo>
                      <a:pt x="22" y="0"/>
                      <a:pt x="22" y="0"/>
                      <a:pt x="22" y="0"/>
                    </a:cubicBezTo>
                    <a:cubicBezTo>
                      <a:pt x="22" y="0"/>
                      <a:pt x="23" y="0"/>
                      <a:pt x="24" y="0"/>
                    </a:cubicBezTo>
                    <a:cubicBezTo>
                      <a:pt x="24" y="1"/>
                      <a:pt x="24" y="2"/>
                      <a:pt x="24" y="2"/>
                    </a:cubicBezTo>
                    <a:cubicBezTo>
                      <a:pt x="2" y="24"/>
                      <a:pt x="2" y="24"/>
                      <a:pt x="2" y="24"/>
                    </a:cubicBezTo>
                    <a:cubicBezTo>
                      <a:pt x="2" y="24"/>
                      <a:pt x="2" y="24"/>
                      <a:pt x="1" y="24"/>
                    </a:cubicBez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0" name="Freeform 119"/>
              <p:cNvSpPr>
                <a:spLocks/>
              </p:cNvSpPr>
              <p:nvPr/>
            </p:nvSpPr>
            <p:spPr bwMode="auto">
              <a:xfrm>
                <a:off x="6581775" y="5637213"/>
                <a:ext cx="112713" cy="109538"/>
              </a:xfrm>
              <a:custGeom>
                <a:avLst/>
                <a:gdLst>
                  <a:gd name="T0" fmla="*/ 2 w 25"/>
                  <a:gd name="T1" fmla="*/ 24 h 24"/>
                  <a:gd name="T2" fmla="*/ 1 w 25"/>
                  <a:gd name="T3" fmla="*/ 24 h 24"/>
                  <a:gd name="T4" fmla="*/ 1 w 25"/>
                  <a:gd name="T5" fmla="*/ 22 h 24"/>
                  <a:gd name="T6" fmla="*/ 22 w 25"/>
                  <a:gd name="T7" fmla="*/ 0 h 24"/>
                  <a:gd name="T8" fmla="*/ 24 w 25"/>
                  <a:gd name="T9" fmla="*/ 0 h 24"/>
                  <a:gd name="T10" fmla="*/ 24 w 25"/>
                  <a:gd name="T11" fmla="*/ 2 h 24"/>
                  <a:gd name="T12" fmla="*/ 3 w 25"/>
                  <a:gd name="T13" fmla="*/ 24 h 24"/>
                  <a:gd name="T14" fmla="*/ 2 w 25"/>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4">
                    <a:moveTo>
                      <a:pt x="2" y="24"/>
                    </a:moveTo>
                    <a:cubicBezTo>
                      <a:pt x="1" y="24"/>
                      <a:pt x="1" y="24"/>
                      <a:pt x="1" y="24"/>
                    </a:cubicBezTo>
                    <a:cubicBezTo>
                      <a:pt x="0" y="23"/>
                      <a:pt x="0" y="22"/>
                      <a:pt x="1" y="22"/>
                    </a:cubicBezTo>
                    <a:cubicBezTo>
                      <a:pt x="22" y="0"/>
                      <a:pt x="22" y="0"/>
                      <a:pt x="22" y="0"/>
                    </a:cubicBezTo>
                    <a:cubicBezTo>
                      <a:pt x="23" y="0"/>
                      <a:pt x="24" y="0"/>
                      <a:pt x="24" y="0"/>
                    </a:cubicBezTo>
                    <a:cubicBezTo>
                      <a:pt x="25" y="1"/>
                      <a:pt x="25" y="2"/>
                      <a:pt x="24" y="2"/>
                    </a:cubicBezTo>
                    <a:cubicBezTo>
                      <a:pt x="3" y="24"/>
                      <a:pt x="3" y="24"/>
                      <a:pt x="3" y="24"/>
                    </a:cubicBezTo>
                    <a:cubicBezTo>
                      <a:pt x="2" y="24"/>
                      <a:pt x="2" y="24"/>
                      <a:pt x="2" y="24"/>
                    </a:cubicBez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1" name="Freeform 120"/>
              <p:cNvSpPr>
                <a:spLocks/>
              </p:cNvSpPr>
              <p:nvPr/>
            </p:nvSpPr>
            <p:spPr bwMode="auto">
              <a:xfrm>
                <a:off x="6804025" y="5737226"/>
                <a:ext cx="61913" cy="160338"/>
              </a:xfrm>
              <a:custGeom>
                <a:avLst/>
                <a:gdLst>
                  <a:gd name="T0" fmla="*/ 14 w 14"/>
                  <a:gd name="T1" fmla="*/ 28 h 35"/>
                  <a:gd name="T2" fmla="*/ 7 w 14"/>
                  <a:gd name="T3" fmla="*/ 35 h 35"/>
                  <a:gd name="T4" fmla="*/ 7 w 14"/>
                  <a:gd name="T5" fmla="*/ 35 h 35"/>
                  <a:gd name="T6" fmla="*/ 0 w 14"/>
                  <a:gd name="T7" fmla="*/ 28 h 35"/>
                  <a:gd name="T8" fmla="*/ 0 w 14"/>
                  <a:gd name="T9" fmla="*/ 7 h 35"/>
                  <a:gd name="T10" fmla="*/ 7 w 14"/>
                  <a:gd name="T11" fmla="*/ 0 h 35"/>
                  <a:gd name="T12" fmla="*/ 7 w 14"/>
                  <a:gd name="T13" fmla="*/ 0 h 35"/>
                  <a:gd name="T14" fmla="*/ 14 w 14"/>
                  <a:gd name="T15" fmla="*/ 7 h 35"/>
                  <a:gd name="T16" fmla="*/ 14 w 14"/>
                  <a:gd name="T17" fmla="*/ 2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5">
                    <a:moveTo>
                      <a:pt x="14" y="28"/>
                    </a:moveTo>
                    <a:cubicBezTo>
                      <a:pt x="14" y="31"/>
                      <a:pt x="11" y="35"/>
                      <a:pt x="7" y="35"/>
                    </a:cubicBezTo>
                    <a:cubicBezTo>
                      <a:pt x="7" y="35"/>
                      <a:pt x="7" y="35"/>
                      <a:pt x="7" y="35"/>
                    </a:cubicBezTo>
                    <a:cubicBezTo>
                      <a:pt x="3" y="35"/>
                      <a:pt x="0" y="31"/>
                      <a:pt x="0" y="28"/>
                    </a:cubicBezTo>
                    <a:cubicBezTo>
                      <a:pt x="0" y="7"/>
                      <a:pt x="0" y="7"/>
                      <a:pt x="0" y="7"/>
                    </a:cubicBezTo>
                    <a:cubicBezTo>
                      <a:pt x="0" y="3"/>
                      <a:pt x="3" y="0"/>
                      <a:pt x="7" y="0"/>
                    </a:cubicBezTo>
                    <a:cubicBezTo>
                      <a:pt x="7" y="0"/>
                      <a:pt x="7" y="0"/>
                      <a:pt x="7" y="0"/>
                    </a:cubicBezTo>
                    <a:cubicBezTo>
                      <a:pt x="11" y="0"/>
                      <a:pt x="14" y="3"/>
                      <a:pt x="14" y="7"/>
                    </a:cubicBezTo>
                    <a:lnTo>
                      <a:pt x="14"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93" name="Group 92"/>
            <p:cNvGrpSpPr/>
            <p:nvPr/>
          </p:nvGrpSpPr>
          <p:grpSpPr>
            <a:xfrm>
              <a:off x="2580306" y="6448751"/>
              <a:ext cx="697247" cy="343928"/>
              <a:chOff x="2851150" y="5854700"/>
              <a:chExt cx="1885950" cy="930276"/>
            </a:xfrm>
          </p:grpSpPr>
          <p:sp>
            <p:nvSpPr>
              <p:cNvPr id="94" name="Freeform 93"/>
              <p:cNvSpPr>
                <a:spLocks/>
              </p:cNvSpPr>
              <p:nvPr/>
            </p:nvSpPr>
            <p:spPr bwMode="auto">
              <a:xfrm>
                <a:off x="2897188" y="5854700"/>
                <a:ext cx="1452562" cy="423863"/>
              </a:xfrm>
              <a:custGeom>
                <a:avLst/>
                <a:gdLst>
                  <a:gd name="T0" fmla="*/ 375 w 375"/>
                  <a:gd name="T1" fmla="*/ 0 h 109"/>
                  <a:gd name="T2" fmla="*/ 77 w 375"/>
                  <a:gd name="T3" fmla="*/ 0 h 109"/>
                  <a:gd name="T4" fmla="*/ 0 w 375"/>
                  <a:gd name="T5" fmla="*/ 77 h 109"/>
                  <a:gd name="T6" fmla="*/ 0 w 375"/>
                  <a:gd name="T7" fmla="*/ 109 h 109"/>
                  <a:gd name="T8" fmla="*/ 375 w 375"/>
                  <a:gd name="T9" fmla="*/ 109 h 109"/>
                  <a:gd name="T10" fmla="*/ 375 w 375"/>
                  <a:gd name="T11" fmla="*/ 0 h 109"/>
                </a:gdLst>
                <a:ahLst/>
                <a:cxnLst>
                  <a:cxn ang="0">
                    <a:pos x="T0" y="T1"/>
                  </a:cxn>
                  <a:cxn ang="0">
                    <a:pos x="T2" y="T3"/>
                  </a:cxn>
                  <a:cxn ang="0">
                    <a:pos x="T4" y="T5"/>
                  </a:cxn>
                  <a:cxn ang="0">
                    <a:pos x="T6" y="T7"/>
                  </a:cxn>
                  <a:cxn ang="0">
                    <a:pos x="T8" y="T9"/>
                  </a:cxn>
                  <a:cxn ang="0">
                    <a:pos x="T10" y="T11"/>
                  </a:cxn>
                </a:cxnLst>
                <a:rect l="0" t="0" r="r" b="b"/>
                <a:pathLst>
                  <a:path w="375" h="109">
                    <a:moveTo>
                      <a:pt x="375" y="0"/>
                    </a:moveTo>
                    <a:cubicBezTo>
                      <a:pt x="315" y="0"/>
                      <a:pt x="77" y="0"/>
                      <a:pt x="77" y="0"/>
                    </a:cubicBezTo>
                    <a:cubicBezTo>
                      <a:pt x="35" y="0"/>
                      <a:pt x="0" y="35"/>
                      <a:pt x="0" y="77"/>
                    </a:cubicBezTo>
                    <a:cubicBezTo>
                      <a:pt x="0" y="109"/>
                      <a:pt x="0" y="109"/>
                      <a:pt x="0" y="109"/>
                    </a:cubicBezTo>
                    <a:cubicBezTo>
                      <a:pt x="375" y="109"/>
                      <a:pt x="375" y="109"/>
                      <a:pt x="375" y="109"/>
                    </a:cubicBezTo>
                    <a:lnTo>
                      <a:pt x="375" y="0"/>
                    </a:ln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5" name="Freeform 94"/>
              <p:cNvSpPr>
                <a:spLocks/>
              </p:cNvSpPr>
              <p:nvPr/>
            </p:nvSpPr>
            <p:spPr bwMode="auto">
              <a:xfrm>
                <a:off x="3217863" y="5854700"/>
                <a:ext cx="1452562" cy="423863"/>
              </a:xfrm>
              <a:custGeom>
                <a:avLst/>
                <a:gdLst>
                  <a:gd name="T0" fmla="*/ 0 w 375"/>
                  <a:gd name="T1" fmla="*/ 0 h 109"/>
                  <a:gd name="T2" fmla="*/ 298 w 375"/>
                  <a:gd name="T3" fmla="*/ 0 h 109"/>
                  <a:gd name="T4" fmla="*/ 375 w 375"/>
                  <a:gd name="T5" fmla="*/ 77 h 109"/>
                  <a:gd name="T6" fmla="*/ 375 w 375"/>
                  <a:gd name="T7" fmla="*/ 109 h 109"/>
                  <a:gd name="T8" fmla="*/ 0 w 375"/>
                  <a:gd name="T9" fmla="*/ 109 h 109"/>
                  <a:gd name="T10" fmla="*/ 0 w 375"/>
                  <a:gd name="T11" fmla="*/ 0 h 109"/>
                </a:gdLst>
                <a:ahLst/>
                <a:cxnLst>
                  <a:cxn ang="0">
                    <a:pos x="T0" y="T1"/>
                  </a:cxn>
                  <a:cxn ang="0">
                    <a:pos x="T2" y="T3"/>
                  </a:cxn>
                  <a:cxn ang="0">
                    <a:pos x="T4" y="T5"/>
                  </a:cxn>
                  <a:cxn ang="0">
                    <a:pos x="T6" y="T7"/>
                  </a:cxn>
                  <a:cxn ang="0">
                    <a:pos x="T8" y="T9"/>
                  </a:cxn>
                  <a:cxn ang="0">
                    <a:pos x="T10" y="T11"/>
                  </a:cxn>
                </a:cxnLst>
                <a:rect l="0" t="0" r="r" b="b"/>
                <a:pathLst>
                  <a:path w="375" h="109">
                    <a:moveTo>
                      <a:pt x="0" y="0"/>
                    </a:moveTo>
                    <a:cubicBezTo>
                      <a:pt x="61" y="0"/>
                      <a:pt x="298" y="0"/>
                      <a:pt x="298" y="0"/>
                    </a:cubicBezTo>
                    <a:cubicBezTo>
                      <a:pt x="341" y="0"/>
                      <a:pt x="375" y="35"/>
                      <a:pt x="375" y="77"/>
                    </a:cubicBezTo>
                    <a:cubicBezTo>
                      <a:pt x="375" y="109"/>
                      <a:pt x="375" y="109"/>
                      <a:pt x="375" y="109"/>
                    </a:cubicBezTo>
                    <a:cubicBezTo>
                      <a:pt x="0" y="109"/>
                      <a:pt x="0" y="109"/>
                      <a:pt x="0" y="109"/>
                    </a:cubicBezTo>
                    <a:lnTo>
                      <a:pt x="0" y="0"/>
                    </a:ln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6" name="Freeform 95"/>
              <p:cNvSpPr>
                <a:spLocks/>
              </p:cNvSpPr>
              <p:nvPr/>
            </p:nvSpPr>
            <p:spPr bwMode="auto">
              <a:xfrm>
                <a:off x="3454400" y="5948363"/>
                <a:ext cx="1108075" cy="292100"/>
              </a:xfrm>
              <a:custGeom>
                <a:avLst/>
                <a:gdLst>
                  <a:gd name="T0" fmla="*/ 0 w 286"/>
                  <a:gd name="T1" fmla="*/ 0 h 75"/>
                  <a:gd name="T2" fmla="*/ 227 w 286"/>
                  <a:gd name="T3" fmla="*/ 0 h 75"/>
                  <a:gd name="T4" fmla="*/ 286 w 286"/>
                  <a:gd name="T5" fmla="*/ 59 h 75"/>
                  <a:gd name="T6" fmla="*/ 286 w 286"/>
                  <a:gd name="T7" fmla="*/ 75 h 75"/>
                  <a:gd name="T8" fmla="*/ 0 w 286"/>
                  <a:gd name="T9" fmla="*/ 75 h 75"/>
                  <a:gd name="T10" fmla="*/ 0 w 286"/>
                  <a:gd name="T11" fmla="*/ 0 h 75"/>
                </a:gdLst>
                <a:ahLst/>
                <a:cxnLst>
                  <a:cxn ang="0">
                    <a:pos x="T0" y="T1"/>
                  </a:cxn>
                  <a:cxn ang="0">
                    <a:pos x="T2" y="T3"/>
                  </a:cxn>
                  <a:cxn ang="0">
                    <a:pos x="T4" y="T5"/>
                  </a:cxn>
                  <a:cxn ang="0">
                    <a:pos x="T6" y="T7"/>
                  </a:cxn>
                  <a:cxn ang="0">
                    <a:pos x="T8" y="T9"/>
                  </a:cxn>
                  <a:cxn ang="0">
                    <a:pos x="T10" y="T11"/>
                  </a:cxn>
                </a:cxnLst>
                <a:rect l="0" t="0" r="r" b="b"/>
                <a:pathLst>
                  <a:path w="286" h="75">
                    <a:moveTo>
                      <a:pt x="0" y="0"/>
                    </a:moveTo>
                    <a:cubicBezTo>
                      <a:pt x="46" y="0"/>
                      <a:pt x="227" y="0"/>
                      <a:pt x="227" y="0"/>
                    </a:cubicBezTo>
                    <a:cubicBezTo>
                      <a:pt x="260" y="0"/>
                      <a:pt x="286" y="26"/>
                      <a:pt x="286" y="59"/>
                    </a:cubicBezTo>
                    <a:cubicBezTo>
                      <a:pt x="286" y="75"/>
                      <a:pt x="286" y="75"/>
                      <a:pt x="286" y="75"/>
                    </a:cubicBezTo>
                    <a:cubicBezTo>
                      <a:pt x="0" y="75"/>
                      <a:pt x="0" y="75"/>
                      <a:pt x="0" y="75"/>
                    </a:cubicBezTo>
                    <a:lnTo>
                      <a:pt x="0" y="0"/>
                    </a:lnTo>
                    <a:close/>
                  </a:path>
                </a:pathLst>
              </a:custGeom>
              <a:solidFill>
                <a:srgbClr val="012B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7" name="Freeform 96"/>
              <p:cNvSpPr>
                <a:spLocks/>
              </p:cNvSpPr>
              <p:nvPr/>
            </p:nvSpPr>
            <p:spPr bwMode="auto">
              <a:xfrm>
                <a:off x="3175000" y="5948363"/>
                <a:ext cx="1154112" cy="292100"/>
              </a:xfrm>
              <a:custGeom>
                <a:avLst/>
                <a:gdLst>
                  <a:gd name="T0" fmla="*/ 21 w 298"/>
                  <a:gd name="T1" fmla="*/ 0 h 75"/>
                  <a:gd name="T2" fmla="*/ 0 w 298"/>
                  <a:gd name="T3" fmla="*/ 22 h 75"/>
                  <a:gd name="T4" fmla="*/ 0 w 298"/>
                  <a:gd name="T5" fmla="*/ 75 h 75"/>
                  <a:gd name="T6" fmla="*/ 298 w 298"/>
                  <a:gd name="T7" fmla="*/ 75 h 75"/>
                  <a:gd name="T8" fmla="*/ 298 w 298"/>
                  <a:gd name="T9" fmla="*/ 0 h 75"/>
                  <a:gd name="T10" fmla="*/ 21 w 298"/>
                  <a:gd name="T11" fmla="*/ 0 h 75"/>
                </a:gdLst>
                <a:ahLst/>
                <a:cxnLst>
                  <a:cxn ang="0">
                    <a:pos x="T0" y="T1"/>
                  </a:cxn>
                  <a:cxn ang="0">
                    <a:pos x="T2" y="T3"/>
                  </a:cxn>
                  <a:cxn ang="0">
                    <a:pos x="T4" y="T5"/>
                  </a:cxn>
                  <a:cxn ang="0">
                    <a:pos x="T6" y="T7"/>
                  </a:cxn>
                  <a:cxn ang="0">
                    <a:pos x="T8" y="T9"/>
                  </a:cxn>
                  <a:cxn ang="0">
                    <a:pos x="T10" y="T11"/>
                  </a:cxn>
                </a:cxnLst>
                <a:rect l="0" t="0" r="r" b="b"/>
                <a:pathLst>
                  <a:path w="298" h="75">
                    <a:moveTo>
                      <a:pt x="21" y="0"/>
                    </a:moveTo>
                    <a:cubicBezTo>
                      <a:pt x="10" y="0"/>
                      <a:pt x="0" y="10"/>
                      <a:pt x="0" y="22"/>
                    </a:cubicBezTo>
                    <a:cubicBezTo>
                      <a:pt x="0" y="75"/>
                      <a:pt x="0" y="75"/>
                      <a:pt x="0" y="75"/>
                    </a:cubicBezTo>
                    <a:cubicBezTo>
                      <a:pt x="298" y="75"/>
                      <a:pt x="298" y="75"/>
                      <a:pt x="298" y="75"/>
                    </a:cubicBezTo>
                    <a:cubicBezTo>
                      <a:pt x="298" y="0"/>
                      <a:pt x="298" y="0"/>
                      <a:pt x="298" y="0"/>
                    </a:cubicBezTo>
                    <a:lnTo>
                      <a:pt x="21" y="0"/>
                    </a:lnTo>
                    <a:close/>
                  </a:path>
                </a:pathLst>
              </a:custGeom>
              <a:solidFill>
                <a:srgbClr val="012B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8" name="Rectangle 97"/>
              <p:cNvSpPr>
                <a:spLocks noChangeArrowheads="1"/>
              </p:cNvSpPr>
              <p:nvPr/>
            </p:nvSpPr>
            <p:spPr bwMode="auto">
              <a:xfrm>
                <a:off x="3454400" y="5940425"/>
                <a:ext cx="50800" cy="323850"/>
              </a:xfrm>
              <a:prstGeom prst="rect">
                <a:avLst/>
              </a:prstGeom>
              <a:solidFill>
                <a:srgbClr val="FFFC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9" name="Rectangle 98"/>
              <p:cNvSpPr>
                <a:spLocks noChangeArrowheads="1"/>
              </p:cNvSpPr>
              <p:nvPr/>
            </p:nvSpPr>
            <p:spPr bwMode="auto">
              <a:xfrm>
                <a:off x="4024313" y="5940425"/>
                <a:ext cx="49212" cy="323850"/>
              </a:xfrm>
              <a:prstGeom prst="rect">
                <a:avLst/>
              </a:prstGeom>
              <a:solidFill>
                <a:srgbClr val="FFFC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0" name="Freeform 99"/>
              <p:cNvSpPr>
                <a:spLocks/>
              </p:cNvSpPr>
              <p:nvPr/>
            </p:nvSpPr>
            <p:spPr bwMode="auto">
              <a:xfrm>
                <a:off x="2897188" y="6278563"/>
                <a:ext cx="1773237" cy="377825"/>
              </a:xfrm>
              <a:custGeom>
                <a:avLst/>
                <a:gdLst>
                  <a:gd name="T0" fmla="*/ 0 w 1117"/>
                  <a:gd name="T1" fmla="*/ 25 h 238"/>
                  <a:gd name="T2" fmla="*/ 0 w 1117"/>
                  <a:gd name="T3" fmla="*/ 238 h 238"/>
                  <a:gd name="T4" fmla="*/ 188 w 1117"/>
                  <a:gd name="T5" fmla="*/ 238 h 238"/>
                  <a:gd name="T6" fmla="*/ 929 w 1117"/>
                  <a:gd name="T7" fmla="*/ 238 h 238"/>
                  <a:gd name="T8" fmla="*/ 1117 w 1117"/>
                  <a:gd name="T9" fmla="*/ 238 h 238"/>
                  <a:gd name="T10" fmla="*/ 1117 w 1117"/>
                  <a:gd name="T11" fmla="*/ 25 h 238"/>
                  <a:gd name="T12" fmla="*/ 1117 w 1117"/>
                  <a:gd name="T13" fmla="*/ 0 h 238"/>
                  <a:gd name="T14" fmla="*/ 0 w 1117"/>
                  <a:gd name="T15" fmla="*/ 0 h 238"/>
                  <a:gd name="T16" fmla="*/ 0 w 1117"/>
                  <a:gd name="T17" fmla="*/ 2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7" h="238">
                    <a:moveTo>
                      <a:pt x="0" y="25"/>
                    </a:moveTo>
                    <a:lnTo>
                      <a:pt x="0" y="238"/>
                    </a:lnTo>
                    <a:lnTo>
                      <a:pt x="188" y="238"/>
                    </a:lnTo>
                    <a:lnTo>
                      <a:pt x="929" y="238"/>
                    </a:lnTo>
                    <a:lnTo>
                      <a:pt x="1117" y="238"/>
                    </a:lnTo>
                    <a:lnTo>
                      <a:pt x="1117" y="25"/>
                    </a:lnTo>
                    <a:lnTo>
                      <a:pt x="1117" y="0"/>
                    </a:lnTo>
                    <a:lnTo>
                      <a:pt x="0" y="0"/>
                    </a:lnTo>
                    <a:lnTo>
                      <a:pt x="0" y="25"/>
                    </a:ln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1" name="Freeform 100"/>
              <p:cNvSpPr>
                <a:spLocks/>
              </p:cNvSpPr>
              <p:nvPr/>
            </p:nvSpPr>
            <p:spPr bwMode="auto">
              <a:xfrm>
                <a:off x="2897188" y="6275388"/>
                <a:ext cx="1789112" cy="292100"/>
              </a:xfrm>
              <a:custGeom>
                <a:avLst/>
                <a:gdLst>
                  <a:gd name="T0" fmla="*/ 458 w 462"/>
                  <a:gd name="T1" fmla="*/ 0 h 75"/>
                  <a:gd name="T2" fmla="*/ 0 w 462"/>
                  <a:gd name="T3" fmla="*/ 0 h 75"/>
                  <a:gd name="T4" fmla="*/ 0 w 462"/>
                  <a:gd name="T5" fmla="*/ 10 h 75"/>
                  <a:gd name="T6" fmla="*/ 387 w 462"/>
                  <a:gd name="T7" fmla="*/ 10 h 75"/>
                  <a:gd name="T8" fmla="*/ 458 w 462"/>
                  <a:gd name="T9" fmla="*/ 75 h 75"/>
                  <a:gd name="T10" fmla="*/ 458 w 462"/>
                  <a:gd name="T11" fmla="*/ 0 h 75"/>
                </a:gdLst>
                <a:ahLst/>
                <a:cxnLst>
                  <a:cxn ang="0">
                    <a:pos x="T0" y="T1"/>
                  </a:cxn>
                  <a:cxn ang="0">
                    <a:pos x="T2" y="T3"/>
                  </a:cxn>
                  <a:cxn ang="0">
                    <a:pos x="T4" y="T5"/>
                  </a:cxn>
                  <a:cxn ang="0">
                    <a:pos x="T6" y="T7"/>
                  </a:cxn>
                  <a:cxn ang="0">
                    <a:pos x="T8" y="T9"/>
                  </a:cxn>
                  <a:cxn ang="0">
                    <a:pos x="T10" y="T11"/>
                  </a:cxn>
                </a:cxnLst>
                <a:rect l="0" t="0" r="r" b="b"/>
                <a:pathLst>
                  <a:path w="462" h="75">
                    <a:moveTo>
                      <a:pt x="458" y="0"/>
                    </a:moveTo>
                    <a:cubicBezTo>
                      <a:pt x="0" y="0"/>
                      <a:pt x="0" y="0"/>
                      <a:pt x="0" y="0"/>
                    </a:cubicBezTo>
                    <a:cubicBezTo>
                      <a:pt x="0" y="10"/>
                      <a:pt x="0" y="10"/>
                      <a:pt x="0" y="10"/>
                    </a:cubicBezTo>
                    <a:cubicBezTo>
                      <a:pt x="0" y="10"/>
                      <a:pt x="312" y="10"/>
                      <a:pt x="387" y="10"/>
                    </a:cubicBezTo>
                    <a:cubicBezTo>
                      <a:pt x="462" y="10"/>
                      <a:pt x="458" y="75"/>
                      <a:pt x="458" y="75"/>
                    </a:cubicBezTo>
                    <a:lnTo>
                      <a:pt x="458" y="0"/>
                    </a:ln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2" name="Freeform 101"/>
              <p:cNvSpPr>
                <a:spLocks/>
              </p:cNvSpPr>
              <p:nvPr/>
            </p:nvSpPr>
            <p:spPr bwMode="auto">
              <a:xfrm>
                <a:off x="3051175" y="6527800"/>
                <a:ext cx="384175" cy="128588"/>
              </a:xfrm>
              <a:custGeom>
                <a:avLst/>
                <a:gdLst>
                  <a:gd name="T0" fmla="*/ 82 w 99"/>
                  <a:gd name="T1" fmla="*/ 0 h 33"/>
                  <a:gd name="T2" fmla="*/ 17 w 99"/>
                  <a:gd name="T3" fmla="*/ 0 h 33"/>
                  <a:gd name="T4" fmla="*/ 0 w 99"/>
                  <a:gd name="T5" fmla="*/ 17 h 33"/>
                  <a:gd name="T6" fmla="*/ 0 w 99"/>
                  <a:gd name="T7" fmla="*/ 33 h 33"/>
                  <a:gd name="T8" fmla="*/ 99 w 99"/>
                  <a:gd name="T9" fmla="*/ 33 h 33"/>
                  <a:gd name="T10" fmla="*/ 99 w 99"/>
                  <a:gd name="T11" fmla="*/ 17 h 33"/>
                  <a:gd name="T12" fmla="*/ 82 w 9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99" h="33">
                    <a:moveTo>
                      <a:pt x="82" y="0"/>
                    </a:moveTo>
                    <a:cubicBezTo>
                      <a:pt x="17" y="0"/>
                      <a:pt x="17" y="0"/>
                      <a:pt x="17" y="0"/>
                    </a:cubicBezTo>
                    <a:cubicBezTo>
                      <a:pt x="8" y="0"/>
                      <a:pt x="0" y="7"/>
                      <a:pt x="0" y="17"/>
                    </a:cubicBezTo>
                    <a:cubicBezTo>
                      <a:pt x="0" y="33"/>
                      <a:pt x="0" y="33"/>
                      <a:pt x="0" y="33"/>
                    </a:cubicBezTo>
                    <a:cubicBezTo>
                      <a:pt x="99" y="33"/>
                      <a:pt x="99" y="33"/>
                      <a:pt x="99" y="33"/>
                    </a:cubicBezTo>
                    <a:cubicBezTo>
                      <a:pt x="99" y="17"/>
                      <a:pt x="99" y="17"/>
                      <a:pt x="99" y="17"/>
                    </a:cubicBezTo>
                    <a:cubicBezTo>
                      <a:pt x="99" y="7"/>
                      <a:pt x="92" y="0"/>
                      <a:pt x="82" y="0"/>
                    </a:cubicBezTo>
                    <a:close/>
                  </a:path>
                </a:pathLst>
              </a:custGeom>
              <a:solidFill>
                <a:srgbClr val="008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3" name="Oval 102"/>
              <p:cNvSpPr>
                <a:spLocks noChangeArrowheads="1"/>
              </p:cNvSpPr>
              <p:nvPr/>
            </p:nvSpPr>
            <p:spPr bwMode="auto">
              <a:xfrm>
                <a:off x="3101975" y="6497638"/>
                <a:ext cx="287337" cy="2873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4" name="Oval 103"/>
              <p:cNvSpPr>
                <a:spLocks noChangeArrowheads="1"/>
              </p:cNvSpPr>
              <p:nvPr/>
            </p:nvSpPr>
            <p:spPr bwMode="auto">
              <a:xfrm>
                <a:off x="3171825" y="6567488"/>
                <a:ext cx="147637" cy="147638"/>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5" name="Freeform 104"/>
              <p:cNvSpPr>
                <a:spLocks/>
              </p:cNvSpPr>
              <p:nvPr/>
            </p:nvSpPr>
            <p:spPr bwMode="auto">
              <a:xfrm>
                <a:off x="4043363" y="6527800"/>
                <a:ext cx="382587" cy="128588"/>
              </a:xfrm>
              <a:custGeom>
                <a:avLst/>
                <a:gdLst>
                  <a:gd name="T0" fmla="*/ 82 w 99"/>
                  <a:gd name="T1" fmla="*/ 0 h 33"/>
                  <a:gd name="T2" fmla="*/ 17 w 99"/>
                  <a:gd name="T3" fmla="*/ 0 h 33"/>
                  <a:gd name="T4" fmla="*/ 0 w 99"/>
                  <a:gd name="T5" fmla="*/ 17 h 33"/>
                  <a:gd name="T6" fmla="*/ 0 w 99"/>
                  <a:gd name="T7" fmla="*/ 33 h 33"/>
                  <a:gd name="T8" fmla="*/ 99 w 99"/>
                  <a:gd name="T9" fmla="*/ 33 h 33"/>
                  <a:gd name="T10" fmla="*/ 99 w 99"/>
                  <a:gd name="T11" fmla="*/ 17 h 33"/>
                  <a:gd name="T12" fmla="*/ 82 w 9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99" h="33">
                    <a:moveTo>
                      <a:pt x="82" y="0"/>
                    </a:moveTo>
                    <a:cubicBezTo>
                      <a:pt x="17" y="0"/>
                      <a:pt x="17" y="0"/>
                      <a:pt x="17" y="0"/>
                    </a:cubicBezTo>
                    <a:cubicBezTo>
                      <a:pt x="8" y="0"/>
                      <a:pt x="0" y="7"/>
                      <a:pt x="0" y="17"/>
                    </a:cubicBezTo>
                    <a:cubicBezTo>
                      <a:pt x="0" y="33"/>
                      <a:pt x="0" y="33"/>
                      <a:pt x="0" y="33"/>
                    </a:cubicBezTo>
                    <a:cubicBezTo>
                      <a:pt x="99" y="33"/>
                      <a:pt x="99" y="33"/>
                      <a:pt x="99" y="33"/>
                    </a:cubicBezTo>
                    <a:cubicBezTo>
                      <a:pt x="99" y="17"/>
                      <a:pt x="99" y="17"/>
                      <a:pt x="99" y="17"/>
                    </a:cubicBezTo>
                    <a:cubicBezTo>
                      <a:pt x="99" y="7"/>
                      <a:pt x="92" y="0"/>
                      <a:pt x="82" y="0"/>
                    </a:cubicBezTo>
                    <a:close/>
                  </a:path>
                </a:pathLst>
              </a:custGeom>
              <a:solidFill>
                <a:srgbClr val="008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6" name="Oval 105"/>
              <p:cNvSpPr>
                <a:spLocks noChangeArrowheads="1"/>
              </p:cNvSpPr>
              <p:nvPr/>
            </p:nvSpPr>
            <p:spPr bwMode="auto">
              <a:xfrm>
                <a:off x="4094163" y="6497638"/>
                <a:ext cx="285750" cy="2873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7" name="Oval 106"/>
              <p:cNvSpPr>
                <a:spLocks noChangeArrowheads="1"/>
              </p:cNvSpPr>
              <p:nvPr/>
            </p:nvSpPr>
            <p:spPr bwMode="auto">
              <a:xfrm>
                <a:off x="4164013" y="6567488"/>
                <a:ext cx="146050" cy="147638"/>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8" name="Freeform 107"/>
              <p:cNvSpPr>
                <a:spLocks/>
              </p:cNvSpPr>
              <p:nvPr/>
            </p:nvSpPr>
            <p:spPr bwMode="auto">
              <a:xfrm>
                <a:off x="4511675" y="6567488"/>
                <a:ext cx="225425" cy="88900"/>
              </a:xfrm>
              <a:custGeom>
                <a:avLst/>
                <a:gdLst>
                  <a:gd name="T0" fmla="*/ 58 w 58"/>
                  <a:gd name="T1" fmla="*/ 11 h 23"/>
                  <a:gd name="T2" fmla="*/ 47 w 58"/>
                  <a:gd name="T3" fmla="*/ 0 h 23"/>
                  <a:gd name="T4" fmla="*/ 11 w 58"/>
                  <a:gd name="T5" fmla="*/ 0 h 23"/>
                  <a:gd name="T6" fmla="*/ 0 w 58"/>
                  <a:gd name="T7" fmla="*/ 11 h 23"/>
                  <a:gd name="T8" fmla="*/ 0 w 58"/>
                  <a:gd name="T9" fmla="*/ 11 h 23"/>
                  <a:gd name="T10" fmla="*/ 11 w 58"/>
                  <a:gd name="T11" fmla="*/ 23 h 23"/>
                  <a:gd name="T12" fmla="*/ 47 w 58"/>
                  <a:gd name="T13" fmla="*/ 23 h 23"/>
                  <a:gd name="T14" fmla="*/ 58 w 58"/>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23">
                    <a:moveTo>
                      <a:pt x="58" y="11"/>
                    </a:moveTo>
                    <a:cubicBezTo>
                      <a:pt x="58" y="5"/>
                      <a:pt x="53" y="0"/>
                      <a:pt x="47" y="0"/>
                    </a:cubicBezTo>
                    <a:cubicBezTo>
                      <a:pt x="11" y="0"/>
                      <a:pt x="11" y="0"/>
                      <a:pt x="11" y="0"/>
                    </a:cubicBezTo>
                    <a:cubicBezTo>
                      <a:pt x="5" y="0"/>
                      <a:pt x="0" y="5"/>
                      <a:pt x="0" y="11"/>
                    </a:cubicBezTo>
                    <a:cubicBezTo>
                      <a:pt x="0" y="11"/>
                      <a:pt x="0" y="11"/>
                      <a:pt x="0" y="11"/>
                    </a:cubicBezTo>
                    <a:cubicBezTo>
                      <a:pt x="0" y="18"/>
                      <a:pt x="5" y="23"/>
                      <a:pt x="11" y="23"/>
                    </a:cubicBezTo>
                    <a:cubicBezTo>
                      <a:pt x="47" y="23"/>
                      <a:pt x="47" y="23"/>
                      <a:pt x="47" y="23"/>
                    </a:cubicBezTo>
                    <a:cubicBezTo>
                      <a:pt x="53" y="23"/>
                      <a:pt x="58" y="18"/>
                      <a:pt x="58" y="11"/>
                    </a:cubicBez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9" name="Freeform 108"/>
              <p:cNvSpPr>
                <a:spLocks/>
              </p:cNvSpPr>
              <p:nvPr/>
            </p:nvSpPr>
            <p:spPr bwMode="auto">
              <a:xfrm>
                <a:off x="2851150" y="6567488"/>
                <a:ext cx="200025" cy="88900"/>
              </a:xfrm>
              <a:custGeom>
                <a:avLst/>
                <a:gdLst>
                  <a:gd name="T0" fmla="*/ 52 w 52"/>
                  <a:gd name="T1" fmla="*/ 0 h 23"/>
                  <a:gd name="T2" fmla="*/ 12 w 52"/>
                  <a:gd name="T3" fmla="*/ 0 h 23"/>
                  <a:gd name="T4" fmla="*/ 0 w 52"/>
                  <a:gd name="T5" fmla="*/ 11 h 23"/>
                  <a:gd name="T6" fmla="*/ 12 w 52"/>
                  <a:gd name="T7" fmla="*/ 23 h 23"/>
                  <a:gd name="T8" fmla="*/ 52 w 52"/>
                  <a:gd name="T9" fmla="*/ 23 h 23"/>
                  <a:gd name="T10" fmla="*/ 52 w 52"/>
                  <a:gd name="T11" fmla="*/ 0 h 23"/>
                </a:gdLst>
                <a:ahLst/>
                <a:cxnLst>
                  <a:cxn ang="0">
                    <a:pos x="T0" y="T1"/>
                  </a:cxn>
                  <a:cxn ang="0">
                    <a:pos x="T2" y="T3"/>
                  </a:cxn>
                  <a:cxn ang="0">
                    <a:pos x="T4" y="T5"/>
                  </a:cxn>
                  <a:cxn ang="0">
                    <a:pos x="T6" y="T7"/>
                  </a:cxn>
                  <a:cxn ang="0">
                    <a:pos x="T8" y="T9"/>
                  </a:cxn>
                  <a:cxn ang="0">
                    <a:pos x="T10" y="T11"/>
                  </a:cxn>
                </a:cxnLst>
                <a:rect l="0" t="0" r="r" b="b"/>
                <a:pathLst>
                  <a:path w="52" h="23">
                    <a:moveTo>
                      <a:pt x="52" y="0"/>
                    </a:moveTo>
                    <a:cubicBezTo>
                      <a:pt x="12" y="0"/>
                      <a:pt x="12" y="0"/>
                      <a:pt x="12" y="0"/>
                    </a:cubicBezTo>
                    <a:cubicBezTo>
                      <a:pt x="5" y="0"/>
                      <a:pt x="0" y="5"/>
                      <a:pt x="0" y="11"/>
                    </a:cubicBezTo>
                    <a:cubicBezTo>
                      <a:pt x="0" y="18"/>
                      <a:pt x="5" y="23"/>
                      <a:pt x="12" y="23"/>
                    </a:cubicBezTo>
                    <a:cubicBezTo>
                      <a:pt x="52" y="23"/>
                      <a:pt x="52" y="23"/>
                      <a:pt x="52" y="23"/>
                    </a:cubicBezTo>
                    <a:lnTo>
                      <a:pt x="52" y="0"/>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sp>
        <p:nvSpPr>
          <p:cNvPr id="18" name="Rectangle 17"/>
          <p:cNvSpPr/>
          <p:nvPr/>
        </p:nvSpPr>
        <p:spPr>
          <a:xfrm>
            <a:off x="-76470" y="-12356"/>
            <a:ext cx="12108873" cy="1785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2" name="Title 1"/>
          <p:cNvSpPr>
            <a:spLocks noGrp="1"/>
          </p:cNvSpPr>
          <p:nvPr>
            <p:ph type="title"/>
          </p:nvPr>
        </p:nvSpPr>
        <p:spPr/>
        <p:txBody>
          <a:bodyPr/>
          <a:lstStyle/>
          <a:p>
            <a:r>
              <a:rPr lang="en-US" dirty="0"/>
              <a:t>The Cloud Solution Provider (CSP) Program</a:t>
            </a:r>
          </a:p>
        </p:txBody>
      </p:sp>
      <p:grpSp>
        <p:nvGrpSpPr>
          <p:cNvPr id="379" name="Group 378"/>
          <p:cNvGrpSpPr/>
          <p:nvPr/>
        </p:nvGrpSpPr>
        <p:grpSpPr>
          <a:xfrm>
            <a:off x="303213" y="2043779"/>
            <a:ext cx="2590800" cy="3767252"/>
            <a:chOff x="536575" y="2084148"/>
            <a:chExt cx="2357438" cy="3767252"/>
          </a:xfrm>
        </p:grpSpPr>
        <p:sp>
          <p:nvSpPr>
            <p:cNvPr id="380" name="Rectangle 379"/>
            <p:cNvSpPr/>
            <p:nvPr/>
          </p:nvSpPr>
          <p:spPr>
            <a:xfrm>
              <a:off x="536575" y="2084148"/>
              <a:ext cx="2357438" cy="5788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lvl="0" defTabSz="914102" fontAlgn="base">
                <a:spcBef>
                  <a:spcPct val="0"/>
                </a:spcBef>
                <a:spcAft>
                  <a:spcPct val="0"/>
                </a:spcAft>
                <a:defRPr/>
              </a:pPr>
              <a:r>
                <a:rPr lang="en-IN" sz="2400" kern="0" dirty="0">
                  <a:solidFill>
                    <a:schemeClr val="bg1"/>
                  </a:solidFill>
                  <a:latin typeface="Segoe UI Light"/>
                </a:rPr>
                <a:t>Bill</a:t>
              </a:r>
            </a:p>
          </p:txBody>
        </p:sp>
        <p:sp>
          <p:nvSpPr>
            <p:cNvPr id="386" name="Rectangle 385"/>
            <p:cNvSpPr/>
            <p:nvPr/>
          </p:nvSpPr>
          <p:spPr>
            <a:xfrm>
              <a:off x="536575" y="2662962"/>
              <a:ext cx="2357438" cy="1249056"/>
            </a:xfrm>
            <a:prstGeom prst="rect">
              <a:avLst/>
            </a:prstGeom>
            <a:solidFill>
              <a:schemeClr val="tx2"/>
            </a:solidFill>
            <a:ln w="3175">
              <a:noFill/>
            </a:ln>
          </p:spPr>
          <p:txBody>
            <a:bodyPr lIns="91440" tIns="45720" rIns="91440" bIns="45720">
              <a:noAutofit/>
            </a:bodyPr>
            <a:lstStyle/>
            <a:p>
              <a:pPr defTabSz="914367">
                <a:spcBef>
                  <a:spcPts val="600"/>
                </a:spcBef>
              </a:pPr>
              <a:r>
                <a:rPr lang="en-IN" sz="2000" dirty="0">
                  <a:solidFill>
                    <a:schemeClr val="bg1"/>
                  </a:solidFill>
                  <a:cs typeface="Segoe UI Semibold" panose="020B0702040204020203" pitchFamily="34" charset="0"/>
                </a:rPr>
                <a:t>Set the price, the terms and directly bill customers</a:t>
              </a:r>
            </a:p>
          </p:txBody>
        </p:sp>
        <p:sp>
          <p:nvSpPr>
            <p:cNvPr id="393" name="Rectangle 392"/>
            <p:cNvSpPr/>
            <p:nvPr/>
          </p:nvSpPr>
          <p:spPr>
            <a:xfrm>
              <a:off x="536575" y="3957457"/>
              <a:ext cx="2357438" cy="189394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marL="285750" indent="-285750" defTabSz="914225">
                <a:spcBef>
                  <a:spcPts val="600"/>
                </a:spcBef>
                <a:buFont typeface="Arial" panose="020B0604020202020204" pitchFamily="34" charset="0"/>
                <a:buChar char="•"/>
              </a:pPr>
              <a:r>
                <a:rPr lang="en-US" sz="1400" kern="0" dirty="0">
                  <a:solidFill>
                    <a:schemeClr val="tx1"/>
                  </a:solidFill>
                  <a:cs typeface="Segoe UI" panose="020B0502040204020203" pitchFamily="34" charset="0"/>
                </a:rPr>
                <a:t>Bill monthly if desired </a:t>
              </a:r>
            </a:p>
            <a:p>
              <a:pPr marL="285750" indent="-285750" defTabSz="914225">
                <a:spcBef>
                  <a:spcPts val="600"/>
                </a:spcBef>
                <a:buFont typeface="Arial" panose="020B0604020202020204" pitchFamily="34" charset="0"/>
                <a:buChar char="•"/>
              </a:pPr>
              <a:r>
                <a:rPr lang="en-US" sz="1400" kern="0" dirty="0">
                  <a:solidFill>
                    <a:schemeClr val="tx1"/>
                  </a:solidFill>
                  <a:cs typeface="Segoe UI" panose="020B0502040204020203" pitchFamily="34" charset="0"/>
                </a:rPr>
                <a:t>Meet a growing customer expectation of a cloud subscription model</a:t>
              </a:r>
            </a:p>
            <a:p>
              <a:pPr marL="285750" indent="-285750" defTabSz="914225">
                <a:spcBef>
                  <a:spcPts val="600"/>
                </a:spcBef>
                <a:buFont typeface="Arial" panose="020B0604020202020204" pitchFamily="34" charset="0"/>
                <a:buChar char="•"/>
              </a:pPr>
              <a:r>
                <a:rPr lang="en-US" sz="1400" kern="0" dirty="0">
                  <a:solidFill>
                    <a:schemeClr val="tx1"/>
                  </a:solidFill>
                  <a:cs typeface="Segoe UI" panose="020B0502040204020203" pitchFamily="34" charset="0"/>
                </a:rPr>
                <a:t>Build a monthly annuity revenue stream</a:t>
              </a:r>
            </a:p>
          </p:txBody>
        </p:sp>
        <p:sp>
          <p:nvSpPr>
            <p:cNvPr id="394" name="Freeform 5"/>
            <p:cNvSpPr>
              <a:spLocks noEditPoints="1"/>
            </p:cNvSpPr>
            <p:nvPr/>
          </p:nvSpPr>
          <p:spPr bwMode="auto">
            <a:xfrm>
              <a:off x="2363878" y="2141688"/>
              <a:ext cx="425363" cy="463734"/>
            </a:xfrm>
            <a:custGeom>
              <a:avLst/>
              <a:gdLst>
                <a:gd name="T0" fmla="*/ 1100 w 2217"/>
                <a:gd name="T1" fmla="*/ 1549 h 2100"/>
                <a:gd name="T2" fmla="*/ 1100 w 2217"/>
                <a:gd name="T3" fmla="*/ 1549 h 2100"/>
                <a:gd name="T4" fmla="*/ 1100 w 2217"/>
                <a:gd name="T5" fmla="*/ 1429 h 2100"/>
                <a:gd name="T6" fmla="*/ 1100 w 2217"/>
                <a:gd name="T7" fmla="*/ 1429 h 2100"/>
                <a:gd name="T8" fmla="*/ 911 w 2217"/>
                <a:gd name="T9" fmla="*/ 1394 h 2100"/>
                <a:gd name="T10" fmla="*/ 894 w 2217"/>
                <a:gd name="T11" fmla="*/ 1377 h 2100"/>
                <a:gd name="T12" fmla="*/ 894 w 2217"/>
                <a:gd name="T13" fmla="*/ 1377 h 2100"/>
                <a:gd name="T14" fmla="*/ 945 w 2217"/>
                <a:gd name="T15" fmla="*/ 1188 h 2100"/>
                <a:gd name="T16" fmla="*/ 979 w 2217"/>
                <a:gd name="T17" fmla="*/ 1205 h 2100"/>
                <a:gd name="T18" fmla="*/ 979 w 2217"/>
                <a:gd name="T19" fmla="*/ 1205 h 2100"/>
                <a:gd name="T20" fmla="*/ 1151 w 2217"/>
                <a:gd name="T21" fmla="*/ 1257 h 2100"/>
                <a:gd name="T22" fmla="*/ 1151 w 2217"/>
                <a:gd name="T23" fmla="*/ 1257 h 2100"/>
                <a:gd name="T24" fmla="*/ 1237 w 2217"/>
                <a:gd name="T25" fmla="*/ 1205 h 2100"/>
                <a:gd name="T26" fmla="*/ 1237 w 2217"/>
                <a:gd name="T27" fmla="*/ 1205 h 2100"/>
                <a:gd name="T28" fmla="*/ 1134 w 2217"/>
                <a:gd name="T29" fmla="*/ 1136 h 2100"/>
                <a:gd name="T30" fmla="*/ 1134 w 2217"/>
                <a:gd name="T31" fmla="*/ 1136 h 2100"/>
                <a:gd name="T32" fmla="*/ 894 w 2217"/>
                <a:gd name="T33" fmla="*/ 895 h 2100"/>
                <a:gd name="T34" fmla="*/ 894 w 2217"/>
                <a:gd name="T35" fmla="*/ 895 h 2100"/>
                <a:gd name="T36" fmla="*/ 1100 w 2217"/>
                <a:gd name="T37" fmla="*/ 671 h 2100"/>
                <a:gd name="T38" fmla="*/ 1100 w 2217"/>
                <a:gd name="T39" fmla="*/ 551 h 2100"/>
                <a:gd name="T40" fmla="*/ 1272 w 2217"/>
                <a:gd name="T41" fmla="*/ 551 h 2100"/>
                <a:gd name="T42" fmla="*/ 1272 w 2217"/>
                <a:gd name="T43" fmla="*/ 654 h 2100"/>
                <a:gd name="T44" fmla="*/ 1272 w 2217"/>
                <a:gd name="T45" fmla="*/ 654 h 2100"/>
                <a:gd name="T46" fmla="*/ 1409 w 2217"/>
                <a:gd name="T47" fmla="*/ 688 h 2100"/>
                <a:gd name="T48" fmla="*/ 1443 w 2217"/>
                <a:gd name="T49" fmla="*/ 706 h 2100"/>
                <a:gd name="T50" fmla="*/ 1392 w 2217"/>
                <a:gd name="T51" fmla="*/ 861 h 2100"/>
                <a:gd name="T52" fmla="*/ 1375 w 2217"/>
                <a:gd name="T53" fmla="*/ 895 h 2100"/>
                <a:gd name="T54" fmla="*/ 1358 w 2217"/>
                <a:gd name="T55" fmla="*/ 878 h 2100"/>
                <a:gd name="T56" fmla="*/ 1358 w 2217"/>
                <a:gd name="T57" fmla="*/ 878 h 2100"/>
                <a:gd name="T58" fmla="*/ 1203 w 2217"/>
                <a:gd name="T59" fmla="*/ 843 h 2100"/>
                <a:gd name="T60" fmla="*/ 1203 w 2217"/>
                <a:gd name="T61" fmla="*/ 843 h 2100"/>
                <a:gd name="T62" fmla="*/ 1134 w 2217"/>
                <a:gd name="T63" fmla="*/ 878 h 2100"/>
                <a:gd name="T64" fmla="*/ 1134 w 2217"/>
                <a:gd name="T65" fmla="*/ 878 h 2100"/>
                <a:gd name="T66" fmla="*/ 1254 w 2217"/>
                <a:gd name="T67" fmla="*/ 947 h 2100"/>
                <a:gd name="T68" fmla="*/ 1254 w 2217"/>
                <a:gd name="T69" fmla="*/ 947 h 2100"/>
                <a:gd name="T70" fmla="*/ 1461 w 2217"/>
                <a:gd name="T71" fmla="*/ 1188 h 2100"/>
                <a:gd name="T72" fmla="*/ 1461 w 2217"/>
                <a:gd name="T73" fmla="*/ 1188 h 2100"/>
                <a:gd name="T74" fmla="*/ 1272 w 2217"/>
                <a:gd name="T75" fmla="*/ 1429 h 2100"/>
                <a:gd name="T76" fmla="*/ 1272 w 2217"/>
                <a:gd name="T77" fmla="*/ 1549 h 2100"/>
                <a:gd name="T78" fmla="*/ 1100 w 2217"/>
                <a:gd name="T79" fmla="*/ 1549 h 2100"/>
                <a:gd name="T80" fmla="*/ 1168 w 2217"/>
                <a:gd name="T81" fmla="*/ 17 h 2100"/>
                <a:gd name="T82" fmla="*/ 155 w 2217"/>
                <a:gd name="T83" fmla="*/ 912 h 2100"/>
                <a:gd name="T84" fmla="*/ 0 w 2217"/>
                <a:gd name="T85" fmla="*/ 912 h 2100"/>
                <a:gd name="T86" fmla="*/ 241 w 2217"/>
                <a:gd name="T87" fmla="*/ 1153 h 2100"/>
                <a:gd name="T88" fmla="*/ 481 w 2217"/>
                <a:gd name="T89" fmla="*/ 912 h 2100"/>
                <a:gd name="T90" fmla="*/ 327 w 2217"/>
                <a:gd name="T91" fmla="*/ 912 h 2100"/>
                <a:gd name="T92" fmla="*/ 876 w 2217"/>
                <a:gd name="T93" fmla="*/ 241 h 2100"/>
                <a:gd name="T94" fmla="*/ 1993 w 2217"/>
                <a:gd name="T95" fmla="*/ 757 h 2100"/>
                <a:gd name="T96" fmla="*/ 1461 w 2217"/>
                <a:gd name="T97" fmla="*/ 1876 h 2100"/>
                <a:gd name="T98" fmla="*/ 361 w 2217"/>
                <a:gd name="T99" fmla="*/ 1343 h 2100"/>
                <a:gd name="T100" fmla="*/ 206 w 2217"/>
                <a:gd name="T101" fmla="*/ 1412 h 2100"/>
                <a:gd name="T102" fmla="*/ 1186 w 2217"/>
                <a:gd name="T103" fmla="*/ 2100 h 2100"/>
                <a:gd name="T104" fmla="*/ 2217 w 2217"/>
                <a:gd name="T105" fmla="*/ 1050 h 2100"/>
                <a:gd name="T106" fmla="*/ 1168 w 2217"/>
                <a:gd name="T107" fmla="*/ 17 h 2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7" h="2100">
                  <a:moveTo>
                    <a:pt x="1100" y="1549"/>
                  </a:moveTo>
                  <a:cubicBezTo>
                    <a:pt x="1100" y="1549"/>
                    <a:pt x="1100" y="1549"/>
                    <a:pt x="1100" y="1549"/>
                  </a:cubicBezTo>
                  <a:cubicBezTo>
                    <a:pt x="1100" y="1429"/>
                    <a:pt x="1100" y="1429"/>
                    <a:pt x="1100" y="1429"/>
                  </a:cubicBezTo>
                  <a:cubicBezTo>
                    <a:pt x="1100" y="1429"/>
                    <a:pt x="1100" y="1429"/>
                    <a:pt x="1100" y="1429"/>
                  </a:cubicBezTo>
                  <a:cubicBezTo>
                    <a:pt x="1031" y="1429"/>
                    <a:pt x="962" y="1412"/>
                    <a:pt x="911" y="1394"/>
                  </a:cubicBezTo>
                  <a:cubicBezTo>
                    <a:pt x="911" y="1394"/>
                    <a:pt x="911" y="1394"/>
                    <a:pt x="894" y="1377"/>
                  </a:cubicBezTo>
                  <a:cubicBezTo>
                    <a:pt x="894" y="1377"/>
                    <a:pt x="894" y="1377"/>
                    <a:pt x="894" y="1377"/>
                  </a:cubicBezTo>
                  <a:cubicBezTo>
                    <a:pt x="894" y="1377"/>
                    <a:pt x="894" y="1377"/>
                    <a:pt x="945" y="1188"/>
                  </a:cubicBezTo>
                  <a:cubicBezTo>
                    <a:pt x="945" y="1188"/>
                    <a:pt x="945" y="1188"/>
                    <a:pt x="979" y="1205"/>
                  </a:cubicBezTo>
                  <a:cubicBezTo>
                    <a:pt x="979" y="1205"/>
                    <a:pt x="979" y="1205"/>
                    <a:pt x="979" y="1205"/>
                  </a:cubicBezTo>
                  <a:cubicBezTo>
                    <a:pt x="997" y="1222"/>
                    <a:pt x="1065" y="1257"/>
                    <a:pt x="1151" y="1257"/>
                  </a:cubicBezTo>
                  <a:cubicBezTo>
                    <a:pt x="1151" y="1257"/>
                    <a:pt x="1151" y="1257"/>
                    <a:pt x="1151" y="1257"/>
                  </a:cubicBezTo>
                  <a:cubicBezTo>
                    <a:pt x="1186" y="1257"/>
                    <a:pt x="1237" y="1239"/>
                    <a:pt x="1237" y="1205"/>
                  </a:cubicBezTo>
                  <a:cubicBezTo>
                    <a:pt x="1237" y="1205"/>
                    <a:pt x="1237" y="1205"/>
                    <a:pt x="1237" y="1205"/>
                  </a:cubicBezTo>
                  <a:cubicBezTo>
                    <a:pt x="1237" y="1188"/>
                    <a:pt x="1220" y="1170"/>
                    <a:pt x="1134" y="1136"/>
                  </a:cubicBezTo>
                  <a:cubicBezTo>
                    <a:pt x="1134" y="1136"/>
                    <a:pt x="1134" y="1136"/>
                    <a:pt x="1134" y="1136"/>
                  </a:cubicBezTo>
                  <a:cubicBezTo>
                    <a:pt x="1031" y="1102"/>
                    <a:pt x="894" y="1033"/>
                    <a:pt x="894" y="895"/>
                  </a:cubicBezTo>
                  <a:cubicBezTo>
                    <a:pt x="894" y="895"/>
                    <a:pt x="894" y="895"/>
                    <a:pt x="894" y="895"/>
                  </a:cubicBezTo>
                  <a:cubicBezTo>
                    <a:pt x="894" y="792"/>
                    <a:pt x="979" y="706"/>
                    <a:pt x="1100" y="671"/>
                  </a:cubicBezTo>
                  <a:cubicBezTo>
                    <a:pt x="1100" y="671"/>
                    <a:pt x="1100" y="671"/>
                    <a:pt x="1100" y="551"/>
                  </a:cubicBezTo>
                  <a:cubicBezTo>
                    <a:pt x="1100" y="551"/>
                    <a:pt x="1100" y="551"/>
                    <a:pt x="1272" y="551"/>
                  </a:cubicBezTo>
                  <a:cubicBezTo>
                    <a:pt x="1272" y="551"/>
                    <a:pt x="1272" y="551"/>
                    <a:pt x="1272" y="654"/>
                  </a:cubicBezTo>
                  <a:cubicBezTo>
                    <a:pt x="1272" y="654"/>
                    <a:pt x="1272" y="654"/>
                    <a:pt x="1272" y="654"/>
                  </a:cubicBezTo>
                  <a:cubicBezTo>
                    <a:pt x="1340" y="671"/>
                    <a:pt x="1375" y="688"/>
                    <a:pt x="1409" y="688"/>
                  </a:cubicBezTo>
                  <a:cubicBezTo>
                    <a:pt x="1409" y="688"/>
                    <a:pt x="1409" y="688"/>
                    <a:pt x="1443" y="706"/>
                  </a:cubicBezTo>
                  <a:cubicBezTo>
                    <a:pt x="1443" y="706"/>
                    <a:pt x="1443" y="706"/>
                    <a:pt x="1392" y="861"/>
                  </a:cubicBezTo>
                  <a:cubicBezTo>
                    <a:pt x="1392" y="861"/>
                    <a:pt x="1392" y="861"/>
                    <a:pt x="1375" y="895"/>
                  </a:cubicBezTo>
                  <a:cubicBezTo>
                    <a:pt x="1375" y="895"/>
                    <a:pt x="1375" y="895"/>
                    <a:pt x="1358" y="878"/>
                  </a:cubicBezTo>
                  <a:cubicBezTo>
                    <a:pt x="1358" y="878"/>
                    <a:pt x="1358" y="878"/>
                    <a:pt x="1358" y="878"/>
                  </a:cubicBezTo>
                  <a:cubicBezTo>
                    <a:pt x="1323" y="861"/>
                    <a:pt x="1272" y="843"/>
                    <a:pt x="1203" y="843"/>
                  </a:cubicBezTo>
                  <a:cubicBezTo>
                    <a:pt x="1203" y="843"/>
                    <a:pt x="1203" y="843"/>
                    <a:pt x="1203" y="843"/>
                  </a:cubicBezTo>
                  <a:cubicBezTo>
                    <a:pt x="1168" y="843"/>
                    <a:pt x="1134" y="843"/>
                    <a:pt x="1134" y="878"/>
                  </a:cubicBezTo>
                  <a:cubicBezTo>
                    <a:pt x="1134" y="878"/>
                    <a:pt x="1134" y="878"/>
                    <a:pt x="1134" y="878"/>
                  </a:cubicBezTo>
                  <a:cubicBezTo>
                    <a:pt x="1134" y="895"/>
                    <a:pt x="1203" y="929"/>
                    <a:pt x="1254" y="947"/>
                  </a:cubicBezTo>
                  <a:cubicBezTo>
                    <a:pt x="1254" y="947"/>
                    <a:pt x="1254" y="947"/>
                    <a:pt x="1254" y="947"/>
                  </a:cubicBezTo>
                  <a:cubicBezTo>
                    <a:pt x="1409" y="998"/>
                    <a:pt x="1461" y="1084"/>
                    <a:pt x="1461" y="1188"/>
                  </a:cubicBezTo>
                  <a:cubicBezTo>
                    <a:pt x="1461" y="1188"/>
                    <a:pt x="1461" y="1188"/>
                    <a:pt x="1461" y="1188"/>
                  </a:cubicBezTo>
                  <a:cubicBezTo>
                    <a:pt x="1461" y="1308"/>
                    <a:pt x="1375" y="1394"/>
                    <a:pt x="1272" y="1429"/>
                  </a:cubicBezTo>
                  <a:cubicBezTo>
                    <a:pt x="1272" y="1429"/>
                    <a:pt x="1272" y="1429"/>
                    <a:pt x="1272" y="1549"/>
                  </a:cubicBezTo>
                  <a:cubicBezTo>
                    <a:pt x="1272" y="1549"/>
                    <a:pt x="1272" y="1549"/>
                    <a:pt x="1100" y="1549"/>
                  </a:cubicBezTo>
                  <a:close/>
                  <a:moveTo>
                    <a:pt x="1168" y="17"/>
                  </a:moveTo>
                  <a:cubicBezTo>
                    <a:pt x="653" y="17"/>
                    <a:pt x="223" y="396"/>
                    <a:pt x="155" y="912"/>
                  </a:cubicBezTo>
                  <a:cubicBezTo>
                    <a:pt x="0" y="912"/>
                    <a:pt x="0" y="912"/>
                    <a:pt x="0" y="912"/>
                  </a:cubicBezTo>
                  <a:cubicBezTo>
                    <a:pt x="241" y="1153"/>
                    <a:pt x="241" y="1153"/>
                    <a:pt x="241" y="1153"/>
                  </a:cubicBezTo>
                  <a:cubicBezTo>
                    <a:pt x="481" y="912"/>
                    <a:pt x="481" y="912"/>
                    <a:pt x="481" y="912"/>
                  </a:cubicBezTo>
                  <a:cubicBezTo>
                    <a:pt x="327" y="912"/>
                    <a:pt x="327" y="912"/>
                    <a:pt x="327" y="912"/>
                  </a:cubicBezTo>
                  <a:cubicBezTo>
                    <a:pt x="378" y="602"/>
                    <a:pt x="584" y="344"/>
                    <a:pt x="876" y="241"/>
                  </a:cubicBezTo>
                  <a:cubicBezTo>
                    <a:pt x="1323" y="68"/>
                    <a:pt x="1821" y="310"/>
                    <a:pt x="1993" y="757"/>
                  </a:cubicBezTo>
                  <a:cubicBezTo>
                    <a:pt x="2148" y="1205"/>
                    <a:pt x="1925" y="1704"/>
                    <a:pt x="1461" y="1876"/>
                  </a:cubicBezTo>
                  <a:cubicBezTo>
                    <a:pt x="1014" y="2031"/>
                    <a:pt x="516" y="1808"/>
                    <a:pt x="361" y="1343"/>
                  </a:cubicBezTo>
                  <a:cubicBezTo>
                    <a:pt x="206" y="1412"/>
                    <a:pt x="206" y="1412"/>
                    <a:pt x="206" y="1412"/>
                  </a:cubicBezTo>
                  <a:cubicBezTo>
                    <a:pt x="344" y="1825"/>
                    <a:pt x="739" y="2100"/>
                    <a:pt x="1186" y="2100"/>
                  </a:cubicBezTo>
                  <a:cubicBezTo>
                    <a:pt x="1753" y="2083"/>
                    <a:pt x="2217" y="1618"/>
                    <a:pt x="2217" y="1050"/>
                  </a:cubicBezTo>
                  <a:cubicBezTo>
                    <a:pt x="2199" y="465"/>
                    <a:pt x="1736" y="0"/>
                    <a:pt x="1168" y="17"/>
                  </a:cubicBezTo>
                  <a:close/>
                </a:path>
              </a:pathLst>
            </a:custGeom>
            <a:solidFill>
              <a:schemeClr val="bg1"/>
            </a:solidFill>
            <a:ln>
              <a:noFill/>
            </a:ln>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spcBef>
                  <a:spcPts val="0"/>
                </a:spcBef>
                <a:spcAft>
                  <a:spcPts val="0"/>
                </a:spcAft>
                <a:buClrTx/>
                <a:buSzTx/>
                <a:buFontTx/>
                <a:buNone/>
                <a:tabLst/>
                <a:defRPr/>
              </a:pPr>
              <a:endParaRPr kumimoji="0" lang="en-US" sz="1765" b="0" i="0" u="none" strike="noStrike" kern="0" cap="none" normalizeH="0" baseline="0" noProof="0">
                <a:ln>
                  <a:noFill/>
                </a:ln>
                <a:solidFill>
                  <a:srgbClr val="505050"/>
                </a:solidFill>
                <a:effectLst/>
                <a:uLnTx/>
                <a:uFillTx/>
              </a:endParaRPr>
            </a:p>
          </p:txBody>
        </p:sp>
      </p:grpSp>
      <p:grpSp>
        <p:nvGrpSpPr>
          <p:cNvPr id="395" name="Group 394"/>
          <p:cNvGrpSpPr/>
          <p:nvPr/>
        </p:nvGrpSpPr>
        <p:grpSpPr>
          <a:xfrm>
            <a:off x="2970792" y="2043779"/>
            <a:ext cx="2791253" cy="3767253"/>
            <a:chOff x="2971800" y="2077380"/>
            <a:chExt cx="2791253" cy="3767253"/>
          </a:xfrm>
        </p:grpSpPr>
        <p:grpSp>
          <p:nvGrpSpPr>
            <p:cNvPr id="408" name="Group 407"/>
            <p:cNvGrpSpPr/>
            <p:nvPr/>
          </p:nvGrpSpPr>
          <p:grpSpPr>
            <a:xfrm>
              <a:off x="2971800" y="2077380"/>
              <a:ext cx="2791253" cy="3767253"/>
              <a:chOff x="3172253" y="2077380"/>
              <a:chExt cx="2590800" cy="3767253"/>
            </a:xfrm>
          </p:grpSpPr>
          <p:sp>
            <p:nvSpPr>
              <p:cNvPr id="428" name="Rectangle 427"/>
              <p:cNvSpPr/>
              <p:nvPr/>
            </p:nvSpPr>
            <p:spPr>
              <a:xfrm>
                <a:off x="3172253" y="2077380"/>
                <a:ext cx="2590800" cy="5958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defTabSz="914102" fontAlgn="base">
                  <a:spcBef>
                    <a:spcPct val="0"/>
                  </a:spcBef>
                  <a:spcAft>
                    <a:spcPct val="0"/>
                  </a:spcAft>
                </a:pPr>
                <a:r>
                  <a:rPr lang="en-US" sz="2200" kern="0" dirty="0">
                    <a:solidFill>
                      <a:schemeClr val="bg1"/>
                    </a:solidFill>
                    <a:latin typeface="Segoe UI Light"/>
                  </a:rPr>
                  <a:t>Provision</a:t>
                </a:r>
              </a:p>
            </p:txBody>
          </p:sp>
          <p:sp>
            <p:nvSpPr>
              <p:cNvPr id="429" name="Rectangle 428"/>
              <p:cNvSpPr/>
              <p:nvPr/>
            </p:nvSpPr>
            <p:spPr>
              <a:xfrm>
                <a:off x="3172253" y="2660700"/>
                <a:ext cx="2590800" cy="12464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ct val="0"/>
                  </a:spcAft>
                </a:pPr>
                <a:r>
                  <a:rPr lang="en-US" sz="2000" kern="0" dirty="0">
                    <a:solidFill>
                      <a:prstClr val="white"/>
                    </a:solidFill>
                    <a:cs typeface="Segoe UI Semibold" panose="020B0702040204020203" pitchFamily="34" charset="0"/>
                  </a:rPr>
                  <a:t>Directly provision and manage subscriptions</a:t>
                </a:r>
              </a:p>
            </p:txBody>
          </p:sp>
          <p:sp>
            <p:nvSpPr>
              <p:cNvPr id="430" name="Rectangle 429"/>
              <p:cNvSpPr/>
              <p:nvPr/>
            </p:nvSpPr>
            <p:spPr>
              <a:xfrm>
                <a:off x="3172253" y="3950691"/>
                <a:ext cx="2590800" cy="18939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marL="285750" indent="-285750" defTabSz="914225">
                  <a:spcBef>
                    <a:spcPts val="600"/>
                  </a:spcBef>
                  <a:buFont typeface="Arial" panose="020B0604020202020204" pitchFamily="34" charset="0"/>
                  <a:buChar char="•"/>
                </a:pPr>
                <a:r>
                  <a:rPr lang="en-US" sz="1400" kern="0" dirty="0">
                    <a:solidFill>
                      <a:schemeClr val="tx1"/>
                    </a:solidFill>
                    <a:cs typeface="Segoe UI" panose="020B0502040204020203" pitchFamily="34" charset="0"/>
                  </a:rPr>
                  <a:t>In-product tools &amp; APIs to directly provision, manage, and modify customer subscriptions</a:t>
                </a:r>
              </a:p>
              <a:p>
                <a:pPr marL="285750" indent="-285750" defTabSz="914225">
                  <a:spcBef>
                    <a:spcPts val="600"/>
                  </a:spcBef>
                  <a:buFont typeface="Arial" panose="020B0604020202020204" pitchFamily="34" charset="0"/>
                  <a:buChar char="•"/>
                </a:pPr>
                <a:r>
                  <a:rPr lang="en-US" sz="1400" kern="0" dirty="0">
                    <a:solidFill>
                      <a:schemeClr val="tx1"/>
                    </a:solidFill>
                    <a:cs typeface="Segoe UI" panose="020B0502040204020203" pitchFamily="34" charset="0"/>
                  </a:rPr>
                  <a:t>Speed the sales cycle to get customers up and running quickly</a:t>
                </a:r>
              </a:p>
            </p:txBody>
          </p:sp>
        </p:grpSp>
        <p:grpSp>
          <p:nvGrpSpPr>
            <p:cNvPr id="409" name="Group 4"/>
            <p:cNvGrpSpPr/>
            <p:nvPr/>
          </p:nvGrpSpPr>
          <p:grpSpPr>
            <a:xfrm>
              <a:off x="5303452" y="2164428"/>
              <a:ext cx="384916" cy="352553"/>
              <a:chOff x="278641" y="2718894"/>
              <a:chExt cx="665355" cy="609413"/>
            </a:xfrm>
            <a:solidFill>
              <a:schemeClr val="bg1"/>
            </a:solidFill>
          </p:grpSpPr>
          <p:grpSp>
            <p:nvGrpSpPr>
              <p:cNvPr id="413" name="Group 8"/>
              <p:cNvGrpSpPr>
                <a:grpSpLocks noChangeAspect="1"/>
              </p:cNvGrpSpPr>
              <p:nvPr/>
            </p:nvGrpSpPr>
            <p:grpSpPr bwMode="auto">
              <a:xfrm>
                <a:off x="278641" y="2718894"/>
                <a:ext cx="665355" cy="609413"/>
                <a:chOff x="1123" y="-357"/>
                <a:chExt cx="5590" cy="5120"/>
              </a:xfrm>
              <a:grpFill/>
            </p:grpSpPr>
            <p:sp>
              <p:nvSpPr>
                <p:cNvPr id="424" name="Freeform 9"/>
                <p:cNvSpPr>
                  <a:spLocks/>
                </p:cNvSpPr>
                <p:nvPr/>
              </p:nvSpPr>
              <p:spPr bwMode="auto">
                <a:xfrm>
                  <a:off x="1123" y="1011"/>
                  <a:ext cx="5590" cy="1667"/>
                </a:xfrm>
                <a:custGeom>
                  <a:avLst/>
                  <a:gdLst>
                    <a:gd name="T0" fmla="*/ 0 w 2363"/>
                    <a:gd name="T1" fmla="*/ 622 h 705"/>
                    <a:gd name="T2" fmla="*/ 90 w 2363"/>
                    <a:gd name="T3" fmla="*/ 705 h 705"/>
                    <a:gd name="T4" fmla="*/ 2273 w 2363"/>
                    <a:gd name="T5" fmla="*/ 705 h 705"/>
                    <a:gd name="T6" fmla="*/ 2363 w 2363"/>
                    <a:gd name="T7" fmla="*/ 622 h 705"/>
                    <a:gd name="T8" fmla="*/ 2363 w 2363"/>
                    <a:gd name="T9" fmla="*/ 0 h 705"/>
                    <a:gd name="T10" fmla="*/ 0 w 2363"/>
                    <a:gd name="T11" fmla="*/ 0 h 705"/>
                    <a:gd name="T12" fmla="*/ 0 w 2363"/>
                    <a:gd name="T13" fmla="*/ 622 h 705"/>
                    <a:gd name="T14" fmla="*/ 0 w 2363"/>
                    <a:gd name="T15" fmla="*/ 622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3" h="705">
                      <a:moveTo>
                        <a:pt x="0" y="622"/>
                      </a:moveTo>
                      <a:cubicBezTo>
                        <a:pt x="0" y="667"/>
                        <a:pt x="45" y="705"/>
                        <a:pt x="90" y="705"/>
                      </a:cubicBezTo>
                      <a:cubicBezTo>
                        <a:pt x="2273" y="705"/>
                        <a:pt x="2273" y="705"/>
                        <a:pt x="2273" y="705"/>
                      </a:cubicBezTo>
                      <a:cubicBezTo>
                        <a:pt x="2324" y="705"/>
                        <a:pt x="2363" y="667"/>
                        <a:pt x="2363" y="622"/>
                      </a:cubicBezTo>
                      <a:cubicBezTo>
                        <a:pt x="2363" y="0"/>
                        <a:pt x="2363" y="0"/>
                        <a:pt x="2363" y="0"/>
                      </a:cubicBezTo>
                      <a:cubicBezTo>
                        <a:pt x="0" y="0"/>
                        <a:pt x="0" y="0"/>
                        <a:pt x="0" y="0"/>
                      </a:cubicBezTo>
                      <a:cubicBezTo>
                        <a:pt x="0" y="622"/>
                        <a:pt x="0" y="622"/>
                        <a:pt x="0" y="622"/>
                      </a:cubicBezTo>
                      <a:cubicBezTo>
                        <a:pt x="0" y="622"/>
                        <a:pt x="0" y="622"/>
                        <a:pt x="0" y="6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spcBef>
                      <a:spcPts val="0"/>
                    </a:spcBef>
                    <a:spcAft>
                      <a:spcPts val="0"/>
                    </a:spcAft>
                    <a:buClrTx/>
                    <a:buSzTx/>
                    <a:buFontTx/>
                    <a:buNone/>
                    <a:tabLst/>
                    <a:defRPr/>
                  </a:pPr>
                  <a:endParaRPr kumimoji="0" lang="en-US" sz="1765" b="0" i="0" u="none" strike="noStrike" kern="0" cap="none" normalizeH="0" baseline="0" noProof="0">
                    <a:ln>
                      <a:noFill/>
                    </a:ln>
                    <a:solidFill>
                      <a:srgbClr val="505050"/>
                    </a:solidFill>
                    <a:effectLst/>
                    <a:uLnTx/>
                    <a:uFillTx/>
                  </a:endParaRPr>
                </a:p>
              </p:txBody>
            </p:sp>
            <p:sp>
              <p:nvSpPr>
                <p:cNvPr id="425" name="Freeform 10"/>
                <p:cNvSpPr>
                  <a:spLocks noEditPoints="1"/>
                </p:cNvSpPr>
                <p:nvPr/>
              </p:nvSpPr>
              <p:spPr bwMode="auto">
                <a:xfrm>
                  <a:off x="1211" y="-357"/>
                  <a:ext cx="5412" cy="1122"/>
                </a:xfrm>
                <a:custGeom>
                  <a:avLst/>
                  <a:gdLst>
                    <a:gd name="T0" fmla="*/ 2256 w 2288"/>
                    <a:gd name="T1" fmla="*/ 435 h 474"/>
                    <a:gd name="T2" fmla="*/ 2050 w 2288"/>
                    <a:gd name="T3" fmla="*/ 292 h 474"/>
                    <a:gd name="T4" fmla="*/ 1947 w 2288"/>
                    <a:gd name="T5" fmla="*/ 260 h 474"/>
                    <a:gd name="T6" fmla="*/ 1553 w 2288"/>
                    <a:gd name="T7" fmla="*/ 260 h 474"/>
                    <a:gd name="T8" fmla="*/ 1553 w 2288"/>
                    <a:gd name="T9" fmla="*/ 169 h 474"/>
                    <a:gd name="T10" fmla="*/ 1631 w 2288"/>
                    <a:gd name="T11" fmla="*/ 188 h 474"/>
                    <a:gd name="T12" fmla="*/ 1663 w 2288"/>
                    <a:gd name="T13" fmla="*/ 78 h 474"/>
                    <a:gd name="T14" fmla="*/ 1147 w 2288"/>
                    <a:gd name="T15" fmla="*/ 0 h 474"/>
                    <a:gd name="T16" fmla="*/ 626 w 2288"/>
                    <a:gd name="T17" fmla="*/ 78 h 474"/>
                    <a:gd name="T18" fmla="*/ 664 w 2288"/>
                    <a:gd name="T19" fmla="*/ 188 h 474"/>
                    <a:gd name="T20" fmla="*/ 735 w 2288"/>
                    <a:gd name="T21" fmla="*/ 169 h 474"/>
                    <a:gd name="T22" fmla="*/ 735 w 2288"/>
                    <a:gd name="T23" fmla="*/ 260 h 474"/>
                    <a:gd name="T24" fmla="*/ 348 w 2288"/>
                    <a:gd name="T25" fmla="*/ 260 h 474"/>
                    <a:gd name="T26" fmla="*/ 239 w 2288"/>
                    <a:gd name="T27" fmla="*/ 292 h 474"/>
                    <a:gd name="T28" fmla="*/ 39 w 2288"/>
                    <a:gd name="T29" fmla="*/ 435 h 474"/>
                    <a:gd name="T30" fmla="*/ 0 w 2288"/>
                    <a:gd name="T31" fmla="*/ 474 h 474"/>
                    <a:gd name="T32" fmla="*/ 2288 w 2288"/>
                    <a:gd name="T33" fmla="*/ 474 h 474"/>
                    <a:gd name="T34" fmla="*/ 2256 w 2288"/>
                    <a:gd name="T35" fmla="*/ 435 h 474"/>
                    <a:gd name="T36" fmla="*/ 1450 w 2288"/>
                    <a:gd name="T37" fmla="*/ 260 h 474"/>
                    <a:gd name="T38" fmla="*/ 838 w 2288"/>
                    <a:gd name="T39" fmla="*/ 260 h 474"/>
                    <a:gd name="T40" fmla="*/ 838 w 2288"/>
                    <a:gd name="T41" fmla="*/ 143 h 474"/>
                    <a:gd name="T42" fmla="*/ 1147 w 2288"/>
                    <a:gd name="T43" fmla="*/ 117 h 474"/>
                    <a:gd name="T44" fmla="*/ 1450 w 2288"/>
                    <a:gd name="T45" fmla="*/ 143 h 474"/>
                    <a:gd name="T46" fmla="*/ 1450 w 2288"/>
                    <a:gd name="T47" fmla="*/ 260 h 474"/>
                    <a:gd name="T48" fmla="*/ 1450 w 2288"/>
                    <a:gd name="T49" fmla="*/ 26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8" h="474">
                      <a:moveTo>
                        <a:pt x="2256" y="435"/>
                      </a:moveTo>
                      <a:cubicBezTo>
                        <a:pt x="2050" y="292"/>
                        <a:pt x="2050" y="292"/>
                        <a:pt x="2050" y="292"/>
                      </a:cubicBezTo>
                      <a:cubicBezTo>
                        <a:pt x="2024" y="273"/>
                        <a:pt x="1979" y="260"/>
                        <a:pt x="1947" y="260"/>
                      </a:cubicBezTo>
                      <a:cubicBezTo>
                        <a:pt x="1553" y="260"/>
                        <a:pt x="1553" y="260"/>
                        <a:pt x="1553" y="260"/>
                      </a:cubicBezTo>
                      <a:cubicBezTo>
                        <a:pt x="1553" y="169"/>
                        <a:pt x="1553" y="169"/>
                        <a:pt x="1553" y="169"/>
                      </a:cubicBezTo>
                      <a:cubicBezTo>
                        <a:pt x="1579" y="175"/>
                        <a:pt x="1605" y="182"/>
                        <a:pt x="1631" y="188"/>
                      </a:cubicBezTo>
                      <a:cubicBezTo>
                        <a:pt x="1663" y="78"/>
                        <a:pt x="1663" y="78"/>
                        <a:pt x="1663" y="78"/>
                      </a:cubicBezTo>
                      <a:cubicBezTo>
                        <a:pt x="1470" y="13"/>
                        <a:pt x="1270" y="0"/>
                        <a:pt x="1147" y="0"/>
                      </a:cubicBezTo>
                      <a:cubicBezTo>
                        <a:pt x="1025" y="0"/>
                        <a:pt x="825" y="13"/>
                        <a:pt x="626" y="78"/>
                      </a:cubicBezTo>
                      <a:cubicBezTo>
                        <a:pt x="664" y="188"/>
                        <a:pt x="664" y="188"/>
                        <a:pt x="664" y="188"/>
                      </a:cubicBezTo>
                      <a:cubicBezTo>
                        <a:pt x="690" y="182"/>
                        <a:pt x="716" y="175"/>
                        <a:pt x="735" y="169"/>
                      </a:cubicBezTo>
                      <a:cubicBezTo>
                        <a:pt x="735" y="260"/>
                        <a:pt x="735" y="260"/>
                        <a:pt x="735" y="260"/>
                      </a:cubicBezTo>
                      <a:cubicBezTo>
                        <a:pt x="348" y="260"/>
                        <a:pt x="348" y="260"/>
                        <a:pt x="348" y="260"/>
                      </a:cubicBezTo>
                      <a:cubicBezTo>
                        <a:pt x="316" y="260"/>
                        <a:pt x="265" y="273"/>
                        <a:pt x="239" y="292"/>
                      </a:cubicBezTo>
                      <a:cubicBezTo>
                        <a:pt x="39" y="435"/>
                        <a:pt x="39" y="435"/>
                        <a:pt x="39" y="435"/>
                      </a:cubicBezTo>
                      <a:cubicBezTo>
                        <a:pt x="26" y="448"/>
                        <a:pt x="13" y="461"/>
                        <a:pt x="0" y="474"/>
                      </a:cubicBezTo>
                      <a:cubicBezTo>
                        <a:pt x="2288" y="474"/>
                        <a:pt x="2288" y="474"/>
                        <a:pt x="2288" y="474"/>
                      </a:cubicBezTo>
                      <a:cubicBezTo>
                        <a:pt x="2275" y="461"/>
                        <a:pt x="2269" y="448"/>
                        <a:pt x="2256" y="435"/>
                      </a:cubicBezTo>
                      <a:close/>
                      <a:moveTo>
                        <a:pt x="1450" y="260"/>
                      </a:moveTo>
                      <a:cubicBezTo>
                        <a:pt x="838" y="260"/>
                        <a:pt x="838" y="260"/>
                        <a:pt x="838" y="260"/>
                      </a:cubicBezTo>
                      <a:cubicBezTo>
                        <a:pt x="838" y="143"/>
                        <a:pt x="838" y="143"/>
                        <a:pt x="838" y="143"/>
                      </a:cubicBezTo>
                      <a:cubicBezTo>
                        <a:pt x="961" y="123"/>
                        <a:pt x="1070" y="117"/>
                        <a:pt x="1147" y="117"/>
                      </a:cubicBezTo>
                      <a:cubicBezTo>
                        <a:pt x="1225" y="117"/>
                        <a:pt x="1334" y="123"/>
                        <a:pt x="1450" y="143"/>
                      </a:cubicBezTo>
                      <a:cubicBezTo>
                        <a:pt x="1450" y="260"/>
                        <a:pt x="1450" y="260"/>
                        <a:pt x="1450" y="260"/>
                      </a:cubicBezTo>
                      <a:cubicBezTo>
                        <a:pt x="1450" y="260"/>
                        <a:pt x="1450" y="260"/>
                        <a:pt x="1450" y="2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spcBef>
                      <a:spcPts val="0"/>
                    </a:spcBef>
                    <a:spcAft>
                      <a:spcPts val="0"/>
                    </a:spcAft>
                    <a:buClrTx/>
                    <a:buSzTx/>
                    <a:buFontTx/>
                    <a:buNone/>
                    <a:tabLst/>
                    <a:defRPr/>
                  </a:pPr>
                  <a:endParaRPr kumimoji="0" lang="en-US" sz="1765" b="0" i="0" u="none" strike="noStrike" kern="0" cap="none" normalizeH="0" baseline="0" noProof="0">
                    <a:ln>
                      <a:noFill/>
                    </a:ln>
                    <a:solidFill>
                      <a:srgbClr val="505050"/>
                    </a:solidFill>
                    <a:effectLst/>
                    <a:uLnTx/>
                    <a:uFillTx/>
                  </a:endParaRPr>
                </a:p>
              </p:txBody>
            </p:sp>
            <p:sp>
              <p:nvSpPr>
                <p:cNvPr id="427" name="Freeform 11"/>
                <p:cNvSpPr>
                  <a:spLocks/>
                </p:cNvSpPr>
                <p:nvPr/>
              </p:nvSpPr>
              <p:spPr bwMode="auto">
                <a:xfrm>
                  <a:off x="1346" y="2927"/>
                  <a:ext cx="5154" cy="1836"/>
                </a:xfrm>
                <a:custGeom>
                  <a:avLst/>
                  <a:gdLst>
                    <a:gd name="T0" fmla="*/ 1369 w 2179"/>
                    <a:gd name="T1" fmla="*/ 167 h 776"/>
                    <a:gd name="T2" fmla="*/ 816 w 2179"/>
                    <a:gd name="T3" fmla="*/ 167 h 776"/>
                    <a:gd name="T4" fmla="*/ 816 w 2179"/>
                    <a:gd name="T5" fmla="*/ 0 h 776"/>
                    <a:gd name="T6" fmla="*/ 0 w 2179"/>
                    <a:gd name="T7" fmla="*/ 0 h 776"/>
                    <a:gd name="T8" fmla="*/ 0 w 2179"/>
                    <a:gd name="T9" fmla="*/ 693 h 776"/>
                    <a:gd name="T10" fmla="*/ 90 w 2179"/>
                    <a:gd name="T11" fmla="*/ 776 h 776"/>
                    <a:gd name="T12" fmla="*/ 2095 w 2179"/>
                    <a:gd name="T13" fmla="*/ 776 h 776"/>
                    <a:gd name="T14" fmla="*/ 2179 w 2179"/>
                    <a:gd name="T15" fmla="*/ 693 h 776"/>
                    <a:gd name="T16" fmla="*/ 2179 w 2179"/>
                    <a:gd name="T17" fmla="*/ 0 h 776"/>
                    <a:gd name="T18" fmla="*/ 1369 w 2179"/>
                    <a:gd name="T19" fmla="*/ 0 h 776"/>
                    <a:gd name="T20" fmla="*/ 1369 w 2179"/>
                    <a:gd name="T21" fmla="*/ 167 h 776"/>
                    <a:gd name="T22" fmla="*/ 1369 w 2179"/>
                    <a:gd name="T23" fmla="*/ 167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79" h="776">
                      <a:moveTo>
                        <a:pt x="1369" y="167"/>
                      </a:moveTo>
                      <a:cubicBezTo>
                        <a:pt x="816" y="167"/>
                        <a:pt x="816" y="167"/>
                        <a:pt x="816" y="167"/>
                      </a:cubicBezTo>
                      <a:cubicBezTo>
                        <a:pt x="816" y="0"/>
                        <a:pt x="816" y="0"/>
                        <a:pt x="816" y="0"/>
                      </a:cubicBezTo>
                      <a:cubicBezTo>
                        <a:pt x="0" y="0"/>
                        <a:pt x="0" y="0"/>
                        <a:pt x="0" y="0"/>
                      </a:cubicBezTo>
                      <a:cubicBezTo>
                        <a:pt x="0" y="693"/>
                        <a:pt x="0" y="693"/>
                        <a:pt x="0" y="693"/>
                      </a:cubicBezTo>
                      <a:cubicBezTo>
                        <a:pt x="0" y="738"/>
                        <a:pt x="39" y="776"/>
                        <a:pt x="90" y="776"/>
                      </a:cubicBezTo>
                      <a:cubicBezTo>
                        <a:pt x="2095" y="776"/>
                        <a:pt x="2095" y="776"/>
                        <a:pt x="2095" y="776"/>
                      </a:cubicBezTo>
                      <a:cubicBezTo>
                        <a:pt x="2140" y="776"/>
                        <a:pt x="2179" y="738"/>
                        <a:pt x="2179" y="693"/>
                      </a:cubicBezTo>
                      <a:cubicBezTo>
                        <a:pt x="2179" y="0"/>
                        <a:pt x="2179" y="0"/>
                        <a:pt x="2179" y="0"/>
                      </a:cubicBezTo>
                      <a:cubicBezTo>
                        <a:pt x="1369" y="0"/>
                        <a:pt x="1369" y="0"/>
                        <a:pt x="1369" y="0"/>
                      </a:cubicBezTo>
                      <a:cubicBezTo>
                        <a:pt x="1369" y="167"/>
                        <a:pt x="1369" y="167"/>
                        <a:pt x="1369" y="167"/>
                      </a:cubicBezTo>
                      <a:cubicBezTo>
                        <a:pt x="1369" y="167"/>
                        <a:pt x="1369" y="167"/>
                        <a:pt x="1369" y="1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spcBef>
                      <a:spcPts val="0"/>
                    </a:spcBef>
                    <a:spcAft>
                      <a:spcPts val="0"/>
                    </a:spcAft>
                    <a:buClrTx/>
                    <a:buSzTx/>
                    <a:buFontTx/>
                    <a:buNone/>
                    <a:tabLst/>
                    <a:defRPr/>
                  </a:pPr>
                  <a:endParaRPr kumimoji="0" lang="en-US" sz="1765" b="0" i="0" u="none" strike="noStrike" kern="0" cap="none" normalizeH="0" baseline="0" noProof="0">
                    <a:ln>
                      <a:noFill/>
                    </a:ln>
                    <a:solidFill>
                      <a:srgbClr val="505050"/>
                    </a:solidFill>
                    <a:effectLst/>
                    <a:uLnTx/>
                    <a:uFillTx/>
                  </a:endParaRPr>
                </a:p>
              </p:txBody>
            </p:sp>
          </p:grpSp>
          <p:sp>
            <p:nvSpPr>
              <p:cNvPr id="423" name="Rectangle 7"/>
              <p:cNvSpPr/>
              <p:nvPr/>
            </p:nvSpPr>
            <p:spPr bwMode="auto">
              <a:xfrm>
                <a:off x="525203" y="3109913"/>
                <a:ext cx="249090" cy="60187"/>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spcBef>
                    <a:spcPct val="0"/>
                  </a:spcBef>
                  <a:spcAft>
                    <a:spcPct val="0"/>
                  </a:spcAft>
                  <a:buClrTx/>
                  <a:buSzTx/>
                  <a:buFontTx/>
                  <a:buNone/>
                  <a:tabLst/>
                  <a:defRPr/>
                </a:pPr>
                <a:endParaRPr kumimoji="0" lang="en-US" sz="2353" b="0" i="0" u="none" strike="noStrike" kern="0" cap="none"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grpSp>
        <p:nvGrpSpPr>
          <p:cNvPr id="431" name="Group 430"/>
          <p:cNvGrpSpPr/>
          <p:nvPr/>
        </p:nvGrpSpPr>
        <p:grpSpPr>
          <a:xfrm>
            <a:off x="5838825" y="2043779"/>
            <a:ext cx="2793269" cy="3767253"/>
            <a:chOff x="5838825" y="2077380"/>
            <a:chExt cx="2793269" cy="3767253"/>
          </a:xfrm>
        </p:grpSpPr>
        <p:grpSp>
          <p:nvGrpSpPr>
            <p:cNvPr id="432" name="Group 431"/>
            <p:cNvGrpSpPr/>
            <p:nvPr/>
          </p:nvGrpSpPr>
          <p:grpSpPr>
            <a:xfrm>
              <a:off x="5838825" y="2077380"/>
              <a:ext cx="2793269" cy="3767253"/>
              <a:chOff x="6041294" y="2077380"/>
              <a:chExt cx="2590800" cy="3767253"/>
            </a:xfrm>
          </p:grpSpPr>
          <p:sp>
            <p:nvSpPr>
              <p:cNvPr id="435" name="Rectangle 434"/>
              <p:cNvSpPr/>
              <p:nvPr/>
            </p:nvSpPr>
            <p:spPr>
              <a:xfrm>
                <a:off x="6041294" y="2077380"/>
                <a:ext cx="2590800" cy="5958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defTabSz="914102" fontAlgn="base">
                  <a:spcBef>
                    <a:spcPct val="0"/>
                  </a:spcBef>
                  <a:spcAft>
                    <a:spcPct val="0"/>
                  </a:spcAft>
                </a:pPr>
                <a:r>
                  <a:rPr lang="en-US" sz="2200" kern="0" dirty="0">
                    <a:solidFill>
                      <a:schemeClr val="bg1"/>
                    </a:solidFill>
                    <a:latin typeface="Segoe UI Light"/>
                  </a:rPr>
                  <a:t>Support</a:t>
                </a:r>
              </a:p>
            </p:txBody>
          </p:sp>
          <p:sp>
            <p:nvSpPr>
              <p:cNvPr id="436" name="Rectangle 435"/>
              <p:cNvSpPr/>
              <p:nvPr/>
            </p:nvSpPr>
            <p:spPr>
              <a:xfrm>
                <a:off x="6041294" y="2653455"/>
                <a:ext cx="2590800" cy="12517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ct val="0"/>
                  </a:spcAft>
                </a:pPr>
                <a:r>
                  <a:rPr lang="en-US" sz="2000" kern="0" dirty="0">
                    <a:solidFill>
                      <a:prstClr val="white"/>
                    </a:solidFill>
                  </a:rPr>
                  <a:t>Be the first point of contact for customer support</a:t>
                </a:r>
              </a:p>
            </p:txBody>
          </p:sp>
          <p:sp>
            <p:nvSpPr>
              <p:cNvPr id="437" name="Rectangle 436"/>
              <p:cNvSpPr/>
              <p:nvPr/>
            </p:nvSpPr>
            <p:spPr>
              <a:xfrm>
                <a:off x="6041294" y="3950690"/>
                <a:ext cx="2590800" cy="189394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marL="285750" indent="-285750" defTabSz="914225">
                  <a:spcBef>
                    <a:spcPts val="600"/>
                  </a:spcBef>
                  <a:buFont typeface="Arial" panose="020B0604020202020204" pitchFamily="34" charset="0"/>
                  <a:buChar char="•"/>
                </a:pPr>
                <a:r>
                  <a:rPr lang="en-US" sz="1400" kern="0" dirty="0">
                    <a:solidFill>
                      <a:schemeClr val="tx1"/>
                    </a:solidFill>
                    <a:cs typeface="Segoe UI" panose="020B0502040204020203" pitchFamily="34" charset="0"/>
                  </a:rPr>
                  <a:t>Increased touch points help identify needs for new services and solutions</a:t>
                </a:r>
              </a:p>
              <a:p>
                <a:pPr marL="285750" indent="-285750" defTabSz="914225">
                  <a:spcBef>
                    <a:spcPts val="600"/>
                  </a:spcBef>
                  <a:buFont typeface="Arial" panose="020B0604020202020204" pitchFamily="34" charset="0"/>
                  <a:buChar char="•"/>
                </a:pPr>
                <a:r>
                  <a:rPr lang="en-US" sz="1400" kern="0" dirty="0">
                    <a:solidFill>
                      <a:schemeClr val="tx1"/>
                    </a:solidFill>
                    <a:cs typeface="Segoe UI" panose="020B0502040204020203" pitchFamily="34" charset="0"/>
                  </a:rPr>
                  <a:t>Partner owns relationship with customer</a:t>
                </a:r>
                <a:endParaRPr lang="en-US" sz="2000" dirty="0">
                  <a:solidFill>
                    <a:schemeClr val="tx1"/>
                  </a:solidFill>
                </a:endParaRPr>
              </a:p>
            </p:txBody>
          </p:sp>
        </p:grpSp>
        <p:sp>
          <p:nvSpPr>
            <p:cNvPr id="434" name="Freeform 19"/>
            <p:cNvSpPr>
              <a:spLocks/>
            </p:cNvSpPr>
            <p:nvPr/>
          </p:nvSpPr>
          <p:spPr bwMode="auto">
            <a:xfrm>
              <a:off x="8033190" y="2162198"/>
              <a:ext cx="466393" cy="426209"/>
            </a:xfrm>
            <a:custGeom>
              <a:avLst/>
              <a:gdLst>
                <a:gd name="T0" fmla="*/ 2120 w 2120"/>
                <a:gd name="T1" fmla="*/ 962 h 1936"/>
                <a:gd name="T2" fmla="*/ 1834 w 2120"/>
                <a:gd name="T3" fmla="*/ 559 h 1936"/>
                <a:gd name="T4" fmla="*/ 1060 w 2120"/>
                <a:gd name="T5" fmla="*/ 0 h 1936"/>
                <a:gd name="T6" fmla="*/ 286 w 2120"/>
                <a:gd name="T7" fmla="*/ 559 h 1936"/>
                <a:gd name="T8" fmla="*/ 0 w 2120"/>
                <a:gd name="T9" fmla="*/ 962 h 1936"/>
                <a:gd name="T10" fmla="*/ 429 w 2120"/>
                <a:gd name="T11" fmla="*/ 1384 h 1936"/>
                <a:gd name="T12" fmla="*/ 429 w 2120"/>
                <a:gd name="T13" fmla="*/ 612 h 1936"/>
                <a:gd name="T14" fmla="*/ 1060 w 2120"/>
                <a:gd name="T15" fmla="*/ 149 h 1936"/>
                <a:gd name="T16" fmla="*/ 1691 w 2120"/>
                <a:gd name="T17" fmla="*/ 606 h 1936"/>
                <a:gd name="T18" fmla="*/ 1691 w 2120"/>
                <a:gd name="T19" fmla="*/ 1331 h 1936"/>
                <a:gd name="T20" fmla="*/ 1251 w 2120"/>
                <a:gd name="T21" fmla="*/ 1758 h 1936"/>
                <a:gd name="T22" fmla="*/ 1126 w 2120"/>
                <a:gd name="T23" fmla="*/ 1675 h 1936"/>
                <a:gd name="T24" fmla="*/ 994 w 2120"/>
                <a:gd name="T25" fmla="*/ 1806 h 1936"/>
                <a:gd name="T26" fmla="*/ 1126 w 2120"/>
                <a:gd name="T27" fmla="*/ 1936 h 1936"/>
                <a:gd name="T28" fmla="*/ 1251 w 2120"/>
                <a:gd name="T29" fmla="*/ 1847 h 1936"/>
                <a:gd name="T30" fmla="*/ 1769 w 2120"/>
                <a:gd name="T31" fmla="*/ 1378 h 1936"/>
                <a:gd name="T32" fmla="*/ 2120 w 2120"/>
                <a:gd name="T33" fmla="*/ 962 h 1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20" h="1936">
                  <a:moveTo>
                    <a:pt x="2120" y="962"/>
                  </a:moveTo>
                  <a:cubicBezTo>
                    <a:pt x="2120" y="772"/>
                    <a:pt x="2001" y="618"/>
                    <a:pt x="1834" y="559"/>
                  </a:cubicBezTo>
                  <a:cubicBezTo>
                    <a:pt x="1727" y="238"/>
                    <a:pt x="1423" y="0"/>
                    <a:pt x="1060" y="0"/>
                  </a:cubicBezTo>
                  <a:cubicBezTo>
                    <a:pt x="703" y="0"/>
                    <a:pt x="393" y="232"/>
                    <a:pt x="286" y="559"/>
                  </a:cubicBezTo>
                  <a:cubicBezTo>
                    <a:pt x="119" y="618"/>
                    <a:pt x="0" y="772"/>
                    <a:pt x="0" y="962"/>
                  </a:cubicBezTo>
                  <a:cubicBezTo>
                    <a:pt x="0" y="1194"/>
                    <a:pt x="191" y="1384"/>
                    <a:pt x="429" y="1384"/>
                  </a:cubicBezTo>
                  <a:cubicBezTo>
                    <a:pt x="429" y="612"/>
                    <a:pt x="429" y="612"/>
                    <a:pt x="429" y="612"/>
                  </a:cubicBezTo>
                  <a:cubicBezTo>
                    <a:pt x="512" y="339"/>
                    <a:pt x="762" y="149"/>
                    <a:pt x="1060" y="149"/>
                  </a:cubicBezTo>
                  <a:cubicBezTo>
                    <a:pt x="1358" y="149"/>
                    <a:pt x="1608" y="339"/>
                    <a:pt x="1691" y="606"/>
                  </a:cubicBezTo>
                  <a:cubicBezTo>
                    <a:pt x="1691" y="1331"/>
                    <a:pt x="1691" y="1331"/>
                    <a:pt x="1691" y="1331"/>
                  </a:cubicBezTo>
                  <a:cubicBezTo>
                    <a:pt x="1661" y="1396"/>
                    <a:pt x="1483" y="1752"/>
                    <a:pt x="1251" y="1758"/>
                  </a:cubicBezTo>
                  <a:cubicBezTo>
                    <a:pt x="1233" y="1711"/>
                    <a:pt x="1185" y="1675"/>
                    <a:pt x="1126" y="1675"/>
                  </a:cubicBezTo>
                  <a:cubicBezTo>
                    <a:pt x="1054" y="1675"/>
                    <a:pt x="994" y="1735"/>
                    <a:pt x="994" y="1806"/>
                  </a:cubicBezTo>
                  <a:cubicBezTo>
                    <a:pt x="994" y="1877"/>
                    <a:pt x="1054" y="1936"/>
                    <a:pt x="1126" y="1936"/>
                  </a:cubicBezTo>
                  <a:cubicBezTo>
                    <a:pt x="1185" y="1936"/>
                    <a:pt x="1233" y="1901"/>
                    <a:pt x="1251" y="1847"/>
                  </a:cubicBezTo>
                  <a:cubicBezTo>
                    <a:pt x="1530" y="1841"/>
                    <a:pt x="1727" y="1467"/>
                    <a:pt x="1769" y="1378"/>
                  </a:cubicBezTo>
                  <a:cubicBezTo>
                    <a:pt x="1971" y="1343"/>
                    <a:pt x="2120" y="1170"/>
                    <a:pt x="2120" y="962"/>
                  </a:cubicBezTo>
                  <a:close/>
                </a:path>
              </a:pathLst>
            </a:custGeom>
            <a:solidFill>
              <a:schemeClr val="bg1"/>
            </a:solidFill>
            <a:ln>
              <a:noFill/>
            </a:ln>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spcBef>
                  <a:spcPts val="0"/>
                </a:spcBef>
                <a:spcAft>
                  <a:spcPts val="0"/>
                </a:spcAft>
                <a:buClrTx/>
                <a:buSzTx/>
                <a:buFontTx/>
                <a:buNone/>
                <a:tabLst/>
                <a:defRPr/>
              </a:pPr>
              <a:endParaRPr kumimoji="0" lang="en-US" sz="1765" b="0" i="0" u="none" strike="noStrike" kern="0" cap="none" normalizeH="0" baseline="0" noProof="0">
                <a:ln>
                  <a:noFill/>
                </a:ln>
                <a:solidFill>
                  <a:srgbClr val="505050"/>
                </a:solidFill>
                <a:effectLst/>
                <a:uLnTx/>
                <a:uFillTx/>
              </a:endParaRPr>
            </a:p>
          </p:txBody>
        </p:sp>
      </p:grpSp>
      <p:grpSp>
        <p:nvGrpSpPr>
          <p:cNvPr id="438" name="Group 437"/>
          <p:cNvGrpSpPr/>
          <p:nvPr/>
        </p:nvGrpSpPr>
        <p:grpSpPr>
          <a:xfrm>
            <a:off x="8707680" y="2035935"/>
            <a:ext cx="3166583" cy="3775098"/>
            <a:chOff x="8707680" y="2069536"/>
            <a:chExt cx="3166583" cy="3775098"/>
          </a:xfrm>
        </p:grpSpPr>
        <p:sp>
          <p:nvSpPr>
            <p:cNvPr id="439" name="Rectangle 438"/>
            <p:cNvSpPr/>
            <p:nvPr/>
          </p:nvSpPr>
          <p:spPr>
            <a:xfrm>
              <a:off x="8711569" y="2158999"/>
              <a:ext cx="3162694" cy="859536"/>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0" tIns="45720" rIns="91440" bIns="45720" numCol="1" spcCol="0" rtlCol="0" fromWordArt="0" anchor="ctr" anchorCtr="0" forceAA="0" compatLnSpc="1">
              <a:prstTxWarp prst="textNoShape">
                <a:avLst/>
              </a:prstTxWarp>
              <a:noAutofit/>
            </a:bodyPr>
            <a:lstStyle/>
            <a:p>
              <a:pPr lvl="0" defTabSz="914102" fontAlgn="base">
                <a:spcBef>
                  <a:spcPct val="0"/>
                </a:spcBef>
                <a:spcAft>
                  <a:spcPct val="0"/>
                </a:spcAft>
                <a:defRPr/>
              </a:pPr>
              <a:r>
                <a:rPr lang="en-US" sz="1600" kern="0" dirty="0"/>
                <a:t>Create cloud subscription + partner offer</a:t>
              </a:r>
            </a:p>
          </p:txBody>
        </p:sp>
        <p:sp>
          <p:nvSpPr>
            <p:cNvPr id="440" name="Rectangle 439"/>
            <p:cNvSpPr/>
            <p:nvPr/>
          </p:nvSpPr>
          <p:spPr>
            <a:xfrm>
              <a:off x="8711569" y="3172069"/>
              <a:ext cx="3162694" cy="783735"/>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0" tIns="45720" rIns="91440" bIns="45720" numCol="1" spcCol="0" rtlCol="0" fromWordArt="0" anchor="ctr" anchorCtr="0" forceAA="0" compatLnSpc="1">
              <a:prstTxWarp prst="textNoShape">
                <a:avLst/>
              </a:prstTxWarp>
              <a:noAutofit/>
            </a:bodyPr>
            <a:lstStyle/>
            <a:p>
              <a:pPr lvl="0" defTabSz="914102" fontAlgn="base">
                <a:spcBef>
                  <a:spcPct val="0"/>
                </a:spcBef>
                <a:spcAft>
                  <a:spcPct val="0"/>
                </a:spcAft>
                <a:defRPr/>
              </a:pPr>
              <a:r>
                <a:rPr lang="en-US" sz="1600" kern="0" dirty="0"/>
                <a:t>Set package price and sell </a:t>
              </a:r>
              <a:br>
                <a:rPr lang="en-US" sz="1600" kern="0" dirty="0"/>
              </a:br>
              <a:r>
                <a:rPr lang="en-US" sz="1600" kern="0" dirty="0"/>
                <a:t>to customers</a:t>
              </a:r>
            </a:p>
          </p:txBody>
        </p:sp>
        <p:sp>
          <p:nvSpPr>
            <p:cNvPr id="441" name="Rectangle 440"/>
            <p:cNvSpPr/>
            <p:nvPr/>
          </p:nvSpPr>
          <p:spPr>
            <a:xfrm>
              <a:off x="8711569" y="4126706"/>
              <a:ext cx="3162694" cy="771132"/>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0" tIns="45720" rIns="91440" bIns="45720" numCol="1" spcCol="0" rtlCol="0" fromWordArt="0" anchor="ctr" anchorCtr="0" forceAA="0" compatLnSpc="1">
              <a:prstTxWarp prst="textNoShape">
                <a:avLst/>
              </a:prstTxWarp>
              <a:noAutofit/>
            </a:bodyPr>
            <a:lstStyle/>
            <a:p>
              <a:pPr lvl="0" defTabSz="914102" fontAlgn="base">
                <a:spcBef>
                  <a:spcPct val="0"/>
                </a:spcBef>
                <a:spcAft>
                  <a:spcPct val="0"/>
                </a:spcAft>
                <a:defRPr/>
              </a:pPr>
              <a:r>
                <a:rPr lang="en-US" sz="1600" kern="0" dirty="0"/>
                <a:t>Place order for Microsoft </a:t>
              </a:r>
              <a:br>
                <a:rPr lang="en-US" sz="1600" kern="0" dirty="0"/>
              </a:br>
              <a:r>
                <a:rPr lang="en-US" sz="1600" kern="0" dirty="0"/>
                <a:t>Cloud Services</a:t>
              </a:r>
            </a:p>
          </p:txBody>
        </p:sp>
        <p:sp>
          <p:nvSpPr>
            <p:cNvPr id="442" name="Rectangle 441"/>
            <p:cNvSpPr/>
            <p:nvPr/>
          </p:nvSpPr>
          <p:spPr>
            <a:xfrm>
              <a:off x="8711569" y="5067300"/>
              <a:ext cx="3162694" cy="777334"/>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0" tIns="45720" rIns="91440" bIns="45720" numCol="1" spcCol="0" rtlCol="0" fromWordArt="0" anchor="ctr" anchorCtr="0" forceAA="0" compatLnSpc="1">
              <a:prstTxWarp prst="textNoShape">
                <a:avLst/>
              </a:prstTxWarp>
              <a:noAutofit/>
            </a:bodyPr>
            <a:lstStyle/>
            <a:p>
              <a:pPr lvl="0" defTabSz="914102" fontAlgn="base">
                <a:spcBef>
                  <a:spcPct val="0"/>
                </a:spcBef>
                <a:spcAft>
                  <a:spcPct val="0"/>
                </a:spcAft>
                <a:defRPr/>
              </a:pPr>
              <a:r>
                <a:rPr lang="en-US" sz="1600" kern="0" dirty="0"/>
                <a:t>Offer single packaged </a:t>
              </a:r>
              <a:br>
                <a:rPr lang="en-US" sz="1600" kern="0" dirty="0"/>
              </a:br>
              <a:r>
                <a:rPr lang="en-US" sz="1600" kern="0" dirty="0"/>
                <a:t>solution</a:t>
              </a:r>
            </a:p>
          </p:txBody>
        </p:sp>
        <p:grpSp>
          <p:nvGrpSpPr>
            <p:cNvPr id="443" name="Group 442"/>
            <p:cNvGrpSpPr/>
            <p:nvPr/>
          </p:nvGrpSpPr>
          <p:grpSpPr>
            <a:xfrm>
              <a:off x="8711568" y="2077380"/>
              <a:ext cx="731619" cy="594044"/>
              <a:chOff x="-4860560" y="820146"/>
              <a:chExt cx="781681" cy="634692"/>
            </a:xfrm>
          </p:grpSpPr>
          <p:sp>
            <p:nvSpPr>
              <p:cNvPr id="462"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accent1">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0" tIns="0" rIns="365760" bIns="0" numCol="1" spcCol="0" rtlCol="0" fromWordArt="0" anchor="ctr" anchorCtr="0" forceAA="0" compatLnSpc="1">
                <a:prstTxWarp prst="textNoShape">
                  <a:avLst/>
                </a:prstTxWarp>
                <a:noAutofit/>
              </a:bodyPr>
              <a:lstStyle/>
              <a:p>
                <a:pPr marL="0" marR="0" lvl="0" indent="0" algn="r" defTabSz="779013" eaLnBrk="1" fontAlgn="auto" latinLnBrk="0" hangingPunct="1">
                  <a:lnSpc>
                    <a:spcPct val="100000"/>
                  </a:lnSpc>
                  <a:spcBef>
                    <a:spcPts val="0"/>
                  </a:spcBef>
                  <a:spcAft>
                    <a:spcPts val="200"/>
                  </a:spcAft>
                  <a:buClrTx/>
                  <a:buSzPct val="90000"/>
                  <a:buFontTx/>
                  <a:buNone/>
                  <a:tabLst/>
                  <a:defRPr/>
                </a:pPr>
                <a:endParaRPr kumimoji="0" lang="en-IN" sz="3200" b="0" i="0" u="none" strike="noStrike" kern="0" cap="none" spc="0" normalizeH="0" baseline="0" noProof="0" dirty="0">
                  <a:ln>
                    <a:noFill/>
                  </a:ln>
                  <a:solidFill>
                    <a:schemeClr val="bg1"/>
                  </a:solidFill>
                  <a:effectLst/>
                  <a:uLnTx/>
                  <a:uFillTx/>
                  <a:latin typeface="Segoe UI"/>
                  <a:ea typeface="ＭＳ Ｐゴシック" charset="0"/>
                </a:endParaRPr>
              </a:p>
            </p:txBody>
          </p:sp>
          <p:sp>
            <p:nvSpPr>
              <p:cNvPr id="463" name="Freeform 462"/>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accent1">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464" name="Rectangle 463"/>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sp>
          <p:nvSpPr>
            <p:cNvPr id="444" name="Rectangle 443"/>
            <p:cNvSpPr/>
            <p:nvPr/>
          </p:nvSpPr>
          <p:spPr>
            <a:xfrm>
              <a:off x="8796588" y="2069536"/>
              <a:ext cx="378630" cy="523220"/>
            </a:xfrm>
            <a:prstGeom prst="rect">
              <a:avLst/>
            </a:prstGeom>
          </p:spPr>
          <p:txBody>
            <a:bodyPr wrap="none">
              <a:spAutoFit/>
            </a:bodyPr>
            <a:lstStyle/>
            <a:p>
              <a:pPr lvl="0" algn="r" defTabSz="779013">
                <a:spcAft>
                  <a:spcPts val="200"/>
                </a:spcAft>
                <a:buSzPct val="90000"/>
                <a:defRPr/>
              </a:pPr>
              <a:r>
                <a:rPr lang="en-IN" sz="2800" kern="0" dirty="0">
                  <a:solidFill>
                    <a:schemeClr val="bg1"/>
                  </a:solidFill>
                  <a:ea typeface="ＭＳ Ｐゴシック" charset="0"/>
                </a:rPr>
                <a:t>1</a:t>
              </a:r>
              <a:endParaRPr lang="en-IN" kern="0" dirty="0">
                <a:solidFill>
                  <a:schemeClr val="bg1"/>
                </a:solidFill>
                <a:ea typeface="ＭＳ Ｐゴシック" charset="0"/>
              </a:endParaRPr>
            </a:p>
          </p:txBody>
        </p:sp>
        <p:grpSp>
          <p:nvGrpSpPr>
            <p:cNvPr id="445" name="Group 444"/>
            <p:cNvGrpSpPr/>
            <p:nvPr/>
          </p:nvGrpSpPr>
          <p:grpSpPr>
            <a:xfrm>
              <a:off x="8707680" y="3087882"/>
              <a:ext cx="731619" cy="594044"/>
              <a:chOff x="-4860560" y="820146"/>
              <a:chExt cx="781681" cy="634692"/>
            </a:xfrm>
          </p:grpSpPr>
          <p:sp>
            <p:nvSpPr>
              <p:cNvPr id="459"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accent1">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460" name="Freeform 459"/>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accent1">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461" name="Rectangle 460"/>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sp>
          <p:nvSpPr>
            <p:cNvPr id="446" name="Rectangle 445"/>
            <p:cNvSpPr/>
            <p:nvPr/>
          </p:nvSpPr>
          <p:spPr>
            <a:xfrm>
              <a:off x="8796588" y="3058246"/>
              <a:ext cx="378630" cy="523220"/>
            </a:xfrm>
            <a:prstGeom prst="rect">
              <a:avLst/>
            </a:prstGeom>
          </p:spPr>
          <p:txBody>
            <a:bodyPr wrap="none">
              <a:spAutoFit/>
            </a:bodyPr>
            <a:lstStyle/>
            <a:p>
              <a:pPr lvl="0" algn="r" defTabSz="779013">
                <a:spcAft>
                  <a:spcPts val="200"/>
                </a:spcAft>
                <a:buSzPct val="90000"/>
                <a:defRPr/>
              </a:pPr>
              <a:r>
                <a:rPr lang="en-IN" sz="2800" kern="0" dirty="0">
                  <a:solidFill>
                    <a:schemeClr val="bg1"/>
                  </a:solidFill>
                  <a:ea typeface="ＭＳ Ｐゴシック" charset="0"/>
                </a:rPr>
                <a:t>2</a:t>
              </a:r>
              <a:endParaRPr lang="en-IN" kern="0" dirty="0">
                <a:solidFill>
                  <a:schemeClr val="bg1"/>
                </a:solidFill>
                <a:ea typeface="ＭＳ Ｐゴシック" charset="0"/>
              </a:endParaRPr>
            </a:p>
          </p:txBody>
        </p:sp>
        <p:grpSp>
          <p:nvGrpSpPr>
            <p:cNvPr id="447" name="Group 446"/>
            <p:cNvGrpSpPr/>
            <p:nvPr/>
          </p:nvGrpSpPr>
          <p:grpSpPr>
            <a:xfrm>
              <a:off x="8711102" y="4029747"/>
              <a:ext cx="731619" cy="608235"/>
              <a:chOff x="16210183" y="4455477"/>
              <a:chExt cx="731619" cy="608235"/>
            </a:xfrm>
          </p:grpSpPr>
          <p:grpSp>
            <p:nvGrpSpPr>
              <p:cNvPr id="454" name="Group 453"/>
              <p:cNvGrpSpPr/>
              <p:nvPr/>
            </p:nvGrpSpPr>
            <p:grpSpPr>
              <a:xfrm>
                <a:off x="16210183" y="4469668"/>
                <a:ext cx="731619" cy="594044"/>
                <a:chOff x="-4860560" y="820146"/>
                <a:chExt cx="781681" cy="634692"/>
              </a:xfrm>
            </p:grpSpPr>
            <p:sp>
              <p:nvSpPr>
                <p:cNvPr id="456"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accent1">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457" name="Freeform 456"/>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accent1">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458" name="Rectangle 457"/>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sp>
            <p:nvSpPr>
              <p:cNvPr id="455" name="Rectangle 454"/>
              <p:cNvSpPr/>
              <p:nvPr/>
            </p:nvSpPr>
            <p:spPr>
              <a:xfrm>
                <a:off x="16301540" y="4455477"/>
                <a:ext cx="378630" cy="523220"/>
              </a:xfrm>
              <a:prstGeom prst="rect">
                <a:avLst/>
              </a:prstGeom>
            </p:spPr>
            <p:txBody>
              <a:bodyPr wrap="none">
                <a:spAutoFit/>
              </a:bodyPr>
              <a:lstStyle/>
              <a:p>
                <a:pPr lvl="0" algn="r" defTabSz="779013">
                  <a:spcAft>
                    <a:spcPts val="200"/>
                  </a:spcAft>
                  <a:buSzPct val="90000"/>
                  <a:defRPr/>
                </a:pPr>
                <a:r>
                  <a:rPr lang="en-IN" sz="2800" kern="0" dirty="0">
                    <a:solidFill>
                      <a:schemeClr val="bg1"/>
                    </a:solidFill>
                    <a:ea typeface="ＭＳ Ｐゴシック" charset="0"/>
                  </a:rPr>
                  <a:t>3</a:t>
                </a:r>
                <a:endParaRPr lang="en-IN" kern="0" dirty="0">
                  <a:solidFill>
                    <a:schemeClr val="bg1"/>
                  </a:solidFill>
                  <a:ea typeface="ＭＳ Ｐゴシック" charset="0"/>
                </a:endParaRPr>
              </a:p>
            </p:txBody>
          </p:sp>
        </p:grpSp>
        <p:grpSp>
          <p:nvGrpSpPr>
            <p:cNvPr id="448" name="Group 447"/>
            <p:cNvGrpSpPr/>
            <p:nvPr/>
          </p:nvGrpSpPr>
          <p:grpSpPr>
            <a:xfrm>
              <a:off x="8710150" y="4968228"/>
              <a:ext cx="731619" cy="608235"/>
              <a:chOff x="14553734" y="4455477"/>
              <a:chExt cx="731619" cy="608235"/>
            </a:xfrm>
          </p:grpSpPr>
          <p:grpSp>
            <p:nvGrpSpPr>
              <p:cNvPr id="449" name="Group 448"/>
              <p:cNvGrpSpPr/>
              <p:nvPr/>
            </p:nvGrpSpPr>
            <p:grpSpPr>
              <a:xfrm>
                <a:off x="14553734" y="4469668"/>
                <a:ext cx="731619" cy="594044"/>
                <a:chOff x="-4860560" y="820146"/>
                <a:chExt cx="781681" cy="634692"/>
              </a:xfrm>
            </p:grpSpPr>
            <p:sp>
              <p:nvSpPr>
                <p:cNvPr id="451"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accent1">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452" name="Freeform 451"/>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accent1">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453" name="Rectangle 452"/>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sp>
            <p:nvSpPr>
              <p:cNvPr id="450" name="Rectangle 449"/>
              <p:cNvSpPr/>
              <p:nvPr/>
            </p:nvSpPr>
            <p:spPr>
              <a:xfrm>
                <a:off x="14633555" y="4455477"/>
                <a:ext cx="378630" cy="523220"/>
              </a:xfrm>
              <a:prstGeom prst="rect">
                <a:avLst/>
              </a:prstGeom>
            </p:spPr>
            <p:txBody>
              <a:bodyPr wrap="none">
                <a:spAutoFit/>
              </a:bodyPr>
              <a:lstStyle/>
              <a:p>
                <a:pPr lvl="0" algn="r" defTabSz="779013">
                  <a:spcAft>
                    <a:spcPts val="200"/>
                  </a:spcAft>
                  <a:buSzPct val="90000"/>
                  <a:defRPr/>
                </a:pPr>
                <a:r>
                  <a:rPr lang="en-IN" sz="2800" kern="0" dirty="0">
                    <a:solidFill>
                      <a:schemeClr val="bg1"/>
                    </a:solidFill>
                    <a:ea typeface="ＭＳ Ｐゴシック" charset="0"/>
                  </a:rPr>
                  <a:t>4</a:t>
                </a:r>
                <a:endParaRPr lang="en-IN" kern="0" dirty="0">
                  <a:solidFill>
                    <a:schemeClr val="bg1"/>
                  </a:solidFill>
                  <a:ea typeface="ＭＳ Ｐゴシック" charset="0"/>
                </a:endParaRPr>
              </a:p>
            </p:txBody>
          </p:sp>
        </p:grpSp>
      </p:grpSp>
      <p:grpSp>
        <p:nvGrpSpPr>
          <p:cNvPr id="465" name="Group 464"/>
          <p:cNvGrpSpPr/>
          <p:nvPr/>
        </p:nvGrpSpPr>
        <p:grpSpPr>
          <a:xfrm>
            <a:off x="10712615" y="2838410"/>
            <a:ext cx="468374" cy="2344006"/>
            <a:chOff x="10712613" y="2649561"/>
            <a:chExt cx="512065" cy="2562660"/>
          </a:xfrm>
        </p:grpSpPr>
        <p:grpSp>
          <p:nvGrpSpPr>
            <p:cNvPr id="466" name="Group 465"/>
            <p:cNvGrpSpPr/>
            <p:nvPr/>
          </p:nvGrpSpPr>
          <p:grpSpPr>
            <a:xfrm rot="5400000">
              <a:off x="10714031" y="2649561"/>
              <a:ext cx="510647" cy="510647"/>
              <a:chOff x="2638626" y="5469738"/>
              <a:chExt cx="657225" cy="657225"/>
            </a:xfrm>
          </p:grpSpPr>
          <p:sp>
            <p:nvSpPr>
              <p:cNvPr id="473" name="Oval 472"/>
              <p:cNvSpPr/>
              <p:nvPr/>
            </p:nvSpPr>
            <p:spPr>
              <a:xfrm>
                <a:off x="2638626" y="5469738"/>
                <a:ext cx="657225" cy="657225"/>
              </a:xfrm>
              <a:prstGeom prst="ellipse">
                <a:avLst/>
              </a:prstGeom>
              <a:solidFill>
                <a:schemeClr val="accent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solidFill>
                    <a:schemeClr val="tx1"/>
                  </a:solidFill>
                </a:endParaRPr>
              </a:p>
            </p:txBody>
          </p:sp>
          <p:sp>
            <p:nvSpPr>
              <p:cNvPr id="474" name="Freeform 23"/>
              <p:cNvSpPr>
                <a:spLocks noEditPoints="1"/>
              </p:cNvSpPr>
              <p:nvPr/>
            </p:nvSpPr>
            <p:spPr bwMode="auto">
              <a:xfrm>
                <a:off x="2773988" y="5601939"/>
                <a:ext cx="397078" cy="424869"/>
              </a:xfrm>
              <a:custGeom>
                <a:avLst/>
                <a:gdLst>
                  <a:gd name="T0" fmla="*/ 1398 w 1406"/>
                  <a:gd name="T1" fmla="*/ 501 h 1505"/>
                  <a:gd name="T2" fmla="*/ 680 w 1406"/>
                  <a:gd name="T3" fmla="*/ 0 h 1505"/>
                  <a:gd name="T4" fmla="*/ 680 w 1406"/>
                  <a:gd name="T5" fmla="*/ 308 h 1505"/>
                  <a:gd name="T6" fmla="*/ 8 w 1406"/>
                  <a:gd name="T7" fmla="*/ 308 h 1505"/>
                  <a:gd name="T8" fmla="*/ 8 w 1406"/>
                  <a:gd name="T9" fmla="*/ 687 h 1505"/>
                  <a:gd name="T10" fmla="*/ 440 w 1406"/>
                  <a:gd name="T11" fmla="*/ 687 h 1505"/>
                  <a:gd name="T12" fmla="*/ 680 w 1406"/>
                  <a:gd name="T13" fmla="*/ 524 h 1505"/>
                  <a:gd name="T14" fmla="*/ 680 w 1406"/>
                  <a:gd name="T15" fmla="*/ 1003 h 1505"/>
                  <a:gd name="T16" fmla="*/ 1398 w 1406"/>
                  <a:gd name="T17" fmla="*/ 501 h 1505"/>
                  <a:gd name="T18" fmla="*/ 147 w 1406"/>
                  <a:gd name="T19" fmla="*/ 980 h 1505"/>
                  <a:gd name="T20" fmla="*/ 680 w 1406"/>
                  <a:gd name="T21" fmla="*/ 1327 h 1505"/>
                  <a:gd name="T22" fmla="*/ 680 w 1406"/>
                  <a:gd name="T23" fmla="*/ 1096 h 1505"/>
                  <a:gd name="T24" fmla="*/ 1375 w 1406"/>
                  <a:gd name="T25" fmla="*/ 1096 h 1505"/>
                  <a:gd name="T26" fmla="*/ 1375 w 1406"/>
                  <a:gd name="T27" fmla="*/ 1181 h 1505"/>
                  <a:gd name="T28" fmla="*/ 773 w 1406"/>
                  <a:gd name="T29" fmla="*/ 1181 h 1505"/>
                  <a:gd name="T30" fmla="*/ 773 w 1406"/>
                  <a:gd name="T31" fmla="*/ 1505 h 1505"/>
                  <a:gd name="T32" fmla="*/ 0 w 1406"/>
                  <a:gd name="T33" fmla="*/ 980 h 1505"/>
                  <a:gd name="T34" fmla="*/ 147 w 1406"/>
                  <a:gd name="T35" fmla="*/ 980 h 1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06" h="1505">
                    <a:moveTo>
                      <a:pt x="1398" y="501"/>
                    </a:moveTo>
                    <a:cubicBezTo>
                      <a:pt x="680" y="0"/>
                      <a:pt x="680" y="0"/>
                      <a:pt x="680" y="0"/>
                    </a:cubicBezTo>
                    <a:cubicBezTo>
                      <a:pt x="680" y="308"/>
                      <a:pt x="680" y="308"/>
                      <a:pt x="680" y="308"/>
                    </a:cubicBezTo>
                    <a:cubicBezTo>
                      <a:pt x="8" y="308"/>
                      <a:pt x="8" y="308"/>
                      <a:pt x="8" y="308"/>
                    </a:cubicBezTo>
                    <a:cubicBezTo>
                      <a:pt x="8" y="687"/>
                      <a:pt x="8" y="687"/>
                      <a:pt x="8" y="687"/>
                    </a:cubicBezTo>
                    <a:cubicBezTo>
                      <a:pt x="440" y="687"/>
                      <a:pt x="440" y="687"/>
                      <a:pt x="440" y="687"/>
                    </a:cubicBezTo>
                    <a:cubicBezTo>
                      <a:pt x="680" y="524"/>
                      <a:pt x="680" y="524"/>
                      <a:pt x="680" y="524"/>
                    </a:cubicBezTo>
                    <a:cubicBezTo>
                      <a:pt x="680" y="1003"/>
                      <a:pt x="680" y="1003"/>
                      <a:pt x="680" y="1003"/>
                    </a:cubicBezTo>
                    <a:cubicBezTo>
                      <a:pt x="1398" y="501"/>
                      <a:pt x="1398" y="501"/>
                      <a:pt x="1398" y="501"/>
                    </a:cubicBezTo>
                    <a:close/>
                    <a:moveTo>
                      <a:pt x="147" y="980"/>
                    </a:moveTo>
                    <a:cubicBezTo>
                      <a:pt x="680" y="1327"/>
                      <a:pt x="680" y="1327"/>
                      <a:pt x="680" y="1327"/>
                    </a:cubicBezTo>
                    <a:cubicBezTo>
                      <a:pt x="680" y="1096"/>
                      <a:pt x="680" y="1096"/>
                      <a:pt x="680" y="1096"/>
                    </a:cubicBezTo>
                    <a:cubicBezTo>
                      <a:pt x="1375" y="1096"/>
                      <a:pt x="1375" y="1096"/>
                      <a:pt x="1375" y="1096"/>
                    </a:cubicBezTo>
                    <a:cubicBezTo>
                      <a:pt x="1406" y="1096"/>
                      <a:pt x="1406" y="1181"/>
                      <a:pt x="1375" y="1181"/>
                    </a:cubicBezTo>
                    <a:cubicBezTo>
                      <a:pt x="773" y="1181"/>
                      <a:pt x="773" y="1181"/>
                      <a:pt x="773" y="1181"/>
                    </a:cubicBezTo>
                    <a:cubicBezTo>
                      <a:pt x="773" y="1505"/>
                      <a:pt x="773" y="1505"/>
                      <a:pt x="773" y="1505"/>
                    </a:cubicBezTo>
                    <a:cubicBezTo>
                      <a:pt x="0" y="980"/>
                      <a:pt x="0" y="980"/>
                      <a:pt x="0" y="980"/>
                    </a:cubicBezTo>
                    <a:cubicBezTo>
                      <a:pt x="147" y="980"/>
                      <a:pt x="147" y="980"/>
                      <a:pt x="147" y="980"/>
                    </a:cubicBezTo>
                    <a:close/>
                  </a:path>
                </a:pathLst>
              </a:custGeom>
              <a:solidFill>
                <a:schemeClr val="bg1"/>
              </a:solidFill>
              <a:ln>
                <a:noFill/>
              </a:ln>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spcBef>
                    <a:spcPts val="0"/>
                  </a:spcBef>
                  <a:spcAft>
                    <a:spcPts val="0"/>
                  </a:spcAft>
                  <a:buClrTx/>
                  <a:buSzTx/>
                  <a:buFontTx/>
                  <a:buNone/>
                  <a:tabLst/>
                  <a:defRPr/>
                </a:pPr>
                <a:endParaRPr kumimoji="0" lang="en-US" sz="1765" b="0" i="0" u="none" strike="noStrike" kern="0" cap="none" normalizeH="0" baseline="0" noProof="0">
                  <a:ln>
                    <a:noFill/>
                  </a:ln>
                  <a:effectLst/>
                  <a:uLnTx/>
                  <a:uFillTx/>
                </a:endParaRPr>
              </a:p>
            </p:txBody>
          </p:sp>
        </p:grpSp>
        <p:grpSp>
          <p:nvGrpSpPr>
            <p:cNvPr id="467" name="Group 466"/>
            <p:cNvGrpSpPr/>
            <p:nvPr/>
          </p:nvGrpSpPr>
          <p:grpSpPr>
            <a:xfrm rot="5400000">
              <a:off x="10712614" y="3654975"/>
              <a:ext cx="512064" cy="512064"/>
              <a:chOff x="5612414" y="5469737"/>
              <a:chExt cx="657225" cy="657225"/>
            </a:xfrm>
          </p:grpSpPr>
          <p:sp>
            <p:nvSpPr>
              <p:cNvPr id="471" name="Oval 470"/>
              <p:cNvSpPr/>
              <p:nvPr/>
            </p:nvSpPr>
            <p:spPr>
              <a:xfrm>
                <a:off x="5612414" y="5469737"/>
                <a:ext cx="657225" cy="657225"/>
              </a:xfrm>
              <a:prstGeom prst="ellipse">
                <a:avLst/>
              </a:prstGeom>
              <a:solidFill>
                <a:schemeClr val="accent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solidFill>
                    <a:schemeClr val="tx1"/>
                  </a:solidFill>
                </a:endParaRPr>
              </a:p>
            </p:txBody>
          </p:sp>
          <p:sp>
            <p:nvSpPr>
              <p:cNvPr id="472" name="Right Arrow 471"/>
              <p:cNvSpPr/>
              <p:nvPr/>
            </p:nvSpPr>
            <p:spPr>
              <a:xfrm>
                <a:off x="5752956" y="5666784"/>
                <a:ext cx="376140" cy="263134"/>
              </a:xfrm>
              <a:prstGeom prst="rightArrow">
                <a:avLst>
                  <a:gd name="adj1" fmla="val 50000"/>
                  <a:gd name="adj2" fmla="val 668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solidFill>
                    <a:schemeClr val="tx1"/>
                  </a:solidFill>
                </a:endParaRPr>
              </a:p>
            </p:txBody>
          </p:sp>
        </p:grpSp>
        <p:grpSp>
          <p:nvGrpSpPr>
            <p:cNvPr id="468" name="Group 467"/>
            <p:cNvGrpSpPr/>
            <p:nvPr/>
          </p:nvGrpSpPr>
          <p:grpSpPr>
            <a:xfrm rot="16200000" flipH="1">
              <a:off x="10712613" y="4700157"/>
              <a:ext cx="512064" cy="512064"/>
              <a:chOff x="8625016" y="5469738"/>
              <a:chExt cx="657225" cy="657225"/>
            </a:xfrm>
          </p:grpSpPr>
          <p:sp>
            <p:nvSpPr>
              <p:cNvPr id="469" name="Oval 468"/>
              <p:cNvSpPr/>
              <p:nvPr/>
            </p:nvSpPr>
            <p:spPr>
              <a:xfrm>
                <a:off x="8625016" y="5469738"/>
                <a:ext cx="657225" cy="657225"/>
              </a:xfrm>
              <a:prstGeom prst="ellipse">
                <a:avLst/>
              </a:prstGeom>
              <a:solidFill>
                <a:schemeClr val="accent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solidFill>
                    <a:schemeClr val="tx1"/>
                  </a:solidFill>
                </a:endParaRPr>
              </a:p>
            </p:txBody>
          </p:sp>
          <p:sp>
            <p:nvSpPr>
              <p:cNvPr id="470" name="Freeform 27"/>
              <p:cNvSpPr>
                <a:spLocks noEditPoints="1"/>
              </p:cNvSpPr>
              <p:nvPr/>
            </p:nvSpPr>
            <p:spPr bwMode="auto">
              <a:xfrm>
                <a:off x="8829584" y="5577489"/>
                <a:ext cx="248087" cy="441724"/>
              </a:xfrm>
              <a:custGeom>
                <a:avLst/>
                <a:gdLst>
                  <a:gd name="T0" fmla="*/ 482 w 1266"/>
                  <a:gd name="T1" fmla="*/ 1960 h 2257"/>
                  <a:gd name="T2" fmla="*/ 324 w 1266"/>
                  <a:gd name="T3" fmla="*/ 1807 h 2257"/>
                  <a:gd name="T4" fmla="*/ 603 w 1266"/>
                  <a:gd name="T5" fmla="*/ 1125 h 2257"/>
                  <a:gd name="T6" fmla="*/ 324 w 1266"/>
                  <a:gd name="T7" fmla="*/ 450 h 2257"/>
                  <a:gd name="T8" fmla="*/ 482 w 1266"/>
                  <a:gd name="T9" fmla="*/ 291 h 2257"/>
                  <a:gd name="T10" fmla="*/ 822 w 1266"/>
                  <a:gd name="T11" fmla="*/ 1125 h 2257"/>
                  <a:gd name="T12" fmla="*/ 482 w 1266"/>
                  <a:gd name="T13" fmla="*/ 1960 h 2257"/>
                  <a:gd name="T14" fmla="*/ 1266 w 1266"/>
                  <a:gd name="T15" fmla="*/ 1125 h 2257"/>
                  <a:gd name="T16" fmla="*/ 800 w 1266"/>
                  <a:gd name="T17" fmla="*/ 0 h 2257"/>
                  <a:gd name="T18" fmla="*/ 647 w 1266"/>
                  <a:gd name="T19" fmla="*/ 153 h 2257"/>
                  <a:gd name="T20" fmla="*/ 1047 w 1266"/>
                  <a:gd name="T21" fmla="*/ 1125 h 2257"/>
                  <a:gd name="T22" fmla="*/ 647 w 1266"/>
                  <a:gd name="T23" fmla="*/ 2098 h 2257"/>
                  <a:gd name="T24" fmla="*/ 800 w 1266"/>
                  <a:gd name="T25" fmla="*/ 2257 h 2257"/>
                  <a:gd name="T26" fmla="*/ 1266 w 1266"/>
                  <a:gd name="T27" fmla="*/ 1125 h 2257"/>
                  <a:gd name="T28" fmla="*/ 159 w 1266"/>
                  <a:gd name="T29" fmla="*/ 576 h 2257"/>
                  <a:gd name="T30" fmla="*/ 0 w 1266"/>
                  <a:gd name="T31" fmla="*/ 736 h 2257"/>
                  <a:gd name="T32" fmla="*/ 0 w 1266"/>
                  <a:gd name="T33" fmla="*/ 1515 h 2257"/>
                  <a:gd name="T34" fmla="*/ 159 w 1266"/>
                  <a:gd name="T35" fmla="*/ 1675 h 2257"/>
                  <a:gd name="T36" fmla="*/ 159 w 1266"/>
                  <a:gd name="T37" fmla="*/ 576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6" h="2257">
                    <a:moveTo>
                      <a:pt x="482" y="1960"/>
                    </a:moveTo>
                    <a:cubicBezTo>
                      <a:pt x="324" y="1807"/>
                      <a:pt x="324" y="1807"/>
                      <a:pt x="324" y="1807"/>
                    </a:cubicBezTo>
                    <a:cubicBezTo>
                      <a:pt x="504" y="1625"/>
                      <a:pt x="603" y="1384"/>
                      <a:pt x="603" y="1125"/>
                    </a:cubicBezTo>
                    <a:cubicBezTo>
                      <a:pt x="603" y="867"/>
                      <a:pt x="504" y="631"/>
                      <a:pt x="324" y="450"/>
                    </a:cubicBezTo>
                    <a:cubicBezTo>
                      <a:pt x="482" y="291"/>
                      <a:pt x="482" y="291"/>
                      <a:pt x="482" y="291"/>
                    </a:cubicBezTo>
                    <a:cubicBezTo>
                      <a:pt x="702" y="516"/>
                      <a:pt x="822" y="812"/>
                      <a:pt x="822" y="1125"/>
                    </a:cubicBezTo>
                    <a:cubicBezTo>
                      <a:pt x="822" y="1439"/>
                      <a:pt x="702" y="1735"/>
                      <a:pt x="482" y="1960"/>
                    </a:cubicBezTo>
                    <a:close/>
                    <a:moveTo>
                      <a:pt x="1266" y="1125"/>
                    </a:moveTo>
                    <a:cubicBezTo>
                      <a:pt x="1266" y="697"/>
                      <a:pt x="1102" y="296"/>
                      <a:pt x="800" y="0"/>
                    </a:cubicBezTo>
                    <a:cubicBezTo>
                      <a:pt x="647" y="153"/>
                      <a:pt x="647" y="153"/>
                      <a:pt x="647" y="153"/>
                    </a:cubicBezTo>
                    <a:cubicBezTo>
                      <a:pt x="905" y="411"/>
                      <a:pt x="1047" y="757"/>
                      <a:pt x="1047" y="1125"/>
                    </a:cubicBezTo>
                    <a:cubicBezTo>
                      <a:pt x="1047" y="1493"/>
                      <a:pt x="905" y="1839"/>
                      <a:pt x="647" y="2098"/>
                    </a:cubicBezTo>
                    <a:cubicBezTo>
                      <a:pt x="800" y="2257"/>
                      <a:pt x="800" y="2257"/>
                      <a:pt x="800" y="2257"/>
                    </a:cubicBezTo>
                    <a:cubicBezTo>
                      <a:pt x="1102" y="1955"/>
                      <a:pt x="1266" y="1554"/>
                      <a:pt x="1266" y="1125"/>
                    </a:cubicBezTo>
                    <a:close/>
                    <a:moveTo>
                      <a:pt x="159" y="576"/>
                    </a:moveTo>
                    <a:cubicBezTo>
                      <a:pt x="0" y="736"/>
                      <a:pt x="0" y="736"/>
                      <a:pt x="0" y="736"/>
                    </a:cubicBezTo>
                    <a:cubicBezTo>
                      <a:pt x="219" y="950"/>
                      <a:pt x="219" y="1301"/>
                      <a:pt x="0" y="1515"/>
                    </a:cubicBezTo>
                    <a:cubicBezTo>
                      <a:pt x="159" y="1675"/>
                      <a:pt x="159" y="1675"/>
                      <a:pt x="159" y="1675"/>
                    </a:cubicBezTo>
                    <a:cubicBezTo>
                      <a:pt x="455" y="1373"/>
                      <a:pt x="455" y="878"/>
                      <a:pt x="159" y="576"/>
                    </a:cubicBezTo>
                    <a:close/>
                  </a:path>
                </a:pathLst>
              </a:custGeom>
              <a:solidFill>
                <a:schemeClr val="bg1"/>
              </a:solidFill>
              <a:ln>
                <a:noFill/>
              </a:ln>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spcBef>
                    <a:spcPts val="0"/>
                  </a:spcBef>
                  <a:spcAft>
                    <a:spcPts val="0"/>
                  </a:spcAft>
                  <a:buClrTx/>
                  <a:buSzTx/>
                  <a:buFontTx/>
                  <a:buNone/>
                  <a:tabLst/>
                  <a:defRPr/>
                </a:pPr>
                <a:endParaRPr kumimoji="0" lang="en-US" sz="1765" b="0" i="0" u="none" strike="noStrike" kern="0" cap="none" normalizeH="0" baseline="0" noProof="0">
                  <a:ln>
                    <a:noFill/>
                  </a:ln>
                  <a:effectLst/>
                  <a:uLnTx/>
                  <a:uFillTx/>
                </a:endParaRPr>
              </a:p>
            </p:txBody>
          </p:sp>
        </p:grpSp>
      </p:grpSp>
      <p:sp>
        <p:nvSpPr>
          <p:cNvPr id="372" name="Text Placeholder 7"/>
          <p:cNvSpPr txBox="1">
            <a:spLocks/>
          </p:cNvSpPr>
          <p:nvPr/>
        </p:nvSpPr>
        <p:spPr>
          <a:xfrm>
            <a:off x="333384" y="878526"/>
            <a:ext cx="11400503" cy="749810"/>
          </a:xfrm>
          <a:prstGeom prst="rect">
            <a:avLst/>
          </a:prstGeom>
        </p:spPr>
        <p:txBody>
          <a:bodyPr vert="horz" wrap="square" lIns="0" tIns="0" rIns="0" bIns="0" rtlCol="0">
            <a:normAutofit fontScale="92500" lnSpcReduction="10000"/>
          </a:bodyPr>
          <a:lstStyle>
            <a:lvl1pPr marL="0" indent="0" algn="l" defTabSz="1087896" rtl="0" eaLnBrk="1" latinLnBrk="0" hangingPunct="1">
              <a:spcBef>
                <a:spcPts val="1800"/>
              </a:spcBef>
              <a:buClr>
                <a:srgbClr val="0072C6"/>
              </a:buClr>
              <a:buSzPct val="100000"/>
              <a:buFont typeface="Wingdings" pitchFamily="2" charset="2"/>
              <a:buNone/>
              <a:defRPr sz="2800" kern="1200">
                <a:solidFill>
                  <a:srgbClr val="0072C6"/>
                </a:solidFill>
                <a:latin typeface="Segoe UI Light" pitchFamily="34" charset="0"/>
                <a:ea typeface="Segoe UI" pitchFamily="34" charset="0"/>
                <a:cs typeface="Segoe UI" pitchFamily="34" charset="0"/>
              </a:defRPr>
            </a:lvl1pPr>
            <a:lvl2pPr marL="281620" indent="0" algn="l" defTabSz="1087896" rtl="0" eaLnBrk="1" latinLnBrk="0" hangingPunct="1">
              <a:spcBef>
                <a:spcPct val="20000"/>
              </a:spcBef>
              <a:buFont typeface="Arial" pitchFamily="34" charset="0"/>
              <a:buNone/>
              <a:defRPr sz="1800" kern="1200">
                <a:solidFill>
                  <a:srgbClr val="505050"/>
                </a:solidFill>
                <a:latin typeface="Segoe UI" pitchFamily="34" charset="0"/>
                <a:ea typeface="Segoe UI" pitchFamily="34" charset="0"/>
                <a:cs typeface="Segoe UI" pitchFamily="34" charset="0"/>
              </a:defRPr>
            </a:lvl2pPr>
            <a:lvl3pPr marL="588363" indent="0" algn="l" defTabSz="1087896" rtl="0" eaLnBrk="1" latinLnBrk="0" hangingPunct="1">
              <a:spcBef>
                <a:spcPct val="20000"/>
              </a:spcBef>
              <a:buFont typeface="Arial" pitchFamily="34" charset="0"/>
              <a:buNone/>
              <a:defRPr sz="1600" kern="1200">
                <a:solidFill>
                  <a:srgbClr val="505050"/>
                </a:solidFill>
                <a:latin typeface="Segoe UI" pitchFamily="34" charset="0"/>
                <a:ea typeface="Segoe UI" pitchFamily="34" charset="0"/>
                <a:cs typeface="Segoe UI" pitchFamily="34" charset="0"/>
              </a:defRPr>
            </a:lvl3pPr>
            <a:lvl4pPr marL="869983" indent="0" algn="l" defTabSz="1087896" rtl="0" eaLnBrk="1" latinLnBrk="0" hangingPunct="1">
              <a:spcBef>
                <a:spcPct val="20000"/>
              </a:spcBef>
              <a:buFont typeface="Arial" pitchFamily="34" charset="0"/>
              <a:buNone/>
              <a:defRPr sz="1400" kern="1200">
                <a:solidFill>
                  <a:srgbClr val="505050"/>
                </a:solidFill>
                <a:latin typeface="Segoe UI" pitchFamily="34" charset="0"/>
                <a:ea typeface="Segoe UI" pitchFamily="34" charset="0"/>
                <a:cs typeface="Segoe UI" pitchFamily="34" charset="0"/>
              </a:defRPr>
            </a:lvl4pPr>
            <a:lvl5pPr marL="1105327" indent="0" algn="l" defTabSz="1087896" rtl="0" eaLnBrk="1" latinLnBrk="0" hangingPunct="1">
              <a:spcBef>
                <a:spcPct val="20000"/>
              </a:spcBef>
              <a:buFont typeface="Arial" pitchFamily="34" charset="0"/>
              <a:buNone/>
              <a:defRPr sz="1400" kern="1200">
                <a:solidFill>
                  <a:srgbClr val="505050"/>
                </a:solidFill>
                <a:latin typeface="Segoe UI" pitchFamily="34" charset="0"/>
                <a:ea typeface="Segoe UI" pitchFamily="34" charset="0"/>
                <a:cs typeface="Segoe UI" pitchFamily="34" charset="0"/>
              </a:defRPr>
            </a:lvl5pPr>
            <a:lvl6pPr marL="2991716"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535663"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079613"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623560" indent="-271973" algn="l" defTabSz="1087896" rtl="0" eaLnBrk="1" latinLnBrk="0" hangingPunct="1">
              <a:spcBef>
                <a:spcPct val="20000"/>
              </a:spcBef>
              <a:buFont typeface="Arial" pitchFamily="34" charset="0"/>
              <a:buChar char="•"/>
              <a:defRPr sz="2500" kern="1200">
                <a:solidFill>
                  <a:schemeClr val="tx1"/>
                </a:solidFill>
                <a:latin typeface="+mn-lt"/>
                <a:ea typeface="+mn-ea"/>
                <a:cs typeface="+mn-cs"/>
              </a:defRPr>
            </a:lvl9pPr>
          </a:lstStyle>
          <a:p>
            <a:pPr marL="342900" lvl="0" indent="-342900">
              <a:buFont typeface="Wingdings" panose="05000000000000000000" pitchFamily="2" charset="2"/>
              <a:buChar char="ü"/>
              <a:defRPr/>
            </a:pPr>
            <a:r>
              <a:rPr lang="en-US" sz="2000" dirty="0"/>
              <a:t>Partner owns the customer relationship end-to-end, service the complete lifecycle, and attach services</a:t>
            </a:r>
          </a:p>
          <a:p>
            <a:pPr marL="342900" lvl="0" indent="-342900">
              <a:buFont typeface="Wingdings" panose="05000000000000000000" pitchFamily="2" charset="2"/>
              <a:buChar char="ü"/>
              <a:defRPr/>
            </a:pPr>
            <a:r>
              <a:rPr lang="en-US" sz="2000" dirty="0"/>
              <a:t>One Platform for all Microsoft Cloud Services (Azure, 0365, Enterprise Mobility Suite, Dynamics CRM Online)</a:t>
            </a:r>
          </a:p>
          <a:p>
            <a:pPr marL="342900" lvl="0" indent="-342900">
              <a:buFont typeface="Wingdings" panose="05000000000000000000" pitchFamily="2" charset="2"/>
              <a:buChar char="ü"/>
              <a:defRPr/>
            </a:pPr>
            <a:endParaRPr lang="en-US" sz="2000" dirty="0"/>
          </a:p>
          <a:p>
            <a:pPr algn="ctr">
              <a:defRPr/>
            </a:pPr>
            <a:endParaRPr lang="en-US" sz="2000" dirty="0">
              <a:cs typeface="+mn-cs"/>
            </a:endParaRPr>
          </a:p>
        </p:txBody>
      </p:sp>
      <p:sp>
        <p:nvSpPr>
          <p:cNvPr id="3" name="Slide Number Placeholder 2"/>
          <p:cNvSpPr>
            <a:spLocks noGrp="1"/>
          </p:cNvSpPr>
          <p:nvPr>
            <p:ph type="sldNum" sz="quarter" idx="12"/>
          </p:nvPr>
        </p:nvSpPr>
        <p:spPr/>
        <p:txBody>
          <a:bodyPr/>
          <a:lstStyle/>
          <a:p>
            <a:fld id="{6A4C1A4A-E5E6-4CC1-B72C-A20A4EB3E2D2}" type="slidenum">
              <a:rPr lang="en-US" smtClean="0">
                <a:solidFill>
                  <a:srgbClr val="505050"/>
                </a:solidFill>
              </a:rPr>
              <a:pPr/>
              <a:t>13</a:t>
            </a:fld>
            <a:endParaRPr lang="en-US" dirty="0">
              <a:solidFill>
                <a:srgbClr val="505050"/>
              </a:solidFill>
            </a:endParaRPr>
          </a:p>
        </p:txBody>
      </p:sp>
      <p:sp>
        <p:nvSpPr>
          <p:cNvPr id="373" name="TextBox 372"/>
          <p:cNvSpPr txBox="1"/>
          <p:nvPr/>
        </p:nvSpPr>
        <p:spPr>
          <a:xfrm>
            <a:off x="1162473" y="5953072"/>
            <a:ext cx="5509329" cy="307777"/>
          </a:xfrm>
          <a:prstGeom prst="rect">
            <a:avLst/>
          </a:prstGeom>
          <a:noFill/>
        </p:spPr>
        <p:txBody>
          <a:bodyPr wrap="none" lIns="0" tIns="0" rIns="0" bIns="0" rtlCol="0">
            <a:spAutoFit/>
          </a:bodyPr>
          <a:lstStyle/>
          <a:p>
            <a:pPr algn="ctr" fontAlgn="base">
              <a:spcBef>
                <a:spcPct val="0"/>
              </a:spcBef>
              <a:spcAft>
                <a:spcPct val="0"/>
              </a:spcAft>
            </a:pPr>
            <a:r>
              <a:rPr lang="en-US" sz="2000" dirty="0">
                <a:solidFill>
                  <a:schemeClr val="accent3"/>
                </a:solidFill>
                <a:cs typeface="Segoe UI" panose="020B0502040204020203" pitchFamily="34" charset="0"/>
              </a:rPr>
              <a:t>Azure conditions: 20% CSP Wholesale Discount </a:t>
            </a:r>
          </a:p>
        </p:txBody>
      </p:sp>
      <p:sp>
        <p:nvSpPr>
          <p:cNvPr id="374" name="Rectangle 373"/>
          <p:cNvSpPr/>
          <p:nvPr/>
        </p:nvSpPr>
        <p:spPr>
          <a:xfrm>
            <a:off x="1202203" y="6299965"/>
            <a:ext cx="2003754" cy="123111"/>
          </a:xfrm>
          <a:prstGeom prst="rect">
            <a:avLst/>
          </a:prstGeom>
        </p:spPr>
        <p:txBody>
          <a:bodyPr wrap="non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effectLst/>
                <a:uLnTx/>
                <a:uFillTx/>
                <a:latin typeface="Segoe UI"/>
              </a:rPr>
              <a:t>*More details here: </a:t>
            </a:r>
            <a:r>
              <a:rPr kumimoji="0" lang="en-US" sz="800" b="0" i="1" u="none" strike="noStrike" kern="1200" cap="none" spc="0" normalizeH="0" baseline="0" noProof="0" dirty="0">
                <a:ln>
                  <a:noFill/>
                </a:ln>
                <a:effectLst/>
                <a:uLnTx/>
                <a:uFillTx/>
                <a:latin typeface="Segoe UI"/>
                <a:ea typeface="Segoe UI" pitchFamily="34" charset="0"/>
                <a:cs typeface="Segoe UI" pitchFamily="34" charset="0"/>
                <a:hlinkClick r:id="rId3"/>
              </a:rPr>
              <a:t>aka.ms/</a:t>
            </a:r>
            <a:r>
              <a:rPr kumimoji="0" lang="en-US" sz="800" b="0" i="1" u="none" strike="noStrike" kern="1200" cap="none" spc="0" normalizeH="0" baseline="0" noProof="0" dirty="0" err="1">
                <a:ln>
                  <a:noFill/>
                </a:ln>
                <a:effectLst/>
                <a:uLnTx/>
                <a:uFillTx/>
                <a:latin typeface="Segoe UI"/>
                <a:ea typeface="Segoe UI" pitchFamily="34" charset="0"/>
                <a:cs typeface="Segoe UI" pitchFamily="34" charset="0"/>
                <a:hlinkClick r:id="rId3"/>
              </a:rPr>
              <a:t>partnerincentives</a:t>
            </a:r>
            <a:endParaRPr kumimoji="0" lang="en-US" sz="800" b="0" i="0" u="none" strike="noStrike" kern="1200" cap="none" spc="0" normalizeH="0" baseline="0" noProof="0" dirty="0">
              <a:ln>
                <a:noFill/>
              </a:ln>
              <a:effectLst/>
              <a:uLnTx/>
              <a:uFillTx/>
              <a:latin typeface="Segoe UI"/>
            </a:endParaRPr>
          </a:p>
        </p:txBody>
      </p:sp>
    </p:spTree>
    <p:extLst>
      <p:ext uri="{BB962C8B-B14F-4D97-AF65-F5344CB8AC3E}">
        <p14:creationId xmlns:p14="http://schemas.microsoft.com/office/powerpoint/2010/main" val="7712124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79"/>
                                        </p:tgtEl>
                                        <p:attrNameLst>
                                          <p:attrName>style.visibility</p:attrName>
                                        </p:attrNameLst>
                                      </p:cBhvr>
                                      <p:to>
                                        <p:strVal val="visible"/>
                                      </p:to>
                                    </p:set>
                                    <p:anim calcmode="lin" valueType="num">
                                      <p:cBhvr additive="base">
                                        <p:cTn id="7" dur="750" fill="hold"/>
                                        <p:tgtEl>
                                          <p:spTgt spid="379"/>
                                        </p:tgtEl>
                                        <p:attrNameLst>
                                          <p:attrName>ppt_x</p:attrName>
                                        </p:attrNameLst>
                                      </p:cBhvr>
                                      <p:tavLst>
                                        <p:tav tm="0">
                                          <p:val>
                                            <p:strVal val="#ppt_x"/>
                                          </p:val>
                                        </p:tav>
                                        <p:tav tm="100000">
                                          <p:val>
                                            <p:strVal val="#ppt_x"/>
                                          </p:val>
                                        </p:tav>
                                      </p:tavLst>
                                    </p:anim>
                                    <p:anim calcmode="lin" valueType="num">
                                      <p:cBhvr additive="base">
                                        <p:cTn id="8" dur="750" fill="hold"/>
                                        <p:tgtEl>
                                          <p:spTgt spid="379"/>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nodeType="afterEffect">
                                  <p:stCondLst>
                                    <p:cond delay="0"/>
                                  </p:stCondLst>
                                  <p:childTnLst>
                                    <p:set>
                                      <p:cBhvr>
                                        <p:cTn id="11" dur="1" fill="hold">
                                          <p:stCondLst>
                                            <p:cond delay="0"/>
                                          </p:stCondLst>
                                        </p:cTn>
                                        <p:tgtEl>
                                          <p:spTgt spid="395"/>
                                        </p:tgtEl>
                                        <p:attrNameLst>
                                          <p:attrName>style.visibility</p:attrName>
                                        </p:attrNameLst>
                                      </p:cBhvr>
                                      <p:to>
                                        <p:strVal val="visible"/>
                                      </p:to>
                                    </p:set>
                                    <p:anim calcmode="lin" valueType="num">
                                      <p:cBhvr additive="base">
                                        <p:cTn id="12" dur="750" fill="hold"/>
                                        <p:tgtEl>
                                          <p:spTgt spid="395"/>
                                        </p:tgtEl>
                                        <p:attrNameLst>
                                          <p:attrName>ppt_x</p:attrName>
                                        </p:attrNameLst>
                                      </p:cBhvr>
                                      <p:tavLst>
                                        <p:tav tm="0">
                                          <p:val>
                                            <p:strVal val="#ppt_x"/>
                                          </p:val>
                                        </p:tav>
                                        <p:tav tm="100000">
                                          <p:val>
                                            <p:strVal val="#ppt_x"/>
                                          </p:val>
                                        </p:tav>
                                      </p:tavLst>
                                    </p:anim>
                                    <p:anim calcmode="lin" valueType="num">
                                      <p:cBhvr additive="base">
                                        <p:cTn id="13" dur="750" fill="hold"/>
                                        <p:tgtEl>
                                          <p:spTgt spid="395"/>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nodeType="afterEffect">
                                  <p:stCondLst>
                                    <p:cond delay="0"/>
                                  </p:stCondLst>
                                  <p:childTnLst>
                                    <p:set>
                                      <p:cBhvr>
                                        <p:cTn id="16" dur="1" fill="hold">
                                          <p:stCondLst>
                                            <p:cond delay="0"/>
                                          </p:stCondLst>
                                        </p:cTn>
                                        <p:tgtEl>
                                          <p:spTgt spid="431"/>
                                        </p:tgtEl>
                                        <p:attrNameLst>
                                          <p:attrName>style.visibility</p:attrName>
                                        </p:attrNameLst>
                                      </p:cBhvr>
                                      <p:to>
                                        <p:strVal val="visible"/>
                                      </p:to>
                                    </p:set>
                                    <p:anim calcmode="lin" valueType="num">
                                      <p:cBhvr additive="base">
                                        <p:cTn id="17" dur="750" fill="hold"/>
                                        <p:tgtEl>
                                          <p:spTgt spid="431"/>
                                        </p:tgtEl>
                                        <p:attrNameLst>
                                          <p:attrName>ppt_x</p:attrName>
                                        </p:attrNameLst>
                                      </p:cBhvr>
                                      <p:tavLst>
                                        <p:tav tm="0">
                                          <p:val>
                                            <p:strVal val="#ppt_x"/>
                                          </p:val>
                                        </p:tav>
                                        <p:tav tm="100000">
                                          <p:val>
                                            <p:strVal val="#ppt_x"/>
                                          </p:val>
                                        </p:tav>
                                      </p:tavLst>
                                    </p:anim>
                                    <p:anim calcmode="lin" valueType="num">
                                      <p:cBhvr additive="base">
                                        <p:cTn id="18" dur="750" fill="hold"/>
                                        <p:tgtEl>
                                          <p:spTgt spid="431"/>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38"/>
                                        </p:tgtEl>
                                        <p:attrNameLst>
                                          <p:attrName>style.visibility</p:attrName>
                                        </p:attrNameLst>
                                      </p:cBhvr>
                                      <p:to>
                                        <p:strVal val="visible"/>
                                      </p:to>
                                    </p:set>
                                    <p:animEffect transition="in" filter="fade">
                                      <p:cBhvr>
                                        <p:cTn id="23" dur="1500"/>
                                        <p:tgtEl>
                                          <p:spTgt spid="438"/>
                                        </p:tgtEl>
                                      </p:cBhvr>
                                    </p:animEffect>
                                  </p:childTnLst>
                                </p:cTn>
                              </p:par>
                              <p:par>
                                <p:cTn id="24" presetID="63" presetClass="path" presetSubtype="0" decel="100000" fill="hold" nodeType="withEffect">
                                  <p:stCondLst>
                                    <p:cond delay="0"/>
                                  </p:stCondLst>
                                  <p:childTnLst>
                                    <p:animMotion origin="layout" path="M -4.16667E-7 -3.7037E-7 L 0.02148 -3.7037E-7 " pathEditMode="relative" rAng="0" ptsTypes="AA">
                                      <p:cBhvr>
                                        <p:cTn id="25" dur="1500" spd="-100000" fill="hold"/>
                                        <p:tgtEl>
                                          <p:spTgt spid="438"/>
                                        </p:tgtEl>
                                        <p:attrNameLst>
                                          <p:attrName>ppt_x</p:attrName>
                                          <p:attrName>ppt_y</p:attrName>
                                        </p:attrNameLst>
                                      </p:cBhvr>
                                      <p:rCtr x="1068" y="0"/>
                                    </p:animMotion>
                                  </p:childTnLst>
                                </p:cTn>
                              </p:par>
                            </p:childTnLst>
                          </p:cTn>
                        </p:par>
                        <p:par>
                          <p:cTn id="26" fill="hold">
                            <p:stCondLst>
                              <p:cond delay="1500"/>
                            </p:stCondLst>
                            <p:childTnLst>
                              <p:par>
                                <p:cTn id="27" presetID="10" presetClass="entr" presetSubtype="0" fill="hold" nodeType="afterEffect">
                                  <p:stCondLst>
                                    <p:cond delay="0"/>
                                  </p:stCondLst>
                                  <p:childTnLst>
                                    <p:set>
                                      <p:cBhvr>
                                        <p:cTn id="28" dur="1" fill="hold">
                                          <p:stCondLst>
                                            <p:cond delay="0"/>
                                          </p:stCondLst>
                                        </p:cTn>
                                        <p:tgtEl>
                                          <p:spTgt spid="465"/>
                                        </p:tgtEl>
                                        <p:attrNameLst>
                                          <p:attrName>style.visibility</p:attrName>
                                        </p:attrNameLst>
                                      </p:cBhvr>
                                      <p:to>
                                        <p:strVal val="visible"/>
                                      </p:to>
                                    </p:set>
                                    <p:animEffect transition="in" filter="fade">
                                      <p:cBhvr>
                                        <p:cTn id="29" dur="1500"/>
                                        <p:tgtEl>
                                          <p:spTgt spid="4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Introducing the Partner Center</a:t>
            </a:r>
            <a:endParaRPr lang="en-US" dirty="0"/>
          </a:p>
        </p:txBody>
      </p:sp>
      <p:sp>
        <p:nvSpPr>
          <p:cNvPr id="82" name="Rectangle 81"/>
          <p:cNvSpPr/>
          <p:nvPr/>
        </p:nvSpPr>
        <p:spPr bwMode="auto">
          <a:xfrm>
            <a:off x="439074" y="2127284"/>
            <a:ext cx="9576478" cy="344142"/>
          </a:xfrm>
          <a:prstGeom prst="rect">
            <a:avLst/>
          </a:prstGeom>
          <a:solidFill>
            <a:srgbClr val="002050"/>
          </a:solidFill>
          <a:ln w="9525" cap="flat" cmpd="sng" algn="ctr">
            <a:noFill/>
            <a:prstDash val="solid"/>
            <a:headEnd type="none" w="med" len="med"/>
            <a:tailEnd type="none" w="med" len="med"/>
          </a:ln>
          <a:effectLst/>
        </p:spPr>
        <p:txBody>
          <a:bodyPr rot="0" spcFirstLastPara="0" vertOverflow="overflow" horzOverflow="overflow" vert="horz" wrap="square" lIns="186494" tIns="149196" rIns="186494" bIns="149196" numCol="1" spcCol="0" rtlCol="0" fromWordArt="0" anchor="ctr" anchorCtr="0" forceAA="0" compatLnSpc="1">
            <a:prstTxWarp prst="textNoShape">
              <a:avLst/>
            </a:prstTxWarp>
            <a:noAutofit/>
          </a:bodyPr>
          <a:lstStyle/>
          <a:p>
            <a:pPr marL="0" marR="0" lvl="0" indent="0" algn="ctr" defTabSz="950845" eaLnBrk="1" fontAlgn="base" latinLnBrk="0" hangingPunct="1">
              <a:lnSpc>
                <a:spcPct val="90000"/>
              </a:lnSpc>
              <a:spcBef>
                <a:spcPct val="0"/>
              </a:spcBef>
              <a:spcAft>
                <a:spcPct val="0"/>
              </a:spcAft>
              <a:buClrTx/>
              <a:buSzTx/>
              <a:buFontTx/>
              <a:buNone/>
              <a:tabLst/>
              <a:defRPr/>
            </a:pPr>
            <a:r>
              <a:rPr kumimoji="0" lang="en-US" sz="204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Partner Center Key Capabilities</a:t>
            </a:r>
          </a:p>
        </p:txBody>
      </p:sp>
      <p:sp>
        <p:nvSpPr>
          <p:cNvPr id="83" name="Rectangle 82"/>
          <p:cNvSpPr/>
          <p:nvPr/>
        </p:nvSpPr>
        <p:spPr bwMode="auto">
          <a:xfrm>
            <a:off x="5242085" y="2512696"/>
            <a:ext cx="2370706" cy="1473304"/>
          </a:xfrm>
          <a:prstGeom prst="rect">
            <a:avLst/>
          </a:prstGeom>
          <a:solidFill>
            <a:srgbClr val="0072C6"/>
          </a:solidFill>
          <a:ln w="10795" cap="flat" cmpd="sng" algn="ctr">
            <a:noFill/>
            <a:prstDash val="solid"/>
            <a:headEnd type="none" w="med" len="med"/>
            <a:tailEnd type="none" w="med" len="med"/>
          </a:ln>
          <a:effectLst/>
        </p:spPr>
        <p:txBody>
          <a:bodyPr rot="0" spcFirstLastPara="0" vertOverflow="overflow" horzOverflow="overflow" vert="horz" wrap="square" lIns="745978" tIns="46623" rIns="46623" bIns="46623" numCol="1" spcCol="0" rtlCol="0" fromWordArt="0" anchor="ctr" anchorCtr="0" forceAA="0" compatLnSpc="1">
            <a:prstTxWarp prst="textNoShape">
              <a:avLst/>
            </a:prstTxWarp>
            <a:noAutofit/>
          </a:bodyPr>
          <a:lstStyle/>
          <a:p>
            <a:pPr marL="0" marR="0" lvl="0" indent="0" defTabSz="932418"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solidFill>
                  <a:srgbClr val="FFFFFF"/>
                </a:solidFill>
                <a:effectLst/>
                <a:uLnTx/>
                <a:uFillTx/>
                <a:latin typeface="Segoe UI Semibold" panose="020B0702040204020203" pitchFamily="34" charset="0"/>
                <a:ea typeface="Segoe UI" panose="020B0502040204020203" pitchFamily="34" charset="0"/>
                <a:cs typeface="Segoe UI Semibold" panose="020B0702040204020203" pitchFamily="34" charset="0"/>
              </a:rPr>
              <a:t>Admin-on-behalf-of customers</a:t>
            </a:r>
          </a:p>
        </p:txBody>
      </p:sp>
      <p:cxnSp>
        <p:nvCxnSpPr>
          <p:cNvPr id="84" name="Straight Connector 83"/>
          <p:cNvCxnSpPr/>
          <p:nvPr/>
        </p:nvCxnSpPr>
        <p:spPr>
          <a:xfrm>
            <a:off x="5963734" y="2899103"/>
            <a:ext cx="0" cy="700491"/>
          </a:xfrm>
          <a:prstGeom prst="line">
            <a:avLst/>
          </a:prstGeom>
          <a:noFill/>
          <a:ln w="12700" cap="rnd" cmpd="sng" algn="ctr">
            <a:solidFill>
              <a:srgbClr val="FFFFFF"/>
            </a:solidFill>
            <a:prstDash val="sysDot"/>
            <a:headEnd type="none"/>
            <a:tailEnd type="none"/>
          </a:ln>
          <a:effectLst/>
        </p:spPr>
      </p:cxnSp>
      <p:sp>
        <p:nvSpPr>
          <p:cNvPr id="85" name="Rectangle 84"/>
          <p:cNvSpPr/>
          <p:nvPr/>
        </p:nvSpPr>
        <p:spPr bwMode="auto">
          <a:xfrm>
            <a:off x="2841835" y="2512696"/>
            <a:ext cx="2370706" cy="1473304"/>
          </a:xfrm>
          <a:prstGeom prst="rect">
            <a:avLst/>
          </a:prstGeom>
          <a:solidFill>
            <a:srgbClr val="0072C6"/>
          </a:solidFill>
          <a:ln w="10795" cap="flat" cmpd="sng" algn="ctr">
            <a:noFill/>
            <a:prstDash val="solid"/>
            <a:headEnd type="none" w="med" len="med"/>
            <a:tailEnd type="none" w="med" len="med"/>
          </a:ln>
          <a:effectLst/>
        </p:spPr>
        <p:txBody>
          <a:bodyPr rot="0" spcFirstLastPara="0" vertOverflow="overflow" horzOverflow="overflow" vert="horz" wrap="square" lIns="745978" tIns="46623" rIns="46623" bIns="46623" numCol="1" spcCol="0" rtlCol="0" fromWordArt="0" anchor="ctr" anchorCtr="0" forceAA="0" compatLnSpc="1">
            <a:prstTxWarp prst="textNoShape">
              <a:avLst/>
            </a:prstTxWarp>
            <a:noAutofit/>
          </a:bodyPr>
          <a:lstStyle/>
          <a:p>
            <a:pPr marL="0" marR="0" lvl="0" indent="0" defTabSz="932418"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solidFill>
                  <a:srgbClr val="FFFFFF"/>
                </a:solidFill>
                <a:effectLst/>
                <a:uLnTx/>
                <a:uFillTx/>
                <a:latin typeface="Segoe UI Semibold" panose="020B0702040204020203" pitchFamily="34" charset="0"/>
                <a:ea typeface="Segoe UI" panose="020B0502040204020203" pitchFamily="34" charset="0"/>
                <a:cs typeface="Segoe UI Semibold" panose="020B0702040204020203" pitchFamily="34" charset="0"/>
              </a:rPr>
              <a:t>Provision Customers &amp; Subscriptions</a:t>
            </a:r>
          </a:p>
        </p:txBody>
      </p:sp>
      <p:cxnSp>
        <p:nvCxnSpPr>
          <p:cNvPr id="86" name="Straight Connector 85"/>
          <p:cNvCxnSpPr/>
          <p:nvPr/>
        </p:nvCxnSpPr>
        <p:spPr>
          <a:xfrm>
            <a:off x="3558885" y="2899103"/>
            <a:ext cx="0" cy="700491"/>
          </a:xfrm>
          <a:prstGeom prst="line">
            <a:avLst/>
          </a:prstGeom>
          <a:noFill/>
          <a:ln w="12700" cap="rnd" cmpd="sng" algn="ctr">
            <a:solidFill>
              <a:srgbClr val="FFFFFF"/>
            </a:solidFill>
            <a:prstDash val="sysDot"/>
            <a:headEnd type="none"/>
            <a:tailEnd type="none"/>
          </a:ln>
          <a:effectLst/>
        </p:spPr>
      </p:cxnSp>
      <p:sp>
        <p:nvSpPr>
          <p:cNvPr id="87" name="Rectangle 86"/>
          <p:cNvSpPr/>
          <p:nvPr/>
        </p:nvSpPr>
        <p:spPr bwMode="auto">
          <a:xfrm>
            <a:off x="439075" y="2512696"/>
            <a:ext cx="2373217" cy="1473304"/>
          </a:xfrm>
          <a:prstGeom prst="rect">
            <a:avLst/>
          </a:prstGeom>
          <a:solidFill>
            <a:srgbClr val="0072C6"/>
          </a:solidFill>
          <a:ln w="10795" cap="flat" cmpd="sng" algn="ctr">
            <a:noFill/>
            <a:prstDash val="solid"/>
            <a:headEnd type="none" w="med" len="med"/>
            <a:tailEnd type="none" w="med" len="med"/>
          </a:ln>
          <a:effectLst/>
        </p:spPr>
        <p:txBody>
          <a:bodyPr rot="0" spcFirstLastPara="0" vertOverflow="overflow" horzOverflow="overflow" vert="horz" wrap="square" lIns="745978" tIns="46623" rIns="46623" bIns="46623" numCol="1" spcCol="0" rtlCol="0" fromWordArt="0" anchor="ctr" anchorCtr="0" forceAA="0" compatLnSpc="1">
            <a:prstTxWarp prst="textNoShape">
              <a:avLst/>
            </a:prstTxWarp>
            <a:noAutofit/>
          </a:bodyPr>
          <a:lstStyle/>
          <a:p>
            <a:pPr marL="0" marR="0" lvl="0" indent="0" defTabSz="932418"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solidFill>
                  <a:srgbClr val="FFFFFF"/>
                </a:solidFill>
                <a:effectLst/>
                <a:uLnTx/>
                <a:uFillTx/>
                <a:latin typeface="Segoe UI Semibold" panose="020B0702040204020203" pitchFamily="34" charset="0"/>
                <a:ea typeface="Segoe UI" panose="020B0502040204020203" pitchFamily="34" charset="0"/>
                <a:cs typeface="Segoe UI Semibold" panose="020B0702040204020203" pitchFamily="34" charset="0"/>
              </a:rPr>
              <a:t>Easy to Use</a:t>
            </a:r>
          </a:p>
        </p:txBody>
      </p:sp>
      <p:cxnSp>
        <p:nvCxnSpPr>
          <p:cNvPr id="88" name="Straight Connector 87"/>
          <p:cNvCxnSpPr/>
          <p:nvPr/>
        </p:nvCxnSpPr>
        <p:spPr>
          <a:xfrm>
            <a:off x="1124507" y="2899103"/>
            <a:ext cx="0" cy="700491"/>
          </a:xfrm>
          <a:prstGeom prst="line">
            <a:avLst/>
          </a:prstGeom>
          <a:noFill/>
          <a:ln w="12700" cap="rnd" cmpd="sng" algn="ctr">
            <a:solidFill>
              <a:srgbClr val="FFFFFF"/>
            </a:solidFill>
            <a:prstDash val="sysDot"/>
            <a:headEnd type="none"/>
            <a:tailEnd type="none"/>
          </a:ln>
          <a:effectLst/>
        </p:spPr>
      </p:cxnSp>
      <p:sp>
        <p:nvSpPr>
          <p:cNvPr id="89" name="Rectangle 88"/>
          <p:cNvSpPr/>
          <p:nvPr/>
        </p:nvSpPr>
        <p:spPr bwMode="auto">
          <a:xfrm>
            <a:off x="5239266" y="4029979"/>
            <a:ext cx="2370707" cy="1473304"/>
          </a:xfrm>
          <a:prstGeom prst="rect">
            <a:avLst/>
          </a:prstGeom>
          <a:solidFill>
            <a:srgbClr val="0072C6"/>
          </a:solidFill>
          <a:ln w="10795" cap="flat" cmpd="sng" algn="ctr">
            <a:noFill/>
            <a:prstDash val="solid"/>
            <a:headEnd type="none" w="med" len="med"/>
            <a:tailEnd type="none" w="med" len="med"/>
          </a:ln>
          <a:effectLst/>
        </p:spPr>
        <p:txBody>
          <a:bodyPr rot="0" spcFirstLastPara="0" vertOverflow="overflow" horzOverflow="overflow" vert="horz" wrap="square" lIns="745978" tIns="46623" rIns="46623" bIns="46623" numCol="1" spcCol="0" rtlCol="0" fromWordArt="0" anchor="ctr" anchorCtr="0" forceAA="0" compatLnSpc="1">
            <a:prstTxWarp prst="textNoShape">
              <a:avLst/>
            </a:prstTxWarp>
            <a:noAutofit/>
          </a:bodyPr>
          <a:lstStyle/>
          <a:p>
            <a:pPr marL="0" marR="0" lvl="0" indent="0" defTabSz="932418"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solidFill>
                  <a:srgbClr val="FFC000"/>
                </a:solidFill>
                <a:effectLst/>
                <a:uLnTx/>
                <a:uFillTx/>
                <a:latin typeface="Segoe UI Semibold" panose="020B0702040204020203" pitchFamily="34" charset="0"/>
                <a:ea typeface="Segoe UI" panose="020B0502040204020203" pitchFamily="34" charset="0"/>
                <a:cs typeface="Segoe UI Semibold" panose="020B0702040204020203" pitchFamily="34" charset="0"/>
              </a:rPr>
              <a:t>CSP API access &amp; onboarding*</a:t>
            </a:r>
          </a:p>
        </p:txBody>
      </p:sp>
      <p:cxnSp>
        <p:nvCxnSpPr>
          <p:cNvPr id="90" name="Straight Connector 89"/>
          <p:cNvCxnSpPr/>
          <p:nvPr/>
        </p:nvCxnSpPr>
        <p:spPr>
          <a:xfrm>
            <a:off x="5929594" y="4416385"/>
            <a:ext cx="0" cy="700491"/>
          </a:xfrm>
          <a:prstGeom prst="line">
            <a:avLst/>
          </a:prstGeom>
          <a:noFill/>
          <a:ln w="12700" cap="rnd" cmpd="sng" algn="ctr">
            <a:solidFill>
              <a:srgbClr val="FFFFFF"/>
            </a:solidFill>
            <a:prstDash val="sysDot"/>
            <a:headEnd type="none"/>
            <a:tailEnd type="none"/>
          </a:ln>
          <a:effectLst/>
        </p:spPr>
      </p:cxnSp>
      <p:sp>
        <p:nvSpPr>
          <p:cNvPr id="91" name="Rectangle 90"/>
          <p:cNvSpPr/>
          <p:nvPr/>
        </p:nvSpPr>
        <p:spPr bwMode="auto">
          <a:xfrm>
            <a:off x="2832401" y="4029979"/>
            <a:ext cx="2370707" cy="1473304"/>
          </a:xfrm>
          <a:prstGeom prst="rect">
            <a:avLst/>
          </a:prstGeom>
          <a:solidFill>
            <a:srgbClr val="0072C6"/>
          </a:solidFill>
          <a:ln w="10795" cap="flat" cmpd="sng" algn="ctr">
            <a:noFill/>
            <a:prstDash val="solid"/>
            <a:headEnd type="none" w="med" len="med"/>
            <a:tailEnd type="none" w="med" len="med"/>
          </a:ln>
          <a:effectLst/>
        </p:spPr>
        <p:txBody>
          <a:bodyPr rot="0" spcFirstLastPara="0" vertOverflow="overflow" horzOverflow="overflow" vert="horz" wrap="square" lIns="745978" tIns="46623" rIns="46623" bIns="46623" numCol="1" spcCol="0" rtlCol="0" fromWordArt="0" anchor="ctr" anchorCtr="0" forceAA="0" compatLnSpc="1">
            <a:prstTxWarp prst="textNoShape">
              <a:avLst/>
            </a:prstTxWarp>
            <a:noAutofit/>
          </a:bodyPr>
          <a:lstStyle/>
          <a:p>
            <a:pPr marL="0" marR="0" lvl="0" indent="0" defTabSz="932418"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solidFill>
                  <a:srgbClr val="FFC000"/>
                </a:solidFill>
                <a:effectLst/>
                <a:uLnTx/>
                <a:uFillTx/>
                <a:latin typeface="Segoe UI Semibold" panose="020B0702040204020203" pitchFamily="34" charset="0"/>
                <a:ea typeface="Segoe UI" panose="020B0502040204020203" pitchFamily="34" charset="0"/>
                <a:cs typeface="Segoe UI Semibold" panose="020B0702040204020203" pitchFamily="34" charset="0"/>
              </a:rPr>
              <a:t>View Your Invoices* </a:t>
            </a:r>
          </a:p>
        </p:txBody>
      </p:sp>
      <p:cxnSp>
        <p:nvCxnSpPr>
          <p:cNvPr id="92" name="Straight Connector 91"/>
          <p:cNvCxnSpPr/>
          <p:nvPr/>
        </p:nvCxnSpPr>
        <p:spPr>
          <a:xfrm>
            <a:off x="3528077" y="4416385"/>
            <a:ext cx="0" cy="700491"/>
          </a:xfrm>
          <a:prstGeom prst="line">
            <a:avLst/>
          </a:prstGeom>
          <a:noFill/>
          <a:ln w="12700" cap="rnd" cmpd="sng" algn="ctr">
            <a:solidFill>
              <a:srgbClr val="FFFFFF"/>
            </a:solidFill>
            <a:prstDash val="sysDot"/>
            <a:headEnd type="none"/>
            <a:tailEnd type="none"/>
          </a:ln>
          <a:effectLst/>
        </p:spPr>
      </p:cxnSp>
      <p:sp>
        <p:nvSpPr>
          <p:cNvPr id="93" name="Rectangle 92"/>
          <p:cNvSpPr/>
          <p:nvPr/>
        </p:nvSpPr>
        <p:spPr bwMode="auto">
          <a:xfrm>
            <a:off x="7642335" y="2517913"/>
            <a:ext cx="2373217" cy="1473304"/>
          </a:xfrm>
          <a:prstGeom prst="rect">
            <a:avLst/>
          </a:prstGeom>
          <a:solidFill>
            <a:srgbClr val="0072C6"/>
          </a:solidFill>
          <a:ln w="10795" cap="flat" cmpd="sng" algn="ctr">
            <a:noFill/>
            <a:prstDash val="solid"/>
            <a:headEnd type="none" w="med" len="med"/>
            <a:tailEnd type="none" w="med" len="med"/>
          </a:ln>
          <a:effectLst/>
        </p:spPr>
        <p:txBody>
          <a:bodyPr rot="0" spcFirstLastPara="0" vertOverflow="overflow" horzOverflow="overflow" vert="horz" wrap="square" lIns="745978" tIns="46623" rIns="46623" bIns="46623" numCol="1" spcCol="0" rtlCol="0" fromWordArt="0" anchor="ctr" anchorCtr="0" forceAA="0" compatLnSpc="1">
            <a:prstTxWarp prst="textNoShape">
              <a:avLst/>
            </a:prstTxWarp>
            <a:noAutofit/>
          </a:bodyPr>
          <a:lstStyle/>
          <a:p>
            <a:pPr marL="0" marR="0" lvl="0" indent="0" defTabSz="932418"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solidFill>
                  <a:srgbClr val="FFFFFF"/>
                </a:solidFill>
                <a:effectLst/>
                <a:uLnTx/>
                <a:uFillTx/>
                <a:latin typeface="Segoe UI Semibold" panose="020B0702040204020203" pitchFamily="34" charset="0"/>
                <a:ea typeface="Segoe UI" panose="020B0502040204020203" pitchFamily="34" charset="0"/>
                <a:cs typeface="Segoe UI Semibold" panose="020B0702040204020203" pitchFamily="34" charset="0"/>
              </a:rPr>
              <a:t>O365, Intune, EMS, </a:t>
            </a:r>
            <a:r>
              <a:rPr kumimoji="0" lang="en-US" sz="1836" b="0" i="0" u="none" strike="noStrike" kern="0" cap="none" spc="0" normalizeH="0" baseline="0" noProof="0" dirty="0">
                <a:ln>
                  <a:noFill/>
                </a:ln>
                <a:solidFill>
                  <a:srgbClr val="FFC000"/>
                </a:solidFill>
                <a:effectLst/>
                <a:uLnTx/>
                <a:uFillTx/>
                <a:latin typeface="Segoe UI Semibold" panose="020B0702040204020203" pitchFamily="34" charset="0"/>
                <a:ea typeface="Segoe UI" panose="020B0502040204020203" pitchFamily="34" charset="0"/>
                <a:cs typeface="Segoe UI Semibold" panose="020B0702040204020203" pitchFamily="34" charset="0"/>
              </a:rPr>
              <a:t>Azure*, CRMOL*</a:t>
            </a:r>
          </a:p>
        </p:txBody>
      </p:sp>
      <p:cxnSp>
        <p:nvCxnSpPr>
          <p:cNvPr id="94" name="Straight Connector 93"/>
          <p:cNvCxnSpPr/>
          <p:nvPr/>
        </p:nvCxnSpPr>
        <p:spPr>
          <a:xfrm>
            <a:off x="8327767" y="2904319"/>
            <a:ext cx="0" cy="700491"/>
          </a:xfrm>
          <a:prstGeom prst="line">
            <a:avLst/>
          </a:prstGeom>
          <a:noFill/>
          <a:ln w="12700" cap="rnd" cmpd="sng" algn="ctr">
            <a:solidFill>
              <a:srgbClr val="FFFFFF"/>
            </a:solidFill>
            <a:prstDash val="sysDot"/>
            <a:headEnd type="none"/>
            <a:tailEnd type="none"/>
          </a:ln>
          <a:effectLst/>
        </p:spPr>
      </p:cxnSp>
      <p:sp>
        <p:nvSpPr>
          <p:cNvPr id="95" name="Rectangle 94"/>
          <p:cNvSpPr/>
          <p:nvPr/>
        </p:nvSpPr>
        <p:spPr bwMode="auto">
          <a:xfrm>
            <a:off x="426822" y="4032687"/>
            <a:ext cx="2369421" cy="1470595"/>
          </a:xfrm>
          <a:prstGeom prst="rect">
            <a:avLst/>
          </a:prstGeom>
          <a:solidFill>
            <a:srgbClr val="0072C6"/>
          </a:solidFill>
          <a:ln w="10795" cap="flat" cmpd="sng" algn="ctr">
            <a:noFill/>
            <a:prstDash val="solid"/>
            <a:headEnd type="none" w="med" len="med"/>
            <a:tailEnd type="none" w="med" len="med"/>
          </a:ln>
          <a:effectLst/>
        </p:spPr>
        <p:txBody>
          <a:bodyPr rot="0" spcFirstLastPara="0" vertOverflow="overflow" horzOverflow="overflow" vert="horz" wrap="square" lIns="745978" tIns="46623" rIns="46623" bIns="46623" numCol="1" spcCol="0" rtlCol="0" fromWordArt="0" anchor="ctr" anchorCtr="0" forceAA="0" compatLnSpc="1">
            <a:prstTxWarp prst="textNoShape">
              <a:avLst/>
            </a:prstTxWarp>
            <a:noAutofit/>
          </a:bodyPr>
          <a:lstStyle/>
          <a:p>
            <a:pPr marL="0" marR="0" lvl="0" indent="0" defTabSz="932418"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solidFill>
                  <a:srgbClr val="FFFFFF"/>
                </a:solidFill>
                <a:effectLst/>
                <a:uLnTx/>
                <a:uFillTx/>
                <a:latin typeface="Segoe UI Semibold" panose="020B0702040204020203" pitchFamily="34" charset="0"/>
                <a:ea typeface="Segoe UI" panose="020B0502040204020203" pitchFamily="34" charset="0"/>
                <a:cs typeface="Segoe UI Semibold" panose="020B0702040204020203" pitchFamily="34" charset="0"/>
              </a:rPr>
              <a:t>Multi-channel &amp; </a:t>
            </a:r>
            <a:br>
              <a:rPr kumimoji="0" lang="en-US" sz="1836" b="0" i="0" u="none" strike="noStrike" kern="0" cap="none" spc="0" normalizeH="0" baseline="0" noProof="0" dirty="0">
                <a:ln>
                  <a:noFill/>
                </a:ln>
                <a:solidFill>
                  <a:srgbClr val="FFFFFF"/>
                </a:solidFill>
                <a:effectLst/>
                <a:uLnTx/>
                <a:uFillTx/>
                <a:latin typeface="Segoe UI Semibold" panose="020B0702040204020203" pitchFamily="34" charset="0"/>
                <a:ea typeface="Segoe UI" panose="020B0502040204020203" pitchFamily="34" charset="0"/>
                <a:cs typeface="Segoe UI Semibold" panose="020B0702040204020203" pitchFamily="34" charset="0"/>
              </a:rPr>
            </a:br>
            <a:r>
              <a:rPr kumimoji="0" lang="en-US" sz="1836" b="0" i="0" u="none" strike="noStrike" kern="0" cap="none" spc="0" normalizeH="0" baseline="0" noProof="0" dirty="0">
                <a:ln>
                  <a:noFill/>
                </a:ln>
                <a:solidFill>
                  <a:srgbClr val="FFC000"/>
                </a:solidFill>
                <a:effectLst/>
                <a:uLnTx/>
                <a:uFillTx/>
                <a:latin typeface="Segoe UI Semibold" panose="020B0702040204020203" pitchFamily="34" charset="0"/>
                <a:ea typeface="Segoe UI" panose="020B0502040204020203" pitchFamily="34" charset="0"/>
                <a:cs typeface="Segoe UI Semibold" panose="020B0702040204020203" pitchFamily="34" charset="0"/>
              </a:rPr>
              <a:t>Multi-CSP Partner*</a:t>
            </a:r>
          </a:p>
        </p:txBody>
      </p:sp>
      <p:cxnSp>
        <p:nvCxnSpPr>
          <p:cNvPr id="96" name="Straight Connector 95"/>
          <p:cNvCxnSpPr/>
          <p:nvPr/>
        </p:nvCxnSpPr>
        <p:spPr>
          <a:xfrm>
            <a:off x="1124907" y="4419330"/>
            <a:ext cx="0" cy="700491"/>
          </a:xfrm>
          <a:prstGeom prst="line">
            <a:avLst/>
          </a:prstGeom>
          <a:noFill/>
          <a:ln w="12700" cap="rnd" cmpd="sng" algn="ctr">
            <a:solidFill>
              <a:srgbClr val="FFFFFF"/>
            </a:solidFill>
            <a:prstDash val="sysDot"/>
            <a:headEnd type="none"/>
            <a:tailEnd type="none"/>
          </a:ln>
          <a:effectLst/>
        </p:spPr>
      </p:cxnSp>
      <p:sp>
        <p:nvSpPr>
          <p:cNvPr id="97" name="Freeform 96"/>
          <p:cNvSpPr/>
          <p:nvPr/>
        </p:nvSpPr>
        <p:spPr bwMode="auto">
          <a:xfrm>
            <a:off x="2888861" y="4442233"/>
            <a:ext cx="571916" cy="648795"/>
          </a:xfrm>
          <a:custGeom>
            <a:avLst/>
            <a:gdLst/>
            <a:ahLst/>
            <a:cxnLst/>
            <a:rect l="l" t="t" r="r" b="b"/>
            <a:pathLst>
              <a:path w="3911447" h="4437244">
                <a:moveTo>
                  <a:pt x="2118517" y="1334584"/>
                </a:moveTo>
                <a:lnTo>
                  <a:pt x="2351646" y="1334584"/>
                </a:lnTo>
                <a:lnTo>
                  <a:pt x="2351646" y="1523144"/>
                </a:lnTo>
                <a:cubicBezTo>
                  <a:pt x="2460211" y="1526001"/>
                  <a:pt x="2541349" y="1540857"/>
                  <a:pt x="2636200" y="1567713"/>
                </a:cubicBezTo>
                <a:lnTo>
                  <a:pt x="2636200" y="1920834"/>
                </a:lnTo>
                <a:cubicBezTo>
                  <a:pt x="2474496" y="1835125"/>
                  <a:pt x="2273365" y="1795698"/>
                  <a:pt x="2207654" y="1838553"/>
                </a:cubicBezTo>
                <a:cubicBezTo>
                  <a:pt x="2143087" y="1864266"/>
                  <a:pt x="2148801" y="1951689"/>
                  <a:pt x="2193941" y="1982544"/>
                </a:cubicBezTo>
                <a:cubicBezTo>
                  <a:pt x="2250509" y="2061968"/>
                  <a:pt x="2742480" y="2139677"/>
                  <a:pt x="2697911" y="2513940"/>
                </a:cubicBezTo>
                <a:cubicBezTo>
                  <a:pt x="2676198" y="2774496"/>
                  <a:pt x="2445355" y="2858490"/>
                  <a:pt x="2355074" y="2884203"/>
                </a:cubicBezTo>
                <a:lnTo>
                  <a:pt x="2355074" y="3103618"/>
                </a:lnTo>
                <a:lnTo>
                  <a:pt x="2121945" y="3103618"/>
                </a:lnTo>
                <a:lnTo>
                  <a:pt x="2121945" y="2911630"/>
                </a:lnTo>
                <a:cubicBezTo>
                  <a:pt x="1984239" y="2908202"/>
                  <a:pt x="1817392" y="2870490"/>
                  <a:pt x="1755110" y="2829349"/>
                </a:cubicBezTo>
                <a:lnTo>
                  <a:pt x="1755110" y="2462515"/>
                </a:lnTo>
                <a:cubicBezTo>
                  <a:pt x="1882531" y="2572222"/>
                  <a:pt x="2069949" y="2616791"/>
                  <a:pt x="2173371" y="2606506"/>
                </a:cubicBezTo>
                <a:cubicBezTo>
                  <a:pt x="2273936" y="2595650"/>
                  <a:pt x="2276793" y="2487085"/>
                  <a:pt x="2228225" y="2445373"/>
                </a:cubicBezTo>
                <a:cubicBezTo>
                  <a:pt x="2160800" y="2349950"/>
                  <a:pt x="1657972" y="2316238"/>
                  <a:pt x="1748253" y="1855695"/>
                </a:cubicBezTo>
                <a:cubicBezTo>
                  <a:pt x="1788822" y="1620852"/>
                  <a:pt x="2024808" y="1545428"/>
                  <a:pt x="2121945" y="1536857"/>
                </a:cubicBezTo>
                <a:close/>
                <a:moveTo>
                  <a:pt x="2218622" y="0"/>
                </a:moveTo>
                <a:cubicBezTo>
                  <a:pt x="2627497" y="0"/>
                  <a:pt x="3010537" y="110605"/>
                  <a:pt x="3338276" y="305539"/>
                </a:cubicBezTo>
                <a:lnTo>
                  <a:pt x="3497555" y="101671"/>
                </a:lnTo>
                <a:lnTo>
                  <a:pt x="3773280" y="994290"/>
                </a:lnTo>
                <a:lnTo>
                  <a:pt x="2844521" y="937517"/>
                </a:lnTo>
                <a:lnTo>
                  <a:pt x="3030164" y="699905"/>
                </a:lnTo>
                <a:lnTo>
                  <a:pt x="3013735" y="720897"/>
                </a:lnTo>
                <a:cubicBezTo>
                  <a:pt x="2776817" y="594118"/>
                  <a:pt x="2506071" y="522608"/>
                  <a:pt x="2218622" y="522608"/>
                </a:cubicBezTo>
                <a:cubicBezTo>
                  <a:pt x="1281939" y="522608"/>
                  <a:pt x="522608" y="1281939"/>
                  <a:pt x="522608" y="2218622"/>
                </a:cubicBezTo>
                <a:cubicBezTo>
                  <a:pt x="522608" y="3155305"/>
                  <a:pt x="1281939" y="3914636"/>
                  <a:pt x="2218622" y="3914636"/>
                </a:cubicBezTo>
                <a:cubicBezTo>
                  <a:pt x="2743841" y="3914636"/>
                  <a:pt x="3213298" y="3675896"/>
                  <a:pt x="3524229" y="3300878"/>
                </a:cubicBezTo>
                <a:lnTo>
                  <a:pt x="3911447" y="3650966"/>
                </a:lnTo>
                <a:cubicBezTo>
                  <a:pt x="3505378" y="4132223"/>
                  <a:pt x="2897621" y="4437244"/>
                  <a:pt x="2218622" y="4437244"/>
                </a:cubicBezTo>
                <a:cubicBezTo>
                  <a:pt x="993311" y="4437244"/>
                  <a:pt x="0" y="3443933"/>
                  <a:pt x="0" y="2218622"/>
                </a:cubicBezTo>
                <a:cubicBezTo>
                  <a:pt x="0" y="993311"/>
                  <a:pt x="993311" y="0"/>
                  <a:pt x="2218622" y="0"/>
                </a:cubicBezTo>
                <a:close/>
              </a:path>
            </a:pathLst>
          </a:custGeom>
          <a:solidFill>
            <a:srgbClr val="FFFFFF"/>
          </a:solidFill>
          <a:ln w="10795" cap="flat" cmpd="sng" algn="ctr">
            <a:noFill/>
            <a:prstDash val="solid"/>
          </a:ln>
          <a:effectLst/>
        </p:spPr>
        <p:txBody>
          <a:bodyPr rot="0" spcFirstLastPara="0" vert="horz" wrap="square" lIns="93247" tIns="93247" rIns="93247" bIns="93247" numCol="1" spcCol="0" rtlCol="0" fromWordArt="0" anchor="b"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lvl="0" indent="0" algn="r" defTabSz="914363" rtl="0" eaLnBrk="1" fontAlgn="auto" latinLnBrk="0" hangingPunct="1">
              <a:lnSpc>
                <a:spcPct val="100000"/>
              </a:lnSpc>
              <a:spcBef>
                <a:spcPts val="0"/>
              </a:spcBef>
              <a:spcAft>
                <a:spcPts val="0"/>
              </a:spcAft>
              <a:buClrTx/>
              <a:buSzTx/>
              <a:buFontTx/>
              <a:buNone/>
              <a:tabLst/>
              <a:defRPr/>
            </a:pPr>
            <a:endParaRPr kumimoji="0" lang="en-US" sz="1223" b="0" i="0" u="none" strike="noStrike" kern="1200" cap="none" spc="0" normalizeH="0" baseline="0" noProof="0" dirty="0">
              <a:ln>
                <a:noFill/>
              </a:ln>
              <a:solidFill>
                <a:srgbClr val="FFFFFF"/>
              </a:solidFill>
              <a:effectLst/>
              <a:uLnTx/>
              <a:uFillTx/>
              <a:latin typeface="Segoe UI"/>
              <a:ea typeface="+mn-ea"/>
              <a:cs typeface="+mn-cs"/>
            </a:endParaRPr>
          </a:p>
        </p:txBody>
      </p:sp>
      <p:sp>
        <p:nvSpPr>
          <p:cNvPr id="98" name="Content Placeholder 2"/>
          <p:cNvSpPr txBox="1">
            <a:spLocks/>
          </p:cNvSpPr>
          <p:nvPr/>
        </p:nvSpPr>
        <p:spPr>
          <a:xfrm>
            <a:off x="366859" y="1621751"/>
            <a:ext cx="10748457" cy="543202"/>
          </a:xfrm>
          <a:prstGeom prst="rect">
            <a:avLst/>
          </a:prstGeom>
        </p:spPr>
        <p:txBody>
          <a:bodyPr vert="horz" lIns="91427" tIns="45713" rIns="91427" bIns="4571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2000" b="0" i="0" u="none" strike="noStrike" kern="1200" cap="none" spc="0" normalizeH="0" baseline="0" noProof="0" dirty="0">
                <a:ln>
                  <a:noFill/>
                </a:ln>
                <a:solidFill>
                  <a:srgbClr val="505050"/>
                </a:solidFill>
                <a:effectLst/>
                <a:uLnTx/>
                <a:uFillTx/>
                <a:latin typeface="Segoe UI"/>
                <a:ea typeface="+mn-ea"/>
                <a:cs typeface="+mn-cs"/>
              </a:rPr>
              <a:t>The enhanced portal experience for CSP Partners to provision and manage customers</a:t>
            </a:r>
          </a:p>
          <a:p>
            <a:pPr marL="631703" marR="0" lvl="2" indent="-174591"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05050"/>
              </a:solidFill>
              <a:effectLst/>
              <a:uLnTx/>
              <a:uFillTx/>
              <a:latin typeface="Segoe UI"/>
              <a:ea typeface="+mn-ea"/>
              <a:cs typeface="+mn-cs"/>
            </a:endParaRPr>
          </a:p>
        </p:txBody>
      </p:sp>
      <p:sp>
        <p:nvSpPr>
          <p:cNvPr id="99" name="Freeform 98"/>
          <p:cNvSpPr>
            <a:spLocks/>
          </p:cNvSpPr>
          <p:nvPr/>
        </p:nvSpPr>
        <p:spPr bwMode="auto">
          <a:xfrm>
            <a:off x="520528" y="4613218"/>
            <a:ext cx="503978" cy="306823"/>
          </a:xfrm>
          <a:custGeom>
            <a:avLst/>
            <a:gdLst/>
            <a:ahLst/>
            <a:cxnLst/>
            <a:rect l="l" t="t" r="r" b="b"/>
            <a:pathLst>
              <a:path w="1822529" h="1109555">
                <a:moveTo>
                  <a:pt x="341442" y="686899"/>
                </a:moveTo>
                <a:cubicBezTo>
                  <a:pt x="376723" y="679869"/>
                  <a:pt x="419060" y="707989"/>
                  <a:pt x="433172" y="750169"/>
                </a:cubicBezTo>
                <a:cubicBezTo>
                  <a:pt x="440228" y="715019"/>
                  <a:pt x="482565" y="693929"/>
                  <a:pt x="517846" y="700959"/>
                </a:cubicBezTo>
                <a:cubicBezTo>
                  <a:pt x="553127" y="707989"/>
                  <a:pt x="581351" y="743139"/>
                  <a:pt x="581351" y="778289"/>
                </a:cubicBezTo>
                <a:cubicBezTo>
                  <a:pt x="581351" y="778283"/>
                  <a:pt x="581351" y="778218"/>
                  <a:pt x="581351" y="777410"/>
                </a:cubicBezTo>
                <a:lnTo>
                  <a:pt x="581351" y="771259"/>
                </a:lnTo>
                <a:cubicBezTo>
                  <a:pt x="588407" y="729079"/>
                  <a:pt x="630744" y="707989"/>
                  <a:pt x="673081" y="715019"/>
                </a:cubicBezTo>
                <a:cubicBezTo>
                  <a:pt x="715418" y="722049"/>
                  <a:pt x="743643" y="764229"/>
                  <a:pt x="729530" y="806408"/>
                </a:cubicBezTo>
                <a:cubicBezTo>
                  <a:pt x="729528" y="806422"/>
                  <a:pt x="729410" y="807248"/>
                  <a:pt x="722474" y="855618"/>
                </a:cubicBezTo>
                <a:cubicBezTo>
                  <a:pt x="736586" y="827498"/>
                  <a:pt x="771867" y="813438"/>
                  <a:pt x="807148" y="820468"/>
                </a:cubicBezTo>
                <a:cubicBezTo>
                  <a:pt x="842429" y="827498"/>
                  <a:pt x="870653" y="869678"/>
                  <a:pt x="863597" y="911858"/>
                </a:cubicBezTo>
                <a:cubicBezTo>
                  <a:pt x="863595" y="911868"/>
                  <a:pt x="863334" y="912973"/>
                  <a:pt x="835372" y="1031367"/>
                </a:cubicBezTo>
                <a:cubicBezTo>
                  <a:pt x="821260" y="1073546"/>
                  <a:pt x="785979" y="1094636"/>
                  <a:pt x="750699" y="1094636"/>
                </a:cubicBezTo>
                <a:lnTo>
                  <a:pt x="744602" y="1094636"/>
                </a:lnTo>
                <a:cubicBezTo>
                  <a:pt x="701306" y="1080576"/>
                  <a:pt x="680137" y="1045427"/>
                  <a:pt x="680137" y="1010277"/>
                </a:cubicBezTo>
                <a:cubicBezTo>
                  <a:pt x="666025" y="1031367"/>
                  <a:pt x="637800" y="1045427"/>
                  <a:pt x="609576" y="1045427"/>
                </a:cubicBezTo>
                <a:lnTo>
                  <a:pt x="603479" y="1045427"/>
                </a:lnTo>
                <a:cubicBezTo>
                  <a:pt x="560183" y="1031367"/>
                  <a:pt x="531958" y="989187"/>
                  <a:pt x="539014" y="954037"/>
                </a:cubicBezTo>
                <a:cubicBezTo>
                  <a:pt x="539018" y="954033"/>
                  <a:pt x="539072" y="953980"/>
                  <a:pt x="539896" y="953158"/>
                </a:cubicBezTo>
                <a:lnTo>
                  <a:pt x="546071" y="947007"/>
                </a:lnTo>
                <a:cubicBezTo>
                  <a:pt x="524902" y="968097"/>
                  <a:pt x="496678" y="982157"/>
                  <a:pt x="468453" y="982157"/>
                </a:cubicBezTo>
                <a:cubicBezTo>
                  <a:pt x="468446" y="982157"/>
                  <a:pt x="468376" y="982157"/>
                  <a:pt x="467571" y="982157"/>
                </a:cubicBezTo>
                <a:lnTo>
                  <a:pt x="461397" y="982157"/>
                </a:lnTo>
                <a:cubicBezTo>
                  <a:pt x="433172" y="975127"/>
                  <a:pt x="412004" y="954037"/>
                  <a:pt x="404948" y="925917"/>
                </a:cubicBezTo>
                <a:cubicBezTo>
                  <a:pt x="397892" y="932947"/>
                  <a:pt x="397892" y="932947"/>
                  <a:pt x="390835" y="932947"/>
                </a:cubicBezTo>
                <a:cubicBezTo>
                  <a:pt x="383779" y="932947"/>
                  <a:pt x="376723" y="932947"/>
                  <a:pt x="369667" y="932947"/>
                </a:cubicBezTo>
                <a:cubicBezTo>
                  <a:pt x="334386" y="932947"/>
                  <a:pt x="306162" y="904828"/>
                  <a:pt x="299106" y="876708"/>
                </a:cubicBezTo>
                <a:cubicBezTo>
                  <a:pt x="299102" y="876692"/>
                  <a:pt x="298837" y="875458"/>
                  <a:pt x="277937" y="778289"/>
                </a:cubicBezTo>
                <a:cubicBezTo>
                  <a:pt x="270881" y="736109"/>
                  <a:pt x="299106" y="700959"/>
                  <a:pt x="341442" y="686899"/>
                </a:cubicBezTo>
                <a:close/>
                <a:moveTo>
                  <a:pt x="362511" y="142762"/>
                </a:moveTo>
                <a:cubicBezTo>
                  <a:pt x="362554" y="142762"/>
                  <a:pt x="390795" y="142762"/>
                  <a:pt x="433141" y="142762"/>
                </a:cubicBezTo>
                <a:cubicBezTo>
                  <a:pt x="404889" y="170990"/>
                  <a:pt x="383700" y="206274"/>
                  <a:pt x="383700" y="241559"/>
                </a:cubicBezTo>
                <a:cubicBezTo>
                  <a:pt x="376637" y="276843"/>
                  <a:pt x="383700" y="305071"/>
                  <a:pt x="397826" y="333298"/>
                </a:cubicBezTo>
                <a:cubicBezTo>
                  <a:pt x="426078" y="382696"/>
                  <a:pt x="468457" y="410924"/>
                  <a:pt x="517898" y="410924"/>
                </a:cubicBezTo>
                <a:cubicBezTo>
                  <a:pt x="546150" y="417981"/>
                  <a:pt x="581465" y="410924"/>
                  <a:pt x="609717" y="396810"/>
                </a:cubicBezTo>
                <a:cubicBezTo>
                  <a:pt x="609726" y="396804"/>
                  <a:pt x="610149" y="396523"/>
                  <a:pt x="630907" y="382696"/>
                </a:cubicBezTo>
                <a:cubicBezTo>
                  <a:pt x="630927" y="382685"/>
                  <a:pt x="632883" y="381599"/>
                  <a:pt x="821609" y="276843"/>
                </a:cubicBezTo>
                <a:cubicBezTo>
                  <a:pt x="821623" y="276849"/>
                  <a:pt x="822935" y="277432"/>
                  <a:pt x="948744" y="333298"/>
                </a:cubicBezTo>
                <a:cubicBezTo>
                  <a:pt x="948758" y="333309"/>
                  <a:pt x="951606" y="335362"/>
                  <a:pt x="1506724" y="735540"/>
                </a:cubicBezTo>
                <a:cubicBezTo>
                  <a:pt x="1534976" y="756711"/>
                  <a:pt x="1542039" y="806109"/>
                  <a:pt x="1520850" y="841394"/>
                </a:cubicBezTo>
                <a:cubicBezTo>
                  <a:pt x="1506724" y="862564"/>
                  <a:pt x="1485535" y="876678"/>
                  <a:pt x="1457283" y="876678"/>
                </a:cubicBezTo>
                <a:cubicBezTo>
                  <a:pt x="1457268" y="876667"/>
                  <a:pt x="1455327" y="875252"/>
                  <a:pt x="1195950" y="686142"/>
                </a:cubicBezTo>
                <a:cubicBezTo>
                  <a:pt x="1188887" y="679085"/>
                  <a:pt x="1181824" y="686142"/>
                  <a:pt x="1174761" y="693199"/>
                </a:cubicBezTo>
                <a:cubicBezTo>
                  <a:pt x="1174761" y="700256"/>
                  <a:pt x="1174761" y="707313"/>
                  <a:pt x="1181824" y="714370"/>
                </a:cubicBezTo>
                <a:cubicBezTo>
                  <a:pt x="1181837" y="714379"/>
                  <a:pt x="1183505" y="715545"/>
                  <a:pt x="1393715" y="862564"/>
                </a:cubicBezTo>
                <a:cubicBezTo>
                  <a:pt x="1393715" y="883735"/>
                  <a:pt x="1393715" y="904906"/>
                  <a:pt x="1379589" y="926076"/>
                </a:cubicBezTo>
                <a:cubicBezTo>
                  <a:pt x="1365463" y="947247"/>
                  <a:pt x="1337211" y="961361"/>
                  <a:pt x="1316022" y="961361"/>
                </a:cubicBezTo>
                <a:cubicBezTo>
                  <a:pt x="1316007" y="961350"/>
                  <a:pt x="1314082" y="959908"/>
                  <a:pt x="1061752" y="770825"/>
                </a:cubicBezTo>
                <a:cubicBezTo>
                  <a:pt x="1054689" y="770825"/>
                  <a:pt x="1040563" y="770825"/>
                  <a:pt x="1040563" y="777882"/>
                </a:cubicBezTo>
                <a:cubicBezTo>
                  <a:pt x="1033500" y="784939"/>
                  <a:pt x="1033500" y="791995"/>
                  <a:pt x="1040563" y="799052"/>
                </a:cubicBezTo>
                <a:cubicBezTo>
                  <a:pt x="1040576" y="799061"/>
                  <a:pt x="1042204" y="800199"/>
                  <a:pt x="1252454" y="947247"/>
                </a:cubicBezTo>
                <a:cubicBezTo>
                  <a:pt x="1252454" y="968418"/>
                  <a:pt x="1252454" y="989588"/>
                  <a:pt x="1238328" y="1010759"/>
                </a:cubicBezTo>
                <a:cubicBezTo>
                  <a:pt x="1224202" y="1031930"/>
                  <a:pt x="1203013" y="1038986"/>
                  <a:pt x="1174761" y="1038986"/>
                </a:cubicBezTo>
                <a:cubicBezTo>
                  <a:pt x="1174742" y="1038973"/>
                  <a:pt x="1172878" y="1037684"/>
                  <a:pt x="991122" y="911962"/>
                </a:cubicBezTo>
                <a:cubicBezTo>
                  <a:pt x="984059" y="904906"/>
                  <a:pt x="976996" y="904906"/>
                  <a:pt x="969933" y="911962"/>
                </a:cubicBezTo>
                <a:cubicBezTo>
                  <a:pt x="969933" y="919019"/>
                  <a:pt x="969933" y="926076"/>
                  <a:pt x="976996" y="933133"/>
                </a:cubicBezTo>
                <a:cubicBezTo>
                  <a:pt x="977008" y="933143"/>
                  <a:pt x="978180" y="934021"/>
                  <a:pt x="1090004" y="1017816"/>
                </a:cubicBezTo>
                <a:cubicBezTo>
                  <a:pt x="1097067" y="1038986"/>
                  <a:pt x="1090004" y="1060157"/>
                  <a:pt x="1082941" y="1074271"/>
                </a:cubicBezTo>
                <a:cubicBezTo>
                  <a:pt x="1061752" y="1095441"/>
                  <a:pt x="1040563" y="1109555"/>
                  <a:pt x="1019374" y="1109555"/>
                </a:cubicBezTo>
                <a:cubicBezTo>
                  <a:pt x="1019361" y="1109546"/>
                  <a:pt x="1018089" y="1108628"/>
                  <a:pt x="892239" y="1017816"/>
                </a:cubicBezTo>
                <a:cubicBezTo>
                  <a:pt x="892243" y="1017797"/>
                  <a:pt x="892533" y="1016447"/>
                  <a:pt x="913428" y="919019"/>
                </a:cubicBezTo>
                <a:cubicBezTo>
                  <a:pt x="913428" y="918992"/>
                  <a:pt x="913428" y="911948"/>
                  <a:pt x="913428" y="904906"/>
                </a:cubicBezTo>
                <a:cubicBezTo>
                  <a:pt x="920491" y="841394"/>
                  <a:pt x="878113" y="784939"/>
                  <a:pt x="814546" y="770825"/>
                </a:cubicBezTo>
                <a:cubicBezTo>
                  <a:pt x="807483" y="763768"/>
                  <a:pt x="807483" y="763768"/>
                  <a:pt x="800420" y="763768"/>
                </a:cubicBezTo>
                <a:cubicBezTo>
                  <a:pt x="793357" y="763768"/>
                  <a:pt x="786294" y="763768"/>
                  <a:pt x="779230" y="763768"/>
                </a:cubicBezTo>
                <a:cubicBezTo>
                  <a:pt x="772167" y="714370"/>
                  <a:pt x="736852" y="679085"/>
                  <a:pt x="687411" y="664972"/>
                </a:cubicBezTo>
                <a:cubicBezTo>
                  <a:pt x="680357" y="664972"/>
                  <a:pt x="673304" y="664972"/>
                  <a:pt x="673285" y="664972"/>
                </a:cubicBezTo>
                <a:cubicBezTo>
                  <a:pt x="637970" y="657915"/>
                  <a:pt x="609717" y="664972"/>
                  <a:pt x="588528" y="679085"/>
                </a:cubicBezTo>
                <a:cubicBezTo>
                  <a:pt x="574402" y="664972"/>
                  <a:pt x="553213" y="650858"/>
                  <a:pt x="524961" y="650858"/>
                </a:cubicBezTo>
                <a:cubicBezTo>
                  <a:pt x="524931" y="650858"/>
                  <a:pt x="517917" y="650858"/>
                  <a:pt x="517898" y="650858"/>
                </a:cubicBezTo>
                <a:cubicBezTo>
                  <a:pt x="489646" y="643801"/>
                  <a:pt x="461394" y="650858"/>
                  <a:pt x="440204" y="664972"/>
                </a:cubicBezTo>
                <a:cubicBezTo>
                  <a:pt x="419015" y="650858"/>
                  <a:pt x="390763" y="636744"/>
                  <a:pt x="369574" y="636744"/>
                </a:cubicBezTo>
                <a:cubicBezTo>
                  <a:pt x="355448" y="636744"/>
                  <a:pt x="341322" y="636744"/>
                  <a:pt x="327196" y="636744"/>
                </a:cubicBezTo>
                <a:cubicBezTo>
                  <a:pt x="284817" y="650858"/>
                  <a:pt x="256565" y="672028"/>
                  <a:pt x="242439" y="707313"/>
                </a:cubicBezTo>
                <a:cubicBezTo>
                  <a:pt x="242430" y="707310"/>
                  <a:pt x="242003" y="707167"/>
                  <a:pt x="221250" y="700256"/>
                </a:cubicBezTo>
                <a:cubicBezTo>
                  <a:pt x="214188" y="425073"/>
                  <a:pt x="362473" y="142834"/>
                  <a:pt x="362511" y="142762"/>
                </a:cubicBezTo>
                <a:close/>
                <a:moveTo>
                  <a:pt x="1723364" y="112687"/>
                </a:moveTo>
                <a:cubicBezTo>
                  <a:pt x="1743550" y="115333"/>
                  <a:pt x="1760758" y="129886"/>
                  <a:pt x="1766052" y="156347"/>
                </a:cubicBezTo>
                <a:cubicBezTo>
                  <a:pt x="1766054" y="156361"/>
                  <a:pt x="1766355" y="158999"/>
                  <a:pt x="1822529" y="650276"/>
                </a:cubicBezTo>
                <a:cubicBezTo>
                  <a:pt x="1822529" y="678501"/>
                  <a:pt x="1801350" y="706725"/>
                  <a:pt x="1766052" y="706725"/>
                </a:cubicBezTo>
                <a:cubicBezTo>
                  <a:pt x="1766043" y="706725"/>
                  <a:pt x="1765216" y="706725"/>
                  <a:pt x="1688397" y="706725"/>
                </a:cubicBezTo>
                <a:cubicBezTo>
                  <a:pt x="1709572" y="332816"/>
                  <a:pt x="1533148" y="156409"/>
                  <a:pt x="1533086" y="156347"/>
                </a:cubicBezTo>
                <a:cubicBezTo>
                  <a:pt x="1533096" y="156345"/>
                  <a:pt x="1534390" y="156021"/>
                  <a:pt x="1702516" y="114010"/>
                </a:cubicBezTo>
                <a:cubicBezTo>
                  <a:pt x="1709576" y="112246"/>
                  <a:pt x="1716635" y="111805"/>
                  <a:pt x="1723364" y="112687"/>
                </a:cubicBezTo>
                <a:close/>
                <a:moveTo>
                  <a:pt x="216121" y="52882"/>
                </a:moveTo>
                <a:cubicBezTo>
                  <a:pt x="222948" y="53102"/>
                  <a:pt x="229996" y="54864"/>
                  <a:pt x="237043" y="58387"/>
                </a:cubicBezTo>
                <a:cubicBezTo>
                  <a:pt x="237043" y="58387"/>
                  <a:pt x="237043" y="58387"/>
                  <a:pt x="321609" y="107717"/>
                </a:cubicBezTo>
                <a:cubicBezTo>
                  <a:pt x="321609" y="107717"/>
                  <a:pt x="159524" y="410746"/>
                  <a:pt x="173618" y="706726"/>
                </a:cubicBezTo>
                <a:cubicBezTo>
                  <a:pt x="173618" y="706726"/>
                  <a:pt x="173618" y="706726"/>
                  <a:pt x="39721" y="678538"/>
                </a:cubicBezTo>
                <a:cubicBezTo>
                  <a:pt x="11533" y="678538"/>
                  <a:pt x="-9609" y="650349"/>
                  <a:pt x="4485" y="615113"/>
                </a:cubicBezTo>
                <a:cubicBezTo>
                  <a:pt x="4485" y="615113"/>
                  <a:pt x="4485" y="615113"/>
                  <a:pt x="166571" y="86576"/>
                </a:cubicBezTo>
                <a:cubicBezTo>
                  <a:pt x="177142" y="65434"/>
                  <a:pt x="195640" y="52221"/>
                  <a:pt x="216121" y="52882"/>
                </a:cubicBezTo>
                <a:close/>
                <a:moveTo>
                  <a:pt x="811860" y="637"/>
                </a:moveTo>
                <a:cubicBezTo>
                  <a:pt x="827743" y="-1131"/>
                  <a:pt x="843626" y="637"/>
                  <a:pt x="857745" y="7709"/>
                </a:cubicBezTo>
                <a:cubicBezTo>
                  <a:pt x="857763" y="7717"/>
                  <a:pt x="860458" y="8948"/>
                  <a:pt x="1260115" y="191579"/>
                </a:cubicBezTo>
                <a:cubicBezTo>
                  <a:pt x="1281293" y="205723"/>
                  <a:pt x="1302470" y="212795"/>
                  <a:pt x="1316589" y="212795"/>
                </a:cubicBezTo>
                <a:cubicBezTo>
                  <a:pt x="1358938" y="226937"/>
                  <a:pt x="1507151" y="198657"/>
                  <a:pt x="1507185" y="198651"/>
                </a:cubicBezTo>
                <a:cubicBezTo>
                  <a:pt x="1507263" y="198732"/>
                  <a:pt x="1655423" y="354319"/>
                  <a:pt x="1641309" y="679541"/>
                </a:cubicBezTo>
                <a:cubicBezTo>
                  <a:pt x="1641290" y="679545"/>
                  <a:pt x="1639948" y="679833"/>
                  <a:pt x="1542481" y="700757"/>
                </a:cubicBezTo>
                <a:cubicBezTo>
                  <a:pt x="1542454" y="700730"/>
                  <a:pt x="1535433" y="693697"/>
                  <a:pt x="1535422" y="693685"/>
                </a:cubicBezTo>
                <a:cubicBezTo>
                  <a:pt x="1535404" y="693673"/>
                  <a:pt x="1532978" y="691937"/>
                  <a:pt x="1189524" y="446168"/>
                </a:cubicBezTo>
                <a:cubicBezTo>
                  <a:pt x="1189512" y="446159"/>
                  <a:pt x="1187911" y="444983"/>
                  <a:pt x="977750" y="290586"/>
                </a:cubicBezTo>
                <a:cubicBezTo>
                  <a:pt x="977733" y="290578"/>
                  <a:pt x="976153" y="289858"/>
                  <a:pt x="822449" y="219867"/>
                </a:cubicBezTo>
                <a:cubicBezTo>
                  <a:pt x="822435" y="219874"/>
                  <a:pt x="820645" y="220824"/>
                  <a:pt x="582438" y="347161"/>
                </a:cubicBezTo>
                <a:cubicBezTo>
                  <a:pt x="568320" y="361305"/>
                  <a:pt x="547143" y="361305"/>
                  <a:pt x="525965" y="361305"/>
                </a:cubicBezTo>
                <a:cubicBezTo>
                  <a:pt x="490669" y="361305"/>
                  <a:pt x="462433" y="340089"/>
                  <a:pt x="448315" y="311802"/>
                </a:cubicBezTo>
                <a:cubicBezTo>
                  <a:pt x="420078" y="262298"/>
                  <a:pt x="434196" y="198651"/>
                  <a:pt x="483610" y="170363"/>
                </a:cubicBezTo>
                <a:cubicBezTo>
                  <a:pt x="483624" y="170356"/>
                  <a:pt x="484873" y="169694"/>
                  <a:pt x="603616" y="106715"/>
                </a:cubicBezTo>
                <a:cubicBezTo>
                  <a:pt x="603633" y="106706"/>
                  <a:pt x="605286" y="105770"/>
                  <a:pt x="765976" y="14781"/>
                </a:cubicBezTo>
                <a:cubicBezTo>
                  <a:pt x="780094" y="7709"/>
                  <a:pt x="795977" y="2405"/>
                  <a:pt x="811860" y="637"/>
                </a:cubicBezTo>
                <a:close/>
              </a:path>
            </a:pathLst>
          </a:custGeom>
          <a:solidFill>
            <a:srgbClr val="FFFFFF"/>
          </a:solidFill>
          <a:ln w="10795" cap="flat" cmpd="sng" algn="ctr">
            <a:noFill/>
            <a:prstDash val="solid"/>
          </a:ln>
          <a:effectLst/>
        </p:spPr>
        <p:txBody>
          <a:bodyPr vert="horz" wrap="square" lIns="91427" tIns="45713" rIns="91427" bIns="45713"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algn="l" defTabSz="91436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solidFill>
                  <a:srgbClr val="00188F">
                    <a:alpha val="0"/>
                  </a:srgbClr>
                </a:solidFill>
              </a:ln>
              <a:solidFill>
                <a:srgbClr val="00188F"/>
              </a:solidFill>
              <a:effectLst/>
              <a:uLnTx/>
              <a:uFillTx/>
              <a:latin typeface="Segoe UI"/>
              <a:ea typeface="+mn-ea"/>
              <a:cs typeface="+mn-cs"/>
            </a:endParaRPr>
          </a:p>
        </p:txBody>
      </p:sp>
      <p:grpSp>
        <p:nvGrpSpPr>
          <p:cNvPr id="100" name="Group 99"/>
          <p:cNvGrpSpPr/>
          <p:nvPr/>
        </p:nvGrpSpPr>
        <p:grpSpPr>
          <a:xfrm>
            <a:off x="5313498" y="2988449"/>
            <a:ext cx="619430" cy="611144"/>
            <a:chOff x="584201" y="3491841"/>
            <a:chExt cx="850900" cy="839518"/>
          </a:xfrm>
          <a:solidFill>
            <a:srgbClr val="FFFFFF"/>
          </a:solidFill>
        </p:grpSpPr>
        <p:sp>
          <p:nvSpPr>
            <p:cNvPr id="101" name="Oval 502"/>
            <p:cNvSpPr/>
            <p:nvPr/>
          </p:nvSpPr>
          <p:spPr bwMode="auto">
            <a:xfrm>
              <a:off x="847729" y="3681334"/>
              <a:ext cx="323845" cy="393700"/>
            </a:xfrm>
            <a:custGeom>
              <a:avLst/>
              <a:gdLst/>
              <a:ahLst/>
              <a:cxnLst/>
              <a:rect l="l" t="t" r="r" b="b"/>
              <a:pathLst>
                <a:path w="716749" h="871362">
                  <a:moveTo>
                    <a:pt x="257122" y="499120"/>
                  </a:moveTo>
                  <a:cubicBezTo>
                    <a:pt x="264799" y="497298"/>
                    <a:pt x="329443" y="557407"/>
                    <a:pt x="356917" y="556496"/>
                  </a:cubicBezTo>
                  <a:cubicBezTo>
                    <a:pt x="430854" y="553308"/>
                    <a:pt x="464793" y="497754"/>
                    <a:pt x="472065" y="500486"/>
                  </a:cubicBezTo>
                  <a:cubicBezTo>
                    <a:pt x="479560" y="502709"/>
                    <a:pt x="493602" y="563094"/>
                    <a:pt x="509922" y="569637"/>
                  </a:cubicBezTo>
                  <a:lnTo>
                    <a:pt x="511216" y="570724"/>
                  </a:lnTo>
                  <a:cubicBezTo>
                    <a:pt x="537268" y="577651"/>
                    <a:pt x="593709" y="598027"/>
                    <a:pt x="634175" y="619705"/>
                  </a:cubicBezTo>
                  <a:lnTo>
                    <a:pt x="633245" y="620073"/>
                  </a:lnTo>
                  <a:cubicBezTo>
                    <a:pt x="666648" y="634645"/>
                    <a:pt x="699453" y="652545"/>
                    <a:pt x="707810" y="666146"/>
                  </a:cubicBezTo>
                  <a:cubicBezTo>
                    <a:pt x="725866" y="695289"/>
                    <a:pt x="721997" y="769969"/>
                    <a:pt x="644614" y="863319"/>
                  </a:cubicBezTo>
                  <a:cubicBezTo>
                    <a:pt x="636445" y="809586"/>
                    <a:pt x="615745" y="811011"/>
                    <a:pt x="605858" y="805091"/>
                  </a:cubicBezTo>
                  <a:cubicBezTo>
                    <a:pt x="618755" y="831047"/>
                    <a:pt x="608931" y="836453"/>
                    <a:pt x="609361" y="866051"/>
                  </a:cubicBezTo>
                  <a:cubicBezTo>
                    <a:pt x="578994" y="868349"/>
                    <a:pt x="246530" y="870038"/>
                    <a:pt x="197152" y="871278"/>
                  </a:cubicBezTo>
                  <a:cubicBezTo>
                    <a:pt x="197145" y="871307"/>
                    <a:pt x="197135" y="871334"/>
                    <a:pt x="197125" y="871362"/>
                  </a:cubicBezTo>
                  <a:lnTo>
                    <a:pt x="196057" y="871299"/>
                  </a:lnTo>
                  <a:lnTo>
                    <a:pt x="192768" y="871362"/>
                  </a:lnTo>
                  <a:cubicBezTo>
                    <a:pt x="192638" y="871303"/>
                    <a:pt x="192508" y="871243"/>
                    <a:pt x="192433" y="871084"/>
                  </a:cubicBezTo>
                  <a:cubicBezTo>
                    <a:pt x="165787" y="869971"/>
                    <a:pt x="137155" y="868303"/>
                    <a:pt x="107388" y="866051"/>
                  </a:cubicBezTo>
                  <a:cubicBezTo>
                    <a:pt x="107817" y="836453"/>
                    <a:pt x="102756" y="828665"/>
                    <a:pt x="115653" y="802709"/>
                  </a:cubicBezTo>
                  <a:cubicBezTo>
                    <a:pt x="105766" y="808629"/>
                    <a:pt x="80304" y="809586"/>
                    <a:pt x="72135" y="863319"/>
                  </a:cubicBezTo>
                  <a:cubicBezTo>
                    <a:pt x="-5248" y="769969"/>
                    <a:pt x="-9117" y="695289"/>
                    <a:pt x="8939" y="666146"/>
                  </a:cubicBezTo>
                  <a:cubicBezTo>
                    <a:pt x="21048" y="646437"/>
                    <a:pt x="84495" y="617701"/>
                    <a:pt x="126514" y="602728"/>
                  </a:cubicBezTo>
                  <a:lnTo>
                    <a:pt x="189649" y="578809"/>
                  </a:lnTo>
                  <a:cubicBezTo>
                    <a:pt x="199346" y="580630"/>
                    <a:pt x="259142" y="648935"/>
                    <a:pt x="348432" y="647569"/>
                  </a:cubicBezTo>
                  <a:cubicBezTo>
                    <a:pt x="392274" y="646882"/>
                    <a:pt x="418782" y="634129"/>
                    <a:pt x="434280" y="621574"/>
                  </a:cubicBezTo>
                  <a:lnTo>
                    <a:pt x="447663" y="603030"/>
                  </a:lnTo>
                  <a:cubicBezTo>
                    <a:pt x="437487" y="611334"/>
                    <a:pt x="411701" y="623772"/>
                    <a:pt x="353281" y="622524"/>
                  </a:cubicBezTo>
                  <a:cubicBezTo>
                    <a:pt x="293081" y="621613"/>
                    <a:pt x="230052" y="568791"/>
                    <a:pt x="228840" y="558317"/>
                  </a:cubicBezTo>
                  <a:cubicBezTo>
                    <a:pt x="227628" y="547388"/>
                    <a:pt x="249042" y="500486"/>
                    <a:pt x="257122" y="499120"/>
                  </a:cubicBezTo>
                  <a:close/>
                  <a:moveTo>
                    <a:pt x="349093" y="167"/>
                  </a:moveTo>
                  <a:cubicBezTo>
                    <a:pt x="388971" y="2218"/>
                    <a:pt x="446942" y="21312"/>
                    <a:pt x="475948" y="42250"/>
                  </a:cubicBezTo>
                  <a:cubicBezTo>
                    <a:pt x="504955" y="63189"/>
                    <a:pt x="524347" y="113952"/>
                    <a:pt x="523135" y="125796"/>
                  </a:cubicBezTo>
                  <a:cubicBezTo>
                    <a:pt x="521923" y="137186"/>
                    <a:pt x="520758" y="171360"/>
                    <a:pt x="517697" y="186030"/>
                  </a:cubicBezTo>
                  <a:cubicBezTo>
                    <a:pt x="514637" y="200701"/>
                    <a:pt x="506925" y="202430"/>
                    <a:pt x="504770" y="213819"/>
                  </a:cubicBezTo>
                  <a:cubicBezTo>
                    <a:pt x="509213" y="224750"/>
                    <a:pt x="504772" y="254352"/>
                    <a:pt x="504770" y="254364"/>
                  </a:cubicBezTo>
                  <a:cubicBezTo>
                    <a:pt x="504804" y="254367"/>
                    <a:pt x="523353" y="255743"/>
                    <a:pt x="523353" y="269398"/>
                  </a:cubicBezTo>
                  <a:cubicBezTo>
                    <a:pt x="523353" y="283062"/>
                    <a:pt x="503565" y="358204"/>
                    <a:pt x="503558" y="358232"/>
                  </a:cubicBezTo>
                  <a:cubicBezTo>
                    <a:pt x="503541" y="358261"/>
                    <a:pt x="498296" y="367342"/>
                    <a:pt x="492246" y="365977"/>
                  </a:cubicBezTo>
                  <a:cubicBezTo>
                    <a:pt x="485783" y="421555"/>
                    <a:pt x="463563" y="456178"/>
                    <a:pt x="444576" y="473034"/>
                  </a:cubicBezTo>
                  <a:cubicBezTo>
                    <a:pt x="425993" y="489434"/>
                    <a:pt x="382766" y="522690"/>
                    <a:pt x="356911" y="522690"/>
                  </a:cubicBezTo>
                  <a:cubicBezTo>
                    <a:pt x="331056" y="522690"/>
                    <a:pt x="267630" y="469845"/>
                    <a:pt x="262783" y="460734"/>
                  </a:cubicBezTo>
                  <a:cubicBezTo>
                    <a:pt x="257531" y="451623"/>
                    <a:pt x="222788" y="411077"/>
                    <a:pt x="221576" y="361421"/>
                  </a:cubicBezTo>
                  <a:cubicBezTo>
                    <a:pt x="204608" y="360054"/>
                    <a:pt x="194913" y="309943"/>
                    <a:pt x="188449" y="283520"/>
                  </a:cubicBezTo>
                  <a:cubicBezTo>
                    <a:pt x="183199" y="261207"/>
                    <a:pt x="201363" y="261653"/>
                    <a:pt x="201376" y="261653"/>
                  </a:cubicBezTo>
                  <a:cubicBezTo>
                    <a:pt x="201356" y="261599"/>
                    <a:pt x="175925" y="191494"/>
                    <a:pt x="173905" y="181930"/>
                  </a:cubicBezTo>
                  <a:cubicBezTo>
                    <a:pt x="172289" y="172819"/>
                    <a:pt x="155322" y="11550"/>
                    <a:pt x="283790" y="17472"/>
                  </a:cubicBezTo>
                  <a:cubicBezTo>
                    <a:pt x="302575" y="4488"/>
                    <a:pt x="325167" y="-1064"/>
                    <a:pt x="349093" y="167"/>
                  </a:cubicBezTo>
                  <a:close/>
                </a:path>
              </a:pathLst>
            </a:custGeom>
            <a:grpFill/>
            <a:ln w="10795" cap="flat" cmpd="sng" algn="ctr">
              <a:noFill/>
              <a:prstDash val="solid"/>
            </a:ln>
            <a:effectLst/>
          </p:spPr>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lvl="0" indent="0" algn="ctr" defTabSz="914363"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a:ea typeface="+mn-ea"/>
                <a:cs typeface="+mn-cs"/>
              </a:endParaRPr>
            </a:p>
          </p:txBody>
        </p:sp>
        <p:sp>
          <p:nvSpPr>
            <p:cNvPr id="102" name="Freeform 101"/>
            <p:cNvSpPr/>
            <p:nvPr/>
          </p:nvSpPr>
          <p:spPr bwMode="auto">
            <a:xfrm>
              <a:off x="584201" y="3491841"/>
              <a:ext cx="850900" cy="839518"/>
            </a:xfrm>
            <a:custGeom>
              <a:avLst/>
              <a:gdLst/>
              <a:ahLst/>
              <a:cxnLst/>
              <a:rect l="l" t="t" r="r" b="b"/>
              <a:pathLst>
                <a:path w="4302474" h="4244921">
                  <a:moveTo>
                    <a:pt x="662474" y="3031306"/>
                  </a:moveTo>
                  <a:lnTo>
                    <a:pt x="1339698" y="3086511"/>
                  </a:lnTo>
                  <a:lnTo>
                    <a:pt x="1189316" y="3212867"/>
                  </a:lnTo>
                  <a:cubicBezTo>
                    <a:pt x="1361738" y="3339494"/>
                    <a:pt x="1899676" y="3610086"/>
                    <a:pt x="2421111" y="3521876"/>
                  </a:cubicBezTo>
                  <a:lnTo>
                    <a:pt x="2206882" y="3794685"/>
                  </a:lnTo>
                  <a:lnTo>
                    <a:pt x="2512604" y="4104137"/>
                  </a:lnTo>
                  <a:cubicBezTo>
                    <a:pt x="1778146" y="4225364"/>
                    <a:pt x="1188060" y="3987486"/>
                    <a:pt x="709988" y="3532493"/>
                  </a:cubicBezTo>
                  <a:lnTo>
                    <a:pt x="551662" y="3684753"/>
                  </a:lnTo>
                  <a:close/>
                  <a:moveTo>
                    <a:pt x="3525512" y="2472932"/>
                  </a:moveTo>
                  <a:lnTo>
                    <a:pt x="3736350" y="2855417"/>
                  </a:lnTo>
                  <a:lnTo>
                    <a:pt x="4067130" y="2735505"/>
                  </a:lnTo>
                  <a:cubicBezTo>
                    <a:pt x="3910343" y="3276383"/>
                    <a:pt x="3434822" y="3814468"/>
                    <a:pt x="2761327" y="4046261"/>
                  </a:cubicBezTo>
                  <a:lnTo>
                    <a:pt x="2775115" y="4244921"/>
                  </a:lnTo>
                  <a:lnTo>
                    <a:pt x="2336714" y="3800527"/>
                  </a:lnTo>
                  <a:lnTo>
                    <a:pt x="2699735" y="3292318"/>
                  </a:lnTo>
                  <a:lnTo>
                    <a:pt x="2716265" y="3448052"/>
                  </a:lnTo>
                  <a:cubicBezTo>
                    <a:pt x="2913217" y="3364543"/>
                    <a:pt x="3450254" y="3000009"/>
                    <a:pt x="3525512" y="2472932"/>
                  </a:cubicBezTo>
                  <a:close/>
                  <a:moveTo>
                    <a:pt x="647776" y="1318635"/>
                  </a:moveTo>
                  <a:lnTo>
                    <a:pt x="912024" y="1889568"/>
                  </a:lnTo>
                  <a:lnTo>
                    <a:pt x="724354" y="1824308"/>
                  </a:lnTo>
                  <a:cubicBezTo>
                    <a:pt x="680520" y="2033694"/>
                    <a:pt x="670035" y="2536527"/>
                    <a:pt x="988263" y="2969836"/>
                  </a:cubicBezTo>
                  <a:lnTo>
                    <a:pt x="578667" y="2940790"/>
                  </a:lnTo>
                  <a:lnTo>
                    <a:pt x="519757" y="3323386"/>
                  </a:lnTo>
                  <a:cubicBezTo>
                    <a:pt x="142529" y="2837302"/>
                    <a:pt x="74113" y="2104852"/>
                    <a:pt x="196686" y="1642899"/>
                  </a:cubicBezTo>
                  <a:lnTo>
                    <a:pt x="0" y="1594841"/>
                  </a:lnTo>
                  <a:close/>
                  <a:moveTo>
                    <a:pt x="3620260" y="730478"/>
                  </a:moveTo>
                  <a:cubicBezTo>
                    <a:pt x="4033733" y="1098029"/>
                    <a:pt x="4275138" y="1844086"/>
                    <a:pt x="4120540" y="2491437"/>
                  </a:cubicBezTo>
                  <a:lnTo>
                    <a:pt x="4302474" y="2563960"/>
                  </a:lnTo>
                  <a:lnTo>
                    <a:pt x="3798677" y="2749109"/>
                  </a:lnTo>
                  <a:lnTo>
                    <a:pt x="3472387" y="2208919"/>
                  </a:lnTo>
                  <a:lnTo>
                    <a:pt x="3585155" y="2254985"/>
                  </a:lnTo>
                  <a:cubicBezTo>
                    <a:pt x="3611001" y="1852129"/>
                    <a:pt x="3432844" y="1328610"/>
                    <a:pt x="3114005" y="1104075"/>
                  </a:cubicBezTo>
                  <a:lnTo>
                    <a:pt x="3585698" y="1050994"/>
                  </a:lnTo>
                  <a:close/>
                  <a:moveTo>
                    <a:pt x="1892533" y="133349"/>
                  </a:moveTo>
                  <a:cubicBezTo>
                    <a:pt x="2384988" y="60439"/>
                    <a:pt x="2955319" y="178992"/>
                    <a:pt x="3438386" y="560947"/>
                  </a:cubicBezTo>
                  <a:lnTo>
                    <a:pt x="3550393" y="467694"/>
                  </a:lnTo>
                  <a:lnTo>
                    <a:pt x="3502246" y="970368"/>
                  </a:lnTo>
                  <a:cubicBezTo>
                    <a:pt x="3271583" y="1000546"/>
                    <a:pt x="3040920" y="1015483"/>
                    <a:pt x="2810256" y="1038041"/>
                  </a:cubicBezTo>
                  <a:lnTo>
                    <a:pt x="2933313" y="934789"/>
                  </a:lnTo>
                  <a:cubicBezTo>
                    <a:pt x="2656424" y="758977"/>
                    <a:pt x="2363689" y="669355"/>
                    <a:pt x="1969181" y="705095"/>
                  </a:cubicBezTo>
                  <a:lnTo>
                    <a:pt x="2154737" y="335131"/>
                  </a:lnTo>
                  <a:close/>
                  <a:moveTo>
                    <a:pt x="1460851" y="0"/>
                  </a:moveTo>
                  <a:cubicBezTo>
                    <a:pt x="1609533" y="83809"/>
                    <a:pt x="1867446" y="214583"/>
                    <a:pt x="2054478" y="354019"/>
                  </a:cubicBezTo>
                  <a:lnTo>
                    <a:pt x="1741070" y="954311"/>
                  </a:lnTo>
                  <a:lnTo>
                    <a:pt x="1656922" y="757789"/>
                  </a:lnTo>
                  <a:cubicBezTo>
                    <a:pt x="1340856" y="892862"/>
                    <a:pt x="931601" y="1317770"/>
                    <a:pt x="856671" y="1587702"/>
                  </a:cubicBezTo>
                  <a:lnTo>
                    <a:pt x="694928" y="1212887"/>
                  </a:lnTo>
                  <a:lnTo>
                    <a:pt x="269556" y="1396576"/>
                  </a:lnTo>
                  <a:cubicBezTo>
                    <a:pt x="520909" y="684763"/>
                    <a:pt x="1206237" y="294700"/>
                    <a:pt x="1528653" y="200296"/>
                  </a:cubicBezTo>
                  <a:close/>
                </a:path>
              </a:pathLst>
            </a:custGeom>
            <a:grpFill/>
            <a:ln w="12700" cap="flat" cmpd="sng" algn="ctr">
              <a:noFill/>
              <a:prstDash val="solid"/>
              <a:round/>
              <a:headEnd type="none" w="med" len="med"/>
              <a:tailEnd type="none" w="med" len="med"/>
            </a:ln>
            <a:effectLst/>
          </p:spPr>
          <p:txBody>
            <a:bodyPr vert="horz" wrap="square" lIns="91427" tIns="45713" rIns="91427" bIns="45713"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algn="l" defTabSz="914225"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188F"/>
                </a:solidFill>
                <a:effectLst/>
                <a:uLnTx/>
                <a:uFillTx/>
                <a:latin typeface="Segoe UI" panose="020B0502040204020203" pitchFamily="34" charset="0"/>
                <a:ea typeface="+mn-ea"/>
                <a:cs typeface="+mn-cs"/>
              </a:endParaRPr>
            </a:p>
          </p:txBody>
        </p:sp>
      </p:grpSp>
      <p:sp>
        <p:nvSpPr>
          <p:cNvPr id="103" name="Freeform 102"/>
          <p:cNvSpPr>
            <a:spLocks noEditPoints="1"/>
          </p:cNvSpPr>
          <p:nvPr/>
        </p:nvSpPr>
        <p:spPr bwMode="auto">
          <a:xfrm>
            <a:off x="5348171" y="4484389"/>
            <a:ext cx="475842" cy="477881"/>
          </a:xfrm>
          <a:custGeom>
            <a:avLst/>
            <a:gdLst>
              <a:gd name="T0" fmla="*/ 468 w 468"/>
              <a:gd name="T1" fmla="*/ 192 h 468"/>
              <a:gd name="T2" fmla="*/ 406 w 468"/>
              <a:gd name="T3" fmla="*/ 175 h 468"/>
              <a:gd name="T4" fmla="*/ 398 w 468"/>
              <a:gd name="T5" fmla="*/ 156 h 468"/>
              <a:gd name="T6" fmla="*/ 431 w 468"/>
              <a:gd name="T7" fmla="*/ 100 h 468"/>
              <a:gd name="T8" fmla="*/ 322 w 468"/>
              <a:gd name="T9" fmla="*/ 76 h 468"/>
              <a:gd name="T10" fmla="*/ 303 w 468"/>
              <a:gd name="T11" fmla="*/ 67 h 468"/>
              <a:gd name="T12" fmla="*/ 284 w 468"/>
              <a:gd name="T13" fmla="*/ 61 h 468"/>
              <a:gd name="T14" fmla="*/ 192 w 468"/>
              <a:gd name="T15" fmla="*/ 0 h 468"/>
              <a:gd name="T16" fmla="*/ 175 w 468"/>
              <a:gd name="T17" fmla="*/ 64 h 468"/>
              <a:gd name="T18" fmla="*/ 156 w 468"/>
              <a:gd name="T19" fmla="*/ 72 h 468"/>
              <a:gd name="T20" fmla="*/ 100 w 468"/>
              <a:gd name="T21" fmla="*/ 39 h 468"/>
              <a:gd name="T22" fmla="*/ 77 w 468"/>
              <a:gd name="T23" fmla="*/ 146 h 468"/>
              <a:gd name="T24" fmla="*/ 67 w 468"/>
              <a:gd name="T25" fmla="*/ 165 h 468"/>
              <a:gd name="T26" fmla="*/ 61 w 468"/>
              <a:gd name="T27" fmla="*/ 184 h 468"/>
              <a:gd name="T28" fmla="*/ 0 w 468"/>
              <a:gd name="T29" fmla="*/ 278 h 468"/>
              <a:gd name="T30" fmla="*/ 64 w 468"/>
              <a:gd name="T31" fmla="*/ 293 h 468"/>
              <a:gd name="T32" fmla="*/ 72 w 468"/>
              <a:gd name="T33" fmla="*/ 312 h 468"/>
              <a:gd name="T34" fmla="*/ 39 w 468"/>
              <a:gd name="T35" fmla="*/ 370 h 468"/>
              <a:gd name="T36" fmla="*/ 147 w 468"/>
              <a:gd name="T37" fmla="*/ 393 h 468"/>
              <a:gd name="T38" fmla="*/ 166 w 468"/>
              <a:gd name="T39" fmla="*/ 401 h 468"/>
              <a:gd name="T40" fmla="*/ 184 w 468"/>
              <a:gd name="T41" fmla="*/ 409 h 468"/>
              <a:gd name="T42" fmla="*/ 278 w 468"/>
              <a:gd name="T43" fmla="*/ 468 h 468"/>
              <a:gd name="T44" fmla="*/ 294 w 468"/>
              <a:gd name="T45" fmla="*/ 404 h 468"/>
              <a:gd name="T46" fmla="*/ 312 w 468"/>
              <a:gd name="T47" fmla="*/ 396 h 468"/>
              <a:gd name="T48" fmla="*/ 370 w 468"/>
              <a:gd name="T49" fmla="*/ 431 h 468"/>
              <a:gd name="T50" fmla="*/ 393 w 468"/>
              <a:gd name="T51" fmla="*/ 321 h 468"/>
              <a:gd name="T52" fmla="*/ 401 w 468"/>
              <a:gd name="T53" fmla="*/ 303 h 468"/>
              <a:gd name="T54" fmla="*/ 409 w 468"/>
              <a:gd name="T55" fmla="*/ 284 h 468"/>
              <a:gd name="T56" fmla="*/ 468 w 468"/>
              <a:gd name="T57" fmla="*/ 278 h 468"/>
              <a:gd name="T58" fmla="*/ 325 w 468"/>
              <a:gd name="T59" fmla="*/ 243 h 468"/>
              <a:gd name="T60" fmla="*/ 320 w 468"/>
              <a:gd name="T61" fmla="*/ 260 h 468"/>
              <a:gd name="T62" fmla="*/ 314 w 468"/>
              <a:gd name="T63" fmla="*/ 278 h 468"/>
              <a:gd name="T64" fmla="*/ 304 w 468"/>
              <a:gd name="T65" fmla="*/ 292 h 468"/>
              <a:gd name="T66" fmla="*/ 292 w 468"/>
              <a:gd name="T67" fmla="*/ 304 h 468"/>
              <a:gd name="T68" fmla="*/ 278 w 468"/>
              <a:gd name="T69" fmla="*/ 314 h 468"/>
              <a:gd name="T70" fmla="*/ 261 w 468"/>
              <a:gd name="T71" fmla="*/ 320 h 468"/>
              <a:gd name="T72" fmla="*/ 244 w 468"/>
              <a:gd name="T73" fmla="*/ 325 h 468"/>
              <a:gd name="T74" fmla="*/ 225 w 468"/>
              <a:gd name="T75" fmla="*/ 325 h 468"/>
              <a:gd name="T76" fmla="*/ 208 w 468"/>
              <a:gd name="T77" fmla="*/ 320 h 468"/>
              <a:gd name="T78" fmla="*/ 191 w 468"/>
              <a:gd name="T79" fmla="*/ 314 h 468"/>
              <a:gd name="T80" fmla="*/ 176 w 468"/>
              <a:gd name="T81" fmla="*/ 304 h 468"/>
              <a:gd name="T82" fmla="*/ 164 w 468"/>
              <a:gd name="T83" fmla="*/ 292 h 468"/>
              <a:gd name="T84" fmla="*/ 155 w 468"/>
              <a:gd name="T85" fmla="*/ 278 h 468"/>
              <a:gd name="T86" fmla="*/ 148 w 468"/>
              <a:gd name="T87" fmla="*/ 260 h 468"/>
              <a:gd name="T88" fmla="*/ 144 w 468"/>
              <a:gd name="T89" fmla="*/ 243 h 468"/>
              <a:gd name="T90" fmla="*/ 144 w 468"/>
              <a:gd name="T91" fmla="*/ 225 h 468"/>
              <a:gd name="T92" fmla="*/ 148 w 468"/>
              <a:gd name="T93" fmla="*/ 207 h 468"/>
              <a:gd name="T94" fmla="*/ 155 w 468"/>
              <a:gd name="T95" fmla="*/ 190 h 468"/>
              <a:gd name="T96" fmla="*/ 164 w 468"/>
              <a:gd name="T97" fmla="*/ 176 h 468"/>
              <a:gd name="T98" fmla="*/ 176 w 468"/>
              <a:gd name="T99" fmla="*/ 164 h 468"/>
              <a:gd name="T100" fmla="*/ 191 w 468"/>
              <a:gd name="T101" fmla="*/ 154 h 468"/>
              <a:gd name="T102" fmla="*/ 208 w 468"/>
              <a:gd name="T103" fmla="*/ 148 h 468"/>
              <a:gd name="T104" fmla="*/ 225 w 468"/>
              <a:gd name="T105" fmla="*/ 143 h 468"/>
              <a:gd name="T106" fmla="*/ 244 w 468"/>
              <a:gd name="T107" fmla="*/ 143 h 468"/>
              <a:gd name="T108" fmla="*/ 261 w 468"/>
              <a:gd name="T109" fmla="*/ 148 h 468"/>
              <a:gd name="T110" fmla="*/ 278 w 468"/>
              <a:gd name="T111" fmla="*/ 154 h 468"/>
              <a:gd name="T112" fmla="*/ 292 w 468"/>
              <a:gd name="T113" fmla="*/ 164 h 468"/>
              <a:gd name="T114" fmla="*/ 304 w 468"/>
              <a:gd name="T115" fmla="*/ 176 h 468"/>
              <a:gd name="T116" fmla="*/ 314 w 468"/>
              <a:gd name="T117" fmla="*/ 190 h 468"/>
              <a:gd name="T118" fmla="*/ 320 w 468"/>
              <a:gd name="T119" fmla="*/ 207 h 468"/>
              <a:gd name="T120" fmla="*/ 325 w 468"/>
              <a:gd name="T121" fmla="*/ 225 h 468"/>
              <a:gd name="T122" fmla="*/ 325 w 468"/>
              <a:gd name="T123" fmla="*/ 234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8" h="468">
                <a:moveTo>
                  <a:pt x="468" y="278"/>
                </a:moveTo>
                <a:lnTo>
                  <a:pt x="468" y="192"/>
                </a:lnTo>
                <a:lnTo>
                  <a:pt x="409" y="184"/>
                </a:lnTo>
                <a:lnTo>
                  <a:pt x="406" y="175"/>
                </a:lnTo>
                <a:lnTo>
                  <a:pt x="401" y="165"/>
                </a:lnTo>
                <a:lnTo>
                  <a:pt x="398" y="156"/>
                </a:lnTo>
                <a:lnTo>
                  <a:pt x="393" y="146"/>
                </a:lnTo>
                <a:lnTo>
                  <a:pt x="431" y="100"/>
                </a:lnTo>
                <a:lnTo>
                  <a:pt x="370" y="39"/>
                </a:lnTo>
                <a:lnTo>
                  <a:pt x="322" y="76"/>
                </a:lnTo>
                <a:lnTo>
                  <a:pt x="312" y="72"/>
                </a:lnTo>
                <a:lnTo>
                  <a:pt x="303" y="67"/>
                </a:lnTo>
                <a:lnTo>
                  <a:pt x="294" y="64"/>
                </a:lnTo>
                <a:lnTo>
                  <a:pt x="284" y="61"/>
                </a:lnTo>
                <a:lnTo>
                  <a:pt x="278" y="0"/>
                </a:lnTo>
                <a:lnTo>
                  <a:pt x="192" y="0"/>
                </a:lnTo>
                <a:lnTo>
                  <a:pt x="184" y="61"/>
                </a:lnTo>
                <a:lnTo>
                  <a:pt x="175" y="64"/>
                </a:lnTo>
                <a:lnTo>
                  <a:pt x="166" y="67"/>
                </a:lnTo>
                <a:lnTo>
                  <a:pt x="156" y="72"/>
                </a:lnTo>
                <a:lnTo>
                  <a:pt x="147" y="76"/>
                </a:lnTo>
                <a:lnTo>
                  <a:pt x="100" y="39"/>
                </a:lnTo>
                <a:lnTo>
                  <a:pt x="39" y="100"/>
                </a:lnTo>
                <a:lnTo>
                  <a:pt x="77" y="146"/>
                </a:lnTo>
                <a:lnTo>
                  <a:pt x="72" y="156"/>
                </a:lnTo>
                <a:lnTo>
                  <a:pt x="67" y="165"/>
                </a:lnTo>
                <a:lnTo>
                  <a:pt x="64" y="175"/>
                </a:lnTo>
                <a:lnTo>
                  <a:pt x="61" y="184"/>
                </a:lnTo>
                <a:lnTo>
                  <a:pt x="0" y="192"/>
                </a:lnTo>
                <a:lnTo>
                  <a:pt x="0" y="278"/>
                </a:lnTo>
                <a:lnTo>
                  <a:pt x="61" y="284"/>
                </a:lnTo>
                <a:lnTo>
                  <a:pt x="64" y="293"/>
                </a:lnTo>
                <a:lnTo>
                  <a:pt x="67" y="303"/>
                </a:lnTo>
                <a:lnTo>
                  <a:pt x="72" y="312"/>
                </a:lnTo>
                <a:lnTo>
                  <a:pt x="77" y="321"/>
                </a:lnTo>
                <a:lnTo>
                  <a:pt x="39" y="370"/>
                </a:lnTo>
                <a:lnTo>
                  <a:pt x="100" y="431"/>
                </a:lnTo>
                <a:lnTo>
                  <a:pt x="147" y="393"/>
                </a:lnTo>
                <a:lnTo>
                  <a:pt x="156" y="396"/>
                </a:lnTo>
                <a:lnTo>
                  <a:pt x="166" y="401"/>
                </a:lnTo>
                <a:lnTo>
                  <a:pt x="175" y="404"/>
                </a:lnTo>
                <a:lnTo>
                  <a:pt x="184" y="409"/>
                </a:lnTo>
                <a:lnTo>
                  <a:pt x="192" y="468"/>
                </a:lnTo>
                <a:lnTo>
                  <a:pt x="278" y="468"/>
                </a:lnTo>
                <a:lnTo>
                  <a:pt x="284" y="409"/>
                </a:lnTo>
                <a:lnTo>
                  <a:pt x="294" y="404"/>
                </a:lnTo>
                <a:lnTo>
                  <a:pt x="303" y="401"/>
                </a:lnTo>
                <a:lnTo>
                  <a:pt x="312" y="396"/>
                </a:lnTo>
                <a:lnTo>
                  <a:pt x="322" y="393"/>
                </a:lnTo>
                <a:lnTo>
                  <a:pt x="370" y="431"/>
                </a:lnTo>
                <a:lnTo>
                  <a:pt x="431" y="370"/>
                </a:lnTo>
                <a:lnTo>
                  <a:pt x="393" y="321"/>
                </a:lnTo>
                <a:lnTo>
                  <a:pt x="398" y="312"/>
                </a:lnTo>
                <a:lnTo>
                  <a:pt x="401" y="303"/>
                </a:lnTo>
                <a:lnTo>
                  <a:pt x="406" y="293"/>
                </a:lnTo>
                <a:lnTo>
                  <a:pt x="409" y="284"/>
                </a:lnTo>
                <a:lnTo>
                  <a:pt x="468" y="278"/>
                </a:lnTo>
                <a:lnTo>
                  <a:pt x="468" y="278"/>
                </a:lnTo>
                <a:close/>
                <a:moveTo>
                  <a:pt x="325" y="234"/>
                </a:moveTo>
                <a:lnTo>
                  <a:pt x="325" y="243"/>
                </a:lnTo>
                <a:lnTo>
                  <a:pt x="323" y="253"/>
                </a:lnTo>
                <a:lnTo>
                  <a:pt x="320" y="260"/>
                </a:lnTo>
                <a:lnTo>
                  <a:pt x="317" y="270"/>
                </a:lnTo>
                <a:lnTo>
                  <a:pt x="314" y="278"/>
                </a:lnTo>
                <a:lnTo>
                  <a:pt x="309" y="284"/>
                </a:lnTo>
                <a:lnTo>
                  <a:pt x="304" y="292"/>
                </a:lnTo>
                <a:lnTo>
                  <a:pt x="298" y="298"/>
                </a:lnTo>
                <a:lnTo>
                  <a:pt x="292" y="304"/>
                </a:lnTo>
                <a:lnTo>
                  <a:pt x="284" y="309"/>
                </a:lnTo>
                <a:lnTo>
                  <a:pt x="278" y="314"/>
                </a:lnTo>
                <a:lnTo>
                  <a:pt x="270" y="317"/>
                </a:lnTo>
                <a:lnTo>
                  <a:pt x="261" y="320"/>
                </a:lnTo>
                <a:lnTo>
                  <a:pt x="253" y="323"/>
                </a:lnTo>
                <a:lnTo>
                  <a:pt x="244" y="325"/>
                </a:lnTo>
                <a:lnTo>
                  <a:pt x="234" y="325"/>
                </a:lnTo>
                <a:lnTo>
                  <a:pt x="225" y="325"/>
                </a:lnTo>
                <a:lnTo>
                  <a:pt x="215" y="323"/>
                </a:lnTo>
                <a:lnTo>
                  <a:pt x="208" y="320"/>
                </a:lnTo>
                <a:lnTo>
                  <a:pt x="198" y="317"/>
                </a:lnTo>
                <a:lnTo>
                  <a:pt x="191" y="314"/>
                </a:lnTo>
                <a:lnTo>
                  <a:pt x="184" y="309"/>
                </a:lnTo>
                <a:lnTo>
                  <a:pt x="176" y="304"/>
                </a:lnTo>
                <a:lnTo>
                  <a:pt x="170" y="298"/>
                </a:lnTo>
                <a:lnTo>
                  <a:pt x="164" y="292"/>
                </a:lnTo>
                <a:lnTo>
                  <a:pt x="159" y="284"/>
                </a:lnTo>
                <a:lnTo>
                  <a:pt x="155" y="278"/>
                </a:lnTo>
                <a:lnTo>
                  <a:pt x="152" y="270"/>
                </a:lnTo>
                <a:lnTo>
                  <a:pt x="148" y="260"/>
                </a:lnTo>
                <a:lnTo>
                  <a:pt x="145" y="253"/>
                </a:lnTo>
                <a:lnTo>
                  <a:pt x="144" y="243"/>
                </a:lnTo>
                <a:lnTo>
                  <a:pt x="144" y="234"/>
                </a:lnTo>
                <a:lnTo>
                  <a:pt x="144" y="225"/>
                </a:lnTo>
                <a:lnTo>
                  <a:pt x="145" y="215"/>
                </a:lnTo>
                <a:lnTo>
                  <a:pt x="148" y="207"/>
                </a:lnTo>
                <a:lnTo>
                  <a:pt x="152" y="198"/>
                </a:lnTo>
                <a:lnTo>
                  <a:pt x="155" y="190"/>
                </a:lnTo>
                <a:lnTo>
                  <a:pt x="159" y="184"/>
                </a:lnTo>
                <a:lnTo>
                  <a:pt x="164" y="176"/>
                </a:lnTo>
                <a:lnTo>
                  <a:pt x="170" y="170"/>
                </a:lnTo>
                <a:lnTo>
                  <a:pt x="176" y="164"/>
                </a:lnTo>
                <a:lnTo>
                  <a:pt x="184" y="159"/>
                </a:lnTo>
                <a:lnTo>
                  <a:pt x="191" y="154"/>
                </a:lnTo>
                <a:lnTo>
                  <a:pt x="198" y="151"/>
                </a:lnTo>
                <a:lnTo>
                  <a:pt x="208" y="148"/>
                </a:lnTo>
                <a:lnTo>
                  <a:pt x="215" y="145"/>
                </a:lnTo>
                <a:lnTo>
                  <a:pt x="225" y="143"/>
                </a:lnTo>
                <a:lnTo>
                  <a:pt x="234" y="143"/>
                </a:lnTo>
                <a:lnTo>
                  <a:pt x="244" y="143"/>
                </a:lnTo>
                <a:lnTo>
                  <a:pt x="253" y="145"/>
                </a:lnTo>
                <a:lnTo>
                  <a:pt x="261" y="148"/>
                </a:lnTo>
                <a:lnTo>
                  <a:pt x="270" y="151"/>
                </a:lnTo>
                <a:lnTo>
                  <a:pt x="278" y="154"/>
                </a:lnTo>
                <a:lnTo>
                  <a:pt x="284" y="159"/>
                </a:lnTo>
                <a:lnTo>
                  <a:pt x="292" y="164"/>
                </a:lnTo>
                <a:lnTo>
                  <a:pt x="298" y="170"/>
                </a:lnTo>
                <a:lnTo>
                  <a:pt x="304" y="176"/>
                </a:lnTo>
                <a:lnTo>
                  <a:pt x="309" y="184"/>
                </a:lnTo>
                <a:lnTo>
                  <a:pt x="314" y="190"/>
                </a:lnTo>
                <a:lnTo>
                  <a:pt x="317" y="198"/>
                </a:lnTo>
                <a:lnTo>
                  <a:pt x="320" y="207"/>
                </a:lnTo>
                <a:lnTo>
                  <a:pt x="323" y="215"/>
                </a:lnTo>
                <a:lnTo>
                  <a:pt x="325" y="225"/>
                </a:lnTo>
                <a:lnTo>
                  <a:pt x="325" y="234"/>
                </a:lnTo>
                <a:lnTo>
                  <a:pt x="325" y="234"/>
                </a:lnTo>
                <a:close/>
              </a:path>
            </a:pathLst>
          </a:custGeom>
          <a:solidFill>
            <a:srgbClr val="FFFFFF"/>
          </a:solidFill>
          <a:ln w="9525">
            <a:noFill/>
            <a:round/>
            <a:headEnd/>
            <a:tailEnd/>
          </a:ln>
          <a:extLst/>
        </p:spPr>
        <p:txBody>
          <a:bodyPr vert="horz" wrap="square" lIns="91403" tIns="45702" rIns="91403" bIns="45702"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algn="l" defTabSz="91395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black"/>
              </a:solidFill>
              <a:effectLst/>
              <a:uLnTx/>
              <a:uFillTx/>
              <a:latin typeface="Segoe UI"/>
              <a:ea typeface="+mn-ea"/>
              <a:cs typeface="+mn-cs"/>
            </a:endParaRPr>
          </a:p>
        </p:txBody>
      </p:sp>
      <p:sp>
        <p:nvSpPr>
          <p:cNvPr id="104" name="Freeform 103"/>
          <p:cNvSpPr>
            <a:spLocks/>
          </p:cNvSpPr>
          <p:nvPr/>
        </p:nvSpPr>
        <p:spPr bwMode="auto">
          <a:xfrm>
            <a:off x="3199695" y="3035160"/>
            <a:ext cx="150990" cy="422390"/>
          </a:xfrm>
          <a:custGeom>
            <a:avLst/>
            <a:gdLst>
              <a:gd name="T0" fmla="*/ 315 w 317"/>
              <a:gd name="T1" fmla="*/ 139 h 886"/>
              <a:gd name="T2" fmla="*/ 310 w 317"/>
              <a:gd name="T3" fmla="*/ 113 h 886"/>
              <a:gd name="T4" fmla="*/ 302 w 317"/>
              <a:gd name="T5" fmla="*/ 88 h 886"/>
              <a:gd name="T6" fmla="*/ 290 w 317"/>
              <a:gd name="T7" fmla="*/ 66 h 886"/>
              <a:gd name="T8" fmla="*/ 274 w 317"/>
              <a:gd name="T9" fmla="*/ 45 h 886"/>
              <a:gd name="T10" fmla="*/ 256 w 317"/>
              <a:gd name="T11" fmla="*/ 28 h 886"/>
              <a:gd name="T12" fmla="*/ 235 w 317"/>
              <a:gd name="T13" fmla="*/ 14 h 886"/>
              <a:gd name="T14" fmla="*/ 212 w 317"/>
              <a:gd name="T15" fmla="*/ 3 h 886"/>
              <a:gd name="T16" fmla="*/ 200 w 317"/>
              <a:gd name="T17" fmla="*/ 141 h 886"/>
              <a:gd name="T18" fmla="*/ 140 w 317"/>
              <a:gd name="T19" fmla="*/ 164 h 886"/>
              <a:gd name="T20" fmla="*/ 117 w 317"/>
              <a:gd name="T21" fmla="*/ 0 h 886"/>
              <a:gd name="T22" fmla="*/ 92 w 317"/>
              <a:gd name="T23" fmla="*/ 10 h 886"/>
              <a:gd name="T24" fmla="*/ 70 w 317"/>
              <a:gd name="T25" fmla="*/ 20 h 886"/>
              <a:gd name="T26" fmla="*/ 50 w 317"/>
              <a:gd name="T27" fmla="*/ 38 h 886"/>
              <a:gd name="T28" fmla="*/ 33 w 317"/>
              <a:gd name="T29" fmla="*/ 55 h 886"/>
              <a:gd name="T30" fmla="*/ 19 w 317"/>
              <a:gd name="T31" fmla="*/ 77 h 886"/>
              <a:gd name="T32" fmla="*/ 9 w 317"/>
              <a:gd name="T33" fmla="*/ 100 h 886"/>
              <a:gd name="T34" fmla="*/ 1 w 317"/>
              <a:gd name="T35" fmla="*/ 125 h 886"/>
              <a:gd name="T36" fmla="*/ 0 w 317"/>
              <a:gd name="T37" fmla="*/ 153 h 886"/>
              <a:gd name="T38" fmla="*/ 0 w 317"/>
              <a:gd name="T39" fmla="*/ 155 h 886"/>
              <a:gd name="T40" fmla="*/ 0 w 317"/>
              <a:gd name="T41" fmla="*/ 169 h 886"/>
              <a:gd name="T42" fmla="*/ 4 w 317"/>
              <a:gd name="T43" fmla="*/ 191 h 886"/>
              <a:gd name="T44" fmla="*/ 11 w 317"/>
              <a:gd name="T45" fmla="*/ 213 h 886"/>
              <a:gd name="T46" fmla="*/ 20 w 317"/>
              <a:gd name="T47" fmla="*/ 233 h 886"/>
              <a:gd name="T48" fmla="*/ 33 w 317"/>
              <a:gd name="T49" fmla="*/ 250 h 886"/>
              <a:gd name="T50" fmla="*/ 48 w 317"/>
              <a:gd name="T51" fmla="*/ 267 h 886"/>
              <a:gd name="T52" fmla="*/ 64 w 317"/>
              <a:gd name="T53" fmla="*/ 281 h 886"/>
              <a:gd name="T54" fmla="*/ 84 w 317"/>
              <a:gd name="T55" fmla="*/ 292 h 886"/>
              <a:gd name="T56" fmla="*/ 93 w 317"/>
              <a:gd name="T57" fmla="*/ 825 h 886"/>
              <a:gd name="T58" fmla="*/ 95 w 317"/>
              <a:gd name="T59" fmla="*/ 837 h 886"/>
              <a:gd name="T60" fmla="*/ 98 w 317"/>
              <a:gd name="T61" fmla="*/ 848 h 886"/>
              <a:gd name="T62" fmla="*/ 104 w 317"/>
              <a:gd name="T63" fmla="*/ 859 h 886"/>
              <a:gd name="T64" fmla="*/ 114 w 317"/>
              <a:gd name="T65" fmla="*/ 868 h 886"/>
              <a:gd name="T66" fmla="*/ 123 w 317"/>
              <a:gd name="T67" fmla="*/ 875 h 886"/>
              <a:gd name="T68" fmla="*/ 134 w 317"/>
              <a:gd name="T69" fmla="*/ 881 h 886"/>
              <a:gd name="T70" fmla="*/ 145 w 317"/>
              <a:gd name="T71" fmla="*/ 884 h 886"/>
              <a:gd name="T72" fmla="*/ 159 w 317"/>
              <a:gd name="T73" fmla="*/ 886 h 886"/>
              <a:gd name="T74" fmla="*/ 170 w 317"/>
              <a:gd name="T75" fmla="*/ 884 h 886"/>
              <a:gd name="T76" fmla="*/ 182 w 317"/>
              <a:gd name="T77" fmla="*/ 881 h 886"/>
              <a:gd name="T78" fmla="*/ 193 w 317"/>
              <a:gd name="T79" fmla="*/ 875 h 886"/>
              <a:gd name="T80" fmla="*/ 203 w 317"/>
              <a:gd name="T81" fmla="*/ 868 h 886"/>
              <a:gd name="T82" fmla="*/ 210 w 317"/>
              <a:gd name="T83" fmla="*/ 859 h 886"/>
              <a:gd name="T84" fmla="*/ 217 w 317"/>
              <a:gd name="T85" fmla="*/ 848 h 886"/>
              <a:gd name="T86" fmla="*/ 221 w 317"/>
              <a:gd name="T87" fmla="*/ 837 h 886"/>
              <a:gd name="T88" fmla="*/ 223 w 317"/>
              <a:gd name="T89" fmla="*/ 825 h 886"/>
              <a:gd name="T90" fmla="*/ 232 w 317"/>
              <a:gd name="T91" fmla="*/ 292 h 886"/>
              <a:gd name="T92" fmla="*/ 251 w 317"/>
              <a:gd name="T93" fmla="*/ 281 h 886"/>
              <a:gd name="T94" fmla="*/ 268 w 317"/>
              <a:gd name="T95" fmla="*/ 267 h 886"/>
              <a:gd name="T96" fmla="*/ 282 w 317"/>
              <a:gd name="T97" fmla="*/ 250 h 886"/>
              <a:gd name="T98" fmla="*/ 295 w 317"/>
              <a:gd name="T99" fmla="*/ 233 h 886"/>
              <a:gd name="T100" fmla="*/ 306 w 317"/>
              <a:gd name="T101" fmla="*/ 213 h 886"/>
              <a:gd name="T102" fmla="*/ 312 w 317"/>
              <a:gd name="T103" fmla="*/ 191 h 886"/>
              <a:gd name="T104" fmla="*/ 315 w 317"/>
              <a:gd name="T105" fmla="*/ 169 h 886"/>
              <a:gd name="T106" fmla="*/ 317 w 317"/>
              <a:gd name="T107" fmla="*/ 155 h 886"/>
              <a:gd name="T108" fmla="*/ 317 w 317"/>
              <a:gd name="T109" fmla="*/ 153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7" h="886">
                <a:moveTo>
                  <a:pt x="317" y="153"/>
                </a:moveTo>
                <a:lnTo>
                  <a:pt x="315" y="139"/>
                </a:lnTo>
                <a:lnTo>
                  <a:pt x="313" y="125"/>
                </a:lnTo>
                <a:lnTo>
                  <a:pt x="310" y="113"/>
                </a:lnTo>
                <a:lnTo>
                  <a:pt x="307" y="100"/>
                </a:lnTo>
                <a:lnTo>
                  <a:pt x="302" y="88"/>
                </a:lnTo>
                <a:lnTo>
                  <a:pt x="296" y="77"/>
                </a:lnTo>
                <a:lnTo>
                  <a:pt x="290" y="66"/>
                </a:lnTo>
                <a:lnTo>
                  <a:pt x="282" y="55"/>
                </a:lnTo>
                <a:lnTo>
                  <a:pt x="274" y="45"/>
                </a:lnTo>
                <a:lnTo>
                  <a:pt x="265" y="38"/>
                </a:lnTo>
                <a:lnTo>
                  <a:pt x="256" y="28"/>
                </a:lnTo>
                <a:lnTo>
                  <a:pt x="246" y="20"/>
                </a:lnTo>
                <a:lnTo>
                  <a:pt x="235" y="14"/>
                </a:lnTo>
                <a:lnTo>
                  <a:pt x="223" y="10"/>
                </a:lnTo>
                <a:lnTo>
                  <a:pt x="212" y="3"/>
                </a:lnTo>
                <a:lnTo>
                  <a:pt x="200" y="0"/>
                </a:lnTo>
                <a:lnTo>
                  <a:pt x="200" y="141"/>
                </a:lnTo>
                <a:lnTo>
                  <a:pt x="176" y="164"/>
                </a:lnTo>
                <a:lnTo>
                  <a:pt x="140" y="164"/>
                </a:lnTo>
                <a:lnTo>
                  <a:pt x="117" y="141"/>
                </a:lnTo>
                <a:lnTo>
                  <a:pt x="117" y="0"/>
                </a:lnTo>
                <a:lnTo>
                  <a:pt x="104" y="3"/>
                </a:lnTo>
                <a:lnTo>
                  <a:pt x="92" y="10"/>
                </a:lnTo>
                <a:lnTo>
                  <a:pt x="81" y="14"/>
                </a:lnTo>
                <a:lnTo>
                  <a:pt x="70" y="20"/>
                </a:lnTo>
                <a:lnTo>
                  <a:pt x="61" y="28"/>
                </a:lnTo>
                <a:lnTo>
                  <a:pt x="50" y="38"/>
                </a:lnTo>
                <a:lnTo>
                  <a:pt x="42" y="45"/>
                </a:lnTo>
                <a:lnTo>
                  <a:pt x="33" y="55"/>
                </a:lnTo>
                <a:lnTo>
                  <a:pt x="26" y="66"/>
                </a:lnTo>
                <a:lnTo>
                  <a:pt x="19" y="77"/>
                </a:lnTo>
                <a:lnTo>
                  <a:pt x="14" y="88"/>
                </a:lnTo>
                <a:lnTo>
                  <a:pt x="9" y="100"/>
                </a:lnTo>
                <a:lnTo>
                  <a:pt x="4" y="113"/>
                </a:lnTo>
                <a:lnTo>
                  <a:pt x="1" y="125"/>
                </a:lnTo>
                <a:lnTo>
                  <a:pt x="0" y="139"/>
                </a:lnTo>
                <a:lnTo>
                  <a:pt x="0" y="153"/>
                </a:lnTo>
                <a:lnTo>
                  <a:pt x="0" y="153"/>
                </a:lnTo>
                <a:lnTo>
                  <a:pt x="0" y="155"/>
                </a:lnTo>
                <a:lnTo>
                  <a:pt x="0" y="156"/>
                </a:lnTo>
                <a:lnTo>
                  <a:pt x="0" y="169"/>
                </a:lnTo>
                <a:lnTo>
                  <a:pt x="1" y="180"/>
                </a:lnTo>
                <a:lnTo>
                  <a:pt x="4" y="191"/>
                </a:lnTo>
                <a:lnTo>
                  <a:pt x="6" y="202"/>
                </a:lnTo>
                <a:lnTo>
                  <a:pt x="11" y="213"/>
                </a:lnTo>
                <a:lnTo>
                  <a:pt x="15" y="222"/>
                </a:lnTo>
                <a:lnTo>
                  <a:pt x="20" y="233"/>
                </a:lnTo>
                <a:lnTo>
                  <a:pt x="26" y="242"/>
                </a:lnTo>
                <a:lnTo>
                  <a:pt x="33" y="250"/>
                </a:lnTo>
                <a:lnTo>
                  <a:pt x="40" y="259"/>
                </a:lnTo>
                <a:lnTo>
                  <a:pt x="48" y="267"/>
                </a:lnTo>
                <a:lnTo>
                  <a:pt x="56" y="275"/>
                </a:lnTo>
                <a:lnTo>
                  <a:pt x="64" y="281"/>
                </a:lnTo>
                <a:lnTo>
                  <a:pt x="73" y="288"/>
                </a:lnTo>
                <a:lnTo>
                  <a:pt x="84" y="292"/>
                </a:lnTo>
                <a:lnTo>
                  <a:pt x="93" y="298"/>
                </a:lnTo>
                <a:lnTo>
                  <a:pt x="93" y="825"/>
                </a:lnTo>
                <a:lnTo>
                  <a:pt x="93" y="831"/>
                </a:lnTo>
                <a:lnTo>
                  <a:pt x="95" y="837"/>
                </a:lnTo>
                <a:lnTo>
                  <a:pt x="97" y="842"/>
                </a:lnTo>
                <a:lnTo>
                  <a:pt x="98" y="848"/>
                </a:lnTo>
                <a:lnTo>
                  <a:pt x="101" y="853"/>
                </a:lnTo>
                <a:lnTo>
                  <a:pt x="104" y="859"/>
                </a:lnTo>
                <a:lnTo>
                  <a:pt x="109" y="864"/>
                </a:lnTo>
                <a:lnTo>
                  <a:pt x="114" y="868"/>
                </a:lnTo>
                <a:lnTo>
                  <a:pt x="118" y="872"/>
                </a:lnTo>
                <a:lnTo>
                  <a:pt x="123" y="875"/>
                </a:lnTo>
                <a:lnTo>
                  <a:pt x="128" y="878"/>
                </a:lnTo>
                <a:lnTo>
                  <a:pt x="134" y="881"/>
                </a:lnTo>
                <a:lnTo>
                  <a:pt x="140" y="882"/>
                </a:lnTo>
                <a:lnTo>
                  <a:pt x="145" y="884"/>
                </a:lnTo>
                <a:lnTo>
                  <a:pt x="151" y="886"/>
                </a:lnTo>
                <a:lnTo>
                  <a:pt x="159" y="886"/>
                </a:lnTo>
                <a:lnTo>
                  <a:pt x="165" y="886"/>
                </a:lnTo>
                <a:lnTo>
                  <a:pt x="170" y="884"/>
                </a:lnTo>
                <a:lnTo>
                  <a:pt x="176" y="882"/>
                </a:lnTo>
                <a:lnTo>
                  <a:pt x="182" y="881"/>
                </a:lnTo>
                <a:lnTo>
                  <a:pt x="189" y="878"/>
                </a:lnTo>
                <a:lnTo>
                  <a:pt x="193" y="875"/>
                </a:lnTo>
                <a:lnTo>
                  <a:pt x="198" y="872"/>
                </a:lnTo>
                <a:lnTo>
                  <a:pt x="203" y="868"/>
                </a:lnTo>
                <a:lnTo>
                  <a:pt x="207" y="864"/>
                </a:lnTo>
                <a:lnTo>
                  <a:pt x="210" y="859"/>
                </a:lnTo>
                <a:lnTo>
                  <a:pt x="214" y="853"/>
                </a:lnTo>
                <a:lnTo>
                  <a:pt x="217" y="848"/>
                </a:lnTo>
                <a:lnTo>
                  <a:pt x="220" y="842"/>
                </a:lnTo>
                <a:lnTo>
                  <a:pt x="221" y="837"/>
                </a:lnTo>
                <a:lnTo>
                  <a:pt x="221" y="831"/>
                </a:lnTo>
                <a:lnTo>
                  <a:pt x="223" y="825"/>
                </a:lnTo>
                <a:lnTo>
                  <a:pt x="223" y="298"/>
                </a:lnTo>
                <a:lnTo>
                  <a:pt x="232" y="292"/>
                </a:lnTo>
                <a:lnTo>
                  <a:pt x="242" y="288"/>
                </a:lnTo>
                <a:lnTo>
                  <a:pt x="251" y="281"/>
                </a:lnTo>
                <a:lnTo>
                  <a:pt x="260" y="275"/>
                </a:lnTo>
                <a:lnTo>
                  <a:pt x="268" y="267"/>
                </a:lnTo>
                <a:lnTo>
                  <a:pt x="276" y="259"/>
                </a:lnTo>
                <a:lnTo>
                  <a:pt x="282" y="250"/>
                </a:lnTo>
                <a:lnTo>
                  <a:pt x="290" y="242"/>
                </a:lnTo>
                <a:lnTo>
                  <a:pt x="295" y="233"/>
                </a:lnTo>
                <a:lnTo>
                  <a:pt x="301" y="222"/>
                </a:lnTo>
                <a:lnTo>
                  <a:pt x="306" y="213"/>
                </a:lnTo>
                <a:lnTo>
                  <a:pt x="309" y="202"/>
                </a:lnTo>
                <a:lnTo>
                  <a:pt x="312" y="191"/>
                </a:lnTo>
                <a:lnTo>
                  <a:pt x="313" y="180"/>
                </a:lnTo>
                <a:lnTo>
                  <a:pt x="315" y="169"/>
                </a:lnTo>
                <a:lnTo>
                  <a:pt x="317" y="156"/>
                </a:lnTo>
                <a:lnTo>
                  <a:pt x="317" y="155"/>
                </a:lnTo>
                <a:lnTo>
                  <a:pt x="317" y="153"/>
                </a:lnTo>
                <a:lnTo>
                  <a:pt x="317" y="153"/>
                </a:lnTo>
                <a:lnTo>
                  <a:pt x="317" y="153"/>
                </a:lnTo>
                <a:close/>
              </a:path>
            </a:pathLst>
          </a:custGeom>
          <a:solidFill>
            <a:srgbClr val="FFFFFF"/>
          </a:solidFill>
          <a:ln w="9525">
            <a:noFill/>
            <a:round/>
            <a:headEnd/>
            <a:tailEnd/>
          </a:ln>
          <a:extLst/>
        </p:spPr>
        <p:txBody>
          <a:bodyPr vert="horz" wrap="square" lIns="91403" tIns="45702" rIns="91403" bIns="45702"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algn="l" defTabSz="91395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black"/>
              </a:solidFill>
              <a:effectLst/>
              <a:uLnTx/>
              <a:uFillTx/>
              <a:latin typeface="Segoe UI"/>
              <a:ea typeface="+mn-ea"/>
              <a:cs typeface="+mn-cs"/>
            </a:endParaRPr>
          </a:p>
        </p:txBody>
      </p:sp>
      <p:sp>
        <p:nvSpPr>
          <p:cNvPr id="105" name="Freeform 104"/>
          <p:cNvSpPr>
            <a:spLocks/>
          </p:cNvSpPr>
          <p:nvPr/>
        </p:nvSpPr>
        <p:spPr bwMode="auto">
          <a:xfrm>
            <a:off x="3082134" y="3292320"/>
            <a:ext cx="94608" cy="106077"/>
          </a:xfrm>
          <a:custGeom>
            <a:avLst/>
            <a:gdLst>
              <a:gd name="T0" fmla="*/ 190 w 198"/>
              <a:gd name="T1" fmla="*/ 0 h 222"/>
              <a:gd name="T2" fmla="*/ 8 w 198"/>
              <a:gd name="T3" fmla="*/ 0 h 222"/>
              <a:gd name="T4" fmla="*/ 6 w 198"/>
              <a:gd name="T5" fmla="*/ 3 h 222"/>
              <a:gd name="T6" fmla="*/ 6 w 198"/>
              <a:gd name="T7" fmla="*/ 6 h 222"/>
              <a:gd name="T8" fmla="*/ 3 w 198"/>
              <a:gd name="T9" fmla="*/ 11 h 222"/>
              <a:gd name="T10" fmla="*/ 1 w 198"/>
              <a:gd name="T11" fmla="*/ 14 h 222"/>
              <a:gd name="T12" fmla="*/ 0 w 198"/>
              <a:gd name="T13" fmla="*/ 16 h 222"/>
              <a:gd name="T14" fmla="*/ 0 w 198"/>
              <a:gd name="T15" fmla="*/ 17 h 222"/>
              <a:gd name="T16" fmla="*/ 0 w 198"/>
              <a:gd name="T17" fmla="*/ 19 h 222"/>
              <a:gd name="T18" fmla="*/ 0 w 198"/>
              <a:gd name="T19" fmla="*/ 222 h 222"/>
              <a:gd name="T20" fmla="*/ 198 w 198"/>
              <a:gd name="T21" fmla="*/ 222 h 222"/>
              <a:gd name="T22" fmla="*/ 198 w 198"/>
              <a:gd name="T23" fmla="*/ 19 h 222"/>
              <a:gd name="T24" fmla="*/ 198 w 198"/>
              <a:gd name="T25" fmla="*/ 17 h 222"/>
              <a:gd name="T26" fmla="*/ 196 w 198"/>
              <a:gd name="T27" fmla="*/ 16 h 222"/>
              <a:gd name="T28" fmla="*/ 196 w 198"/>
              <a:gd name="T29" fmla="*/ 14 h 222"/>
              <a:gd name="T30" fmla="*/ 195 w 198"/>
              <a:gd name="T31" fmla="*/ 11 h 222"/>
              <a:gd name="T32" fmla="*/ 192 w 198"/>
              <a:gd name="T33" fmla="*/ 6 h 222"/>
              <a:gd name="T34" fmla="*/ 190 w 198"/>
              <a:gd name="T35" fmla="*/ 3 h 222"/>
              <a:gd name="T36" fmla="*/ 190 w 198"/>
              <a:gd name="T37" fmla="*/ 0 h 222"/>
              <a:gd name="T38" fmla="*/ 190 w 198"/>
              <a:gd name="T39"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8" h="222">
                <a:moveTo>
                  <a:pt x="190" y="0"/>
                </a:moveTo>
                <a:lnTo>
                  <a:pt x="8" y="0"/>
                </a:lnTo>
                <a:lnTo>
                  <a:pt x="6" y="3"/>
                </a:lnTo>
                <a:lnTo>
                  <a:pt x="6" y="6"/>
                </a:lnTo>
                <a:lnTo>
                  <a:pt x="3" y="11"/>
                </a:lnTo>
                <a:lnTo>
                  <a:pt x="1" y="14"/>
                </a:lnTo>
                <a:lnTo>
                  <a:pt x="0" y="16"/>
                </a:lnTo>
                <a:lnTo>
                  <a:pt x="0" y="17"/>
                </a:lnTo>
                <a:lnTo>
                  <a:pt x="0" y="19"/>
                </a:lnTo>
                <a:lnTo>
                  <a:pt x="0" y="222"/>
                </a:lnTo>
                <a:lnTo>
                  <a:pt x="198" y="222"/>
                </a:lnTo>
                <a:lnTo>
                  <a:pt x="198" y="19"/>
                </a:lnTo>
                <a:lnTo>
                  <a:pt x="198" y="17"/>
                </a:lnTo>
                <a:lnTo>
                  <a:pt x="196" y="16"/>
                </a:lnTo>
                <a:lnTo>
                  <a:pt x="196" y="14"/>
                </a:lnTo>
                <a:lnTo>
                  <a:pt x="195" y="11"/>
                </a:lnTo>
                <a:lnTo>
                  <a:pt x="192" y="6"/>
                </a:lnTo>
                <a:lnTo>
                  <a:pt x="190" y="3"/>
                </a:lnTo>
                <a:lnTo>
                  <a:pt x="190" y="0"/>
                </a:lnTo>
                <a:lnTo>
                  <a:pt x="190" y="0"/>
                </a:lnTo>
                <a:close/>
              </a:path>
            </a:pathLst>
          </a:custGeom>
          <a:solidFill>
            <a:srgbClr val="FFFFFF"/>
          </a:solidFill>
          <a:ln w="9525">
            <a:noFill/>
            <a:round/>
            <a:headEnd/>
            <a:tailEnd/>
          </a:ln>
          <a:extLst/>
        </p:spPr>
        <p:txBody>
          <a:bodyPr vert="horz" wrap="square" lIns="91403" tIns="45702" rIns="91403" bIns="45702"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algn="l" defTabSz="91395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black"/>
              </a:solidFill>
              <a:effectLst/>
              <a:uLnTx/>
              <a:uFillTx/>
              <a:latin typeface="Segoe UI"/>
              <a:ea typeface="+mn-ea"/>
              <a:cs typeface="+mn-cs"/>
            </a:endParaRPr>
          </a:p>
        </p:txBody>
      </p:sp>
      <p:sp>
        <p:nvSpPr>
          <p:cNvPr id="106" name="Freeform 105"/>
          <p:cNvSpPr>
            <a:spLocks/>
          </p:cNvSpPr>
          <p:nvPr/>
        </p:nvSpPr>
        <p:spPr bwMode="auto">
          <a:xfrm>
            <a:off x="3082134" y="3410821"/>
            <a:ext cx="94608" cy="48738"/>
          </a:xfrm>
          <a:custGeom>
            <a:avLst/>
            <a:gdLst>
              <a:gd name="T0" fmla="*/ 0 w 198"/>
              <a:gd name="T1" fmla="*/ 10 h 102"/>
              <a:gd name="T2" fmla="*/ 0 w 198"/>
              <a:gd name="T3" fmla="*/ 28 h 102"/>
              <a:gd name="T4" fmla="*/ 0 w 198"/>
              <a:gd name="T5" fmla="*/ 38 h 102"/>
              <a:gd name="T6" fmla="*/ 1 w 198"/>
              <a:gd name="T7" fmla="*/ 46 h 102"/>
              <a:gd name="T8" fmla="*/ 3 w 198"/>
              <a:gd name="T9" fmla="*/ 53 h 102"/>
              <a:gd name="T10" fmla="*/ 4 w 198"/>
              <a:gd name="T11" fmla="*/ 61 h 102"/>
              <a:gd name="T12" fmla="*/ 8 w 198"/>
              <a:gd name="T13" fmla="*/ 69 h 102"/>
              <a:gd name="T14" fmla="*/ 12 w 198"/>
              <a:gd name="T15" fmla="*/ 75 h 102"/>
              <a:gd name="T16" fmla="*/ 17 w 198"/>
              <a:gd name="T17" fmla="*/ 81 h 102"/>
              <a:gd name="T18" fmla="*/ 23 w 198"/>
              <a:gd name="T19" fmla="*/ 86 h 102"/>
              <a:gd name="T20" fmla="*/ 31 w 198"/>
              <a:gd name="T21" fmla="*/ 91 h 102"/>
              <a:gd name="T22" fmla="*/ 36 w 198"/>
              <a:gd name="T23" fmla="*/ 92 h 102"/>
              <a:gd name="T24" fmla="*/ 42 w 198"/>
              <a:gd name="T25" fmla="*/ 94 h 102"/>
              <a:gd name="T26" fmla="*/ 47 w 198"/>
              <a:gd name="T27" fmla="*/ 95 h 102"/>
              <a:gd name="T28" fmla="*/ 53 w 198"/>
              <a:gd name="T29" fmla="*/ 97 h 102"/>
              <a:gd name="T30" fmla="*/ 59 w 198"/>
              <a:gd name="T31" fmla="*/ 99 h 102"/>
              <a:gd name="T32" fmla="*/ 65 w 198"/>
              <a:gd name="T33" fmla="*/ 100 h 102"/>
              <a:gd name="T34" fmla="*/ 73 w 198"/>
              <a:gd name="T35" fmla="*/ 100 h 102"/>
              <a:gd name="T36" fmla="*/ 81 w 198"/>
              <a:gd name="T37" fmla="*/ 102 h 102"/>
              <a:gd name="T38" fmla="*/ 89 w 198"/>
              <a:gd name="T39" fmla="*/ 102 h 102"/>
              <a:gd name="T40" fmla="*/ 98 w 198"/>
              <a:gd name="T41" fmla="*/ 102 h 102"/>
              <a:gd name="T42" fmla="*/ 106 w 198"/>
              <a:gd name="T43" fmla="*/ 102 h 102"/>
              <a:gd name="T44" fmla="*/ 115 w 198"/>
              <a:gd name="T45" fmla="*/ 102 h 102"/>
              <a:gd name="T46" fmla="*/ 123 w 198"/>
              <a:gd name="T47" fmla="*/ 100 h 102"/>
              <a:gd name="T48" fmla="*/ 131 w 198"/>
              <a:gd name="T49" fmla="*/ 100 h 102"/>
              <a:gd name="T50" fmla="*/ 137 w 198"/>
              <a:gd name="T51" fmla="*/ 99 h 102"/>
              <a:gd name="T52" fmla="*/ 143 w 198"/>
              <a:gd name="T53" fmla="*/ 97 h 102"/>
              <a:gd name="T54" fmla="*/ 150 w 198"/>
              <a:gd name="T55" fmla="*/ 95 h 102"/>
              <a:gd name="T56" fmla="*/ 156 w 198"/>
              <a:gd name="T57" fmla="*/ 94 h 102"/>
              <a:gd name="T58" fmla="*/ 161 w 198"/>
              <a:gd name="T59" fmla="*/ 92 h 102"/>
              <a:gd name="T60" fmla="*/ 165 w 198"/>
              <a:gd name="T61" fmla="*/ 91 h 102"/>
              <a:gd name="T62" fmla="*/ 170 w 198"/>
              <a:gd name="T63" fmla="*/ 89 h 102"/>
              <a:gd name="T64" fmla="*/ 173 w 198"/>
              <a:gd name="T65" fmla="*/ 86 h 102"/>
              <a:gd name="T66" fmla="*/ 181 w 198"/>
              <a:gd name="T67" fmla="*/ 81 h 102"/>
              <a:gd name="T68" fmla="*/ 185 w 198"/>
              <a:gd name="T69" fmla="*/ 75 h 102"/>
              <a:gd name="T70" fmla="*/ 190 w 198"/>
              <a:gd name="T71" fmla="*/ 69 h 102"/>
              <a:gd name="T72" fmla="*/ 193 w 198"/>
              <a:gd name="T73" fmla="*/ 61 h 102"/>
              <a:gd name="T74" fmla="*/ 195 w 198"/>
              <a:gd name="T75" fmla="*/ 53 h 102"/>
              <a:gd name="T76" fmla="*/ 196 w 198"/>
              <a:gd name="T77" fmla="*/ 46 h 102"/>
              <a:gd name="T78" fmla="*/ 198 w 198"/>
              <a:gd name="T79" fmla="*/ 38 h 102"/>
              <a:gd name="T80" fmla="*/ 198 w 198"/>
              <a:gd name="T81" fmla="*/ 28 h 102"/>
              <a:gd name="T82" fmla="*/ 198 w 198"/>
              <a:gd name="T83" fmla="*/ 10 h 102"/>
              <a:gd name="T84" fmla="*/ 198 w 198"/>
              <a:gd name="T85" fmla="*/ 10 h 102"/>
              <a:gd name="T86" fmla="*/ 198 w 198"/>
              <a:gd name="T87" fmla="*/ 0 h 102"/>
              <a:gd name="T88" fmla="*/ 0 w 198"/>
              <a:gd name="T89" fmla="*/ 0 h 102"/>
              <a:gd name="T90" fmla="*/ 0 w 198"/>
              <a:gd name="T91" fmla="*/ 10 h 102"/>
              <a:gd name="T92" fmla="*/ 0 w 198"/>
              <a:gd name="T93" fmla="*/ 1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8" h="102">
                <a:moveTo>
                  <a:pt x="0" y="10"/>
                </a:moveTo>
                <a:lnTo>
                  <a:pt x="0" y="28"/>
                </a:lnTo>
                <a:lnTo>
                  <a:pt x="0" y="38"/>
                </a:lnTo>
                <a:lnTo>
                  <a:pt x="1" y="46"/>
                </a:lnTo>
                <a:lnTo>
                  <a:pt x="3" y="53"/>
                </a:lnTo>
                <a:lnTo>
                  <a:pt x="4" y="61"/>
                </a:lnTo>
                <a:lnTo>
                  <a:pt x="8" y="69"/>
                </a:lnTo>
                <a:lnTo>
                  <a:pt x="12" y="75"/>
                </a:lnTo>
                <a:lnTo>
                  <a:pt x="17" y="81"/>
                </a:lnTo>
                <a:lnTo>
                  <a:pt x="23" y="86"/>
                </a:lnTo>
                <a:lnTo>
                  <a:pt x="31" y="91"/>
                </a:lnTo>
                <a:lnTo>
                  <a:pt x="36" y="92"/>
                </a:lnTo>
                <a:lnTo>
                  <a:pt x="42" y="94"/>
                </a:lnTo>
                <a:lnTo>
                  <a:pt x="47" y="95"/>
                </a:lnTo>
                <a:lnTo>
                  <a:pt x="53" y="97"/>
                </a:lnTo>
                <a:lnTo>
                  <a:pt x="59" y="99"/>
                </a:lnTo>
                <a:lnTo>
                  <a:pt x="65" y="100"/>
                </a:lnTo>
                <a:lnTo>
                  <a:pt x="73" y="100"/>
                </a:lnTo>
                <a:lnTo>
                  <a:pt x="81" y="102"/>
                </a:lnTo>
                <a:lnTo>
                  <a:pt x="89" y="102"/>
                </a:lnTo>
                <a:lnTo>
                  <a:pt x="98" y="102"/>
                </a:lnTo>
                <a:lnTo>
                  <a:pt x="106" y="102"/>
                </a:lnTo>
                <a:lnTo>
                  <a:pt x="115" y="102"/>
                </a:lnTo>
                <a:lnTo>
                  <a:pt x="123" y="100"/>
                </a:lnTo>
                <a:lnTo>
                  <a:pt x="131" y="100"/>
                </a:lnTo>
                <a:lnTo>
                  <a:pt x="137" y="99"/>
                </a:lnTo>
                <a:lnTo>
                  <a:pt x="143" y="97"/>
                </a:lnTo>
                <a:lnTo>
                  <a:pt x="150" y="95"/>
                </a:lnTo>
                <a:lnTo>
                  <a:pt x="156" y="94"/>
                </a:lnTo>
                <a:lnTo>
                  <a:pt x="161" y="92"/>
                </a:lnTo>
                <a:lnTo>
                  <a:pt x="165" y="91"/>
                </a:lnTo>
                <a:lnTo>
                  <a:pt x="170" y="89"/>
                </a:lnTo>
                <a:lnTo>
                  <a:pt x="173" y="86"/>
                </a:lnTo>
                <a:lnTo>
                  <a:pt x="181" y="81"/>
                </a:lnTo>
                <a:lnTo>
                  <a:pt x="185" y="75"/>
                </a:lnTo>
                <a:lnTo>
                  <a:pt x="190" y="69"/>
                </a:lnTo>
                <a:lnTo>
                  <a:pt x="193" y="61"/>
                </a:lnTo>
                <a:lnTo>
                  <a:pt x="195" y="53"/>
                </a:lnTo>
                <a:lnTo>
                  <a:pt x="196" y="46"/>
                </a:lnTo>
                <a:lnTo>
                  <a:pt x="198" y="38"/>
                </a:lnTo>
                <a:lnTo>
                  <a:pt x="198" y="28"/>
                </a:lnTo>
                <a:lnTo>
                  <a:pt x="198" y="10"/>
                </a:lnTo>
                <a:lnTo>
                  <a:pt x="198" y="10"/>
                </a:lnTo>
                <a:lnTo>
                  <a:pt x="198" y="0"/>
                </a:lnTo>
                <a:lnTo>
                  <a:pt x="0" y="0"/>
                </a:lnTo>
                <a:lnTo>
                  <a:pt x="0" y="10"/>
                </a:lnTo>
                <a:lnTo>
                  <a:pt x="0" y="10"/>
                </a:lnTo>
                <a:close/>
              </a:path>
            </a:pathLst>
          </a:custGeom>
          <a:solidFill>
            <a:srgbClr val="FFFFFF"/>
          </a:solidFill>
          <a:ln w="9525">
            <a:noFill/>
            <a:round/>
            <a:headEnd/>
            <a:tailEnd/>
          </a:ln>
          <a:extLst/>
        </p:spPr>
        <p:txBody>
          <a:bodyPr vert="horz" wrap="square" lIns="91403" tIns="45702" rIns="91403" bIns="45702"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algn="l" defTabSz="91395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black"/>
              </a:solidFill>
              <a:effectLst/>
              <a:uLnTx/>
              <a:uFillTx/>
              <a:latin typeface="Segoe UI"/>
              <a:ea typeface="+mn-ea"/>
              <a:cs typeface="+mn-cs"/>
            </a:endParaRPr>
          </a:p>
        </p:txBody>
      </p:sp>
      <p:sp>
        <p:nvSpPr>
          <p:cNvPr id="107" name="Freeform 106"/>
          <p:cNvSpPr>
            <a:spLocks/>
          </p:cNvSpPr>
          <p:nvPr/>
        </p:nvSpPr>
        <p:spPr bwMode="auto">
          <a:xfrm>
            <a:off x="3082134" y="3045763"/>
            <a:ext cx="94608" cy="235089"/>
          </a:xfrm>
          <a:custGeom>
            <a:avLst/>
            <a:gdLst>
              <a:gd name="T0" fmla="*/ 140 w 198"/>
              <a:gd name="T1" fmla="*/ 153 h 492"/>
              <a:gd name="T2" fmla="*/ 164 w 198"/>
              <a:gd name="T3" fmla="*/ 153 h 492"/>
              <a:gd name="T4" fmla="*/ 164 w 198"/>
              <a:gd name="T5" fmla="*/ 129 h 492"/>
              <a:gd name="T6" fmla="*/ 150 w 198"/>
              <a:gd name="T7" fmla="*/ 129 h 492"/>
              <a:gd name="T8" fmla="*/ 140 w 198"/>
              <a:gd name="T9" fmla="*/ 0 h 492"/>
              <a:gd name="T10" fmla="*/ 58 w 198"/>
              <a:gd name="T11" fmla="*/ 0 h 492"/>
              <a:gd name="T12" fmla="*/ 47 w 198"/>
              <a:gd name="T13" fmla="*/ 129 h 492"/>
              <a:gd name="T14" fmla="*/ 34 w 198"/>
              <a:gd name="T15" fmla="*/ 129 h 492"/>
              <a:gd name="T16" fmla="*/ 34 w 198"/>
              <a:gd name="T17" fmla="*/ 153 h 492"/>
              <a:gd name="T18" fmla="*/ 58 w 198"/>
              <a:gd name="T19" fmla="*/ 153 h 492"/>
              <a:gd name="T20" fmla="*/ 58 w 198"/>
              <a:gd name="T21" fmla="*/ 421 h 492"/>
              <a:gd name="T22" fmla="*/ 0 w 198"/>
              <a:gd name="T23" fmla="*/ 421 h 492"/>
              <a:gd name="T24" fmla="*/ 11 w 198"/>
              <a:gd name="T25" fmla="*/ 468 h 492"/>
              <a:gd name="T26" fmla="*/ 34 w 198"/>
              <a:gd name="T27" fmla="*/ 468 h 492"/>
              <a:gd name="T28" fmla="*/ 28 w 198"/>
              <a:gd name="T29" fmla="*/ 473 h 492"/>
              <a:gd name="T30" fmla="*/ 22 w 198"/>
              <a:gd name="T31" fmla="*/ 479 h 492"/>
              <a:gd name="T32" fmla="*/ 15 w 198"/>
              <a:gd name="T33" fmla="*/ 485 h 492"/>
              <a:gd name="T34" fmla="*/ 11 w 198"/>
              <a:gd name="T35" fmla="*/ 492 h 492"/>
              <a:gd name="T36" fmla="*/ 187 w 198"/>
              <a:gd name="T37" fmla="*/ 492 h 492"/>
              <a:gd name="T38" fmla="*/ 184 w 198"/>
              <a:gd name="T39" fmla="*/ 488 h 492"/>
              <a:gd name="T40" fmla="*/ 181 w 198"/>
              <a:gd name="T41" fmla="*/ 485 h 492"/>
              <a:gd name="T42" fmla="*/ 176 w 198"/>
              <a:gd name="T43" fmla="*/ 479 h 492"/>
              <a:gd name="T44" fmla="*/ 168 w 198"/>
              <a:gd name="T45" fmla="*/ 473 h 492"/>
              <a:gd name="T46" fmla="*/ 164 w 198"/>
              <a:gd name="T47" fmla="*/ 468 h 492"/>
              <a:gd name="T48" fmla="*/ 187 w 198"/>
              <a:gd name="T49" fmla="*/ 468 h 492"/>
              <a:gd name="T50" fmla="*/ 198 w 198"/>
              <a:gd name="T51" fmla="*/ 421 h 492"/>
              <a:gd name="T52" fmla="*/ 140 w 198"/>
              <a:gd name="T53" fmla="*/ 421 h 492"/>
              <a:gd name="T54" fmla="*/ 140 w 198"/>
              <a:gd name="T55" fmla="*/ 153 h 492"/>
              <a:gd name="T56" fmla="*/ 140 w 198"/>
              <a:gd name="T57" fmla="*/ 153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8" h="492">
                <a:moveTo>
                  <a:pt x="140" y="153"/>
                </a:moveTo>
                <a:lnTo>
                  <a:pt x="164" y="153"/>
                </a:lnTo>
                <a:lnTo>
                  <a:pt x="164" y="129"/>
                </a:lnTo>
                <a:lnTo>
                  <a:pt x="150" y="129"/>
                </a:lnTo>
                <a:lnTo>
                  <a:pt x="140" y="0"/>
                </a:lnTo>
                <a:lnTo>
                  <a:pt x="58" y="0"/>
                </a:lnTo>
                <a:lnTo>
                  <a:pt x="47" y="129"/>
                </a:lnTo>
                <a:lnTo>
                  <a:pt x="34" y="129"/>
                </a:lnTo>
                <a:lnTo>
                  <a:pt x="34" y="153"/>
                </a:lnTo>
                <a:lnTo>
                  <a:pt x="58" y="153"/>
                </a:lnTo>
                <a:lnTo>
                  <a:pt x="58" y="421"/>
                </a:lnTo>
                <a:lnTo>
                  <a:pt x="0" y="421"/>
                </a:lnTo>
                <a:lnTo>
                  <a:pt x="11" y="468"/>
                </a:lnTo>
                <a:lnTo>
                  <a:pt x="34" y="468"/>
                </a:lnTo>
                <a:lnTo>
                  <a:pt x="28" y="473"/>
                </a:lnTo>
                <a:lnTo>
                  <a:pt x="22" y="479"/>
                </a:lnTo>
                <a:lnTo>
                  <a:pt x="15" y="485"/>
                </a:lnTo>
                <a:lnTo>
                  <a:pt x="11" y="492"/>
                </a:lnTo>
                <a:lnTo>
                  <a:pt x="187" y="492"/>
                </a:lnTo>
                <a:lnTo>
                  <a:pt x="184" y="488"/>
                </a:lnTo>
                <a:lnTo>
                  <a:pt x="181" y="485"/>
                </a:lnTo>
                <a:lnTo>
                  <a:pt x="176" y="479"/>
                </a:lnTo>
                <a:lnTo>
                  <a:pt x="168" y="473"/>
                </a:lnTo>
                <a:lnTo>
                  <a:pt x="164" y="468"/>
                </a:lnTo>
                <a:lnTo>
                  <a:pt x="187" y="468"/>
                </a:lnTo>
                <a:lnTo>
                  <a:pt x="198" y="421"/>
                </a:lnTo>
                <a:lnTo>
                  <a:pt x="140" y="421"/>
                </a:lnTo>
                <a:lnTo>
                  <a:pt x="140" y="153"/>
                </a:lnTo>
                <a:lnTo>
                  <a:pt x="140" y="153"/>
                </a:lnTo>
                <a:close/>
              </a:path>
            </a:pathLst>
          </a:custGeom>
          <a:solidFill>
            <a:srgbClr val="FFFFFF"/>
          </a:solidFill>
          <a:ln w="9525">
            <a:noFill/>
            <a:round/>
            <a:headEnd/>
            <a:tailEnd/>
          </a:ln>
          <a:extLst/>
        </p:spPr>
        <p:txBody>
          <a:bodyPr vert="horz" wrap="square" lIns="91403" tIns="45702" rIns="91403" bIns="45702"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algn="l" defTabSz="91395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black"/>
              </a:solidFill>
              <a:effectLst/>
              <a:uLnTx/>
              <a:uFillTx/>
              <a:latin typeface="Segoe UI"/>
              <a:ea typeface="+mn-ea"/>
              <a:cs typeface="+mn-cs"/>
            </a:endParaRPr>
          </a:p>
        </p:txBody>
      </p:sp>
      <p:sp>
        <p:nvSpPr>
          <p:cNvPr id="108" name="Freeform 22"/>
          <p:cNvSpPr>
            <a:spLocks noChangeAspect="1" noEditPoints="1"/>
          </p:cNvSpPr>
          <p:nvPr/>
        </p:nvSpPr>
        <p:spPr bwMode="black">
          <a:xfrm>
            <a:off x="7714183" y="3045036"/>
            <a:ext cx="546283" cy="340838"/>
          </a:xfrm>
          <a:custGeom>
            <a:avLst/>
            <a:gdLst>
              <a:gd name="T0" fmla="*/ 398 w 439"/>
              <a:gd name="T1" fmla="*/ 177 h 273"/>
              <a:gd name="T2" fmla="*/ 439 w 439"/>
              <a:gd name="T3" fmla="*/ 226 h 273"/>
              <a:gd name="T4" fmla="*/ 398 w 439"/>
              <a:gd name="T5" fmla="*/ 273 h 273"/>
              <a:gd name="T6" fmla="*/ 162 w 439"/>
              <a:gd name="T7" fmla="*/ 273 h 273"/>
              <a:gd name="T8" fmla="*/ 101 w 439"/>
              <a:gd name="T9" fmla="*/ 211 h 273"/>
              <a:gd name="T10" fmla="*/ 160 w 439"/>
              <a:gd name="T11" fmla="*/ 155 h 273"/>
              <a:gd name="T12" fmla="*/ 217 w 439"/>
              <a:gd name="T13" fmla="*/ 85 h 273"/>
              <a:gd name="T14" fmla="*/ 302 w 439"/>
              <a:gd name="T15" fmla="*/ 118 h 273"/>
              <a:gd name="T16" fmla="*/ 362 w 439"/>
              <a:gd name="T17" fmla="*/ 116 h 273"/>
              <a:gd name="T18" fmla="*/ 398 w 439"/>
              <a:gd name="T19" fmla="*/ 177 h 273"/>
              <a:gd name="T20" fmla="*/ 86 w 439"/>
              <a:gd name="T21" fmla="*/ 213 h 273"/>
              <a:gd name="T22" fmla="*/ 149 w 439"/>
              <a:gd name="T23" fmla="*/ 144 h 273"/>
              <a:gd name="T24" fmla="*/ 213 w 439"/>
              <a:gd name="T25" fmla="*/ 73 h 273"/>
              <a:gd name="T26" fmla="*/ 305 w 439"/>
              <a:gd name="T27" fmla="*/ 103 h 273"/>
              <a:gd name="T28" fmla="*/ 336 w 439"/>
              <a:gd name="T29" fmla="*/ 97 h 273"/>
              <a:gd name="T30" fmla="*/ 276 w 439"/>
              <a:gd name="T31" fmla="*/ 19 h 273"/>
              <a:gd name="T32" fmla="*/ 161 w 439"/>
              <a:gd name="T33" fmla="*/ 61 h 273"/>
              <a:gd name="T34" fmla="*/ 92 w 439"/>
              <a:gd name="T35" fmla="*/ 60 h 273"/>
              <a:gd name="T36" fmla="*/ 53 w 439"/>
              <a:gd name="T37" fmla="*/ 135 h 273"/>
              <a:gd name="T38" fmla="*/ 0 w 439"/>
              <a:gd name="T39" fmla="*/ 196 h 273"/>
              <a:gd name="T40" fmla="*/ 59 w 439"/>
              <a:gd name="T41" fmla="*/ 255 h 273"/>
              <a:gd name="T42" fmla="*/ 98 w 439"/>
              <a:gd name="T43" fmla="*/ 255 h 273"/>
              <a:gd name="T44" fmla="*/ 86 w 439"/>
              <a:gd name="T45" fmla="*/ 21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9" h="273">
                <a:moveTo>
                  <a:pt x="398" y="177"/>
                </a:moveTo>
                <a:cubicBezTo>
                  <a:pt x="398" y="177"/>
                  <a:pt x="439" y="181"/>
                  <a:pt x="439" y="226"/>
                </a:cubicBezTo>
                <a:cubicBezTo>
                  <a:pt x="439" y="248"/>
                  <a:pt x="427" y="273"/>
                  <a:pt x="398" y="273"/>
                </a:cubicBezTo>
                <a:cubicBezTo>
                  <a:pt x="398" y="273"/>
                  <a:pt x="177" y="273"/>
                  <a:pt x="162" y="273"/>
                </a:cubicBezTo>
                <a:cubicBezTo>
                  <a:pt x="117" y="273"/>
                  <a:pt x="101" y="242"/>
                  <a:pt x="101" y="211"/>
                </a:cubicBezTo>
                <a:cubicBezTo>
                  <a:pt x="101" y="157"/>
                  <a:pt x="160" y="155"/>
                  <a:pt x="160" y="155"/>
                </a:cubicBezTo>
                <a:cubicBezTo>
                  <a:pt x="160" y="155"/>
                  <a:pt x="165" y="97"/>
                  <a:pt x="217" y="85"/>
                </a:cubicBezTo>
                <a:cubicBezTo>
                  <a:pt x="263" y="75"/>
                  <a:pt x="289" y="99"/>
                  <a:pt x="302" y="118"/>
                </a:cubicBezTo>
                <a:cubicBezTo>
                  <a:pt x="302" y="118"/>
                  <a:pt x="330" y="102"/>
                  <a:pt x="362" y="116"/>
                </a:cubicBezTo>
                <a:cubicBezTo>
                  <a:pt x="381" y="124"/>
                  <a:pt x="399" y="144"/>
                  <a:pt x="398" y="177"/>
                </a:cubicBezTo>
                <a:close/>
                <a:moveTo>
                  <a:pt x="86" y="213"/>
                </a:moveTo>
                <a:cubicBezTo>
                  <a:pt x="86" y="153"/>
                  <a:pt x="149" y="144"/>
                  <a:pt x="149" y="144"/>
                </a:cubicBezTo>
                <a:cubicBezTo>
                  <a:pt x="149" y="144"/>
                  <a:pt x="157" y="87"/>
                  <a:pt x="213" y="73"/>
                </a:cubicBezTo>
                <a:cubicBezTo>
                  <a:pt x="258" y="62"/>
                  <a:pt x="291" y="81"/>
                  <a:pt x="305" y="103"/>
                </a:cubicBezTo>
                <a:cubicBezTo>
                  <a:pt x="305" y="103"/>
                  <a:pt x="315" y="97"/>
                  <a:pt x="336" y="97"/>
                </a:cubicBezTo>
                <a:cubicBezTo>
                  <a:pt x="334" y="78"/>
                  <a:pt x="320" y="37"/>
                  <a:pt x="276" y="19"/>
                </a:cubicBezTo>
                <a:cubicBezTo>
                  <a:pt x="225" y="0"/>
                  <a:pt x="181" y="24"/>
                  <a:pt x="161" y="61"/>
                </a:cubicBezTo>
                <a:cubicBezTo>
                  <a:pt x="161" y="61"/>
                  <a:pt x="129" y="41"/>
                  <a:pt x="92" y="60"/>
                </a:cubicBezTo>
                <a:cubicBezTo>
                  <a:pt x="66" y="74"/>
                  <a:pt x="50" y="105"/>
                  <a:pt x="53" y="135"/>
                </a:cubicBezTo>
                <a:cubicBezTo>
                  <a:pt x="53" y="135"/>
                  <a:pt x="0" y="139"/>
                  <a:pt x="0" y="196"/>
                </a:cubicBezTo>
                <a:cubicBezTo>
                  <a:pt x="0" y="227"/>
                  <a:pt x="28" y="255"/>
                  <a:pt x="59" y="255"/>
                </a:cubicBezTo>
                <a:cubicBezTo>
                  <a:pt x="98" y="255"/>
                  <a:pt x="98" y="255"/>
                  <a:pt x="98" y="255"/>
                </a:cubicBezTo>
                <a:cubicBezTo>
                  <a:pt x="88" y="240"/>
                  <a:pt x="86" y="225"/>
                  <a:pt x="86" y="213"/>
                </a:cubicBezTo>
                <a:close/>
              </a:path>
            </a:pathLst>
          </a:custGeom>
          <a:solidFill>
            <a:srgbClr val="FFFFFF"/>
          </a:solidFill>
          <a:ln>
            <a:noFill/>
          </a:ln>
        </p:spPr>
        <p:txBody>
          <a:bodyPr vert="horz" wrap="square" lIns="89630" tIns="44814" rIns="89630" bIns="44814" numCol="1" anchor="t" anchorCtr="0" compatLnSpc="1">
            <a:prstTxWarp prst="textNoShape">
              <a:avLst/>
            </a:prstTxWarp>
          </a:bodyPr>
          <a:lstStyle/>
          <a:p>
            <a:pPr marL="0" marR="0" lvl="0" indent="0" defTabSz="914192"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dirty="0">
              <a:ln>
                <a:noFill/>
              </a:ln>
              <a:solidFill>
                <a:srgbClr val="FFFFFF"/>
              </a:solidFill>
              <a:effectLst/>
              <a:uLnTx/>
              <a:uFillTx/>
            </a:endParaRPr>
          </a:p>
        </p:txBody>
      </p:sp>
      <p:sp>
        <p:nvSpPr>
          <p:cNvPr id="109" name="Freeform 14"/>
          <p:cNvSpPr>
            <a:spLocks noEditPoints="1"/>
          </p:cNvSpPr>
          <p:nvPr/>
        </p:nvSpPr>
        <p:spPr bwMode="black">
          <a:xfrm flipH="1">
            <a:off x="521041" y="2980490"/>
            <a:ext cx="442641" cy="468443"/>
          </a:xfrm>
          <a:custGeom>
            <a:avLst/>
            <a:gdLst>
              <a:gd name="T0" fmla="*/ 0 w 383"/>
              <a:gd name="T1" fmla="*/ 378 h 405"/>
              <a:gd name="T2" fmla="*/ 0 w 383"/>
              <a:gd name="T3" fmla="*/ 163 h 405"/>
              <a:gd name="T4" fmla="*/ 39 w 383"/>
              <a:gd name="T5" fmla="*/ 163 h 405"/>
              <a:gd name="T6" fmla="*/ 39 w 383"/>
              <a:gd name="T7" fmla="*/ 378 h 405"/>
              <a:gd name="T8" fmla="*/ 0 w 383"/>
              <a:gd name="T9" fmla="*/ 378 h 405"/>
              <a:gd name="T10" fmla="*/ 357 w 383"/>
              <a:gd name="T11" fmla="*/ 158 h 405"/>
              <a:gd name="T12" fmla="*/ 263 w 383"/>
              <a:gd name="T13" fmla="*/ 156 h 405"/>
              <a:gd name="T14" fmla="*/ 286 w 383"/>
              <a:gd name="T15" fmla="*/ 97 h 405"/>
              <a:gd name="T16" fmla="*/ 260 w 383"/>
              <a:gd name="T17" fmla="*/ 0 h 405"/>
              <a:gd name="T18" fmla="*/ 233 w 383"/>
              <a:gd name="T19" fmla="*/ 26 h 405"/>
              <a:gd name="T20" fmla="*/ 131 w 383"/>
              <a:gd name="T21" fmla="*/ 145 h 405"/>
              <a:gd name="T22" fmla="*/ 59 w 383"/>
              <a:gd name="T23" fmla="*/ 185 h 405"/>
              <a:gd name="T24" fmla="*/ 59 w 383"/>
              <a:gd name="T25" fmla="*/ 364 h 405"/>
              <a:gd name="T26" fmla="*/ 162 w 383"/>
              <a:gd name="T27" fmla="*/ 405 h 405"/>
              <a:gd name="T28" fmla="*/ 276 w 383"/>
              <a:gd name="T29" fmla="*/ 403 h 405"/>
              <a:gd name="T30" fmla="*/ 305 w 383"/>
              <a:gd name="T31" fmla="*/ 377 h 405"/>
              <a:gd name="T32" fmla="*/ 291 w 383"/>
              <a:gd name="T33" fmla="*/ 351 h 405"/>
              <a:gd name="T34" fmla="*/ 291 w 383"/>
              <a:gd name="T35" fmla="*/ 351 h 405"/>
              <a:gd name="T36" fmla="*/ 290 w 383"/>
              <a:gd name="T37" fmla="*/ 351 h 405"/>
              <a:gd name="T38" fmla="*/ 286 w 383"/>
              <a:gd name="T39" fmla="*/ 346 h 405"/>
              <a:gd name="T40" fmla="*/ 291 w 383"/>
              <a:gd name="T41" fmla="*/ 340 h 405"/>
              <a:gd name="T42" fmla="*/ 302 w 383"/>
              <a:gd name="T43" fmla="*/ 340 h 405"/>
              <a:gd name="T44" fmla="*/ 331 w 383"/>
              <a:gd name="T45" fmla="*/ 314 h 405"/>
              <a:gd name="T46" fmla="*/ 317 w 383"/>
              <a:gd name="T47" fmla="*/ 288 h 405"/>
              <a:gd name="T48" fmla="*/ 317 w 383"/>
              <a:gd name="T49" fmla="*/ 288 h 405"/>
              <a:gd name="T50" fmla="*/ 316 w 383"/>
              <a:gd name="T51" fmla="*/ 287 h 405"/>
              <a:gd name="T52" fmla="*/ 312 w 383"/>
              <a:gd name="T53" fmla="*/ 282 h 405"/>
              <a:gd name="T54" fmla="*/ 317 w 383"/>
              <a:gd name="T55" fmla="*/ 277 h 405"/>
              <a:gd name="T56" fmla="*/ 328 w 383"/>
              <a:gd name="T57" fmla="*/ 276 h 405"/>
              <a:gd name="T58" fmla="*/ 357 w 383"/>
              <a:gd name="T59" fmla="*/ 250 h 405"/>
              <a:gd name="T60" fmla="*/ 343 w 383"/>
              <a:gd name="T61" fmla="*/ 225 h 405"/>
              <a:gd name="T62" fmla="*/ 343 w 383"/>
              <a:gd name="T63" fmla="*/ 225 h 405"/>
              <a:gd name="T64" fmla="*/ 342 w 383"/>
              <a:gd name="T65" fmla="*/ 224 h 405"/>
              <a:gd name="T66" fmla="*/ 338 w 383"/>
              <a:gd name="T67" fmla="*/ 219 h 405"/>
              <a:gd name="T68" fmla="*/ 343 w 383"/>
              <a:gd name="T69" fmla="*/ 213 h 405"/>
              <a:gd name="T70" fmla="*/ 354 w 383"/>
              <a:gd name="T71" fmla="*/ 213 h 405"/>
              <a:gd name="T72" fmla="*/ 383 w 383"/>
              <a:gd name="T73" fmla="*/ 187 h 405"/>
              <a:gd name="T74" fmla="*/ 357 w 383"/>
              <a:gd name="T75" fmla="*/ 158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3" h="405">
                <a:moveTo>
                  <a:pt x="0" y="378"/>
                </a:moveTo>
                <a:cubicBezTo>
                  <a:pt x="0" y="163"/>
                  <a:pt x="0" y="163"/>
                  <a:pt x="0" y="163"/>
                </a:cubicBezTo>
                <a:cubicBezTo>
                  <a:pt x="39" y="163"/>
                  <a:pt x="39" y="163"/>
                  <a:pt x="39" y="163"/>
                </a:cubicBezTo>
                <a:cubicBezTo>
                  <a:pt x="39" y="378"/>
                  <a:pt x="39" y="378"/>
                  <a:pt x="39" y="378"/>
                </a:cubicBezTo>
                <a:cubicBezTo>
                  <a:pt x="0" y="378"/>
                  <a:pt x="0" y="378"/>
                  <a:pt x="0" y="378"/>
                </a:cubicBezTo>
                <a:close/>
                <a:moveTo>
                  <a:pt x="357" y="158"/>
                </a:moveTo>
                <a:cubicBezTo>
                  <a:pt x="357" y="158"/>
                  <a:pt x="309" y="157"/>
                  <a:pt x="263" y="156"/>
                </a:cubicBezTo>
                <a:cubicBezTo>
                  <a:pt x="271" y="137"/>
                  <a:pt x="281" y="113"/>
                  <a:pt x="286" y="97"/>
                </a:cubicBezTo>
                <a:cubicBezTo>
                  <a:pt x="295" y="65"/>
                  <a:pt x="299" y="1"/>
                  <a:pt x="260" y="0"/>
                </a:cubicBezTo>
                <a:cubicBezTo>
                  <a:pt x="245" y="0"/>
                  <a:pt x="233" y="11"/>
                  <a:pt x="233" y="26"/>
                </a:cubicBezTo>
                <a:cubicBezTo>
                  <a:pt x="233" y="83"/>
                  <a:pt x="197" y="131"/>
                  <a:pt x="131" y="145"/>
                </a:cubicBezTo>
                <a:cubicBezTo>
                  <a:pt x="100" y="152"/>
                  <a:pt x="69" y="169"/>
                  <a:pt x="59" y="185"/>
                </a:cubicBezTo>
                <a:cubicBezTo>
                  <a:pt x="59" y="223"/>
                  <a:pt x="59" y="364"/>
                  <a:pt x="59" y="364"/>
                </a:cubicBezTo>
                <a:cubicBezTo>
                  <a:pt x="59" y="364"/>
                  <a:pt x="127" y="405"/>
                  <a:pt x="162" y="405"/>
                </a:cubicBezTo>
                <a:cubicBezTo>
                  <a:pt x="163" y="405"/>
                  <a:pt x="276" y="403"/>
                  <a:pt x="276" y="403"/>
                </a:cubicBezTo>
                <a:cubicBezTo>
                  <a:pt x="291" y="404"/>
                  <a:pt x="304" y="392"/>
                  <a:pt x="305" y="377"/>
                </a:cubicBezTo>
                <a:cubicBezTo>
                  <a:pt x="305" y="366"/>
                  <a:pt x="300" y="356"/>
                  <a:pt x="291" y="351"/>
                </a:cubicBezTo>
                <a:cubicBezTo>
                  <a:pt x="291" y="351"/>
                  <a:pt x="291" y="351"/>
                  <a:pt x="291" y="351"/>
                </a:cubicBezTo>
                <a:cubicBezTo>
                  <a:pt x="290" y="351"/>
                  <a:pt x="290" y="351"/>
                  <a:pt x="290" y="351"/>
                </a:cubicBezTo>
                <a:cubicBezTo>
                  <a:pt x="287" y="350"/>
                  <a:pt x="286" y="348"/>
                  <a:pt x="286" y="346"/>
                </a:cubicBezTo>
                <a:cubicBezTo>
                  <a:pt x="286" y="342"/>
                  <a:pt x="288" y="340"/>
                  <a:pt x="291" y="340"/>
                </a:cubicBezTo>
                <a:cubicBezTo>
                  <a:pt x="302" y="340"/>
                  <a:pt x="302" y="340"/>
                  <a:pt x="302" y="340"/>
                </a:cubicBezTo>
                <a:cubicBezTo>
                  <a:pt x="317" y="340"/>
                  <a:pt x="330" y="329"/>
                  <a:pt x="331" y="314"/>
                </a:cubicBezTo>
                <a:cubicBezTo>
                  <a:pt x="331" y="303"/>
                  <a:pt x="326" y="293"/>
                  <a:pt x="317" y="288"/>
                </a:cubicBezTo>
                <a:cubicBezTo>
                  <a:pt x="317" y="288"/>
                  <a:pt x="317" y="288"/>
                  <a:pt x="317" y="288"/>
                </a:cubicBezTo>
                <a:cubicBezTo>
                  <a:pt x="316" y="288"/>
                  <a:pt x="316" y="288"/>
                  <a:pt x="316" y="287"/>
                </a:cubicBezTo>
                <a:cubicBezTo>
                  <a:pt x="313" y="287"/>
                  <a:pt x="312" y="285"/>
                  <a:pt x="312" y="282"/>
                </a:cubicBezTo>
                <a:cubicBezTo>
                  <a:pt x="312" y="279"/>
                  <a:pt x="314" y="277"/>
                  <a:pt x="317" y="277"/>
                </a:cubicBezTo>
                <a:cubicBezTo>
                  <a:pt x="328" y="276"/>
                  <a:pt x="328" y="276"/>
                  <a:pt x="328" y="276"/>
                </a:cubicBezTo>
                <a:cubicBezTo>
                  <a:pt x="343" y="277"/>
                  <a:pt x="356" y="265"/>
                  <a:pt x="357" y="250"/>
                </a:cubicBezTo>
                <a:cubicBezTo>
                  <a:pt x="357" y="239"/>
                  <a:pt x="352" y="229"/>
                  <a:pt x="343" y="225"/>
                </a:cubicBezTo>
                <a:cubicBezTo>
                  <a:pt x="343" y="225"/>
                  <a:pt x="343" y="225"/>
                  <a:pt x="343" y="225"/>
                </a:cubicBezTo>
                <a:cubicBezTo>
                  <a:pt x="342" y="224"/>
                  <a:pt x="342" y="224"/>
                  <a:pt x="342" y="224"/>
                </a:cubicBezTo>
                <a:cubicBezTo>
                  <a:pt x="339" y="223"/>
                  <a:pt x="338" y="221"/>
                  <a:pt x="338" y="219"/>
                </a:cubicBezTo>
                <a:cubicBezTo>
                  <a:pt x="338" y="216"/>
                  <a:pt x="340" y="213"/>
                  <a:pt x="343" y="213"/>
                </a:cubicBezTo>
                <a:cubicBezTo>
                  <a:pt x="354" y="213"/>
                  <a:pt x="354" y="213"/>
                  <a:pt x="354" y="213"/>
                </a:cubicBezTo>
                <a:cubicBezTo>
                  <a:pt x="369" y="214"/>
                  <a:pt x="382" y="202"/>
                  <a:pt x="383" y="187"/>
                </a:cubicBezTo>
                <a:cubicBezTo>
                  <a:pt x="383" y="172"/>
                  <a:pt x="374" y="159"/>
                  <a:pt x="357" y="158"/>
                </a:cubicBezTo>
                <a:close/>
              </a:path>
            </a:pathLst>
          </a:custGeom>
          <a:solidFill>
            <a:srgbClr val="FFFFFF"/>
          </a:solidFill>
          <a:ln w="10795" cap="flat" cmpd="sng" algn="ctr">
            <a:noFill/>
            <a:prstDash val="solid"/>
            <a:headEnd type="none" w="med" len="med"/>
            <a:tailEnd type="none" w="med" len="med"/>
          </a:ln>
          <a:effectLst/>
        </p:spPr>
        <p:txBody>
          <a:bodyPr vert="horz" wrap="square" lIns="82290" tIns="41145" rIns="82290" bIns="41145" numCol="1" rtlCol="0" anchor="ctr" anchorCtr="0" compatLnSpc="1">
            <a:prstTxWarp prst="textNoShape">
              <a:avLst/>
            </a:prstTxWarp>
          </a:bodyPr>
          <a:lstStyle/>
          <a:p>
            <a:pPr marL="0" marR="0" lvl="0" indent="0" defTabSz="740598" eaLnBrk="1" fontAlgn="auto" latinLnBrk="0" hangingPunct="1">
              <a:lnSpc>
                <a:spcPct val="100000"/>
              </a:lnSpc>
              <a:spcBef>
                <a:spcPts val="0"/>
              </a:spcBef>
              <a:spcAft>
                <a:spcPts val="0"/>
              </a:spcAft>
              <a:buClrTx/>
              <a:buSzTx/>
              <a:buFontTx/>
              <a:buNone/>
              <a:tabLst/>
              <a:defRPr/>
            </a:pPr>
            <a:endParaRPr kumimoji="0" lang="en-US" sz="1800" b="0" i="0" u="none" strike="noStrike" kern="0" cap="none" spc="-122" normalizeH="0" baseline="0" noProof="0" dirty="0">
              <a:ln>
                <a:noFill/>
              </a:ln>
              <a:solidFill>
                <a:srgbClr val="FFFFFF">
                  <a:lumMod val="50000"/>
                </a:srgbClr>
              </a:solidFill>
              <a:effectLst/>
              <a:uLnTx/>
              <a:uFillTx/>
              <a:latin typeface="Segoe Light" pitchFamily="34" charset="0"/>
            </a:endParaRPr>
          </a:p>
        </p:txBody>
      </p:sp>
      <p:sp>
        <p:nvSpPr>
          <p:cNvPr id="110" name="TextBox 109"/>
          <p:cNvSpPr txBox="1"/>
          <p:nvPr/>
        </p:nvSpPr>
        <p:spPr>
          <a:xfrm>
            <a:off x="10045080" y="5140746"/>
            <a:ext cx="1774228" cy="447752"/>
          </a:xfrm>
          <a:prstGeom prst="rect">
            <a:avLst/>
          </a:prstGeom>
          <a:noFill/>
        </p:spPr>
        <p:txBody>
          <a:bodyPr wrap="square" lIns="182854" tIns="146284" rIns="182854" bIns="146284" rtlCol="0">
            <a:spAutoFit/>
          </a:bodyPr>
          <a:lstStyle/>
          <a:p>
            <a:pPr marL="0" marR="0" lvl="0" indent="0" defTabSz="914225" eaLnBrk="1" fontAlgn="auto" latinLnBrk="0" hangingPunct="1">
              <a:lnSpc>
                <a:spcPct val="90000"/>
              </a:lnSpc>
              <a:spcBef>
                <a:spcPts val="0"/>
              </a:spcBef>
              <a:spcAft>
                <a:spcPts val="600"/>
              </a:spcAft>
              <a:buClrTx/>
              <a:buSzTx/>
              <a:buFontTx/>
              <a:buNone/>
              <a:tabLst/>
              <a:defRPr/>
            </a:pPr>
            <a:r>
              <a:rPr kumimoji="0" lang="en-US" sz="1100" b="0" i="0" u="none" strike="noStrike" kern="0" cap="none" spc="0" normalizeH="0" baseline="0" noProof="0" dirty="0">
                <a:ln>
                  <a:noFill/>
                </a:ln>
                <a:solidFill>
                  <a:srgbClr val="505050">
                    <a:lumMod val="50000"/>
                  </a:srgbClr>
                </a:solidFill>
                <a:effectLst/>
                <a:uLnTx/>
                <a:uFillTx/>
              </a:rPr>
              <a:t>*= new capabilities</a:t>
            </a:r>
          </a:p>
        </p:txBody>
      </p:sp>
      <p:sp>
        <p:nvSpPr>
          <p:cNvPr id="111" name="Rectangle 110"/>
          <p:cNvSpPr/>
          <p:nvPr/>
        </p:nvSpPr>
        <p:spPr bwMode="auto">
          <a:xfrm>
            <a:off x="7646132" y="4032118"/>
            <a:ext cx="2369421" cy="1470595"/>
          </a:xfrm>
          <a:prstGeom prst="rect">
            <a:avLst/>
          </a:prstGeom>
          <a:solidFill>
            <a:srgbClr val="0072C6"/>
          </a:solidFill>
          <a:ln w="10795" cap="flat" cmpd="sng" algn="ctr">
            <a:noFill/>
            <a:prstDash val="solid"/>
            <a:headEnd type="none" w="med" len="med"/>
            <a:tailEnd type="none" w="med" len="med"/>
          </a:ln>
          <a:effectLst/>
        </p:spPr>
        <p:txBody>
          <a:bodyPr rot="0" spcFirstLastPara="0" vertOverflow="overflow" horzOverflow="overflow" vert="horz" wrap="square" lIns="745978" tIns="46623" rIns="46623" bIns="46623" numCol="1" spcCol="0" rtlCol="0" fromWordArt="0" anchor="ctr" anchorCtr="0" forceAA="0" compatLnSpc="1">
            <a:prstTxWarp prst="textNoShape">
              <a:avLst/>
            </a:prstTxWarp>
            <a:noAutofit/>
          </a:bodyPr>
          <a:lstStyle/>
          <a:p>
            <a:pPr marL="0" marR="0" lvl="0" indent="0" defTabSz="932418"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solidFill>
                  <a:srgbClr val="FFC000"/>
                </a:solidFill>
                <a:effectLst/>
                <a:uLnTx/>
                <a:uFillTx/>
                <a:latin typeface="Segoe UI Semibold" panose="020B0702040204020203" pitchFamily="34" charset="0"/>
                <a:ea typeface="Segoe UI" panose="020B0502040204020203" pitchFamily="34" charset="0"/>
                <a:cs typeface="Segoe UI Semibold" panose="020B0702040204020203" pitchFamily="34" charset="0"/>
              </a:rPr>
              <a:t>CSP Content &amp; Resources*</a:t>
            </a:r>
          </a:p>
        </p:txBody>
      </p:sp>
      <p:cxnSp>
        <p:nvCxnSpPr>
          <p:cNvPr id="117" name="Straight Connector 116"/>
          <p:cNvCxnSpPr/>
          <p:nvPr/>
        </p:nvCxnSpPr>
        <p:spPr>
          <a:xfrm>
            <a:off x="8344218" y="4418762"/>
            <a:ext cx="0" cy="700491"/>
          </a:xfrm>
          <a:prstGeom prst="line">
            <a:avLst/>
          </a:prstGeom>
          <a:noFill/>
          <a:ln w="12700" cap="rnd" cmpd="sng" algn="ctr">
            <a:solidFill>
              <a:srgbClr val="FFFFFF"/>
            </a:solidFill>
            <a:prstDash val="sysDot"/>
            <a:headEnd type="none"/>
            <a:tailEnd type="none"/>
          </a:ln>
          <a:effectLst/>
        </p:spPr>
      </p:cxnSp>
      <p:sp>
        <p:nvSpPr>
          <p:cNvPr id="118" name="Freeform 128"/>
          <p:cNvSpPr>
            <a:spLocks noChangeAspect="1" noEditPoints="1"/>
          </p:cNvSpPr>
          <p:nvPr/>
        </p:nvSpPr>
        <p:spPr bwMode="black">
          <a:xfrm>
            <a:off x="7729032" y="4547154"/>
            <a:ext cx="571724" cy="458655"/>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rgbClr val="FFFFFF"/>
          </a:solidFill>
          <a:ln>
            <a:noFill/>
          </a:ln>
          <a:extLst/>
        </p:spPr>
        <p:txBody>
          <a:bodyPr vert="horz" wrap="square" lIns="67232" tIns="33616" rIns="67232" bIns="33616" numCol="1" anchor="t" anchorCtr="0" compatLnSpc="1">
            <a:prstTxWarp prst="textNoShape">
              <a:avLst/>
            </a:prstTxWarp>
          </a:bodyPr>
          <a:lstStyle/>
          <a:p>
            <a:pPr marL="0" marR="0" lvl="0" indent="0" defTabSz="913774" eaLnBrk="1" fontAlgn="auto" latinLnBrk="0" hangingPunct="1">
              <a:lnSpc>
                <a:spcPct val="100000"/>
              </a:lnSpc>
              <a:spcBef>
                <a:spcPts val="0"/>
              </a:spcBef>
              <a:spcAft>
                <a:spcPts val="0"/>
              </a:spcAft>
              <a:buClrTx/>
              <a:buSzTx/>
              <a:buFontTx/>
              <a:buNone/>
              <a:tabLst/>
              <a:defRPr/>
            </a:pPr>
            <a:endParaRPr kumimoji="0" lang="en-US" sz="1175" b="0" i="0" u="none" strike="noStrike" kern="0" cap="none" spc="0" normalizeH="0" baseline="0" noProof="0" dirty="0">
              <a:ln>
                <a:noFill/>
              </a:ln>
              <a:solidFill>
                <a:srgbClr val="000000"/>
              </a:solidFill>
              <a:effectLst/>
              <a:uLnTx/>
              <a:uFillTx/>
            </a:endParaRPr>
          </a:p>
        </p:txBody>
      </p:sp>
      <p:sp>
        <p:nvSpPr>
          <p:cNvPr id="4" name="Slide Number Placeholder 3"/>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A4C1A4A-E5E6-4CC1-B72C-A20A4EB3E2D2}" type="slidenum">
              <a:rPr kumimoji="0" lang="en-US" sz="1800" b="0" i="0" u="none" strike="noStrike" kern="0" cap="none" spc="0" normalizeH="0" baseline="0" noProof="0" smtClean="0">
                <a:ln>
                  <a:noFill/>
                </a:ln>
                <a:solidFill>
                  <a:srgbClr val="50505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14</a:t>
            </a:fld>
            <a:endParaRPr kumimoji="0" lang="en-US" sz="1800" b="0" i="0" u="none" strike="noStrike" kern="0" cap="none" spc="0" normalizeH="0" baseline="0" noProof="0" dirty="0">
              <a:ln>
                <a:noFill/>
              </a:ln>
              <a:solidFill>
                <a:srgbClr val="505050"/>
              </a:solidFill>
              <a:effectLst/>
              <a:uLnTx/>
              <a:uFillTx/>
            </a:endParaRPr>
          </a:p>
        </p:txBody>
      </p:sp>
    </p:spTree>
    <p:extLst>
      <p:ext uri="{BB962C8B-B14F-4D97-AF65-F5344CB8AC3E}">
        <p14:creationId xmlns:p14="http://schemas.microsoft.com/office/powerpoint/2010/main" val="355202161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tx1"/>
                </a:solidFill>
              </a:rPr>
              <a:t>Permissions and Administration</a:t>
            </a:r>
            <a:endParaRPr lang="en-US" dirty="0"/>
          </a:p>
        </p:txBody>
      </p:sp>
      <p:sp>
        <p:nvSpPr>
          <p:cNvPr id="7" name="AutoShape 3"/>
          <p:cNvSpPr>
            <a:spLocks noChangeAspect="1" noChangeArrowheads="1" noTextEdit="1"/>
          </p:cNvSpPr>
          <p:nvPr/>
        </p:nvSpPr>
        <p:spPr bwMode="auto">
          <a:xfrm>
            <a:off x="7375274" y="1059424"/>
            <a:ext cx="3761561" cy="2510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rgbClr val="505050"/>
              </a:solidFill>
              <a:effectLst/>
              <a:uLnTx/>
              <a:uFillTx/>
            </a:endParaRPr>
          </a:p>
        </p:txBody>
      </p:sp>
      <p:sp>
        <p:nvSpPr>
          <p:cNvPr id="58" name="AutoShape 3"/>
          <p:cNvSpPr>
            <a:spLocks noChangeAspect="1" noChangeArrowheads="1" noTextEdit="1"/>
          </p:cNvSpPr>
          <p:nvPr/>
        </p:nvSpPr>
        <p:spPr bwMode="auto">
          <a:xfrm>
            <a:off x="7375274" y="1059424"/>
            <a:ext cx="3761561" cy="2510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rgbClr val="505050"/>
              </a:solidFill>
              <a:effectLst/>
              <a:uLnTx/>
              <a:uFillTx/>
            </a:endParaRPr>
          </a:p>
        </p:txBody>
      </p:sp>
      <p:grpSp>
        <p:nvGrpSpPr>
          <p:cNvPr id="59" name="Group 5"/>
          <p:cNvGrpSpPr/>
          <p:nvPr/>
        </p:nvGrpSpPr>
        <p:grpSpPr>
          <a:xfrm>
            <a:off x="7263341" y="4149325"/>
            <a:ext cx="4746488" cy="2493900"/>
            <a:chOff x="389467" y="2743200"/>
            <a:chExt cx="7875336" cy="2896519"/>
          </a:xfrm>
        </p:grpSpPr>
        <p:grpSp>
          <p:nvGrpSpPr>
            <p:cNvPr id="60" name="Group 59"/>
            <p:cNvGrpSpPr/>
            <p:nvPr/>
          </p:nvGrpSpPr>
          <p:grpSpPr>
            <a:xfrm>
              <a:off x="389467" y="2743200"/>
              <a:ext cx="7860831" cy="2896519"/>
              <a:chOff x="471949" y="1740310"/>
              <a:chExt cx="7708491" cy="4021395"/>
            </a:xfrm>
          </p:grpSpPr>
          <p:sp>
            <p:nvSpPr>
              <p:cNvPr id="66" name="Rectangle 65"/>
              <p:cNvSpPr/>
              <p:nvPr/>
            </p:nvSpPr>
            <p:spPr bwMode="auto">
              <a:xfrm>
                <a:off x="471949" y="4068406"/>
                <a:ext cx="1927123" cy="1693297"/>
              </a:xfrm>
              <a:prstGeom prst="rect">
                <a:avLst/>
              </a:prstGeom>
              <a:solidFill>
                <a:srgbClr val="00B294"/>
              </a:solidFill>
              <a:ln w="9525" cap="flat" cmpd="sng" algn="ctr">
                <a:noFill/>
                <a:prstDash val="solid"/>
                <a:headEnd type="none" w="med" len="med"/>
                <a:tailEnd type="none" w="med" len="med"/>
              </a:ln>
              <a:effectLst/>
            </p:spPr>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eaLnBrk="1" fontAlgn="base" latinLnBrk="0" hangingPunct="1">
                  <a:lnSpc>
                    <a:spcPct val="90000"/>
                  </a:lnSpc>
                  <a:spcBef>
                    <a:spcPct val="0"/>
                  </a:spcBef>
                  <a:spcAft>
                    <a:spcPct val="0"/>
                  </a:spcAft>
                  <a:buClrTx/>
                  <a:buSzTx/>
                  <a:buFontTx/>
                  <a:buNone/>
                  <a:tabLst/>
                  <a:defRPr/>
                </a:pPr>
                <a:endParaRPr kumimoji="0" lang="en-US" sz="1372"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7" name="Rectangle 66"/>
              <p:cNvSpPr/>
              <p:nvPr/>
            </p:nvSpPr>
            <p:spPr bwMode="auto">
              <a:xfrm>
                <a:off x="2399071" y="3304061"/>
                <a:ext cx="1927122" cy="2457641"/>
              </a:xfrm>
              <a:prstGeom prst="rect">
                <a:avLst/>
              </a:prstGeom>
              <a:solidFill>
                <a:srgbClr val="008272"/>
              </a:solidFill>
              <a:ln w="9525" cap="flat" cmpd="sng" algn="ctr">
                <a:noFill/>
                <a:prstDash val="solid"/>
                <a:headEnd type="none" w="med" len="med"/>
                <a:tailEnd type="none" w="med" len="med"/>
              </a:ln>
              <a:effectLst/>
            </p:spPr>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eaLnBrk="1" fontAlgn="base" latinLnBrk="0" hangingPunct="1">
                  <a:lnSpc>
                    <a:spcPct val="90000"/>
                  </a:lnSpc>
                  <a:spcBef>
                    <a:spcPct val="0"/>
                  </a:spcBef>
                  <a:spcAft>
                    <a:spcPct val="0"/>
                  </a:spcAft>
                  <a:buClrTx/>
                  <a:buSzTx/>
                  <a:buFontTx/>
                  <a:buNone/>
                  <a:tabLst/>
                  <a:defRPr/>
                </a:pPr>
                <a:endParaRPr kumimoji="0" lang="en-US" sz="1372"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8" name="Rectangle 67"/>
              <p:cNvSpPr/>
              <p:nvPr/>
            </p:nvSpPr>
            <p:spPr bwMode="auto">
              <a:xfrm>
                <a:off x="4326194" y="2498750"/>
                <a:ext cx="1927122" cy="3262955"/>
              </a:xfrm>
              <a:prstGeom prst="rect">
                <a:avLst/>
              </a:prstGeom>
              <a:solidFill>
                <a:srgbClr val="008272">
                  <a:lumMod val="75000"/>
                </a:srgbClr>
              </a:solidFill>
              <a:ln w="9525" cap="flat" cmpd="sng" algn="ctr">
                <a:noFill/>
                <a:prstDash val="solid"/>
                <a:headEnd type="none" w="med" len="med"/>
                <a:tailEnd type="none" w="med" len="med"/>
              </a:ln>
              <a:effectLst/>
            </p:spPr>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eaLnBrk="1" fontAlgn="base" latinLnBrk="0" hangingPunct="1">
                  <a:lnSpc>
                    <a:spcPct val="90000"/>
                  </a:lnSpc>
                  <a:spcBef>
                    <a:spcPct val="0"/>
                  </a:spcBef>
                  <a:spcAft>
                    <a:spcPct val="0"/>
                  </a:spcAft>
                  <a:buClrTx/>
                  <a:buSzTx/>
                  <a:buFontTx/>
                  <a:buNone/>
                  <a:tabLst/>
                  <a:defRPr/>
                </a:pPr>
                <a:endParaRPr kumimoji="0" lang="en-US" sz="1372"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9" name="Rectangle 68"/>
              <p:cNvSpPr/>
              <p:nvPr/>
            </p:nvSpPr>
            <p:spPr bwMode="auto">
              <a:xfrm>
                <a:off x="6253317" y="1740310"/>
                <a:ext cx="1927123" cy="4021393"/>
              </a:xfrm>
              <a:prstGeom prst="rect">
                <a:avLst/>
              </a:prstGeom>
              <a:solidFill>
                <a:srgbClr val="004B50"/>
              </a:solidFill>
              <a:ln w="9525" cap="flat" cmpd="sng" algn="ctr">
                <a:noFill/>
                <a:prstDash val="solid"/>
                <a:headEnd type="none" w="med" len="med"/>
                <a:tailEnd type="none" w="med" len="med"/>
              </a:ln>
              <a:effectLst/>
            </p:spPr>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eaLnBrk="1" fontAlgn="base" latinLnBrk="0" hangingPunct="1">
                  <a:lnSpc>
                    <a:spcPct val="90000"/>
                  </a:lnSpc>
                  <a:spcBef>
                    <a:spcPct val="0"/>
                  </a:spcBef>
                  <a:spcAft>
                    <a:spcPct val="0"/>
                  </a:spcAft>
                  <a:buClrTx/>
                  <a:buSzTx/>
                  <a:buFontTx/>
                  <a:buNone/>
                  <a:tabLst/>
                  <a:defRPr/>
                </a:pPr>
                <a:endParaRPr kumimoji="0" lang="en-US" sz="1372"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61" name="Rectangle 60"/>
            <p:cNvSpPr/>
            <p:nvPr/>
          </p:nvSpPr>
          <p:spPr bwMode="auto">
            <a:xfrm>
              <a:off x="389467" y="4896167"/>
              <a:ext cx="7860831" cy="743552"/>
            </a:xfrm>
            <a:prstGeom prst="rect">
              <a:avLst/>
            </a:prstGeom>
            <a:solidFill>
              <a:srgbClr val="008272">
                <a:lumMod val="50000"/>
                <a:alpha val="76000"/>
              </a:srgbClr>
            </a:solidFill>
            <a:ln w="9525" cap="flat" cmpd="sng" algn="ctr">
              <a:noFill/>
              <a:prstDash val="solid"/>
              <a:headEnd type="none" w="med" len="med"/>
              <a:tailEnd type="none" w="med" len="med"/>
            </a:ln>
            <a:effectLst/>
          </p:spPr>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marL="0" marR="0" lvl="0" indent="0" algn="ctr" defTabSz="932114" eaLnBrk="1" fontAlgn="base" latinLnBrk="0" hangingPunct="1">
                <a:lnSpc>
                  <a:spcPct val="90000"/>
                </a:lnSpc>
                <a:spcBef>
                  <a:spcPct val="0"/>
                </a:spcBef>
                <a:spcAft>
                  <a:spcPct val="0"/>
                </a:spcAft>
                <a:buClrTx/>
                <a:buSzTx/>
                <a:buFontTx/>
                <a:buNone/>
                <a:tabLst/>
                <a:defRPr/>
              </a:pPr>
              <a:endParaRPr kumimoji="0" lang="en-US" sz="1372" b="0" i="0" u="none" strike="noStrike" kern="0" cap="none" spc="0" normalizeH="0" baseline="0" noProof="0" dirty="0">
                <a:ln>
                  <a:noFill/>
                </a:ln>
                <a:solidFill>
                  <a:srgbClr val="004B50"/>
                </a:solidFill>
                <a:effectLst/>
                <a:uLnTx/>
                <a:uFillTx/>
                <a:latin typeface="Segoe UI"/>
                <a:ea typeface="Segoe UI" pitchFamily="34" charset="0"/>
                <a:cs typeface="Segoe UI" pitchFamily="34" charset="0"/>
              </a:endParaRPr>
            </a:p>
          </p:txBody>
        </p:sp>
        <p:sp>
          <p:nvSpPr>
            <p:cNvPr id="62" name="TextBox 61"/>
            <p:cNvSpPr txBox="1"/>
            <p:nvPr/>
          </p:nvSpPr>
          <p:spPr>
            <a:xfrm>
              <a:off x="445211" y="5175601"/>
              <a:ext cx="1949006" cy="210263"/>
            </a:xfrm>
            <a:prstGeom prst="rect">
              <a:avLst/>
            </a:prstGeom>
            <a:noFill/>
          </p:spPr>
          <p:txBody>
            <a:bodyPr wrap="square" lIns="91414" tIns="0" rIns="182828" bIns="0" rtlCol="0">
              <a:spAutoFit/>
            </a:bodyPr>
            <a:lstStyle>
              <a:defPPr>
                <a:defRPr lang="en-US"/>
              </a:defPPr>
              <a:lvl1pPr>
                <a:lnSpc>
                  <a:spcPct val="90000"/>
                </a:lnSpc>
                <a:spcAft>
                  <a:spcPts val="600"/>
                </a:spcAft>
                <a:defRPr sz="1400">
                  <a:solidFill>
                    <a:schemeClr val="bg1"/>
                  </a:solidFill>
                </a:defRPr>
              </a:lvl1pPr>
            </a:lstStyle>
            <a:p>
              <a:pPr marL="0" marR="0" lvl="0" indent="0" algn="ctr" defTabSz="914049" eaLnBrk="1" fontAlgn="auto" latinLnBrk="0" hangingPunct="1">
                <a:lnSpc>
                  <a:spcPct val="100000"/>
                </a:lnSpc>
                <a:spcBef>
                  <a:spcPts val="0"/>
                </a:spcBef>
                <a:spcAft>
                  <a:spcPts val="600"/>
                </a:spcAft>
                <a:buClrTx/>
                <a:buSzTx/>
                <a:buFontTx/>
                <a:buNone/>
                <a:tabLst/>
                <a:defRPr/>
              </a:pPr>
              <a:r>
                <a:rPr kumimoji="0" lang="en-US" sz="1176" b="0" i="0" u="none" strike="noStrike" kern="0" cap="none" spc="0" normalizeH="0" baseline="0" noProof="0" dirty="0">
                  <a:ln>
                    <a:noFill/>
                  </a:ln>
                  <a:solidFill>
                    <a:srgbClr val="FFFFFF"/>
                  </a:solidFill>
                  <a:effectLst/>
                  <a:uLnTx/>
                  <a:uFillTx/>
                </a:rPr>
                <a:t>Resell</a:t>
              </a:r>
            </a:p>
          </p:txBody>
        </p:sp>
        <p:sp>
          <p:nvSpPr>
            <p:cNvPr id="63" name="TextBox 62"/>
            <p:cNvSpPr txBox="1"/>
            <p:nvPr/>
          </p:nvSpPr>
          <p:spPr>
            <a:xfrm>
              <a:off x="2417416" y="4970994"/>
              <a:ext cx="1875432" cy="577015"/>
            </a:xfrm>
            <a:prstGeom prst="rect">
              <a:avLst/>
            </a:prstGeom>
            <a:noFill/>
          </p:spPr>
          <p:txBody>
            <a:bodyPr wrap="square" lIns="91414" tIns="0" rIns="182828" bIns="0" rtlCol="0" anchor="ctr">
              <a:noAutofit/>
            </a:bodyPr>
            <a:lstStyle/>
            <a:p>
              <a:pPr marL="0" marR="0" lvl="0" indent="0" algn="ctr" defTabSz="914049" eaLnBrk="1" fontAlgn="auto" latinLnBrk="0" hangingPunct="1">
                <a:lnSpc>
                  <a:spcPct val="100000"/>
                </a:lnSpc>
                <a:spcBef>
                  <a:spcPts val="0"/>
                </a:spcBef>
                <a:spcAft>
                  <a:spcPts val="600"/>
                </a:spcAft>
                <a:buClrTx/>
                <a:buSzTx/>
                <a:buFontTx/>
                <a:buNone/>
                <a:tabLst/>
                <a:defRPr/>
              </a:pPr>
              <a:r>
                <a:rPr kumimoji="0" lang="en-US" sz="1176" b="0" i="0" u="none" strike="noStrike" kern="0" cap="none" spc="0" normalizeH="0" baseline="0" noProof="0" dirty="0">
                  <a:ln>
                    <a:noFill/>
                  </a:ln>
                  <a:solidFill>
                    <a:srgbClr val="FFFFFF"/>
                  </a:solidFill>
                  <a:effectLst/>
                  <a:uLnTx/>
                  <a:uFillTx/>
                </a:rPr>
                <a:t>Bundle &amp; Attach</a:t>
              </a:r>
            </a:p>
          </p:txBody>
        </p:sp>
        <p:sp>
          <p:nvSpPr>
            <p:cNvPr id="64" name="TextBox 63"/>
            <p:cNvSpPr txBox="1"/>
            <p:nvPr/>
          </p:nvSpPr>
          <p:spPr>
            <a:xfrm>
              <a:off x="4355588" y="4952548"/>
              <a:ext cx="1963237" cy="630788"/>
            </a:xfrm>
            <a:prstGeom prst="rect">
              <a:avLst/>
            </a:prstGeom>
            <a:noFill/>
          </p:spPr>
          <p:txBody>
            <a:bodyPr wrap="square" lIns="91414" tIns="0" rIns="182828" bIns="0" rtlCol="0">
              <a:spAutoFit/>
            </a:bodyPr>
            <a:lstStyle>
              <a:defPPr>
                <a:defRPr lang="en-US"/>
              </a:defPPr>
              <a:lvl1pPr>
                <a:lnSpc>
                  <a:spcPct val="90000"/>
                </a:lnSpc>
                <a:spcAft>
                  <a:spcPts val="600"/>
                </a:spcAft>
                <a:defRPr sz="1400">
                  <a:solidFill>
                    <a:schemeClr val="bg1"/>
                  </a:solidFill>
                </a:defRPr>
              </a:lvl1pPr>
            </a:lstStyle>
            <a:p>
              <a:pPr marL="0" marR="0" lvl="0" indent="0" algn="ctr" defTabSz="914049" eaLnBrk="1" fontAlgn="auto" latinLnBrk="0" hangingPunct="1">
                <a:lnSpc>
                  <a:spcPct val="100000"/>
                </a:lnSpc>
                <a:spcBef>
                  <a:spcPts val="0"/>
                </a:spcBef>
                <a:spcAft>
                  <a:spcPts val="600"/>
                </a:spcAft>
                <a:buClrTx/>
                <a:buSzTx/>
                <a:buFontTx/>
                <a:buNone/>
                <a:tabLst/>
                <a:defRPr/>
              </a:pPr>
              <a:r>
                <a:rPr kumimoji="0" lang="en-US" sz="1176" b="0" i="0" u="none" strike="noStrike" kern="0" cap="none" spc="0" normalizeH="0" baseline="0" noProof="0" dirty="0">
                  <a:ln>
                    <a:noFill/>
                  </a:ln>
                  <a:solidFill>
                    <a:srgbClr val="FFFFFF"/>
                  </a:solidFill>
                  <a:effectLst/>
                  <a:uLnTx/>
                  <a:uFillTx/>
                </a:rPr>
                <a:t>App or Hybrid Solutions</a:t>
              </a:r>
            </a:p>
          </p:txBody>
        </p:sp>
        <p:sp>
          <p:nvSpPr>
            <p:cNvPr id="65" name="TextBox 64"/>
            <p:cNvSpPr txBox="1"/>
            <p:nvPr/>
          </p:nvSpPr>
          <p:spPr>
            <a:xfrm>
              <a:off x="6360818" y="4998728"/>
              <a:ext cx="1903985" cy="599965"/>
            </a:xfrm>
            <a:prstGeom prst="rect">
              <a:avLst/>
            </a:prstGeom>
            <a:noFill/>
          </p:spPr>
          <p:txBody>
            <a:bodyPr wrap="square" lIns="91414" tIns="0" rIns="182828" bIns="0" rtlCol="0" anchor="ctr">
              <a:noAutofit/>
            </a:bodyPr>
            <a:lstStyle>
              <a:defPPr>
                <a:defRPr lang="en-US"/>
              </a:defPPr>
              <a:lvl1pPr>
                <a:lnSpc>
                  <a:spcPct val="90000"/>
                </a:lnSpc>
                <a:spcAft>
                  <a:spcPts val="600"/>
                </a:spcAft>
                <a:defRPr sz="1400">
                  <a:solidFill>
                    <a:schemeClr val="bg1"/>
                  </a:solidFill>
                </a:defRPr>
              </a:lvl1pPr>
            </a:lstStyle>
            <a:p>
              <a:pPr marL="0" marR="0" lvl="0" indent="0" algn="ctr" defTabSz="931932" eaLnBrk="1" fontAlgn="base" latinLnBrk="0" hangingPunct="1">
                <a:lnSpc>
                  <a:spcPct val="100000"/>
                </a:lnSpc>
                <a:spcBef>
                  <a:spcPct val="0"/>
                </a:spcBef>
                <a:spcAft>
                  <a:spcPct val="0"/>
                </a:spcAft>
                <a:buClrTx/>
                <a:buSzTx/>
                <a:buFontTx/>
                <a:buNone/>
                <a:tabLst/>
                <a:defRPr/>
              </a:pPr>
              <a:r>
                <a:rPr kumimoji="0" lang="en-US" sz="1176" b="0" i="0" u="none" strike="noStrike" kern="0" cap="none" spc="-50" normalizeH="0" baseline="0" noProof="0" dirty="0">
                  <a:ln>
                    <a:noFill/>
                  </a:ln>
                  <a:solidFill>
                    <a:srgbClr val="FFFFFF"/>
                  </a:solidFill>
                  <a:effectLst/>
                  <a:uLnTx/>
                  <a:uFillTx/>
                </a:rPr>
                <a:t>Managed Services</a:t>
              </a:r>
            </a:p>
          </p:txBody>
        </p:sp>
      </p:grpSp>
      <p:sp>
        <p:nvSpPr>
          <p:cNvPr id="70" name="Rectangle 7"/>
          <p:cNvSpPr/>
          <p:nvPr/>
        </p:nvSpPr>
        <p:spPr bwMode="auto">
          <a:xfrm>
            <a:off x="255866" y="5593111"/>
            <a:ext cx="6812099" cy="1050113"/>
          </a:xfrm>
          <a:prstGeom prst="rect">
            <a:avLst/>
          </a:prstGeom>
          <a:solidFill>
            <a:srgbClr val="004B50"/>
          </a:solidFill>
          <a:ln w="10795" cap="flat" cmpd="sng" algn="ctr">
            <a:noFill/>
            <a:prstDash val="solid"/>
            <a:headEnd type="none" w="med" len="med"/>
            <a:tailEnd type="none" w="med" len="med"/>
          </a:ln>
          <a:effectLst/>
        </p:spPr>
        <p:txBody>
          <a:bodyPr vert="horz" wrap="square" lIns="179285" tIns="45720" rIns="89642" bIns="45720" numCol="1" rtlCol="0" anchor="ctr"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r>
              <a:rPr kumimoji="0" lang="en-US" sz="2745" b="0" i="0" u="none" strike="noStrike" kern="0" cap="none" spc="0" normalizeH="0" baseline="0" noProof="0" dirty="0">
                <a:ln>
                  <a:noFill/>
                </a:ln>
                <a:solidFill>
                  <a:srgbClr val="FFFFFF"/>
                </a:solidFill>
                <a:effectLst/>
                <a:uLnTx/>
                <a:uFillTx/>
                <a:latin typeface="Segoe UI Light"/>
                <a:ea typeface="+mn-ea"/>
                <a:cs typeface="+mn-cs"/>
              </a:rPr>
              <a:t>Solutions drive usage </a:t>
            </a:r>
          </a:p>
          <a:p>
            <a:pPr marL="0" marR="0" lvl="0" indent="0" defTabSz="914367" eaLnBrk="1" fontAlgn="auto" latinLnBrk="0" hangingPunct="1">
              <a:lnSpc>
                <a:spcPct val="100000"/>
              </a:lnSpc>
              <a:spcBef>
                <a:spcPts val="0"/>
              </a:spcBef>
              <a:spcAft>
                <a:spcPts val="0"/>
              </a:spcAft>
              <a:buClrTx/>
              <a:buSzTx/>
              <a:buFontTx/>
              <a:buNone/>
              <a:tabLst/>
              <a:defRPr/>
            </a:pPr>
            <a:r>
              <a:rPr kumimoji="0" lang="en-US" sz="2745" b="0" i="0" u="none" strike="noStrike" kern="0" cap="none" spc="0" normalizeH="0" baseline="0" noProof="0" dirty="0">
                <a:ln>
                  <a:noFill/>
                </a:ln>
                <a:solidFill>
                  <a:srgbClr val="FFFFFF"/>
                </a:solidFill>
                <a:effectLst/>
                <a:uLnTx/>
                <a:uFillTx/>
                <a:latin typeface="Segoe UI Light"/>
                <a:ea typeface="+mn-ea"/>
                <a:cs typeface="+mn-cs"/>
              </a:rPr>
              <a:t>Managed services drive profitability</a:t>
            </a:r>
          </a:p>
        </p:txBody>
      </p:sp>
      <p:sp>
        <p:nvSpPr>
          <p:cNvPr id="71" name="Text Placeholder 1"/>
          <p:cNvSpPr txBox="1">
            <a:spLocks/>
          </p:cNvSpPr>
          <p:nvPr/>
        </p:nvSpPr>
        <p:spPr>
          <a:xfrm>
            <a:off x="255866" y="1383992"/>
            <a:ext cx="11936134" cy="2618985"/>
          </a:xfrm>
          <a:prstGeom prst="rect">
            <a:avLst/>
          </a:prstGeom>
        </p:spPr>
        <p:txBody>
          <a:bodyPr vert="horz" wrap="square" lIns="146304" tIns="91440" rIns="146304" bIns="91440"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2"/>
                    </a:gs>
                    <a:gs pos="99000">
                      <a:schemeClr val="tx2"/>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36145" marR="0" lvl="0" indent="-336145" algn="l" defTabSz="914367" rtl="0" eaLnBrk="1" fontAlgn="auto" latinLnBrk="0" hangingPunct="1">
              <a:lnSpc>
                <a:spcPct val="90000"/>
              </a:lnSpc>
              <a:spcBef>
                <a:spcPts val="1176"/>
              </a:spcBef>
              <a:spcAft>
                <a:spcPts val="0"/>
              </a:spcAft>
              <a:buClrTx/>
              <a:buSzPct val="90000"/>
              <a:buFont typeface="Arial" pitchFamily="34" charset="0"/>
              <a:buChar char="•"/>
              <a:tabLst/>
              <a:defRPr/>
            </a:pPr>
            <a:r>
              <a:rPr kumimoji="0" lang="en-US" sz="2745" b="0" i="0" u="none" strike="noStrike" kern="1200" cap="none" spc="0" normalizeH="0" baseline="0" noProof="0">
                <a:ln>
                  <a:noFill/>
                </a:ln>
                <a:gradFill>
                  <a:gsLst>
                    <a:gs pos="1250">
                      <a:srgbClr val="008272"/>
                    </a:gs>
                    <a:gs pos="99000">
                      <a:srgbClr val="008272"/>
                    </a:gs>
                  </a:gsLst>
                  <a:lin ang="5400000" scaled="0"/>
                </a:gradFill>
                <a:effectLst/>
                <a:uLnTx/>
                <a:uFillTx/>
                <a:latin typeface="Segoe UI Light"/>
                <a:ea typeface="+mn-ea"/>
                <a:cs typeface="+mn-cs"/>
              </a:rPr>
              <a:t>By default only the CSP partner has rights to CSP subscriptions</a:t>
            </a:r>
          </a:p>
          <a:p>
            <a:pPr marL="336145" marR="0" lvl="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a:pPr>
            <a:r>
              <a:rPr kumimoji="0" lang="en-US" sz="2745" b="0" i="0" u="none" strike="noStrike" kern="1200" cap="none" spc="0" normalizeH="0" baseline="0" noProof="0">
                <a:ln>
                  <a:noFill/>
                </a:ln>
                <a:gradFill>
                  <a:gsLst>
                    <a:gs pos="1250">
                      <a:srgbClr val="008272"/>
                    </a:gs>
                    <a:gs pos="99000">
                      <a:srgbClr val="008272"/>
                    </a:gs>
                  </a:gsLst>
                  <a:lin ang="5400000" scaled="0"/>
                </a:gradFill>
                <a:effectLst/>
                <a:uLnTx/>
                <a:uFillTx/>
                <a:latin typeface="Segoe UI Light"/>
                <a:ea typeface="+mn-ea"/>
                <a:cs typeface="+mn-cs"/>
              </a:rPr>
              <a:t>Rights enable the management of Azure services in the Management Portal</a:t>
            </a:r>
            <a:endParaRPr kumimoji="0" lang="en-US" sz="3921" b="0" i="0" u="none" strike="noStrike" kern="1200" cap="none" spc="0" normalizeH="0" baseline="0" noProof="0">
              <a:ln>
                <a:noFill/>
              </a:ln>
              <a:gradFill>
                <a:gsLst>
                  <a:gs pos="1250">
                    <a:srgbClr val="008272"/>
                  </a:gs>
                  <a:gs pos="99000">
                    <a:srgbClr val="008272"/>
                  </a:gs>
                </a:gsLst>
                <a:lin ang="5400000" scaled="0"/>
              </a:gradFill>
              <a:effectLst/>
              <a:uLnTx/>
              <a:uFillTx/>
              <a:latin typeface="Segoe UI Light"/>
              <a:ea typeface="+mn-ea"/>
              <a:cs typeface="+mn-cs"/>
            </a:endParaRPr>
          </a:p>
          <a:p>
            <a:pPr marL="336145" marR="0" lvl="0" indent="-336145" algn="l" defTabSz="914367" rtl="0" eaLnBrk="1" fontAlgn="auto" latinLnBrk="0" hangingPunct="1">
              <a:lnSpc>
                <a:spcPct val="90000"/>
              </a:lnSpc>
              <a:spcBef>
                <a:spcPts val="1176"/>
              </a:spcBef>
              <a:spcAft>
                <a:spcPts val="0"/>
              </a:spcAft>
              <a:buClrTx/>
              <a:buSzPct val="90000"/>
              <a:buFont typeface="Arial" pitchFamily="34" charset="0"/>
              <a:buChar char="•"/>
              <a:tabLst/>
              <a:defRPr/>
            </a:pPr>
            <a:r>
              <a:rPr kumimoji="0" lang="en-US" sz="2745" b="0" i="0" u="none" strike="noStrike" kern="1200" cap="none" spc="0" normalizeH="0" baseline="0" noProof="0">
                <a:ln>
                  <a:noFill/>
                </a:ln>
                <a:gradFill>
                  <a:gsLst>
                    <a:gs pos="1250">
                      <a:srgbClr val="008272"/>
                    </a:gs>
                    <a:gs pos="99000">
                      <a:srgbClr val="008272"/>
                    </a:gs>
                  </a:gsLst>
                  <a:lin ang="5400000" scaled="0"/>
                </a:gradFill>
                <a:effectLst/>
                <a:uLnTx/>
                <a:uFillTx/>
                <a:latin typeface="Segoe UI Light"/>
                <a:ea typeface="+mn-ea"/>
                <a:cs typeface="+mn-cs"/>
              </a:rPr>
              <a:t>Partners can grant customers rights to subscriptions and services</a:t>
            </a:r>
          </a:p>
          <a:p>
            <a:pPr marL="336145" marR="0" lvl="0" indent="-336145" algn="l" defTabSz="914367" rtl="0" eaLnBrk="1" fontAlgn="auto" latinLnBrk="0" hangingPunct="1">
              <a:lnSpc>
                <a:spcPct val="90000"/>
              </a:lnSpc>
              <a:spcBef>
                <a:spcPts val="1176"/>
              </a:spcBef>
              <a:spcAft>
                <a:spcPts val="0"/>
              </a:spcAft>
              <a:buClrTx/>
              <a:buSzPct val="90000"/>
              <a:buFont typeface="Arial" pitchFamily="34" charset="0"/>
              <a:buChar char="•"/>
              <a:tabLst/>
              <a:defRPr/>
            </a:pPr>
            <a:r>
              <a:rPr kumimoji="0" lang="en-US" sz="2745" b="0" i="0" u="none" strike="noStrike" kern="1200" cap="none" spc="0" normalizeH="0" baseline="0" noProof="0">
                <a:ln>
                  <a:noFill/>
                </a:ln>
                <a:gradFill>
                  <a:gsLst>
                    <a:gs pos="1250">
                      <a:srgbClr val="008272"/>
                    </a:gs>
                    <a:gs pos="99000">
                      <a:srgbClr val="008272"/>
                    </a:gs>
                  </a:gsLst>
                  <a:lin ang="5400000" scaled="0"/>
                </a:gradFill>
                <a:effectLst/>
                <a:uLnTx/>
                <a:uFillTx/>
                <a:latin typeface="Segoe UI Light"/>
                <a:ea typeface="+mn-ea"/>
                <a:cs typeface="+mn-cs"/>
              </a:rPr>
              <a:t>Customers then have control to create and manage services or subscriptions </a:t>
            </a:r>
          </a:p>
          <a:p>
            <a:pPr marL="336145" marR="0" lvl="0" indent="-336145" algn="l" defTabSz="914367" rtl="0" eaLnBrk="1" fontAlgn="auto" latinLnBrk="0" hangingPunct="1">
              <a:lnSpc>
                <a:spcPct val="90000"/>
              </a:lnSpc>
              <a:spcBef>
                <a:spcPts val="1176"/>
              </a:spcBef>
              <a:spcAft>
                <a:spcPts val="0"/>
              </a:spcAft>
              <a:buClrTx/>
              <a:buSzPct val="90000"/>
              <a:buFont typeface="Arial" pitchFamily="34" charset="0"/>
              <a:buChar char="•"/>
              <a:tabLst/>
              <a:defRPr/>
            </a:pPr>
            <a:r>
              <a:rPr kumimoji="0" lang="en-US" sz="2745" b="0" i="0" u="none" strike="noStrike" kern="1200" cap="none" spc="0" normalizeH="0" baseline="0" noProof="0">
                <a:ln>
                  <a:noFill/>
                </a:ln>
                <a:gradFill>
                  <a:gsLst>
                    <a:gs pos="1250">
                      <a:srgbClr val="008272"/>
                    </a:gs>
                    <a:gs pos="99000">
                      <a:srgbClr val="008272"/>
                    </a:gs>
                  </a:gsLst>
                  <a:lin ang="5400000" scaled="0"/>
                </a:gradFill>
                <a:effectLst/>
                <a:uLnTx/>
                <a:uFillTx/>
                <a:latin typeface="Segoe UI Light"/>
                <a:ea typeface="+mn-ea"/>
                <a:cs typeface="+mn-cs"/>
              </a:rPr>
              <a:t>Partner needs to be aware of support responsibilities &amp; account receivables</a:t>
            </a:r>
            <a:endParaRPr kumimoji="0" lang="en-US" sz="2745" b="0" i="0" u="none" strike="noStrike" kern="1200" cap="none" spc="0" normalizeH="0" baseline="0" noProof="0" dirty="0">
              <a:ln>
                <a:noFill/>
              </a:ln>
              <a:gradFill>
                <a:gsLst>
                  <a:gs pos="1250">
                    <a:srgbClr val="008272"/>
                  </a:gs>
                  <a:gs pos="99000">
                    <a:srgbClr val="008272"/>
                  </a:gs>
                </a:gsLst>
                <a:lin ang="5400000" scaled="0"/>
              </a:gradFill>
              <a:effectLst/>
              <a:uLnTx/>
              <a:uFillTx/>
              <a:latin typeface="Segoe UI Light"/>
              <a:ea typeface="+mn-ea"/>
              <a:cs typeface="+mn-cs"/>
            </a:endParaRPr>
          </a:p>
        </p:txBody>
      </p:sp>
      <p:sp>
        <p:nvSpPr>
          <p:cNvPr id="4" name="Slide Number Placeholder 3"/>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A4C1A4A-E5E6-4CC1-B72C-A20A4EB3E2D2}" type="slidenum">
              <a:rPr kumimoji="0" lang="en-US" sz="1800" b="0" i="0" u="none" strike="noStrike" kern="0" cap="none" spc="0" normalizeH="0" baseline="0" noProof="0" smtClean="0">
                <a:ln>
                  <a:noFill/>
                </a:ln>
                <a:solidFill>
                  <a:srgbClr val="50505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15</a:t>
            </a:fld>
            <a:endParaRPr kumimoji="0" lang="en-US" sz="1800" b="0" i="0" u="none" strike="noStrike" kern="0" cap="none" spc="0" normalizeH="0" baseline="0" noProof="0" dirty="0">
              <a:ln>
                <a:noFill/>
              </a:ln>
              <a:solidFill>
                <a:srgbClr val="505050"/>
              </a:solidFill>
              <a:effectLst/>
              <a:uLnTx/>
              <a:uFillTx/>
            </a:endParaRPr>
          </a:p>
        </p:txBody>
      </p:sp>
    </p:spTree>
    <p:extLst>
      <p:ext uri="{BB962C8B-B14F-4D97-AF65-F5344CB8AC3E}">
        <p14:creationId xmlns:p14="http://schemas.microsoft.com/office/powerpoint/2010/main" val="313945555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208"/>
            <a:ext cx="12832596" cy="646042"/>
          </a:xfrm>
        </p:spPr>
        <p:txBody>
          <a:bodyPr/>
          <a:lstStyle/>
          <a:p>
            <a:r>
              <a:rPr lang="en-US" dirty="0"/>
              <a:t>EMS in Cloud Solution Provider Business Model</a:t>
            </a:r>
          </a:p>
        </p:txBody>
      </p:sp>
      <p:grpSp>
        <p:nvGrpSpPr>
          <p:cNvPr id="14" name="Group 3"/>
          <p:cNvGrpSpPr/>
          <p:nvPr/>
        </p:nvGrpSpPr>
        <p:grpSpPr>
          <a:xfrm>
            <a:off x="838125" y="4528579"/>
            <a:ext cx="10515752" cy="1965238"/>
            <a:chOff x="1066800" y="4237702"/>
            <a:chExt cx="10726615" cy="2432728"/>
          </a:xfrm>
          <a:solidFill>
            <a:srgbClr val="002050"/>
          </a:solidFill>
        </p:grpSpPr>
        <p:sp>
          <p:nvSpPr>
            <p:cNvPr id="4" name="Rectangle 4"/>
            <p:cNvSpPr/>
            <p:nvPr/>
          </p:nvSpPr>
          <p:spPr bwMode="auto">
            <a:xfrm>
              <a:off x="1066800" y="4255476"/>
              <a:ext cx="1890346" cy="2414954"/>
            </a:xfrm>
            <a:prstGeom prst="rect">
              <a:avLst/>
            </a:prstGeom>
            <a:solidFill>
              <a:srgbClr val="004B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r>
                <a:rPr kumimoji="0" lang="en-US" sz="1961" b="0" i="0" u="none" strike="noStrike" kern="0" cap="none" spc="0" normalizeH="0" baseline="0" noProof="0" dirty="0">
                  <a:ln>
                    <a:noFill/>
                  </a:ln>
                  <a:solidFill>
                    <a:srgbClr val="FFFFFF"/>
                  </a:solidFill>
                  <a:effectLst/>
                  <a:uLnTx/>
                  <a:uFillTx/>
                </a:rPr>
                <a:t>Microsoft</a:t>
              </a:r>
            </a:p>
          </p:txBody>
        </p:sp>
        <p:sp>
          <p:nvSpPr>
            <p:cNvPr id="5" name="Rectangle 5"/>
            <p:cNvSpPr/>
            <p:nvPr/>
          </p:nvSpPr>
          <p:spPr bwMode="auto">
            <a:xfrm>
              <a:off x="4012223" y="4237702"/>
              <a:ext cx="1890346" cy="937847"/>
            </a:xfrm>
            <a:prstGeom prst="rect">
              <a:avLst/>
            </a:prstGeom>
            <a:solidFill>
              <a:srgbClr val="004B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r>
                <a:rPr kumimoji="0" lang="en-US" sz="1961" b="0" i="0" u="none" strike="noStrike" kern="0" cap="none" spc="0" normalizeH="0" baseline="0" noProof="0" dirty="0">
                  <a:ln>
                    <a:noFill/>
                  </a:ln>
                  <a:solidFill>
                    <a:srgbClr val="FFFFFF"/>
                  </a:solidFill>
                  <a:effectLst/>
                  <a:uLnTx/>
                  <a:uFillTx/>
                </a:rPr>
                <a:t>CSP Partner</a:t>
              </a:r>
            </a:p>
            <a:p>
              <a:pPr marL="0" marR="0" lvl="0" indent="0" algn="ctr" defTabSz="914102" eaLnBrk="1" fontAlgn="base" latinLnBrk="0" hangingPunct="1">
                <a:lnSpc>
                  <a:spcPct val="100000"/>
                </a:lnSpc>
                <a:spcBef>
                  <a:spcPct val="0"/>
                </a:spcBef>
                <a:spcAft>
                  <a:spcPct val="0"/>
                </a:spcAft>
                <a:buClrTx/>
                <a:buSzTx/>
                <a:buFontTx/>
                <a:buNone/>
                <a:tabLst/>
                <a:defRPr/>
              </a:pPr>
              <a:r>
                <a:rPr kumimoji="0" lang="en-US" sz="1961" b="0" i="0" u="none" strike="noStrike" kern="0" cap="none" spc="0" normalizeH="0" baseline="0" noProof="0" dirty="0">
                  <a:ln>
                    <a:noFill/>
                  </a:ln>
                  <a:solidFill>
                    <a:srgbClr val="FFFFFF"/>
                  </a:solidFill>
                  <a:effectLst/>
                  <a:uLnTx/>
                  <a:uFillTx/>
                </a:rPr>
                <a:t>1 Tier</a:t>
              </a:r>
            </a:p>
          </p:txBody>
        </p:sp>
        <p:sp>
          <p:nvSpPr>
            <p:cNvPr id="6" name="Rectangle 6"/>
            <p:cNvSpPr/>
            <p:nvPr/>
          </p:nvSpPr>
          <p:spPr bwMode="auto">
            <a:xfrm>
              <a:off x="9903069" y="4237702"/>
              <a:ext cx="1890346" cy="2432728"/>
            </a:xfrm>
            <a:prstGeom prst="rect">
              <a:avLst/>
            </a:prstGeom>
            <a:solidFill>
              <a:srgbClr val="004B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r>
                <a:rPr kumimoji="0" lang="en-US" sz="1961" b="0" i="0" u="none" strike="noStrike" kern="0" cap="none" spc="0" normalizeH="0" baseline="0" noProof="0" dirty="0">
                  <a:ln>
                    <a:noFill/>
                  </a:ln>
                  <a:solidFill>
                    <a:srgbClr val="FFFFFF"/>
                  </a:solidFill>
                  <a:effectLst/>
                  <a:uLnTx/>
                  <a:uFillTx/>
                </a:rPr>
                <a:t>Customer</a:t>
              </a:r>
            </a:p>
          </p:txBody>
        </p:sp>
        <p:sp>
          <p:nvSpPr>
            <p:cNvPr id="8" name="Rectangle 7"/>
            <p:cNvSpPr/>
            <p:nvPr/>
          </p:nvSpPr>
          <p:spPr bwMode="auto">
            <a:xfrm>
              <a:off x="4012223" y="5714810"/>
              <a:ext cx="1890346" cy="937846"/>
            </a:xfrm>
            <a:prstGeom prst="rect">
              <a:avLst/>
            </a:prstGeom>
            <a:solidFill>
              <a:srgbClr val="004B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r>
                <a:rPr kumimoji="0" lang="en-US" sz="1961" b="0" i="0" u="none" strike="noStrike" kern="0" cap="none" spc="0" normalizeH="0" baseline="0" noProof="0" dirty="0">
                  <a:ln>
                    <a:noFill/>
                  </a:ln>
                  <a:solidFill>
                    <a:srgbClr val="FFFFFF"/>
                  </a:solidFill>
                  <a:effectLst/>
                  <a:uLnTx/>
                  <a:uFillTx/>
                </a:rPr>
                <a:t>CSP Partner</a:t>
              </a:r>
            </a:p>
            <a:p>
              <a:pPr marL="0" marR="0" lvl="0" indent="0" algn="ctr" defTabSz="914102" eaLnBrk="1" fontAlgn="base" latinLnBrk="0" hangingPunct="1">
                <a:lnSpc>
                  <a:spcPct val="100000"/>
                </a:lnSpc>
                <a:spcBef>
                  <a:spcPct val="0"/>
                </a:spcBef>
                <a:spcAft>
                  <a:spcPct val="0"/>
                </a:spcAft>
                <a:buClrTx/>
                <a:buSzTx/>
                <a:buFontTx/>
                <a:buNone/>
                <a:tabLst/>
                <a:defRPr/>
              </a:pPr>
              <a:r>
                <a:rPr kumimoji="0" lang="en-US" sz="1961" b="0" i="0" u="none" strike="noStrike" kern="0" cap="none" spc="0" normalizeH="0" baseline="0" noProof="0" dirty="0">
                  <a:ln>
                    <a:noFill/>
                  </a:ln>
                  <a:solidFill>
                    <a:srgbClr val="FFFFFF"/>
                  </a:solidFill>
                  <a:effectLst/>
                  <a:uLnTx/>
                  <a:uFillTx/>
                </a:rPr>
                <a:t>2 Tier</a:t>
              </a:r>
            </a:p>
          </p:txBody>
        </p:sp>
        <p:sp>
          <p:nvSpPr>
            <p:cNvPr id="9" name="Rectangle 8"/>
            <p:cNvSpPr/>
            <p:nvPr/>
          </p:nvSpPr>
          <p:spPr bwMode="auto">
            <a:xfrm>
              <a:off x="6957646" y="5732584"/>
              <a:ext cx="1890346" cy="937846"/>
            </a:xfrm>
            <a:prstGeom prst="rect">
              <a:avLst/>
            </a:prstGeom>
            <a:solidFill>
              <a:srgbClr val="004B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r>
                <a:rPr kumimoji="0" lang="en-US" sz="1961" b="0" i="0" u="none" strike="noStrike" kern="0" cap="none" spc="0" normalizeH="0" baseline="0" noProof="0" dirty="0">
                  <a:ln>
                    <a:noFill/>
                  </a:ln>
                  <a:solidFill>
                    <a:srgbClr val="FFFFFF"/>
                  </a:solidFill>
                  <a:effectLst/>
                  <a:uLnTx/>
                  <a:uFillTx/>
                </a:rPr>
                <a:t>Reseller</a:t>
              </a:r>
            </a:p>
          </p:txBody>
        </p:sp>
        <p:sp>
          <p:nvSpPr>
            <p:cNvPr id="10" name="Left-Right Arrow 9"/>
            <p:cNvSpPr/>
            <p:nvPr/>
          </p:nvSpPr>
          <p:spPr bwMode="auto">
            <a:xfrm>
              <a:off x="3156438" y="5287107"/>
              <a:ext cx="656492" cy="219903"/>
            </a:xfrm>
            <a:prstGeom prst="leftRightArrow">
              <a:avLst/>
            </a:prstGeom>
            <a:solidFill>
              <a:srgbClr val="D7D7D7"/>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solidFill>
                  <a:srgbClr val="FFFFFF"/>
                </a:solidFill>
                <a:effectLst/>
                <a:uLnTx/>
                <a:uFillTx/>
              </a:endParaRPr>
            </a:p>
          </p:txBody>
        </p:sp>
        <p:sp>
          <p:nvSpPr>
            <p:cNvPr id="11" name="Left-Right Arrow 10"/>
            <p:cNvSpPr/>
            <p:nvPr/>
          </p:nvSpPr>
          <p:spPr bwMode="auto">
            <a:xfrm>
              <a:off x="6087207" y="6016774"/>
              <a:ext cx="656492" cy="219903"/>
            </a:xfrm>
            <a:prstGeom prst="leftRightArrow">
              <a:avLst/>
            </a:prstGeom>
            <a:solidFill>
              <a:srgbClr val="D7D7D7"/>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solidFill>
                  <a:srgbClr val="FFFFFF"/>
                </a:solidFill>
                <a:effectLst/>
                <a:uLnTx/>
                <a:uFillTx/>
              </a:endParaRPr>
            </a:p>
          </p:txBody>
        </p:sp>
        <p:sp>
          <p:nvSpPr>
            <p:cNvPr id="12" name="Left-Right Arrow 11"/>
            <p:cNvSpPr/>
            <p:nvPr/>
          </p:nvSpPr>
          <p:spPr bwMode="auto">
            <a:xfrm>
              <a:off x="6099783" y="4630425"/>
              <a:ext cx="3528647" cy="219903"/>
            </a:xfrm>
            <a:prstGeom prst="leftRightArrow">
              <a:avLst/>
            </a:prstGeom>
            <a:solidFill>
              <a:srgbClr val="D7D7D7"/>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solidFill>
                  <a:srgbClr val="FFFFFF"/>
                </a:solidFill>
                <a:effectLst/>
                <a:uLnTx/>
                <a:uFillTx/>
              </a:endParaRPr>
            </a:p>
          </p:txBody>
        </p:sp>
        <p:sp>
          <p:nvSpPr>
            <p:cNvPr id="13" name="Left-Right Arrow 12"/>
            <p:cNvSpPr/>
            <p:nvPr/>
          </p:nvSpPr>
          <p:spPr bwMode="auto">
            <a:xfrm>
              <a:off x="9061939" y="6016774"/>
              <a:ext cx="656492" cy="219903"/>
            </a:xfrm>
            <a:prstGeom prst="leftRightArrow">
              <a:avLst/>
            </a:prstGeom>
            <a:solidFill>
              <a:srgbClr val="D7D7D7"/>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solidFill>
                  <a:srgbClr val="FFFFFF"/>
                </a:solidFill>
                <a:effectLst/>
                <a:uLnTx/>
                <a:uFillTx/>
              </a:endParaRPr>
            </a:p>
          </p:txBody>
        </p:sp>
      </p:grpSp>
      <p:sp>
        <p:nvSpPr>
          <p:cNvPr id="15" name="Text Placeholder 1"/>
          <p:cNvSpPr txBox="1">
            <a:spLocks/>
          </p:cNvSpPr>
          <p:nvPr/>
        </p:nvSpPr>
        <p:spPr>
          <a:xfrm>
            <a:off x="786408" y="1106151"/>
            <a:ext cx="10951164" cy="3282782"/>
          </a:xfrm>
          <a:prstGeom prst="rect">
            <a:avLst/>
          </a:prstGeom>
        </p:spPr>
        <p:txBody>
          <a:bodyPr vert="horz" wrap="square" lIns="146304" tIns="91440" rIns="146304" bIns="91440"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2"/>
                    </a:gs>
                    <a:gs pos="99000">
                      <a:schemeClr val="tx2"/>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36145" marR="0" lvl="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a:pPr>
            <a:r>
              <a:rPr kumimoji="0" lang="en-US" sz="2745" b="0" i="0" u="none" strike="noStrike" kern="1200" cap="none" spc="0" normalizeH="0" baseline="0" noProof="0">
                <a:ln>
                  <a:noFill/>
                </a:ln>
                <a:gradFill>
                  <a:gsLst>
                    <a:gs pos="1250">
                      <a:srgbClr val="008272"/>
                    </a:gs>
                    <a:gs pos="99000">
                      <a:srgbClr val="008272"/>
                    </a:gs>
                  </a:gsLst>
                  <a:lin ang="5400000" scaled="0"/>
                </a:gradFill>
                <a:effectLst/>
                <a:uLnTx/>
                <a:uFillTx/>
                <a:latin typeface="Segoe UI Light"/>
                <a:ea typeface="+mn-ea"/>
                <a:cs typeface="+mn-cs"/>
              </a:rPr>
              <a:t>Familiar but different to Office 365 in CSP</a:t>
            </a:r>
          </a:p>
          <a:p>
            <a:pPr marL="572691" marR="0" lvl="1"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a:pPr>
            <a:r>
              <a:rPr kumimoji="0" lang="en-US" sz="1568" b="0" i="0" u="none" strike="noStrike" kern="1200" cap="none" spc="0" normalizeH="0" baseline="0" noProof="0">
                <a:ln>
                  <a:noFill/>
                </a:ln>
                <a:gradFill>
                  <a:gsLst>
                    <a:gs pos="1250">
                      <a:srgbClr val="505050"/>
                    </a:gs>
                    <a:gs pos="100000">
                      <a:srgbClr val="505050"/>
                    </a:gs>
                  </a:gsLst>
                  <a:lin ang="5400000" scaled="0"/>
                </a:gradFill>
                <a:effectLst/>
                <a:uLnTx/>
                <a:uFillTx/>
                <a:latin typeface="Segoe UI"/>
                <a:ea typeface="+mn-ea"/>
                <a:cs typeface="+mn-cs"/>
              </a:rPr>
              <a:t>The CSP Partner is on point to Contract, Price, Provision, Deploy, Manage, Support your customers</a:t>
            </a:r>
          </a:p>
          <a:p>
            <a:pPr marL="572691" marR="0" lvl="1"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a:pPr>
            <a:r>
              <a:rPr kumimoji="0" lang="en-US" sz="1568" b="0" i="0" u="none" strike="noStrike" kern="1200" cap="none" spc="0" normalizeH="0" baseline="0" noProof="0">
                <a:ln>
                  <a:noFill/>
                </a:ln>
                <a:gradFill>
                  <a:gsLst>
                    <a:gs pos="1250">
                      <a:srgbClr val="505050"/>
                    </a:gs>
                    <a:gs pos="100000">
                      <a:srgbClr val="505050"/>
                    </a:gs>
                  </a:gsLst>
                  <a:lin ang="5400000" scaled="0"/>
                </a:gradFill>
                <a:effectLst/>
                <a:uLnTx/>
                <a:uFillTx/>
                <a:latin typeface="Segoe UI"/>
                <a:ea typeface="+mn-ea"/>
                <a:cs typeface="+mn-cs"/>
              </a:rPr>
              <a:t>Each end customer has its own customer tenant (existing or new)</a:t>
            </a:r>
          </a:p>
          <a:p>
            <a:pPr marL="336145" marR="0" lvl="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a:pPr>
            <a:r>
              <a:rPr kumimoji="0" lang="en-US" sz="2745" b="0" i="0" u="none" strike="noStrike" kern="1200" cap="none" spc="0" normalizeH="0" baseline="0" noProof="0">
                <a:ln>
                  <a:noFill/>
                </a:ln>
                <a:gradFill>
                  <a:gsLst>
                    <a:gs pos="1250">
                      <a:srgbClr val="008272"/>
                    </a:gs>
                    <a:gs pos="99000">
                      <a:srgbClr val="008272"/>
                    </a:gs>
                  </a:gsLst>
                  <a:lin ang="5400000" scaled="0"/>
                </a:gradFill>
                <a:effectLst/>
                <a:uLnTx/>
                <a:uFillTx/>
                <a:latin typeface="Segoe UI Light"/>
                <a:ea typeface="+mn-ea"/>
                <a:cs typeface="+mn-cs"/>
              </a:rPr>
              <a:t>Rich partner economics </a:t>
            </a:r>
          </a:p>
          <a:p>
            <a:pPr marL="572691" marR="0" lvl="1"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a:pPr>
            <a:r>
              <a:rPr kumimoji="0" lang="en-US" sz="1568" b="0" i="0" u="none" strike="noStrike" kern="1200" cap="none" spc="0" normalizeH="0" baseline="0" noProof="0">
                <a:ln>
                  <a:noFill/>
                </a:ln>
                <a:gradFill>
                  <a:gsLst>
                    <a:gs pos="1250">
                      <a:srgbClr val="505050"/>
                    </a:gs>
                    <a:gs pos="100000">
                      <a:srgbClr val="505050"/>
                    </a:gs>
                  </a:gsLst>
                  <a:lin ang="5400000" scaled="0"/>
                </a:gradFill>
                <a:effectLst/>
                <a:uLnTx/>
                <a:uFillTx/>
                <a:latin typeface="Segoe UI"/>
                <a:ea typeface="+mn-ea"/>
                <a:cs typeface="+mn-cs"/>
              </a:rPr>
              <a:t>Wholesale discount of 15% </a:t>
            </a:r>
          </a:p>
          <a:p>
            <a:pPr marL="572691" marR="0" lvl="1"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a:pPr>
            <a:r>
              <a:rPr kumimoji="0" lang="en-US" sz="1568" b="0" i="0" u="none" strike="noStrike" kern="1200" cap="none" spc="0" normalizeH="0" baseline="0" noProof="0">
                <a:ln>
                  <a:noFill/>
                </a:ln>
                <a:gradFill>
                  <a:gsLst>
                    <a:gs pos="1250">
                      <a:srgbClr val="505050"/>
                    </a:gs>
                    <a:gs pos="100000">
                      <a:srgbClr val="505050"/>
                    </a:gs>
                  </a:gsLst>
                  <a:lin ang="5400000" scaled="0"/>
                </a:gradFill>
                <a:effectLst/>
                <a:uLnTx/>
                <a:uFillTx/>
                <a:latin typeface="Segoe UI"/>
                <a:ea typeface="+mn-ea"/>
                <a:cs typeface="+mn-cs"/>
              </a:rPr>
              <a:t>Additional channel incentives available </a:t>
            </a:r>
          </a:p>
          <a:p>
            <a:pPr marL="572691" marR="0" lvl="1"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a:pPr>
            <a:r>
              <a:rPr kumimoji="0" lang="en-US" sz="1568" b="0" i="0" u="none" strike="noStrike" kern="1200" cap="none" spc="0" normalizeH="0" baseline="0" noProof="0">
                <a:ln>
                  <a:noFill/>
                </a:ln>
                <a:gradFill>
                  <a:gsLst>
                    <a:gs pos="1250">
                      <a:srgbClr val="505050"/>
                    </a:gs>
                    <a:gs pos="100000">
                      <a:srgbClr val="505050"/>
                    </a:gs>
                  </a:gsLst>
                  <a:lin ang="5400000" scaled="0"/>
                </a:gradFill>
                <a:effectLst/>
                <a:uLnTx/>
                <a:uFillTx/>
                <a:latin typeface="Segoe UI"/>
                <a:ea typeface="+mn-ea"/>
                <a:cs typeface="+mn-cs"/>
              </a:rPr>
              <a:t>Follows Azure direct pricing</a:t>
            </a:r>
            <a:endParaRPr kumimoji="0" lang="en-US" sz="3137" b="0" i="0" u="none" strike="noStrike" kern="1200" cap="none" spc="0" normalizeH="0" baseline="0" noProof="0">
              <a:ln>
                <a:noFill/>
              </a:ln>
              <a:gradFill>
                <a:gsLst>
                  <a:gs pos="1250">
                    <a:srgbClr val="505050"/>
                  </a:gs>
                  <a:gs pos="100000">
                    <a:srgbClr val="505050"/>
                  </a:gs>
                </a:gsLst>
                <a:lin ang="5400000" scaled="0"/>
              </a:gradFill>
              <a:effectLst/>
              <a:uLnTx/>
              <a:uFillTx/>
              <a:latin typeface="Segoe UI"/>
              <a:ea typeface="+mn-ea"/>
              <a:cs typeface="+mn-cs"/>
            </a:endParaRPr>
          </a:p>
          <a:p>
            <a:pPr marL="336145" marR="0" lvl="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a:pPr>
            <a:r>
              <a:rPr kumimoji="0" lang="en-US" sz="2745" b="0" i="0" u="none" strike="noStrike" kern="1200" cap="none" spc="0" normalizeH="0" baseline="0" noProof="0">
                <a:ln>
                  <a:noFill/>
                </a:ln>
                <a:gradFill>
                  <a:gsLst>
                    <a:gs pos="1250">
                      <a:srgbClr val="008272"/>
                    </a:gs>
                    <a:gs pos="99000">
                      <a:srgbClr val="008272"/>
                    </a:gs>
                  </a:gsLst>
                  <a:lin ang="5400000" scaled="0"/>
                </a:gradFill>
                <a:effectLst/>
                <a:uLnTx/>
                <a:uFillTx/>
                <a:latin typeface="Segoe UI Light"/>
                <a:ea typeface="+mn-ea"/>
                <a:cs typeface="+mn-cs"/>
              </a:rPr>
              <a:t>Partner opportunity in the value add and managed services</a:t>
            </a:r>
          </a:p>
          <a:p>
            <a:pPr marL="336145" marR="0" lvl="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a:pPr>
            <a:r>
              <a:rPr kumimoji="0" lang="en-US" sz="2745" b="0" i="0" u="none" strike="noStrike" kern="1200" cap="none" spc="0" normalizeH="0" baseline="0" noProof="0">
                <a:ln>
                  <a:noFill/>
                </a:ln>
                <a:gradFill>
                  <a:gsLst>
                    <a:gs pos="1250">
                      <a:srgbClr val="008272"/>
                    </a:gs>
                    <a:gs pos="99000">
                      <a:srgbClr val="008272"/>
                    </a:gs>
                  </a:gsLst>
                  <a:lin ang="5400000" scaled="0"/>
                </a:gradFill>
                <a:effectLst/>
                <a:uLnTx/>
                <a:uFillTx/>
                <a:latin typeface="Segoe UI Light"/>
                <a:ea typeface="+mn-ea"/>
                <a:cs typeface="+mn-cs"/>
              </a:rPr>
              <a:t>Understand how Pay-as-you-go impacts your GTM</a:t>
            </a:r>
            <a:endParaRPr kumimoji="0" lang="en-US" sz="2745" b="0" i="0" u="none" strike="noStrike" kern="1200" cap="none" spc="0" normalizeH="0" baseline="0" noProof="0" dirty="0">
              <a:ln>
                <a:noFill/>
              </a:ln>
              <a:gradFill>
                <a:gsLst>
                  <a:gs pos="1250">
                    <a:srgbClr val="008272"/>
                  </a:gs>
                  <a:gs pos="99000">
                    <a:srgbClr val="008272"/>
                  </a:gs>
                </a:gsLst>
                <a:lin ang="5400000" scaled="0"/>
              </a:gradFill>
              <a:effectLst/>
              <a:uLnTx/>
              <a:uFillTx/>
              <a:latin typeface="Segoe UI Light"/>
              <a:ea typeface="+mn-ea"/>
              <a:cs typeface="+mn-cs"/>
            </a:endParaRPr>
          </a:p>
        </p:txBody>
      </p:sp>
      <p:sp>
        <p:nvSpPr>
          <p:cNvPr id="7" name="Slide Number Placeholder 6"/>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A4C1A4A-E5E6-4CC1-B72C-A20A4EB3E2D2}" type="slidenum">
              <a:rPr kumimoji="0" lang="en-US" sz="1800" b="0" i="0" u="none" strike="noStrike" kern="0" cap="none" spc="0" normalizeH="0" baseline="0" noProof="0" smtClean="0">
                <a:ln>
                  <a:noFill/>
                </a:ln>
                <a:solidFill>
                  <a:srgbClr val="50505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16</a:t>
            </a:fld>
            <a:endParaRPr kumimoji="0" lang="en-US" sz="1800" b="0" i="0" u="none" strike="noStrike" kern="0" cap="none" spc="0" normalizeH="0" baseline="0" noProof="0" dirty="0">
              <a:ln>
                <a:noFill/>
              </a:ln>
              <a:solidFill>
                <a:srgbClr val="505050"/>
              </a:solidFill>
              <a:effectLst/>
              <a:uLnTx/>
              <a:uFillTx/>
            </a:endParaRPr>
          </a:p>
        </p:txBody>
      </p:sp>
    </p:spTree>
    <p:extLst>
      <p:ext uri="{BB962C8B-B14F-4D97-AF65-F5344CB8AC3E}">
        <p14:creationId xmlns:p14="http://schemas.microsoft.com/office/powerpoint/2010/main" val="298637390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066"/>
            <a:ext cx="12192000" cy="750143"/>
          </a:xfrm>
        </p:spPr>
        <p:txBody>
          <a:bodyPr/>
          <a:lstStyle/>
          <a:p>
            <a:r>
              <a:rPr lang="en-US" dirty="0"/>
              <a:t>EMS Opportunity for existing &amp; new Azure customers</a:t>
            </a:r>
          </a:p>
        </p:txBody>
      </p:sp>
      <p:sp>
        <p:nvSpPr>
          <p:cNvPr id="11" name="Rectangle 10"/>
          <p:cNvSpPr/>
          <p:nvPr/>
        </p:nvSpPr>
        <p:spPr>
          <a:xfrm>
            <a:off x="303213" y="6264989"/>
            <a:ext cx="2003754" cy="123111"/>
          </a:xfrm>
          <a:prstGeom prst="rect">
            <a:avLst/>
          </a:prstGeom>
        </p:spPr>
        <p:txBody>
          <a:bodyPr wrap="non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chemeClr val="tx1"/>
                </a:solidFill>
                <a:effectLst/>
                <a:uLnTx/>
                <a:uFillTx/>
                <a:latin typeface="Segoe UI"/>
                <a:ea typeface="+mn-ea"/>
                <a:cs typeface="+mn-cs"/>
              </a:rPr>
              <a:t>*More details here: </a:t>
            </a:r>
            <a:r>
              <a:rPr kumimoji="0" lang="en-US" sz="800" b="0" i="1" u="none" strike="noStrike" kern="1200" cap="none" spc="0" normalizeH="0" baseline="0" noProof="0" dirty="0">
                <a:ln>
                  <a:noFill/>
                </a:ln>
                <a:solidFill>
                  <a:schemeClr val="tx1"/>
                </a:solidFill>
                <a:effectLst/>
                <a:uLnTx/>
                <a:uFillTx/>
                <a:latin typeface="Segoe UI"/>
                <a:ea typeface="Segoe UI" pitchFamily="34" charset="0"/>
                <a:cs typeface="Segoe UI" pitchFamily="34" charset="0"/>
                <a:hlinkClick r:id="rId3"/>
              </a:rPr>
              <a:t>aka.ms/</a:t>
            </a:r>
            <a:r>
              <a:rPr kumimoji="0" lang="en-US" sz="800" b="0" i="1" u="none" strike="noStrike" kern="1200" cap="none" spc="0" normalizeH="0" baseline="0" noProof="0" dirty="0" err="1">
                <a:ln>
                  <a:noFill/>
                </a:ln>
                <a:solidFill>
                  <a:schemeClr val="tx1"/>
                </a:solidFill>
                <a:effectLst/>
                <a:uLnTx/>
                <a:uFillTx/>
                <a:latin typeface="Segoe UI"/>
                <a:ea typeface="Segoe UI" pitchFamily="34" charset="0"/>
                <a:cs typeface="Segoe UI" pitchFamily="34" charset="0"/>
                <a:hlinkClick r:id="rId3"/>
              </a:rPr>
              <a:t>partnerincentives</a:t>
            </a:r>
            <a:endParaRPr kumimoji="0" lang="en-US" sz="800" b="0" i="0" u="none" strike="noStrike" kern="1200" cap="none" spc="0" normalizeH="0" baseline="0" noProof="0" dirty="0">
              <a:ln>
                <a:noFill/>
              </a:ln>
              <a:solidFill>
                <a:schemeClr val="tx1"/>
              </a:solidFill>
              <a:effectLst/>
              <a:uLnTx/>
              <a:uFillTx/>
              <a:latin typeface="Segoe UI"/>
              <a:ea typeface="+mn-ea"/>
              <a:cs typeface="+mn-cs"/>
            </a:endParaRPr>
          </a:p>
        </p:txBody>
      </p:sp>
      <p:graphicFrame>
        <p:nvGraphicFramePr>
          <p:cNvPr id="5" name="Table 4"/>
          <p:cNvGraphicFramePr>
            <a:graphicFrameLocks noGrp="1"/>
          </p:cNvGraphicFramePr>
          <p:nvPr>
            <p:extLst/>
          </p:nvPr>
        </p:nvGraphicFramePr>
        <p:xfrm>
          <a:off x="303213" y="2860206"/>
          <a:ext cx="11582401" cy="3343656"/>
        </p:xfrm>
        <a:graphic>
          <a:graphicData uri="http://schemas.openxmlformats.org/drawingml/2006/table">
            <a:tbl>
              <a:tblPr firstRow="1" bandRow="1"/>
              <a:tblGrid>
                <a:gridCol w="2211387">
                  <a:extLst>
                    <a:ext uri="{9D8B030D-6E8A-4147-A177-3AD203B41FA5}">
                      <a16:colId xmlns:a16="http://schemas.microsoft.com/office/drawing/2014/main" val="20000"/>
                    </a:ext>
                  </a:extLst>
                </a:gridCol>
                <a:gridCol w="4685507">
                  <a:extLst>
                    <a:ext uri="{9D8B030D-6E8A-4147-A177-3AD203B41FA5}">
                      <a16:colId xmlns:a16="http://schemas.microsoft.com/office/drawing/2014/main" val="20001"/>
                    </a:ext>
                  </a:extLst>
                </a:gridCol>
                <a:gridCol w="4685507">
                  <a:extLst>
                    <a:ext uri="{9D8B030D-6E8A-4147-A177-3AD203B41FA5}">
                      <a16:colId xmlns:a16="http://schemas.microsoft.com/office/drawing/2014/main" val="20002"/>
                    </a:ext>
                  </a:extLst>
                </a:gridCol>
              </a:tblGrid>
              <a:tr h="0">
                <a:tc>
                  <a:txBody>
                    <a:bodyPr/>
                    <a:lstStyle/>
                    <a:p>
                      <a:pPr marL="0" marR="0" lvl="0" indent="0" algn="l" defTabSz="1087896" rtl="0" eaLnBrk="1" fontAlgn="auto" latinLnBrk="0" hangingPunct="1">
                        <a:lnSpc>
                          <a:spcPct val="100000"/>
                        </a:lnSpc>
                        <a:spcBef>
                          <a:spcPts val="200"/>
                        </a:spcBef>
                        <a:spcAft>
                          <a:spcPts val="0"/>
                        </a:spcAft>
                        <a:buClrTx/>
                        <a:buSzTx/>
                        <a:buFontTx/>
                        <a:buNone/>
                        <a:tabLst/>
                        <a:defRPr/>
                      </a:pPr>
                      <a:r>
                        <a:rPr lang="en-US" sz="1400" b="0" kern="1200" noProof="0" dirty="0">
                          <a:solidFill>
                            <a:schemeClr val="bg1"/>
                          </a:solidFill>
                          <a:latin typeface="Segoe UI Semibold" panose="020B0702040204020203" pitchFamily="34" charset="0"/>
                          <a:ea typeface="+mn-ea"/>
                          <a:cs typeface="Segoe UI Semibold" panose="020B0702040204020203" pitchFamily="34" charset="0"/>
                        </a:rPr>
                        <a:t>Transaction Mode</a:t>
                      </a:r>
                    </a:p>
                  </a:txBody>
                  <a:tcPr marT="54864" marB="54864"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2"/>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tx2"/>
                    </a:solidFill>
                  </a:tcPr>
                </a:tc>
                <a:tc>
                  <a:txBody>
                    <a:bodyPr/>
                    <a:lstStyle/>
                    <a:p>
                      <a:pPr marL="0" marR="0" indent="0" algn="ctr" defTabSz="1087896" rtl="0" eaLnBrk="1" fontAlgn="auto" latinLnBrk="0" hangingPunct="1">
                        <a:lnSpc>
                          <a:spcPct val="100000"/>
                        </a:lnSpc>
                        <a:spcBef>
                          <a:spcPts val="200"/>
                        </a:spcBef>
                        <a:spcAft>
                          <a:spcPts val="0"/>
                        </a:spcAft>
                        <a:buClrTx/>
                        <a:buSzTx/>
                        <a:buFontTx/>
                        <a:buNone/>
                        <a:tabLst/>
                        <a:defRPr/>
                      </a:pPr>
                      <a:r>
                        <a:rPr lang="en-US" sz="1400" b="0" kern="1200" dirty="0">
                          <a:solidFill>
                            <a:schemeClr val="bg1"/>
                          </a:solidFill>
                          <a:latin typeface="Segoe UI Semibold" panose="020B0702040204020203" pitchFamily="34" charset="0"/>
                          <a:ea typeface="+mn-ea"/>
                          <a:cs typeface="Segoe UI Semibold" panose="020B0702040204020203" pitchFamily="34" charset="0"/>
                        </a:rPr>
                        <a:t>New Customers</a:t>
                      </a:r>
                      <a:r>
                        <a:rPr lang="en-US" sz="1400" b="0" kern="1200" baseline="0" dirty="0">
                          <a:solidFill>
                            <a:schemeClr val="bg1"/>
                          </a:solidFill>
                          <a:latin typeface="Segoe UI Semibold" panose="020B0702040204020203" pitchFamily="34" charset="0"/>
                          <a:ea typeface="+mn-ea"/>
                          <a:cs typeface="Segoe UI Semibold" panose="020B0702040204020203" pitchFamily="34" charset="0"/>
                        </a:rPr>
                        <a:t> get </a:t>
                      </a:r>
                      <a:r>
                        <a:rPr lang="en-US" sz="1400" b="0" kern="1200" dirty="0">
                          <a:solidFill>
                            <a:schemeClr val="bg1"/>
                          </a:solidFill>
                          <a:latin typeface="Segoe UI Semibold" panose="020B0702040204020203" pitchFamily="34" charset="0"/>
                          <a:ea typeface="+mn-ea"/>
                          <a:cs typeface="Segoe UI Semibold" panose="020B0702040204020203" pitchFamily="34" charset="0"/>
                        </a:rPr>
                        <a:t>EMS via CSP</a:t>
                      </a:r>
                    </a:p>
                  </a:txBody>
                  <a:tcPr marT="54864" marB="54864"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6350" cap="flat" cmpd="sng" algn="ctr">
                      <a:noFill/>
                      <a:prstDash val="solid"/>
                      <a:round/>
                      <a:headEnd type="none" w="med" len="med"/>
                      <a:tailEnd type="none" w="med" len="med"/>
                    </a:lnB>
                    <a:solidFill>
                      <a:schemeClr val="bg2"/>
                    </a:solidFill>
                  </a:tcPr>
                </a:tc>
                <a:tc>
                  <a:txBody>
                    <a:bodyPr/>
                    <a:lstStyle/>
                    <a:p>
                      <a:pPr marL="0" marR="0" indent="0" algn="ctr" defTabSz="1087896" rtl="0" eaLnBrk="1" fontAlgn="auto" latinLnBrk="0" hangingPunct="1">
                        <a:lnSpc>
                          <a:spcPct val="100000"/>
                        </a:lnSpc>
                        <a:spcBef>
                          <a:spcPts val="200"/>
                        </a:spcBef>
                        <a:spcAft>
                          <a:spcPts val="0"/>
                        </a:spcAft>
                        <a:buClrTx/>
                        <a:buSzTx/>
                        <a:buFontTx/>
                        <a:buNone/>
                        <a:tabLst/>
                        <a:defRPr/>
                      </a:pPr>
                      <a:r>
                        <a:rPr lang="en-US" sz="1400" b="0" dirty="0">
                          <a:solidFill>
                            <a:schemeClr val="bg1"/>
                          </a:solidFill>
                          <a:latin typeface="Segoe UI Semibold" panose="020B0702040204020203" pitchFamily="34" charset="0"/>
                          <a:cs typeface="Segoe UI Semibold" panose="020B0702040204020203" pitchFamily="34" charset="0"/>
                        </a:rPr>
                        <a:t>Existing</a:t>
                      </a:r>
                      <a:r>
                        <a:rPr lang="en-US" sz="1400" b="0" baseline="0" dirty="0">
                          <a:solidFill>
                            <a:schemeClr val="bg1"/>
                          </a:solidFill>
                          <a:latin typeface="Segoe UI Semibold" panose="020B0702040204020203" pitchFamily="34" charset="0"/>
                          <a:cs typeface="Segoe UI Semibold" panose="020B0702040204020203" pitchFamily="34" charset="0"/>
                        </a:rPr>
                        <a:t> Office 365 Customers</a:t>
                      </a:r>
                      <a:endParaRPr lang="en-US" sz="1400" b="0" dirty="0">
                        <a:solidFill>
                          <a:schemeClr val="bg1"/>
                        </a:solidFill>
                        <a:latin typeface="Segoe UI Semibold" panose="020B0702040204020203" pitchFamily="34" charset="0"/>
                        <a:cs typeface="Segoe UI Semibold" panose="020B0702040204020203" pitchFamily="34" charset="0"/>
                      </a:endParaRPr>
                    </a:p>
                  </a:txBody>
                  <a:tcPr marT="54864" marB="54864" anchor="ctr">
                    <a:lnL w="6350" cap="flat" cmpd="sng" algn="ctr">
                      <a:solidFill>
                        <a:schemeClr val="bg1"/>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noFill/>
                      <a:prstDash val="solid"/>
                      <a:round/>
                      <a:headEnd type="none" w="med" len="med"/>
                      <a:tailEnd type="none" w="med" len="med"/>
                    </a:lnT>
                    <a:lnB w="6350" cap="flat" cmpd="sng" algn="ctr">
                      <a:noFill/>
                      <a:prstDash val="solid"/>
                      <a:round/>
                      <a:headEnd type="none" w="med" len="med"/>
                      <a:tailEnd type="none" w="med" len="med"/>
                    </a:lnB>
                    <a:solidFill>
                      <a:schemeClr val="bg2"/>
                    </a:solidFill>
                  </a:tcPr>
                </a:tc>
                <a:extLst>
                  <a:ext uri="{0D108BD9-81ED-4DB2-BD59-A6C34878D82A}">
                    <a16:rowId xmlns:a16="http://schemas.microsoft.com/office/drawing/2014/main" val="10000"/>
                  </a:ext>
                </a:extLst>
              </a:tr>
              <a:tr h="0">
                <a:tc>
                  <a:txBody>
                    <a:bodyPr/>
                    <a:lstStyle/>
                    <a:p>
                      <a:pPr marL="0" marR="0" indent="0" algn="l" defTabSz="1087896" rtl="0" eaLnBrk="1" fontAlgn="auto" latinLnBrk="0" hangingPunct="1">
                        <a:lnSpc>
                          <a:spcPct val="100000"/>
                        </a:lnSpc>
                        <a:spcBef>
                          <a:spcPts val="200"/>
                        </a:spcBef>
                        <a:spcAft>
                          <a:spcPts val="0"/>
                        </a:spcAft>
                        <a:buClrTx/>
                        <a:buSzTx/>
                        <a:buFontTx/>
                        <a:buNone/>
                        <a:tabLst/>
                        <a:defRPr/>
                      </a:pPr>
                      <a:r>
                        <a:rPr lang="en-US" sz="1400" b="0" kern="1200" dirty="0">
                          <a:solidFill>
                            <a:schemeClr val="bg1"/>
                          </a:solidFill>
                          <a:latin typeface="Segoe UI Semibold" panose="020B0702040204020203" pitchFamily="34" charset="0"/>
                          <a:ea typeface="+mn-ea"/>
                          <a:cs typeface="Segoe UI Semibold" panose="020B0702040204020203" pitchFamily="34" charset="0"/>
                        </a:rPr>
                        <a:t>Partner role</a:t>
                      </a:r>
                    </a:p>
                  </a:txBody>
                  <a:tcPr marT="54864" marB="54864"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tx2"/>
                    </a:solidFill>
                  </a:tcPr>
                </a:tc>
                <a:tc>
                  <a:txBody>
                    <a:bodyPr/>
                    <a:lstStyle/>
                    <a:p>
                      <a:pPr>
                        <a:spcBef>
                          <a:spcPts val="200"/>
                        </a:spcBef>
                      </a:pPr>
                      <a:r>
                        <a:rPr lang="en-US" sz="1200" dirty="0">
                          <a:solidFill>
                            <a:schemeClr val="tx1"/>
                          </a:solidFill>
                        </a:rPr>
                        <a:t>Selling EMS Solutions via CSP subscription</a:t>
                      </a:r>
                    </a:p>
                  </a:txBody>
                  <a:tcPr marT="54864" marB="54864"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Bef>
                          <a:spcPts val="200"/>
                        </a:spcBef>
                      </a:pPr>
                      <a:r>
                        <a:rPr lang="en-US" sz="1200" dirty="0">
                          <a:solidFill>
                            <a:schemeClr val="tx1"/>
                          </a:solidFill>
                        </a:rPr>
                        <a:t>Increasing value with net new add on solutions on</a:t>
                      </a:r>
                      <a:r>
                        <a:rPr lang="en-US" sz="1200" baseline="0" dirty="0">
                          <a:solidFill>
                            <a:schemeClr val="tx1"/>
                          </a:solidFill>
                        </a:rPr>
                        <a:t> top of Office 365. </a:t>
                      </a:r>
                      <a:endParaRPr lang="en-US" sz="1200" dirty="0">
                        <a:solidFill>
                          <a:schemeClr val="tx1"/>
                        </a:solidFill>
                      </a:endParaRPr>
                    </a:p>
                  </a:txBody>
                  <a:tcPr marT="54864" marB="54864" anchor="ctr">
                    <a:lnL w="6350"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0">
                <a:tc>
                  <a:txBody>
                    <a:bodyPr/>
                    <a:lstStyle/>
                    <a:p>
                      <a:pPr marL="0" marR="0" indent="0" algn="l" defTabSz="1087896" rtl="0" eaLnBrk="1" fontAlgn="auto" latinLnBrk="0" hangingPunct="1">
                        <a:lnSpc>
                          <a:spcPct val="100000"/>
                        </a:lnSpc>
                        <a:spcBef>
                          <a:spcPts val="200"/>
                        </a:spcBef>
                        <a:spcAft>
                          <a:spcPts val="0"/>
                        </a:spcAft>
                        <a:buClrTx/>
                        <a:buSzTx/>
                        <a:buFontTx/>
                        <a:buNone/>
                        <a:tabLst/>
                        <a:defRPr/>
                      </a:pPr>
                      <a:r>
                        <a:rPr lang="en-US" sz="1400" b="0" kern="1200" dirty="0">
                          <a:solidFill>
                            <a:schemeClr val="bg1"/>
                          </a:solidFill>
                          <a:latin typeface="Segoe UI Semibold" panose="020B0702040204020203" pitchFamily="34" charset="0"/>
                          <a:ea typeface="+mn-ea"/>
                          <a:cs typeface="Segoe UI Semibold" panose="020B0702040204020203" pitchFamily="34" charset="0"/>
                        </a:rPr>
                        <a:t>Microsoft’s Role</a:t>
                      </a:r>
                    </a:p>
                  </a:txBody>
                  <a:tcPr marT="54864" marB="54864"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tx2"/>
                    </a:solidFill>
                  </a:tcPr>
                </a:tc>
                <a:tc>
                  <a:txBody>
                    <a:bodyPr/>
                    <a:lstStyle/>
                    <a:p>
                      <a:pPr>
                        <a:spcBef>
                          <a:spcPts val="200"/>
                        </a:spcBef>
                      </a:pPr>
                      <a:r>
                        <a:rPr lang="en-US" sz="1200" dirty="0">
                          <a:solidFill>
                            <a:schemeClr val="tx1"/>
                          </a:solidFill>
                        </a:rPr>
                        <a:t>None - Partner owns customer relationship</a:t>
                      </a:r>
                    </a:p>
                  </a:txBody>
                  <a:tcPr marT="54864" marB="54864"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Bef>
                          <a:spcPts val="200"/>
                        </a:spcBef>
                      </a:pPr>
                      <a:r>
                        <a:rPr lang="en-US" sz="1200" dirty="0">
                          <a:solidFill>
                            <a:schemeClr val="tx1"/>
                          </a:solidFill>
                        </a:rPr>
                        <a:t>Microsoft can sell additional</a:t>
                      </a:r>
                      <a:r>
                        <a:rPr lang="en-US" sz="1200" baseline="0" dirty="0">
                          <a:solidFill>
                            <a:schemeClr val="tx1"/>
                          </a:solidFill>
                        </a:rPr>
                        <a:t> cloud services</a:t>
                      </a:r>
                      <a:endParaRPr lang="en-US" sz="1200" dirty="0">
                        <a:solidFill>
                          <a:schemeClr val="tx1"/>
                        </a:solidFill>
                      </a:endParaRPr>
                    </a:p>
                  </a:txBody>
                  <a:tcPr marT="54864" marB="54864" anchor="ctr">
                    <a:lnL w="6350"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0">
                <a:tc>
                  <a:txBody>
                    <a:bodyPr/>
                    <a:lstStyle/>
                    <a:p>
                      <a:pPr marL="0" marR="0" indent="0" algn="l" defTabSz="1087896" rtl="0" eaLnBrk="1" fontAlgn="auto" latinLnBrk="0" hangingPunct="1">
                        <a:lnSpc>
                          <a:spcPct val="100000"/>
                        </a:lnSpc>
                        <a:spcBef>
                          <a:spcPts val="200"/>
                        </a:spcBef>
                        <a:spcAft>
                          <a:spcPts val="0"/>
                        </a:spcAft>
                        <a:buClrTx/>
                        <a:buSzTx/>
                        <a:buFontTx/>
                        <a:buNone/>
                        <a:tabLst/>
                        <a:defRPr/>
                      </a:pPr>
                      <a:r>
                        <a:rPr lang="en-US" sz="1400" b="0" kern="1200" dirty="0">
                          <a:solidFill>
                            <a:schemeClr val="bg1"/>
                          </a:solidFill>
                          <a:latin typeface="Segoe UI Semibold" panose="020B0702040204020203" pitchFamily="34" charset="0"/>
                          <a:ea typeface="+mn-ea"/>
                          <a:cs typeface="Segoe UI Semibold" panose="020B0702040204020203" pitchFamily="34" charset="0"/>
                        </a:rPr>
                        <a:t>Your Value Add</a:t>
                      </a:r>
                    </a:p>
                  </a:txBody>
                  <a:tcPr marT="54864" marB="54864"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4">
                        <a:lumMod val="50000"/>
                      </a:schemeClr>
                    </a:solidFill>
                  </a:tcPr>
                </a:tc>
                <a:tc gridSpan="2">
                  <a:txBody>
                    <a:bodyPr/>
                    <a:lstStyle/>
                    <a:p>
                      <a:pPr algn="ctr">
                        <a:spcBef>
                          <a:spcPts val="200"/>
                        </a:spcBef>
                      </a:pPr>
                      <a:r>
                        <a:rPr lang="en-US" sz="1600" dirty="0">
                          <a:solidFill>
                            <a:schemeClr val="bg1"/>
                          </a:solidFill>
                        </a:rPr>
                        <a:t>Your IP,</a:t>
                      </a:r>
                      <a:r>
                        <a:rPr lang="en-US" sz="1600" baseline="0" dirty="0">
                          <a:solidFill>
                            <a:schemeClr val="bg1"/>
                          </a:solidFill>
                        </a:rPr>
                        <a:t> Value Add Solution or </a:t>
                      </a:r>
                      <a:r>
                        <a:rPr lang="en-US" sz="1600" dirty="0">
                          <a:solidFill>
                            <a:schemeClr val="bg1"/>
                          </a:solidFill>
                        </a:rPr>
                        <a:t>Managed</a:t>
                      </a:r>
                      <a:r>
                        <a:rPr lang="en-US" sz="1600" baseline="0" dirty="0">
                          <a:solidFill>
                            <a:schemeClr val="bg1"/>
                          </a:solidFill>
                        </a:rPr>
                        <a:t> Services fit both delivery models!</a:t>
                      </a:r>
                      <a:endParaRPr lang="en-US" sz="1600" dirty="0">
                        <a:solidFill>
                          <a:schemeClr val="bg1"/>
                        </a:solidFill>
                      </a:endParaRPr>
                    </a:p>
                  </a:txBody>
                  <a:tcPr marT="54864" marB="54864" anchor="ctr">
                    <a:lnL w="6350" cap="flat" cmpd="sng" algn="ctr">
                      <a:no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4">
                        <a:lumMod val="50000"/>
                      </a:schemeClr>
                    </a:solidFill>
                  </a:tcPr>
                </a:tc>
                <a:tc hMerge="1">
                  <a:txBody>
                    <a:bodyPr/>
                    <a:lstStyle/>
                    <a:p>
                      <a:endParaRPr lang="en-US"/>
                    </a:p>
                  </a:txBody>
                  <a:tcPr/>
                </a:tc>
                <a:extLst>
                  <a:ext uri="{0D108BD9-81ED-4DB2-BD59-A6C34878D82A}">
                    <a16:rowId xmlns:a16="http://schemas.microsoft.com/office/drawing/2014/main" val="10003"/>
                  </a:ext>
                </a:extLst>
              </a:tr>
              <a:tr h="0">
                <a:tc>
                  <a:txBody>
                    <a:bodyPr/>
                    <a:lstStyle/>
                    <a:p>
                      <a:pPr marL="0" marR="0" indent="0" algn="l" defTabSz="1087896" rtl="0" eaLnBrk="1" fontAlgn="auto" latinLnBrk="0" hangingPunct="1">
                        <a:lnSpc>
                          <a:spcPct val="100000"/>
                        </a:lnSpc>
                        <a:spcBef>
                          <a:spcPts val="200"/>
                        </a:spcBef>
                        <a:spcAft>
                          <a:spcPts val="0"/>
                        </a:spcAft>
                        <a:buClrTx/>
                        <a:buSzTx/>
                        <a:buFontTx/>
                        <a:buNone/>
                        <a:tabLst/>
                        <a:defRPr/>
                      </a:pPr>
                      <a:r>
                        <a:rPr lang="en-US" sz="1400" b="0" kern="1200" dirty="0">
                          <a:solidFill>
                            <a:schemeClr val="bg1"/>
                          </a:solidFill>
                          <a:latin typeface="Segoe UI Semibold" panose="020B0702040204020203" pitchFamily="34" charset="0"/>
                          <a:ea typeface="+mn-ea"/>
                          <a:cs typeface="Segoe UI Semibold" panose="020B0702040204020203" pitchFamily="34" charset="0"/>
                        </a:rPr>
                        <a:t>Additional differentiation</a:t>
                      </a:r>
                    </a:p>
                  </a:txBody>
                  <a:tcPr marT="54864" marB="54864"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tx2"/>
                    </a:solidFill>
                  </a:tcPr>
                </a:tc>
                <a:tc>
                  <a:txBody>
                    <a:bodyPr/>
                    <a:lstStyle/>
                    <a:p>
                      <a:pPr marL="168275" indent="-168275">
                        <a:spcBef>
                          <a:spcPts val="200"/>
                        </a:spcBef>
                        <a:buFont typeface="Arial" panose="020B0604020202020204" pitchFamily="34" charset="0"/>
                        <a:buChar char="•"/>
                      </a:pPr>
                      <a:r>
                        <a:rPr lang="en-US" sz="1200" dirty="0">
                          <a:solidFill>
                            <a:schemeClr val="tx1"/>
                          </a:solidFill>
                        </a:rPr>
                        <a:t>Partner owns customer lifecycle: Contracting, provisioning, billing, support</a:t>
                      </a:r>
                    </a:p>
                    <a:p>
                      <a:pPr marL="168275" indent="-168275">
                        <a:spcBef>
                          <a:spcPts val="200"/>
                        </a:spcBef>
                        <a:buFont typeface="Arial" panose="020B0604020202020204" pitchFamily="34" charset="0"/>
                        <a:buChar char="•"/>
                      </a:pPr>
                      <a:r>
                        <a:rPr lang="en-US" sz="1200" dirty="0">
                          <a:solidFill>
                            <a:schemeClr val="tx1"/>
                          </a:solidFill>
                        </a:rPr>
                        <a:t>Partner tools &amp; APIs</a:t>
                      </a:r>
                    </a:p>
                    <a:p>
                      <a:pPr marL="168275" indent="-168275">
                        <a:spcBef>
                          <a:spcPts val="200"/>
                        </a:spcBef>
                        <a:buFont typeface="Arial" panose="020B0604020202020204" pitchFamily="34" charset="0"/>
                        <a:buChar char="•"/>
                      </a:pPr>
                      <a:r>
                        <a:rPr lang="en-US" sz="1200" dirty="0">
                          <a:solidFill>
                            <a:schemeClr val="tx1"/>
                          </a:solidFill>
                        </a:rPr>
                        <a:t>Gross Sell/Upsell</a:t>
                      </a:r>
                      <a:r>
                        <a:rPr lang="en-US" sz="1200" baseline="0" dirty="0">
                          <a:solidFill>
                            <a:schemeClr val="tx1"/>
                          </a:solidFill>
                        </a:rPr>
                        <a:t> with additional cloud service</a:t>
                      </a:r>
                      <a:endParaRPr lang="en-US" sz="1200" dirty="0">
                        <a:solidFill>
                          <a:schemeClr val="tx1"/>
                        </a:solidFill>
                      </a:endParaRPr>
                    </a:p>
                  </a:txBody>
                  <a:tcPr marT="54864" marB="54864">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Bef>
                          <a:spcPts val="200"/>
                        </a:spcBef>
                      </a:pPr>
                      <a:r>
                        <a:rPr lang="en-US" sz="1200" dirty="0">
                          <a:solidFill>
                            <a:schemeClr val="tx1"/>
                          </a:solidFill>
                        </a:rPr>
                        <a:t>Partner tools &amp; APIs</a:t>
                      </a:r>
                    </a:p>
                  </a:txBody>
                  <a:tcPr marT="54864" marB="54864">
                    <a:lnL w="6350"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0">
                <a:tc>
                  <a:txBody>
                    <a:bodyPr/>
                    <a:lstStyle/>
                    <a:p>
                      <a:pPr marL="0" marR="0" indent="0" algn="l" defTabSz="1087896" rtl="0" eaLnBrk="1" fontAlgn="auto" latinLnBrk="0" hangingPunct="1">
                        <a:lnSpc>
                          <a:spcPct val="100000"/>
                        </a:lnSpc>
                        <a:spcBef>
                          <a:spcPts val="200"/>
                        </a:spcBef>
                        <a:spcAft>
                          <a:spcPts val="0"/>
                        </a:spcAft>
                        <a:buClrTx/>
                        <a:buSzTx/>
                        <a:buFontTx/>
                        <a:buNone/>
                        <a:tabLst/>
                        <a:defRPr/>
                      </a:pPr>
                      <a:r>
                        <a:rPr lang="en-US" sz="1400" b="0" kern="1200" dirty="0">
                          <a:solidFill>
                            <a:schemeClr val="bg1"/>
                          </a:solidFill>
                          <a:latin typeface="Segoe UI Semibold" panose="020B0702040204020203" pitchFamily="34" charset="0"/>
                          <a:ea typeface="+mn-ea"/>
                          <a:cs typeface="Segoe UI Semibold" panose="020B0702040204020203" pitchFamily="34" charset="0"/>
                        </a:rPr>
                        <a:t>Customer price</a:t>
                      </a:r>
                    </a:p>
                  </a:txBody>
                  <a:tcPr marT="54864" marB="54864"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tx2"/>
                    </a:solidFill>
                  </a:tcPr>
                </a:tc>
                <a:tc>
                  <a:txBody>
                    <a:bodyPr/>
                    <a:lstStyle/>
                    <a:p>
                      <a:pPr>
                        <a:spcBef>
                          <a:spcPts val="200"/>
                        </a:spcBef>
                      </a:pPr>
                      <a:r>
                        <a:rPr lang="en-US" sz="1200" dirty="0">
                          <a:solidFill>
                            <a:schemeClr val="tx1"/>
                          </a:solidFill>
                        </a:rPr>
                        <a:t>Partner free to set price or create bundle offerings (Combining managed Services or other cloud products)</a:t>
                      </a:r>
                    </a:p>
                  </a:txBody>
                  <a:tcPr marT="54864" marB="54864"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Bef>
                          <a:spcPts val="200"/>
                        </a:spcBef>
                      </a:pPr>
                      <a:r>
                        <a:rPr lang="en-US" sz="1200" dirty="0">
                          <a:solidFill>
                            <a:schemeClr val="tx1"/>
                          </a:solidFill>
                        </a:rPr>
                        <a:t>Partner free to set price or create bundle offerings (Combining managed Services or other cloud products)</a:t>
                      </a:r>
                    </a:p>
                  </a:txBody>
                  <a:tcPr marT="54864" marB="54864" anchor="ctr">
                    <a:lnL w="6350"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0">
                <a:tc>
                  <a:txBody>
                    <a:bodyPr/>
                    <a:lstStyle/>
                    <a:p>
                      <a:pPr marL="0" marR="0" indent="0" algn="l" defTabSz="1087896" rtl="0" eaLnBrk="1" fontAlgn="auto" latinLnBrk="0" hangingPunct="1">
                        <a:lnSpc>
                          <a:spcPct val="100000"/>
                        </a:lnSpc>
                        <a:spcBef>
                          <a:spcPts val="200"/>
                        </a:spcBef>
                        <a:spcAft>
                          <a:spcPts val="0"/>
                        </a:spcAft>
                        <a:buClrTx/>
                        <a:buSzTx/>
                        <a:buFontTx/>
                        <a:buNone/>
                        <a:tabLst/>
                        <a:defRPr/>
                      </a:pPr>
                      <a:r>
                        <a:rPr lang="en-US" sz="1400" b="0" kern="1200" dirty="0">
                          <a:solidFill>
                            <a:schemeClr val="bg1"/>
                          </a:solidFill>
                          <a:latin typeface="Segoe UI Semibold" panose="020B0702040204020203" pitchFamily="34" charset="0"/>
                          <a:ea typeface="+mn-ea"/>
                          <a:cs typeface="Segoe UI Semibold" panose="020B0702040204020203" pitchFamily="34" charset="0"/>
                        </a:rPr>
                        <a:t>Partner incentive</a:t>
                      </a:r>
                    </a:p>
                  </a:txBody>
                  <a:tcPr marT="54864" marB="54864"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9525" cap="flat" cmpd="sng" algn="ctr">
                      <a:solidFill>
                        <a:schemeClr val="bg1"/>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2"/>
                    </a:solidFill>
                  </a:tcPr>
                </a:tc>
                <a:tc>
                  <a:txBody>
                    <a:bodyPr/>
                    <a:lstStyle/>
                    <a:p>
                      <a:pPr>
                        <a:spcBef>
                          <a:spcPts val="200"/>
                        </a:spcBef>
                      </a:pPr>
                      <a:r>
                        <a:rPr lang="en-US" sz="1200" dirty="0">
                          <a:solidFill>
                            <a:schemeClr val="tx1"/>
                          </a:solidFill>
                        </a:rPr>
                        <a:t>20% wholesale discount via CSP</a:t>
                      </a:r>
                    </a:p>
                  </a:txBody>
                  <a:tcPr marT="54864" marB="54864"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Bef>
                          <a:spcPts val="200"/>
                        </a:spcBef>
                      </a:pPr>
                      <a:r>
                        <a:rPr lang="en-US" sz="1200" dirty="0">
                          <a:solidFill>
                            <a:schemeClr val="tx1"/>
                          </a:solidFill>
                        </a:rPr>
                        <a:t>20% wholesale discount via CSP</a:t>
                      </a:r>
                    </a:p>
                    <a:p>
                      <a:pPr>
                        <a:spcBef>
                          <a:spcPts val="200"/>
                        </a:spcBef>
                      </a:pPr>
                      <a:r>
                        <a:rPr lang="en-US" sz="1200" dirty="0">
                          <a:solidFill>
                            <a:schemeClr val="tx1"/>
                          </a:solidFill>
                        </a:rPr>
                        <a:t>EMS Accelerate </a:t>
                      </a:r>
                      <a:r>
                        <a:rPr lang="en-US" sz="1200" dirty="0" err="1">
                          <a:solidFill>
                            <a:schemeClr val="tx1"/>
                          </a:solidFill>
                        </a:rPr>
                        <a:t>incentvies</a:t>
                      </a:r>
                      <a:endParaRPr lang="en-US" sz="1200" dirty="0">
                        <a:solidFill>
                          <a:schemeClr val="tx1"/>
                        </a:solidFill>
                      </a:endParaRPr>
                    </a:p>
                  </a:txBody>
                  <a:tcPr marT="54864" marB="54864" anchor="ctr">
                    <a:lnL w="6350"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6"/>
                  </a:ext>
                </a:extLst>
              </a:tr>
            </a:tbl>
          </a:graphicData>
        </a:graphic>
      </p:graphicFrame>
      <p:grpSp>
        <p:nvGrpSpPr>
          <p:cNvPr id="30" name="Group 29"/>
          <p:cNvGrpSpPr/>
          <p:nvPr/>
        </p:nvGrpSpPr>
        <p:grpSpPr>
          <a:xfrm>
            <a:off x="5171286" y="808210"/>
            <a:ext cx="3722860" cy="1470304"/>
            <a:chOff x="-3054350" y="-3622675"/>
            <a:chExt cx="7215188" cy="2849562"/>
          </a:xfrm>
        </p:grpSpPr>
        <p:sp>
          <p:nvSpPr>
            <p:cNvPr id="23" name="Freeform 5"/>
            <p:cNvSpPr>
              <a:spLocks noEditPoints="1"/>
            </p:cNvSpPr>
            <p:nvPr/>
          </p:nvSpPr>
          <p:spPr bwMode="auto">
            <a:xfrm>
              <a:off x="-425450" y="-2919413"/>
              <a:ext cx="830263" cy="828675"/>
            </a:xfrm>
            <a:custGeom>
              <a:avLst/>
              <a:gdLst>
                <a:gd name="T0" fmla="*/ 50 w 221"/>
                <a:gd name="T1" fmla="*/ 202 h 220"/>
                <a:gd name="T2" fmla="*/ 73 w 221"/>
                <a:gd name="T3" fmla="*/ 186 h 220"/>
                <a:gd name="T4" fmla="*/ 86 w 221"/>
                <a:gd name="T5" fmla="*/ 183 h 220"/>
                <a:gd name="T6" fmla="*/ 95 w 221"/>
                <a:gd name="T7" fmla="*/ 185 h 220"/>
                <a:gd name="T8" fmla="*/ 109 w 221"/>
                <a:gd name="T9" fmla="*/ 214 h 220"/>
                <a:gd name="T10" fmla="*/ 133 w 221"/>
                <a:gd name="T11" fmla="*/ 218 h 220"/>
                <a:gd name="T12" fmla="*/ 138 w 221"/>
                <a:gd name="T13" fmla="*/ 191 h 220"/>
                <a:gd name="T14" fmla="*/ 145 w 221"/>
                <a:gd name="T15" fmla="*/ 179 h 220"/>
                <a:gd name="T16" fmla="*/ 153 w 221"/>
                <a:gd name="T17" fmla="*/ 174 h 220"/>
                <a:gd name="T18" fmla="*/ 183 w 221"/>
                <a:gd name="T19" fmla="*/ 184 h 220"/>
                <a:gd name="T20" fmla="*/ 202 w 221"/>
                <a:gd name="T21" fmla="*/ 170 h 220"/>
                <a:gd name="T22" fmla="*/ 187 w 221"/>
                <a:gd name="T23" fmla="*/ 148 h 220"/>
                <a:gd name="T24" fmla="*/ 183 w 221"/>
                <a:gd name="T25" fmla="*/ 134 h 220"/>
                <a:gd name="T26" fmla="*/ 186 w 221"/>
                <a:gd name="T27" fmla="*/ 125 h 220"/>
                <a:gd name="T28" fmla="*/ 215 w 221"/>
                <a:gd name="T29" fmla="*/ 111 h 220"/>
                <a:gd name="T30" fmla="*/ 218 w 221"/>
                <a:gd name="T31" fmla="*/ 88 h 220"/>
                <a:gd name="T32" fmla="*/ 191 w 221"/>
                <a:gd name="T33" fmla="*/ 83 h 220"/>
                <a:gd name="T34" fmla="*/ 179 w 221"/>
                <a:gd name="T35" fmla="*/ 76 h 220"/>
                <a:gd name="T36" fmla="*/ 175 w 221"/>
                <a:gd name="T37" fmla="*/ 67 h 220"/>
                <a:gd name="T38" fmla="*/ 185 w 221"/>
                <a:gd name="T39" fmla="*/ 37 h 220"/>
                <a:gd name="T40" fmla="*/ 171 w 221"/>
                <a:gd name="T41" fmla="*/ 18 h 220"/>
                <a:gd name="T42" fmla="*/ 148 w 221"/>
                <a:gd name="T43" fmla="*/ 34 h 220"/>
                <a:gd name="T44" fmla="*/ 135 w 221"/>
                <a:gd name="T45" fmla="*/ 37 h 220"/>
                <a:gd name="T46" fmla="*/ 126 w 221"/>
                <a:gd name="T47" fmla="*/ 34 h 220"/>
                <a:gd name="T48" fmla="*/ 112 w 221"/>
                <a:gd name="T49" fmla="*/ 6 h 220"/>
                <a:gd name="T50" fmla="*/ 88 w 221"/>
                <a:gd name="T51" fmla="*/ 2 h 220"/>
                <a:gd name="T52" fmla="*/ 83 w 221"/>
                <a:gd name="T53" fmla="*/ 29 h 220"/>
                <a:gd name="T54" fmla="*/ 68 w 221"/>
                <a:gd name="T55" fmla="*/ 46 h 220"/>
                <a:gd name="T56" fmla="*/ 38 w 221"/>
                <a:gd name="T57" fmla="*/ 35 h 220"/>
                <a:gd name="T58" fmla="*/ 19 w 221"/>
                <a:gd name="T59" fmla="*/ 49 h 220"/>
                <a:gd name="T60" fmla="*/ 34 w 221"/>
                <a:gd name="T61" fmla="*/ 72 h 220"/>
                <a:gd name="T62" fmla="*/ 35 w 221"/>
                <a:gd name="T63" fmla="*/ 96 h 220"/>
                <a:gd name="T64" fmla="*/ 6 w 221"/>
                <a:gd name="T65" fmla="*/ 109 h 220"/>
                <a:gd name="T66" fmla="*/ 3 w 221"/>
                <a:gd name="T67" fmla="*/ 132 h 220"/>
                <a:gd name="T68" fmla="*/ 30 w 221"/>
                <a:gd name="T69" fmla="*/ 137 h 220"/>
                <a:gd name="T70" fmla="*/ 46 w 221"/>
                <a:gd name="T71" fmla="*/ 152 h 220"/>
                <a:gd name="T72" fmla="*/ 46 w 221"/>
                <a:gd name="T73" fmla="*/ 166 h 220"/>
                <a:gd name="T74" fmla="*/ 37 w 221"/>
                <a:gd name="T75" fmla="*/ 192 h 220"/>
                <a:gd name="T76" fmla="*/ 78 w 221"/>
                <a:gd name="T77" fmla="*/ 85 h 220"/>
                <a:gd name="T78" fmla="*/ 142 w 221"/>
                <a:gd name="T79" fmla="*/ 13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1" h="220">
                  <a:moveTo>
                    <a:pt x="37" y="192"/>
                  </a:moveTo>
                  <a:cubicBezTo>
                    <a:pt x="50" y="202"/>
                    <a:pt x="50" y="202"/>
                    <a:pt x="50" y="202"/>
                  </a:cubicBezTo>
                  <a:cubicBezTo>
                    <a:pt x="52" y="203"/>
                    <a:pt x="56" y="203"/>
                    <a:pt x="59" y="201"/>
                  </a:cubicBezTo>
                  <a:cubicBezTo>
                    <a:pt x="73" y="186"/>
                    <a:pt x="73" y="186"/>
                    <a:pt x="73" y="186"/>
                  </a:cubicBezTo>
                  <a:cubicBezTo>
                    <a:pt x="78" y="181"/>
                    <a:pt x="82" y="181"/>
                    <a:pt x="85" y="183"/>
                  </a:cubicBezTo>
                  <a:cubicBezTo>
                    <a:pt x="86" y="183"/>
                    <a:pt x="86" y="183"/>
                    <a:pt x="86" y="183"/>
                  </a:cubicBezTo>
                  <a:cubicBezTo>
                    <a:pt x="89" y="184"/>
                    <a:pt x="92" y="185"/>
                    <a:pt x="95" y="185"/>
                  </a:cubicBezTo>
                  <a:cubicBezTo>
                    <a:pt x="95" y="185"/>
                    <a:pt x="95" y="185"/>
                    <a:pt x="95" y="185"/>
                  </a:cubicBezTo>
                  <a:cubicBezTo>
                    <a:pt x="99" y="186"/>
                    <a:pt x="103" y="188"/>
                    <a:pt x="105" y="195"/>
                  </a:cubicBezTo>
                  <a:cubicBezTo>
                    <a:pt x="109" y="214"/>
                    <a:pt x="109" y="214"/>
                    <a:pt x="109" y="214"/>
                  </a:cubicBezTo>
                  <a:cubicBezTo>
                    <a:pt x="110" y="218"/>
                    <a:pt x="114" y="220"/>
                    <a:pt x="116" y="220"/>
                  </a:cubicBezTo>
                  <a:cubicBezTo>
                    <a:pt x="133" y="218"/>
                    <a:pt x="133" y="218"/>
                    <a:pt x="133" y="218"/>
                  </a:cubicBezTo>
                  <a:cubicBezTo>
                    <a:pt x="135" y="217"/>
                    <a:pt x="138" y="214"/>
                    <a:pt x="138" y="210"/>
                  </a:cubicBezTo>
                  <a:cubicBezTo>
                    <a:pt x="138" y="191"/>
                    <a:pt x="138" y="191"/>
                    <a:pt x="138" y="191"/>
                  </a:cubicBezTo>
                  <a:cubicBezTo>
                    <a:pt x="138" y="184"/>
                    <a:pt x="141" y="181"/>
                    <a:pt x="144" y="179"/>
                  </a:cubicBezTo>
                  <a:cubicBezTo>
                    <a:pt x="144" y="179"/>
                    <a:pt x="145" y="179"/>
                    <a:pt x="145" y="179"/>
                  </a:cubicBezTo>
                  <a:cubicBezTo>
                    <a:pt x="147" y="177"/>
                    <a:pt x="150" y="176"/>
                    <a:pt x="153" y="174"/>
                  </a:cubicBezTo>
                  <a:cubicBezTo>
                    <a:pt x="153" y="174"/>
                    <a:pt x="153" y="174"/>
                    <a:pt x="153" y="174"/>
                  </a:cubicBezTo>
                  <a:cubicBezTo>
                    <a:pt x="156" y="172"/>
                    <a:pt x="161" y="171"/>
                    <a:pt x="167" y="174"/>
                  </a:cubicBezTo>
                  <a:cubicBezTo>
                    <a:pt x="183" y="184"/>
                    <a:pt x="183" y="184"/>
                    <a:pt x="183" y="184"/>
                  </a:cubicBezTo>
                  <a:cubicBezTo>
                    <a:pt x="187" y="186"/>
                    <a:pt x="191" y="185"/>
                    <a:pt x="192" y="183"/>
                  </a:cubicBezTo>
                  <a:cubicBezTo>
                    <a:pt x="202" y="170"/>
                    <a:pt x="202" y="170"/>
                    <a:pt x="202" y="170"/>
                  </a:cubicBezTo>
                  <a:cubicBezTo>
                    <a:pt x="204" y="169"/>
                    <a:pt x="204" y="164"/>
                    <a:pt x="201" y="161"/>
                  </a:cubicBezTo>
                  <a:cubicBezTo>
                    <a:pt x="187" y="148"/>
                    <a:pt x="187" y="148"/>
                    <a:pt x="187" y="148"/>
                  </a:cubicBezTo>
                  <a:cubicBezTo>
                    <a:pt x="182" y="143"/>
                    <a:pt x="182" y="139"/>
                    <a:pt x="183" y="135"/>
                  </a:cubicBezTo>
                  <a:cubicBezTo>
                    <a:pt x="183" y="135"/>
                    <a:pt x="183" y="135"/>
                    <a:pt x="183" y="134"/>
                  </a:cubicBezTo>
                  <a:cubicBezTo>
                    <a:pt x="184" y="131"/>
                    <a:pt x="185" y="128"/>
                    <a:pt x="186" y="126"/>
                  </a:cubicBezTo>
                  <a:cubicBezTo>
                    <a:pt x="186" y="125"/>
                    <a:pt x="186" y="125"/>
                    <a:pt x="186" y="125"/>
                  </a:cubicBezTo>
                  <a:cubicBezTo>
                    <a:pt x="187" y="121"/>
                    <a:pt x="189" y="117"/>
                    <a:pt x="196" y="116"/>
                  </a:cubicBezTo>
                  <a:cubicBezTo>
                    <a:pt x="215" y="111"/>
                    <a:pt x="215" y="111"/>
                    <a:pt x="215" y="111"/>
                  </a:cubicBezTo>
                  <a:cubicBezTo>
                    <a:pt x="218" y="110"/>
                    <a:pt x="221" y="106"/>
                    <a:pt x="220" y="104"/>
                  </a:cubicBezTo>
                  <a:cubicBezTo>
                    <a:pt x="218" y="88"/>
                    <a:pt x="218" y="88"/>
                    <a:pt x="218" y="88"/>
                  </a:cubicBezTo>
                  <a:cubicBezTo>
                    <a:pt x="218" y="85"/>
                    <a:pt x="215" y="82"/>
                    <a:pt x="211" y="82"/>
                  </a:cubicBezTo>
                  <a:cubicBezTo>
                    <a:pt x="191" y="83"/>
                    <a:pt x="191" y="83"/>
                    <a:pt x="191" y="83"/>
                  </a:cubicBezTo>
                  <a:cubicBezTo>
                    <a:pt x="184" y="83"/>
                    <a:pt x="181" y="80"/>
                    <a:pt x="180" y="76"/>
                  </a:cubicBezTo>
                  <a:cubicBezTo>
                    <a:pt x="180" y="76"/>
                    <a:pt x="179" y="76"/>
                    <a:pt x="179" y="76"/>
                  </a:cubicBezTo>
                  <a:cubicBezTo>
                    <a:pt x="178" y="73"/>
                    <a:pt x="176" y="70"/>
                    <a:pt x="175" y="68"/>
                  </a:cubicBezTo>
                  <a:cubicBezTo>
                    <a:pt x="175" y="67"/>
                    <a:pt x="175" y="67"/>
                    <a:pt x="175" y="67"/>
                  </a:cubicBezTo>
                  <a:cubicBezTo>
                    <a:pt x="172" y="64"/>
                    <a:pt x="171" y="60"/>
                    <a:pt x="175" y="53"/>
                  </a:cubicBezTo>
                  <a:cubicBezTo>
                    <a:pt x="185" y="37"/>
                    <a:pt x="185" y="37"/>
                    <a:pt x="185" y="37"/>
                  </a:cubicBezTo>
                  <a:cubicBezTo>
                    <a:pt x="187" y="34"/>
                    <a:pt x="186" y="29"/>
                    <a:pt x="184" y="28"/>
                  </a:cubicBezTo>
                  <a:cubicBezTo>
                    <a:pt x="171" y="18"/>
                    <a:pt x="171" y="18"/>
                    <a:pt x="171" y="18"/>
                  </a:cubicBezTo>
                  <a:cubicBezTo>
                    <a:pt x="169" y="17"/>
                    <a:pt x="164" y="16"/>
                    <a:pt x="162" y="19"/>
                  </a:cubicBezTo>
                  <a:cubicBezTo>
                    <a:pt x="148" y="34"/>
                    <a:pt x="148" y="34"/>
                    <a:pt x="148" y="34"/>
                  </a:cubicBezTo>
                  <a:cubicBezTo>
                    <a:pt x="143" y="38"/>
                    <a:pt x="139" y="38"/>
                    <a:pt x="135" y="37"/>
                  </a:cubicBezTo>
                  <a:cubicBezTo>
                    <a:pt x="135" y="37"/>
                    <a:pt x="135" y="37"/>
                    <a:pt x="135" y="37"/>
                  </a:cubicBezTo>
                  <a:cubicBezTo>
                    <a:pt x="132" y="36"/>
                    <a:pt x="129" y="35"/>
                    <a:pt x="126" y="34"/>
                  </a:cubicBezTo>
                  <a:cubicBezTo>
                    <a:pt x="126" y="34"/>
                    <a:pt x="126" y="34"/>
                    <a:pt x="126" y="34"/>
                  </a:cubicBezTo>
                  <a:cubicBezTo>
                    <a:pt x="121" y="34"/>
                    <a:pt x="118" y="32"/>
                    <a:pt x="116" y="24"/>
                  </a:cubicBezTo>
                  <a:cubicBezTo>
                    <a:pt x="112" y="6"/>
                    <a:pt x="112" y="6"/>
                    <a:pt x="112" y="6"/>
                  </a:cubicBezTo>
                  <a:cubicBezTo>
                    <a:pt x="111" y="2"/>
                    <a:pt x="107" y="0"/>
                    <a:pt x="104" y="0"/>
                  </a:cubicBezTo>
                  <a:cubicBezTo>
                    <a:pt x="88" y="2"/>
                    <a:pt x="88" y="2"/>
                    <a:pt x="88" y="2"/>
                  </a:cubicBezTo>
                  <a:cubicBezTo>
                    <a:pt x="86" y="2"/>
                    <a:pt x="83" y="6"/>
                    <a:pt x="83" y="9"/>
                  </a:cubicBezTo>
                  <a:cubicBezTo>
                    <a:pt x="83" y="29"/>
                    <a:pt x="83" y="29"/>
                    <a:pt x="83" y="29"/>
                  </a:cubicBezTo>
                  <a:cubicBezTo>
                    <a:pt x="83" y="36"/>
                    <a:pt x="80" y="39"/>
                    <a:pt x="77" y="41"/>
                  </a:cubicBezTo>
                  <a:cubicBezTo>
                    <a:pt x="73" y="42"/>
                    <a:pt x="70" y="44"/>
                    <a:pt x="68" y="46"/>
                  </a:cubicBezTo>
                  <a:cubicBezTo>
                    <a:pt x="64" y="48"/>
                    <a:pt x="60" y="49"/>
                    <a:pt x="54" y="46"/>
                  </a:cubicBezTo>
                  <a:cubicBezTo>
                    <a:pt x="38" y="35"/>
                    <a:pt x="38" y="35"/>
                    <a:pt x="38" y="35"/>
                  </a:cubicBezTo>
                  <a:cubicBezTo>
                    <a:pt x="34" y="33"/>
                    <a:pt x="30" y="35"/>
                    <a:pt x="29" y="36"/>
                  </a:cubicBezTo>
                  <a:cubicBezTo>
                    <a:pt x="19" y="49"/>
                    <a:pt x="19" y="49"/>
                    <a:pt x="19" y="49"/>
                  </a:cubicBezTo>
                  <a:cubicBezTo>
                    <a:pt x="17" y="51"/>
                    <a:pt x="17" y="56"/>
                    <a:pt x="20" y="59"/>
                  </a:cubicBezTo>
                  <a:cubicBezTo>
                    <a:pt x="34" y="72"/>
                    <a:pt x="34" y="72"/>
                    <a:pt x="34" y="72"/>
                  </a:cubicBezTo>
                  <a:cubicBezTo>
                    <a:pt x="38" y="76"/>
                    <a:pt x="39" y="80"/>
                    <a:pt x="38" y="83"/>
                  </a:cubicBezTo>
                  <a:cubicBezTo>
                    <a:pt x="37" y="87"/>
                    <a:pt x="36" y="91"/>
                    <a:pt x="35" y="96"/>
                  </a:cubicBezTo>
                  <a:cubicBezTo>
                    <a:pt x="34" y="99"/>
                    <a:pt x="32" y="103"/>
                    <a:pt x="25" y="104"/>
                  </a:cubicBezTo>
                  <a:cubicBezTo>
                    <a:pt x="6" y="109"/>
                    <a:pt x="6" y="109"/>
                    <a:pt x="6" y="109"/>
                  </a:cubicBezTo>
                  <a:cubicBezTo>
                    <a:pt x="2" y="110"/>
                    <a:pt x="0" y="113"/>
                    <a:pt x="1" y="116"/>
                  </a:cubicBezTo>
                  <a:cubicBezTo>
                    <a:pt x="3" y="132"/>
                    <a:pt x="3" y="132"/>
                    <a:pt x="3" y="132"/>
                  </a:cubicBezTo>
                  <a:cubicBezTo>
                    <a:pt x="3" y="134"/>
                    <a:pt x="6" y="138"/>
                    <a:pt x="10" y="138"/>
                  </a:cubicBezTo>
                  <a:cubicBezTo>
                    <a:pt x="30" y="137"/>
                    <a:pt x="30" y="137"/>
                    <a:pt x="30" y="137"/>
                  </a:cubicBezTo>
                  <a:cubicBezTo>
                    <a:pt x="37" y="137"/>
                    <a:pt x="40" y="140"/>
                    <a:pt x="41" y="144"/>
                  </a:cubicBezTo>
                  <a:cubicBezTo>
                    <a:pt x="43" y="147"/>
                    <a:pt x="44" y="150"/>
                    <a:pt x="46" y="152"/>
                  </a:cubicBezTo>
                  <a:cubicBezTo>
                    <a:pt x="46" y="153"/>
                    <a:pt x="46" y="153"/>
                    <a:pt x="46" y="153"/>
                  </a:cubicBezTo>
                  <a:cubicBezTo>
                    <a:pt x="49" y="156"/>
                    <a:pt x="50" y="160"/>
                    <a:pt x="46" y="166"/>
                  </a:cubicBezTo>
                  <a:cubicBezTo>
                    <a:pt x="36" y="183"/>
                    <a:pt x="36" y="183"/>
                    <a:pt x="36" y="183"/>
                  </a:cubicBezTo>
                  <a:cubicBezTo>
                    <a:pt x="34" y="186"/>
                    <a:pt x="35" y="190"/>
                    <a:pt x="37" y="192"/>
                  </a:cubicBezTo>
                  <a:close/>
                  <a:moveTo>
                    <a:pt x="86" y="142"/>
                  </a:moveTo>
                  <a:cubicBezTo>
                    <a:pt x="68" y="128"/>
                    <a:pt x="65" y="103"/>
                    <a:pt x="78" y="85"/>
                  </a:cubicBezTo>
                  <a:cubicBezTo>
                    <a:pt x="92" y="68"/>
                    <a:pt x="117" y="64"/>
                    <a:pt x="135" y="78"/>
                  </a:cubicBezTo>
                  <a:cubicBezTo>
                    <a:pt x="152" y="92"/>
                    <a:pt x="156" y="117"/>
                    <a:pt x="142" y="134"/>
                  </a:cubicBezTo>
                  <a:cubicBezTo>
                    <a:pt x="129" y="152"/>
                    <a:pt x="103" y="155"/>
                    <a:pt x="86" y="142"/>
                  </a:cubicBezTo>
                  <a:close/>
                </a:path>
              </a:pathLst>
            </a:custGeom>
            <a:solidFill>
              <a:srgbClr val="4668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 name="Freeform 6"/>
            <p:cNvSpPr>
              <a:spLocks noEditPoints="1"/>
            </p:cNvSpPr>
            <p:nvPr/>
          </p:nvSpPr>
          <p:spPr bwMode="auto">
            <a:xfrm>
              <a:off x="-1217612" y="-2324100"/>
              <a:ext cx="1133475" cy="1136650"/>
            </a:xfrm>
            <a:custGeom>
              <a:avLst/>
              <a:gdLst>
                <a:gd name="T0" fmla="*/ 264 w 302"/>
                <a:gd name="T1" fmla="*/ 100 h 302"/>
                <a:gd name="T2" fmla="*/ 274 w 302"/>
                <a:gd name="T3" fmla="*/ 69 h 302"/>
                <a:gd name="T4" fmla="*/ 248 w 302"/>
                <a:gd name="T5" fmla="*/ 61 h 302"/>
                <a:gd name="T6" fmla="*/ 233 w 302"/>
                <a:gd name="T7" fmla="*/ 47 h 302"/>
                <a:gd name="T8" fmla="*/ 224 w 302"/>
                <a:gd name="T9" fmla="*/ 22 h 302"/>
                <a:gd name="T10" fmla="*/ 196 w 302"/>
                <a:gd name="T11" fmla="*/ 35 h 302"/>
                <a:gd name="T12" fmla="*/ 180 w 302"/>
                <a:gd name="T13" fmla="*/ 6 h 302"/>
                <a:gd name="T14" fmla="*/ 157 w 302"/>
                <a:gd name="T15" fmla="*/ 19 h 302"/>
                <a:gd name="T16" fmla="*/ 136 w 302"/>
                <a:gd name="T17" fmla="*/ 20 h 302"/>
                <a:gd name="T18" fmla="*/ 112 w 302"/>
                <a:gd name="T19" fmla="*/ 8 h 302"/>
                <a:gd name="T20" fmla="*/ 101 w 302"/>
                <a:gd name="T21" fmla="*/ 38 h 302"/>
                <a:gd name="T22" fmla="*/ 69 w 302"/>
                <a:gd name="T23" fmla="*/ 28 h 302"/>
                <a:gd name="T24" fmla="*/ 62 w 302"/>
                <a:gd name="T25" fmla="*/ 54 h 302"/>
                <a:gd name="T26" fmla="*/ 48 w 302"/>
                <a:gd name="T27" fmla="*/ 69 h 302"/>
                <a:gd name="T28" fmla="*/ 23 w 302"/>
                <a:gd name="T29" fmla="*/ 78 h 302"/>
                <a:gd name="T30" fmla="*/ 36 w 302"/>
                <a:gd name="T31" fmla="*/ 107 h 302"/>
                <a:gd name="T32" fmla="*/ 6 w 302"/>
                <a:gd name="T33" fmla="*/ 122 h 302"/>
                <a:gd name="T34" fmla="*/ 20 w 302"/>
                <a:gd name="T35" fmla="*/ 145 h 302"/>
                <a:gd name="T36" fmla="*/ 20 w 302"/>
                <a:gd name="T37" fmla="*/ 166 h 302"/>
                <a:gd name="T38" fmla="*/ 9 w 302"/>
                <a:gd name="T39" fmla="*/ 190 h 302"/>
                <a:gd name="T40" fmla="*/ 38 w 302"/>
                <a:gd name="T41" fmla="*/ 201 h 302"/>
                <a:gd name="T42" fmla="*/ 28 w 302"/>
                <a:gd name="T43" fmla="*/ 233 h 302"/>
                <a:gd name="T44" fmla="*/ 54 w 302"/>
                <a:gd name="T45" fmla="*/ 240 h 302"/>
                <a:gd name="T46" fmla="*/ 69 w 302"/>
                <a:gd name="T47" fmla="*/ 254 h 302"/>
                <a:gd name="T48" fmla="*/ 78 w 302"/>
                <a:gd name="T49" fmla="*/ 279 h 302"/>
                <a:gd name="T50" fmla="*/ 107 w 302"/>
                <a:gd name="T51" fmla="*/ 266 h 302"/>
                <a:gd name="T52" fmla="*/ 123 w 302"/>
                <a:gd name="T53" fmla="*/ 296 h 302"/>
                <a:gd name="T54" fmla="*/ 146 w 302"/>
                <a:gd name="T55" fmla="*/ 282 h 302"/>
                <a:gd name="T56" fmla="*/ 166 w 302"/>
                <a:gd name="T57" fmla="*/ 282 h 302"/>
                <a:gd name="T58" fmla="*/ 191 w 302"/>
                <a:gd name="T59" fmla="*/ 293 h 302"/>
                <a:gd name="T60" fmla="*/ 202 w 302"/>
                <a:gd name="T61" fmla="*/ 264 h 302"/>
                <a:gd name="T62" fmla="*/ 233 w 302"/>
                <a:gd name="T63" fmla="*/ 274 h 302"/>
                <a:gd name="T64" fmla="*/ 241 w 302"/>
                <a:gd name="T65" fmla="*/ 248 h 302"/>
                <a:gd name="T66" fmla="*/ 255 w 302"/>
                <a:gd name="T67" fmla="*/ 233 h 302"/>
                <a:gd name="T68" fmla="*/ 280 w 302"/>
                <a:gd name="T69" fmla="*/ 224 h 302"/>
                <a:gd name="T70" fmla="*/ 267 w 302"/>
                <a:gd name="T71" fmla="*/ 195 h 302"/>
                <a:gd name="T72" fmla="*/ 296 w 302"/>
                <a:gd name="T73" fmla="*/ 180 h 302"/>
                <a:gd name="T74" fmla="*/ 283 w 302"/>
                <a:gd name="T75" fmla="*/ 156 h 302"/>
                <a:gd name="T76" fmla="*/ 282 w 302"/>
                <a:gd name="T77" fmla="*/ 136 h 302"/>
                <a:gd name="T78" fmla="*/ 294 w 302"/>
                <a:gd name="T79" fmla="*/ 111 h 302"/>
                <a:gd name="T80" fmla="*/ 147 w 302"/>
                <a:gd name="T81" fmla="*/ 176 h 302"/>
                <a:gd name="T82" fmla="*/ 156 w 302"/>
                <a:gd name="T83" fmla="*/ 125 h 302"/>
                <a:gd name="T84" fmla="*/ 147 w 302"/>
                <a:gd name="T85" fmla="*/ 17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2" h="302">
                  <a:moveTo>
                    <a:pt x="275" y="105"/>
                  </a:moveTo>
                  <a:cubicBezTo>
                    <a:pt x="270" y="103"/>
                    <a:pt x="265" y="101"/>
                    <a:pt x="264" y="100"/>
                  </a:cubicBezTo>
                  <a:cubicBezTo>
                    <a:pt x="264" y="99"/>
                    <a:pt x="264" y="92"/>
                    <a:pt x="267" y="87"/>
                  </a:cubicBezTo>
                  <a:cubicBezTo>
                    <a:pt x="274" y="69"/>
                    <a:pt x="274" y="69"/>
                    <a:pt x="274" y="69"/>
                  </a:cubicBezTo>
                  <a:cubicBezTo>
                    <a:pt x="276" y="63"/>
                    <a:pt x="274" y="60"/>
                    <a:pt x="268" y="60"/>
                  </a:cubicBezTo>
                  <a:cubicBezTo>
                    <a:pt x="248" y="61"/>
                    <a:pt x="248" y="61"/>
                    <a:pt x="248" y="61"/>
                  </a:cubicBezTo>
                  <a:cubicBezTo>
                    <a:pt x="243" y="62"/>
                    <a:pt x="237" y="62"/>
                    <a:pt x="237" y="61"/>
                  </a:cubicBezTo>
                  <a:cubicBezTo>
                    <a:pt x="236" y="60"/>
                    <a:pt x="233" y="53"/>
                    <a:pt x="233" y="47"/>
                  </a:cubicBezTo>
                  <a:cubicBezTo>
                    <a:pt x="233" y="28"/>
                    <a:pt x="233" y="28"/>
                    <a:pt x="233" y="28"/>
                  </a:cubicBezTo>
                  <a:cubicBezTo>
                    <a:pt x="233" y="22"/>
                    <a:pt x="229" y="20"/>
                    <a:pt x="224" y="22"/>
                  </a:cubicBezTo>
                  <a:cubicBezTo>
                    <a:pt x="207" y="31"/>
                    <a:pt x="207" y="31"/>
                    <a:pt x="207" y="31"/>
                  </a:cubicBezTo>
                  <a:cubicBezTo>
                    <a:pt x="202" y="34"/>
                    <a:pt x="197" y="35"/>
                    <a:pt x="196" y="35"/>
                  </a:cubicBezTo>
                  <a:cubicBezTo>
                    <a:pt x="194" y="34"/>
                    <a:pt x="190" y="29"/>
                    <a:pt x="188" y="24"/>
                  </a:cubicBezTo>
                  <a:cubicBezTo>
                    <a:pt x="180" y="6"/>
                    <a:pt x="180" y="6"/>
                    <a:pt x="180" y="6"/>
                  </a:cubicBezTo>
                  <a:cubicBezTo>
                    <a:pt x="178" y="1"/>
                    <a:pt x="173" y="0"/>
                    <a:pt x="170" y="4"/>
                  </a:cubicBezTo>
                  <a:cubicBezTo>
                    <a:pt x="157" y="19"/>
                    <a:pt x="157" y="19"/>
                    <a:pt x="157" y="19"/>
                  </a:cubicBezTo>
                  <a:cubicBezTo>
                    <a:pt x="153" y="23"/>
                    <a:pt x="149" y="27"/>
                    <a:pt x="148" y="27"/>
                  </a:cubicBezTo>
                  <a:cubicBezTo>
                    <a:pt x="147" y="27"/>
                    <a:pt x="140" y="24"/>
                    <a:pt x="136" y="20"/>
                  </a:cubicBezTo>
                  <a:cubicBezTo>
                    <a:pt x="122" y="6"/>
                    <a:pt x="122" y="6"/>
                    <a:pt x="122" y="6"/>
                  </a:cubicBezTo>
                  <a:cubicBezTo>
                    <a:pt x="118" y="2"/>
                    <a:pt x="114" y="3"/>
                    <a:pt x="112" y="8"/>
                  </a:cubicBezTo>
                  <a:cubicBezTo>
                    <a:pt x="106" y="27"/>
                    <a:pt x="106" y="27"/>
                    <a:pt x="106" y="27"/>
                  </a:cubicBezTo>
                  <a:cubicBezTo>
                    <a:pt x="104" y="32"/>
                    <a:pt x="102" y="37"/>
                    <a:pt x="101" y="38"/>
                  </a:cubicBezTo>
                  <a:cubicBezTo>
                    <a:pt x="100" y="38"/>
                    <a:pt x="93" y="38"/>
                    <a:pt x="88" y="35"/>
                  </a:cubicBezTo>
                  <a:cubicBezTo>
                    <a:pt x="69" y="28"/>
                    <a:pt x="69" y="28"/>
                    <a:pt x="69" y="28"/>
                  </a:cubicBezTo>
                  <a:cubicBezTo>
                    <a:pt x="64" y="26"/>
                    <a:pt x="60" y="28"/>
                    <a:pt x="61" y="34"/>
                  </a:cubicBezTo>
                  <a:cubicBezTo>
                    <a:pt x="62" y="54"/>
                    <a:pt x="62" y="54"/>
                    <a:pt x="62" y="54"/>
                  </a:cubicBezTo>
                  <a:cubicBezTo>
                    <a:pt x="63" y="59"/>
                    <a:pt x="62" y="65"/>
                    <a:pt x="61" y="66"/>
                  </a:cubicBezTo>
                  <a:cubicBezTo>
                    <a:pt x="61" y="66"/>
                    <a:pt x="54" y="69"/>
                    <a:pt x="48" y="69"/>
                  </a:cubicBezTo>
                  <a:cubicBezTo>
                    <a:pt x="28" y="69"/>
                    <a:pt x="28" y="69"/>
                    <a:pt x="28" y="69"/>
                  </a:cubicBezTo>
                  <a:cubicBezTo>
                    <a:pt x="23" y="69"/>
                    <a:pt x="20" y="73"/>
                    <a:pt x="23" y="78"/>
                  </a:cubicBezTo>
                  <a:cubicBezTo>
                    <a:pt x="32" y="95"/>
                    <a:pt x="32" y="95"/>
                    <a:pt x="32" y="95"/>
                  </a:cubicBezTo>
                  <a:cubicBezTo>
                    <a:pt x="34" y="100"/>
                    <a:pt x="36" y="105"/>
                    <a:pt x="36" y="107"/>
                  </a:cubicBezTo>
                  <a:cubicBezTo>
                    <a:pt x="35" y="108"/>
                    <a:pt x="30" y="112"/>
                    <a:pt x="25" y="114"/>
                  </a:cubicBezTo>
                  <a:cubicBezTo>
                    <a:pt x="6" y="122"/>
                    <a:pt x="6" y="122"/>
                    <a:pt x="6" y="122"/>
                  </a:cubicBezTo>
                  <a:cubicBezTo>
                    <a:pt x="1" y="124"/>
                    <a:pt x="0" y="129"/>
                    <a:pt x="5" y="132"/>
                  </a:cubicBezTo>
                  <a:cubicBezTo>
                    <a:pt x="20" y="145"/>
                    <a:pt x="20" y="145"/>
                    <a:pt x="20" y="145"/>
                  </a:cubicBezTo>
                  <a:cubicBezTo>
                    <a:pt x="24" y="149"/>
                    <a:pt x="27" y="153"/>
                    <a:pt x="27" y="154"/>
                  </a:cubicBezTo>
                  <a:cubicBezTo>
                    <a:pt x="28" y="155"/>
                    <a:pt x="24" y="162"/>
                    <a:pt x="20" y="166"/>
                  </a:cubicBezTo>
                  <a:cubicBezTo>
                    <a:pt x="6" y="180"/>
                    <a:pt x="6" y="180"/>
                    <a:pt x="6" y="180"/>
                  </a:cubicBezTo>
                  <a:cubicBezTo>
                    <a:pt x="2" y="184"/>
                    <a:pt x="4" y="188"/>
                    <a:pt x="9" y="190"/>
                  </a:cubicBezTo>
                  <a:cubicBezTo>
                    <a:pt x="28" y="196"/>
                    <a:pt x="28" y="196"/>
                    <a:pt x="28" y="196"/>
                  </a:cubicBezTo>
                  <a:cubicBezTo>
                    <a:pt x="33" y="198"/>
                    <a:pt x="38" y="200"/>
                    <a:pt x="38" y="201"/>
                  </a:cubicBezTo>
                  <a:cubicBezTo>
                    <a:pt x="39" y="202"/>
                    <a:pt x="38" y="209"/>
                    <a:pt x="36" y="214"/>
                  </a:cubicBezTo>
                  <a:cubicBezTo>
                    <a:pt x="28" y="233"/>
                    <a:pt x="28" y="233"/>
                    <a:pt x="28" y="233"/>
                  </a:cubicBezTo>
                  <a:cubicBezTo>
                    <a:pt x="26" y="238"/>
                    <a:pt x="29" y="242"/>
                    <a:pt x="35" y="241"/>
                  </a:cubicBezTo>
                  <a:cubicBezTo>
                    <a:pt x="54" y="240"/>
                    <a:pt x="54" y="240"/>
                    <a:pt x="54" y="240"/>
                  </a:cubicBezTo>
                  <a:cubicBezTo>
                    <a:pt x="60" y="240"/>
                    <a:pt x="65" y="240"/>
                    <a:pt x="66" y="241"/>
                  </a:cubicBezTo>
                  <a:cubicBezTo>
                    <a:pt x="67" y="242"/>
                    <a:pt x="69" y="248"/>
                    <a:pt x="69" y="254"/>
                  </a:cubicBezTo>
                  <a:cubicBezTo>
                    <a:pt x="69" y="274"/>
                    <a:pt x="69" y="274"/>
                    <a:pt x="69" y="274"/>
                  </a:cubicBezTo>
                  <a:cubicBezTo>
                    <a:pt x="69" y="279"/>
                    <a:pt x="73" y="282"/>
                    <a:pt x="78" y="279"/>
                  </a:cubicBezTo>
                  <a:cubicBezTo>
                    <a:pt x="96" y="270"/>
                    <a:pt x="96" y="270"/>
                    <a:pt x="96" y="270"/>
                  </a:cubicBezTo>
                  <a:cubicBezTo>
                    <a:pt x="101" y="268"/>
                    <a:pt x="106" y="266"/>
                    <a:pt x="107" y="266"/>
                  </a:cubicBezTo>
                  <a:cubicBezTo>
                    <a:pt x="108" y="267"/>
                    <a:pt x="113" y="272"/>
                    <a:pt x="115" y="277"/>
                  </a:cubicBezTo>
                  <a:cubicBezTo>
                    <a:pt x="123" y="296"/>
                    <a:pt x="123" y="296"/>
                    <a:pt x="123" y="296"/>
                  </a:cubicBezTo>
                  <a:cubicBezTo>
                    <a:pt x="125" y="301"/>
                    <a:pt x="129" y="302"/>
                    <a:pt x="133" y="297"/>
                  </a:cubicBezTo>
                  <a:cubicBezTo>
                    <a:pt x="146" y="282"/>
                    <a:pt x="146" y="282"/>
                    <a:pt x="146" y="282"/>
                  </a:cubicBezTo>
                  <a:cubicBezTo>
                    <a:pt x="150" y="278"/>
                    <a:pt x="154" y="275"/>
                    <a:pt x="155" y="275"/>
                  </a:cubicBezTo>
                  <a:cubicBezTo>
                    <a:pt x="156" y="275"/>
                    <a:pt x="162" y="278"/>
                    <a:pt x="166" y="282"/>
                  </a:cubicBezTo>
                  <a:cubicBezTo>
                    <a:pt x="180" y="296"/>
                    <a:pt x="180" y="296"/>
                    <a:pt x="180" y="296"/>
                  </a:cubicBezTo>
                  <a:cubicBezTo>
                    <a:pt x="184" y="300"/>
                    <a:pt x="189" y="298"/>
                    <a:pt x="191" y="293"/>
                  </a:cubicBezTo>
                  <a:cubicBezTo>
                    <a:pt x="197" y="274"/>
                    <a:pt x="197" y="274"/>
                    <a:pt x="197" y="274"/>
                  </a:cubicBezTo>
                  <a:cubicBezTo>
                    <a:pt x="199" y="269"/>
                    <a:pt x="201" y="264"/>
                    <a:pt x="202" y="264"/>
                  </a:cubicBezTo>
                  <a:cubicBezTo>
                    <a:pt x="203" y="263"/>
                    <a:pt x="210" y="264"/>
                    <a:pt x="215" y="266"/>
                  </a:cubicBezTo>
                  <a:cubicBezTo>
                    <a:pt x="233" y="274"/>
                    <a:pt x="233" y="274"/>
                    <a:pt x="233" y="274"/>
                  </a:cubicBezTo>
                  <a:cubicBezTo>
                    <a:pt x="239" y="276"/>
                    <a:pt x="243" y="273"/>
                    <a:pt x="242" y="267"/>
                  </a:cubicBezTo>
                  <a:cubicBezTo>
                    <a:pt x="241" y="248"/>
                    <a:pt x="241" y="248"/>
                    <a:pt x="241" y="248"/>
                  </a:cubicBezTo>
                  <a:cubicBezTo>
                    <a:pt x="240" y="242"/>
                    <a:pt x="241" y="237"/>
                    <a:pt x="241" y="236"/>
                  </a:cubicBezTo>
                  <a:cubicBezTo>
                    <a:pt x="242" y="235"/>
                    <a:pt x="249" y="233"/>
                    <a:pt x="255" y="233"/>
                  </a:cubicBezTo>
                  <a:cubicBezTo>
                    <a:pt x="274" y="233"/>
                    <a:pt x="274" y="233"/>
                    <a:pt x="274" y="233"/>
                  </a:cubicBezTo>
                  <a:cubicBezTo>
                    <a:pt x="280" y="233"/>
                    <a:pt x="283" y="229"/>
                    <a:pt x="280" y="224"/>
                  </a:cubicBezTo>
                  <a:cubicBezTo>
                    <a:pt x="271" y="206"/>
                    <a:pt x="271" y="206"/>
                    <a:pt x="271" y="206"/>
                  </a:cubicBezTo>
                  <a:cubicBezTo>
                    <a:pt x="268" y="201"/>
                    <a:pt x="267" y="196"/>
                    <a:pt x="267" y="195"/>
                  </a:cubicBezTo>
                  <a:cubicBezTo>
                    <a:pt x="268" y="194"/>
                    <a:pt x="273" y="189"/>
                    <a:pt x="278" y="187"/>
                  </a:cubicBezTo>
                  <a:cubicBezTo>
                    <a:pt x="296" y="180"/>
                    <a:pt x="296" y="180"/>
                    <a:pt x="296" y="180"/>
                  </a:cubicBezTo>
                  <a:cubicBezTo>
                    <a:pt x="302" y="177"/>
                    <a:pt x="302" y="173"/>
                    <a:pt x="298" y="169"/>
                  </a:cubicBezTo>
                  <a:cubicBezTo>
                    <a:pt x="283" y="156"/>
                    <a:pt x="283" y="156"/>
                    <a:pt x="283" y="156"/>
                  </a:cubicBezTo>
                  <a:cubicBezTo>
                    <a:pt x="279" y="152"/>
                    <a:pt x="275" y="148"/>
                    <a:pt x="275" y="147"/>
                  </a:cubicBezTo>
                  <a:cubicBezTo>
                    <a:pt x="275" y="146"/>
                    <a:pt x="278" y="140"/>
                    <a:pt x="282" y="136"/>
                  </a:cubicBezTo>
                  <a:cubicBezTo>
                    <a:pt x="296" y="122"/>
                    <a:pt x="296" y="122"/>
                    <a:pt x="296" y="122"/>
                  </a:cubicBezTo>
                  <a:cubicBezTo>
                    <a:pt x="300" y="118"/>
                    <a:pt x="299" y="113"/>
                    <a:pt x="294" y="111"/>
                  </a:cubicBezTo>
                  <a:lnTo>
                    <a:pt x="275" y="105"/>
                  </a:lnTo>
                  <a:close/>
                  <a:moveTo>
                    <a:pt x="147" y="176"/>
                  </a:moveTo>
                  <a:cubicBezTo>
                    <a:pt x="133" y="174"/>
                    <a:pt x="123" y="161"/>
                    <a:pt x="126" y="147"/>
                  </a:cubicBezTo>
                  <a:cubicBezTo>
                    <a:pt x="128" y="132"/>
                    <a:pt x="141" y="123"/>
                    <a:pt x="156" y="125"/>
                  </a:cubicBezTo>
                  <a:cubicBezTo>
                    <a:pt x="170" y="127"/>
                    <a:pt x="179" y="141"/>
                    <a:pt x="177" y="155"/>
                  </a:cubicBezTo>
                  <a:cubicBezTo>
                    <a:pt x="175" y="169"/>
                    <a:pt x="161" y="179"/>
                    <a:pt x="147" y="176"/>
                  </a:cubicBez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Freeform 7"/>
            <p:cNvSpPr>
              <a:spLocks noEditPoints="1"/>
            </p:cNvSpPr>
            <p:nvPr/>
          </p:nvSpPr>
          <p:spPr bwMode="auto">
            <a:xfrm>
              <a:off x="134938" y="-2652713"/>
              <a:ext cx="1655763" cy="1660525"/>
            </a:xfrm>
            <a:custGeom>
              <a:avLst/>
              <a:gdLst>
                <a:gd name="T0" fmla="*/ 434 w 441"/>
                <a:gd name="T1" fmla="*/ 201 h 441"/>
                <a:gd name="T2" fmla="*/ 425 w 441"/>
                <a:gd name="T3" fmla="*/ 156 h 441"/>
                <a:gd name="T4" fmla="*/ 410 w 441"/>
                <a:gd name="T5" fmla="*/ 120 h 441"/>
                <a:gd name="T6" fmla="*/ 385 w 441"/>
                <a:gd name="T7" fmla="*/ 84 h 441"/>
                <a:gd name="T8" fmla="*/ 357 w 441"/>
                <a:gd name="T9" fmla="*/ 56 h 441"/>
                <a:gd name="T10" fmla="*/ 320 w 441"/>
                <a:gd name="T11" fmla="*/ 30 h 441"/>
                <a:gd name="T12" fmla="*/ 283 w 441"/>
                <a:gd name="T13" fmla="*/ 16 h 441"/>
                <a:gd name="T14" fmla="*/ 240 w 441"/>
                <a:gd name="T15" fmla="*/ 7 h 441"/>
                <a:gd name="T16" fmla="*/ 201 w 441"/>
                <a:gd name="T17" fmla="*/ 7 h 441"/>
                <a:gd name="T18" fmla="*/ 156 w 441"/>
                <a:gd name="T19" fmla="*/ 16 h 441"/>
                <a:gd name="T20" fmla="*/ 120 w 441"/>
                <a:gd name="T21" fmla="*/ 31 h 441"/>
                <a:gd name="T22" fmla="*/ 84 w 441"/>
                <a:gd name="T23" fmla="*/ 56 h 441"/>
                <a:gd name="T24" fmla="*/ 56 w 441"/>
                <a:gd name="T25" fmla="*/ 84 h 441"/>
                <a:gd name="T26" fmla="*/ 31 w 441"/>
                <a:gd name="T27" fmla="*/ 122 h 441"/>
                <a:gd name="T28" fmla="*/ 16 w 441"/>
                <a:gd name="T29" fmla="*/ 158 h 441"/>
                <a:gd name="T30" fmla="*/ 7 w 441"/>
                <a:gd name="T31" fmla="*/ 201 h 441"/>
                <a:gd name="T32" fmla="*/ 7 w 441"/>
                <a:gd name="T33" fmla="*/ 240 h 441"/>
                <a:gd name="T34" fmla="*/ 16 w 441"/>
                <a:gd name="T35" fmla="*/ 285 h 441"/>
                <a:gd name="T36" fmla="*/ 32 w 441"/>
                <a:gd name="T37" fmla="*/ 321 h 441"/>
                <a:gd name="T38" fmla="*/ 56 w 441"/>
                <a:gd name="T39" fmla="*/ 357 h 441"/>
                <a:gd name="T40" fmla="*/ 84 w 441"/>
                <a:gd name="T41" fmla="*/ 385 h 441"/>
                <a:gd name="T42" fmla="*/ 122 w 441"/>
                <a:gd name="T43" fmla="*/ 411 h 441"/>
                <a:gd name="T44" fmla="*/ 158 w 441"/>
                <a:gd name="T45" fmla="*/ 425 h 441"/>
                <a:gd name="T46" fmla="*/ 201 w 441"/>
                <a:gd name="T47" fmla="*/ 434 h 441"/>
                <a:gd name="T48" fmla="*/ 240 w 441"/>
                <a:gd name="T49" fmla="*/ 434 h 441"/>
                <a:gd name="T50" fmla="*/ 285 w 441"/>
                <a:gd name="T51" fmla="*/ 425 h 441"/>
                <a:gd name="T52" fmla="*/ 321 w 441"/>
                <a:gd name="T53" fmla="*/ 410 h 441"/>
                <a:gd name="T54" fmla="*/ 357 w 441"/>
                <a:gd name="T55" fmla="*/ 385 h 441"/>
                <a:gd name="T56" fmla="*/ 385 w 441"/>
                <a:gd name="T57" fmla="*/ 357 h 441"/>
                <a:gd name="T58" fmla="*/ 411 w 441"/>
                <a:gd name="T59" fmla="*/ 319 h 441"/>
                <a:gd name="T60" fmla="*/ 426 w 441"/>
                <a:gd name="T61" fmla="*/ 283 h 441"/>
                <a:gd name="T62" fmla="*/ 434 w 441"/>
                <a:gd name="T63" fmla="*/ 240 h 441"/>
                <a:gd name="T64" fmla="*/ 356 w 441"/>
                <a:gd name="T65" fmla="*/ 256 h 441"/>
                <a:gd name="T66" fmla="*/ 284 w 441"/>
                <a:gd name="T67" fmla="*/ 213 h 441"/>
                <a:gd name="T68" fmla="*/ 361 w 441"/>
                <a:gd name="T69" fmla="*/ 220 h 441"/>
                <a:gd name="T70" fmla="*/ 275 w 441"/>
                <a:gd name="T71" fmla="*/ 335 h 441"/>
                <a:gd name="T72" fmla="*/ 335 w 441"/>
                <a:gd name="T73" fmla="*/ 276 h 441"/>
                <a:gd name="T74" fmla="*/ 178 w 441"/>
                <a:gd name="T75" fmla="*/ 341 h 441"/>
                <a:gd name="T76" fmla="*/ 263 w 441"/>
                <a:gd name="T77" fmla="*/ 341 h 441"/>
                <a:gd name="T78" fmla="*/ 185 w 441"/>
                <a:gd name="T79" fmla="*/ 358 h 441"/>
                <a:gd name="T80" fmla="*/ 186 w 441"/>
                <a:gd name="T81" fmla="*/ 220 h 441"/>
                <a:gd name="T82" fmla="*/ 221 w 441"/>
                <a:gd name="T83" fmla="*/ 255 h 441"/>
                <a:gd name="T84" fmla="*/ 106 w 441"/>
                <a:gd name="T85" fmla="*/ 277 h 441"/>
                <a:gd name="T86" fmla="*/ 165 w 441"/>
                <a:gd name="T87" fmla="*/ 337 h 441"/>
                <a:gd name="T88" fmla="*/ 100 w 441"/>
                <a:gd name="T89" fmla="*/ 180 h 441"/>
                <a:gd name="T90" fmla="*/ 100 w 441"/>
                <a:gd name="T91" fmla="*/ 264 h 441"/>
                <a:gd name="T92" fmla="*/ 83 w 441"/>
                <a:gd name="T93" fmla="*/ 187 h 441"/>
                <a:gd name="T94" fmla="*/ 148 w 441"/>
                <a:gd name="T95" fmla="*/ 100 h 441"/>
                <a:gd name="T96" fmla="*/ 168 w 441"/>
                <a:gd name="T97" fmla="*/ 182 h 441"/>
                <a:gd name="T98" fmla="*/ 119 w 441"/>
                <a:gd name="T99" fmla="*/ 122 h 441"/>
                <a:gd name="T100" fmla="*/ 211 w 441"/>
                <a:gd name="T101" fmla="*/ 157 h 441"/>
                <a:gd name="T102" fmla="*/ 219 w 441"/>
                <a:gd name="T103" fmla="*/ 80 h 441"/>
                <a:gd name="T104" fmla="*/ 319 w 441"/>
                <a:gd name="T105" fmla="*/ 121 h 441"/>
                <a:gd name="T106" fmla="*/ 270 w 441"/>
                <a:gd name="T107" fmla="*/ 181 h 441"/>
                <a:gd name="T108" fmla="*/ 290 w 441"/>
                <a:gd name="T109" fmla="*/ 99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1" h="441">
                  <a:moveTo>
                    <a:pt x="441" y="232"/>
                  </a:moveTo>
                  <a:cubicBezTo>
                    <a:pt x="441" y="209"/>
                    <a:pt x="441" y="209"/>
                    <a:pt x="441" y="209"/>
                  </a:cubicBezTo>
                  <a:cubicBezTo>
                    <a:pt x="441" y="205"/>
                    <a:pt x="438" y="201"/>
                    <a:pt x="434" y="201"/>
                  </a:cubicBezTo>
                  <a:cubicBezTo>
                    <a:pt x="401" y="196"/>
                    <a:pt x="401" y="196"/>
                    <a:pt x="401" y="196"/>
                  </a:cubicBezTo>
                  <a:cubicBezTo>
                    <a:pt x="400" y="188"/>
                    <a:pt x="398" y="181"/>
                    <a:pt x="396" y="173"/>
                  </a:cubicBezTo>
                  <a:cubicBezTo>
                    <a:pt x="425" y="156"/>
                    <a:pt x="425" y="156"/>
                    <a:pt x="425" y="156"/>
                  </a:cubicBezTo>
                  <a:cubicBezTo>
                    <a:pt x="428" y="154"/>
                    <a:pt x="430" y="149"/>
                    <a:pt x="428" y="145"/>
                  </a:cubicBezTo>
                  <a:cubicBezTo>
                    <a:pt x="420" y="125"/>
                    <a:pt x="420" y="125"/>
                    <a:pt x="420" y="125"/>
                  </a:cubicBezTo>
                  <a:cubicBezTo>
                    <a:pt x="418" y="121"/>
                    <a:pt x="414" y="119"/>
                    <a:pt x="410" y="120"/>
                  </a:cubicBezTo>
                  <a:cubicBezTo>
                    <a:pt x="377" y="128"/>
                    <a:pt x="377" y="128"/>
                    <a:pt x="377" y="128"/>
                  </a:cubicBezTo>
                  <a:cubicBezTo>
                    <a:pt x="374" y="122"/>
                    <a:pt x="370" y="116"/>
                    <a:pt x="365" y="110"/>
                  </a:cubicBezTo>
                  <a:cubicBezTo>
                    <a:pt x="385" y="84"/>
                    <a:pt x="385" y="84"/>
                    <a:pt x="385" y="84"/>
                  </a:cubicBezTo>
                  <a:cubicBezTo>
                    <a:pt x="388" y="80"/>
                    <a:pt x="387" y="75"/>
                    <a:pt x="385" y="72"/>
                  </a:cubicBezTo>
                  <a:cubicBezTo>
                    <a:pt x="369" y="56"/>
                    <a:pt x="369" y="56"/>
                    <a:pt x="369" y="56"/>
                  </a:cubicBezTo>
                  <a:cubicBezTo>
                    <a:pt x="366" y="54"/>
                    <a:pt x="361" y="53"/>
                    <a:pt x="357" y="56"/>
                  </a:cubicBezTo>
                  <a:cubicBezTo>
                    <a:pt x="331" y="76"/>
                    <a:pt x="331" y="76"/>
                    <a:pt x="331" y="76"/>
                  </a:cubicBezTo>
                  <a:cubicBezTo>
                    <a:pt x="325" y="71"/>
                    <a:pt x="318" y="67"/>
                    <a:pt x="311" y="63"/>
                  </a:cubicBezTo>
                  <a:cubicBezTo>
                    <a:pt x="320" y="30"/>
                    <a:pt x="320" y="30"/>
                    <a:pt x="320" y="30"/>
                  </a:cubicBezTo>
                  <a:cubicBezTo>
                    <a:pt x="321" y="26"/>
                    <a:pt x="318" y="22"/>
                    <a:pt x="314" y="20"/>
                  </a:cubicBezTo>
                  <a:cubicBezTo>
                    <a:pt x="294" y="12"/>
                    <a:pt x="294" y="12"/>
                    <a:pt x="294" y="12"/>
                  </a:cubicBezTo>
                  <a:cubicBezTo>
                    <a:pt x="290" y="10"/>
                    <a:pt x="285" y="12"/>
                    <a:pt x="283" y="16"/>
                  </a:cubicBezTo>
                  <a:cubicBezTo>
                    <a:pt x="266" y="44"/>
                    <a:pt x="266" y="44"/>
                    <a:pt x="266" y="44"/>
                  </a:cubicBezTo>
                  <a:cubicBezTo>
                    <a:pt x="259" y="43"/>
                    <a:pt x="252" y="41"/>
                    <a:pt x="245" y="40"/>
                  </a:cubicBezTo>
                  <a:cubicBezTo>
                    <a:pt x="240" y="7"/>
                    <a:pt x="240" y="7"/>
                    <a:pt x="240" y="7"/>
                  </a:cubicBezTo>
                  <a:cubicBezTo>
                    <a:pt x="240" y="3"/>
                    <a:pt x="236" y="0"/>
                    <a:pt x="232" y="0"/>
                  </a:cubicBezTo>
                  <a:cubicBezTo>
                    <a:pt x="209" y="0"/>
                    <a:pt x="209" y="0"/>
                    <a:pt x="209" y="0"/>
                  </a:cubicBezTo>
                  <a:cubicBezTo>
                    <a:pt x="205" y="0"/>
                    <a:pt x="201" y="3"/>
                    <a:pt x="201" y="7"/>
                  </a:cubicBezTo>
                  <a:cubicBezTo>
                    <a:pt x="196" y="40"/>
                    <a:pt x="196" y="40"/>
                    <a:pt x="196" y="40"/>
                  </a:cubicBezTo>
                  <a:cubicBezTo>
                    <a:pt x="188" y="41"/>
                    <a:pt x="181" y="43"/>
                    <a:pt x="173" y="45"/>
                  </a:cubicBezTo>
                  <a:cubicBezTo>
                    <a:pt x="156" y="16"/>
                    <a:pt x="156" y="16"/>
                    <a:pt x="156" y="16"/>
                  </a:cubicBezTo>
                  <a:cubicBezTo>
                    <a:pt x="154" y="13"/>
                    <a:pt x="149" y="11"/>
                    <a:pt x="145" y="13"/>
                  </a:cubicBezTo>
                  <a:cubicBezTo>
                    <a:pt x="125" y="21"/>
                    <a:pt x="125" y="21"/>
                    <a:pt x="125" y="21"/>
                  </a:cubicBezTo>
                  <a:cubicBezTo>
                    <a:pt x="121" y="23"/>
                    <a:pt x="119" y="27"/>
                    <a:pt x="120" y="31"/>
                  </a:cubicBezTo>
                  <a:cubicBezTo>
                    <a:pt x="128" y="64"/>
                    <a:pt x="128" y="64"/>
                    <a:pt x="128" y="64"/>
                  </a:cubicBezTo>
                  <a:cubicBezTo>
                    <a:pt x="122" y="67"/>
                    <a:pt x="116" y="71"/>
                    <a:pt x="111" y="76"/>
                  </a:cubicBezTo>
                  <a:cubicBezTo>
                    <a:pt x="84" y="56"/>
                    <a:pt x="84" y="56"/>
                    <a:pt x="84" y="56"/>
                  </a:cubicBezTo>
                  <a:cubicBezTo>
                    <a:pt x="80" y="53"/>
                    <a:pt x="75" y="54"/>
                    <a:pt x="72" y="56"/>
                  </a:cubicBezTo>
                  <a:cubicBezTo>
                    <a:pt x="57" y="72"/>
                    <a:pt x="57" y="72"/>
                    <a:pt x="57" y="72"/>
                  </a:cubicBezTo>
                  <a:cubicBezTo>
                    <a:pt x="54" y="75"/>
                    <a:pt x="53" y="80"/>
                    <a:pt x="56" y="84"/>
                  </a:cubicBezTo>
                  <a:cubicBezTo>
                    <a:pt x="76" y="110"/>
                    <a:pt x="76" y="110"/>
                    <a:pt x="76" y="110"/>
                  </a:cubicBezTo>
                  <a:cubicBezTo>
                    <a:pt x="71" y="117"/>
                    <a:pt x="67" y="123"/>
                    <a:pt x="63" y="130"/>
                  </a:cubicBezTo>
                  <a:cubicBezTo>
                    <a:pt x="31" y="122"/>
                    <a:pt x="31" y="122"/>
                    <a:pt x="31" y="122"/>
                  </a:cubicBezTo>
                  <a:cubicBezTo>
                    <a:pt x="27" y="121"/>
                    <a:pt x="22" y="123"/>
                    <a:pt x="20" y="127"/>
                  </a:cubicBezTo>
                  <a:cubicBezTo>
                    <a:pt x="12" y="147"/>
                    <a:pt x="12" y="147"/>
                    <a:pt x="12" y="147"/>
                  </a:cubicBezTo>
                  <a:cubicBezTo>
                    <a:pt x="10" y="151"/>
                    <a:pt x="12" y="156"/>
                    <a:pt x="16" y="158"/>
                  </a:cubicBezTo>
                  <a:cubicBezTo>
                    <a:pt x="45" y="175"/>
                    <a:pt x="45" y="175"/>
                    <a:pt x="45" y="175"/>
                  </a:cubicBezTo>
                  <a:cubicBezTo>
                    <a:pt x="43" y="182"/>
                    <a:pt x="41" y="189"/>
                    <a:pt x="40" y="196"/>
                  </a:cubicBezTo>
                  <a:cubicBezTo>
                    <a:pt x="7" y="201"/>
                    <a:pt x="7" y="201"/>
                    <a:pt x="7" y="201"/>
                  </a:cubicBezTo>
                  <a:cubicBezTo>
                    <a:pt x="3" y="201"/>
                    <a:pt x="0" y="205"/>
                    <a:pt x="0" y="209"/>
                  </a:cubicBezTo>
                  <a:cubicBezTo>
                    <a:pt x="0" y="232"/>
                    <a:pt x="0" y="232"/>
                    <a:pt x="0" y="232"/>
                  </a:cubicBezTo>
                  <a:cubicBezTo>
                    <a:pt x="0" y="236"/>
                    <a:pt x="3" y="240"/>
                    <a:pt x="7" y="240"/>
                  </a:cubicBezTo>
                  <a:cubicBezTo>
                    <a:pt x="40" y="245"/>
                    <a:pt x="40" y="245"/>
                    <a:pt x="40" y="245"/>
                  </a:cubicBezTo>
                  <a:cubicBezTo>
                    <a:pt x="42" y="253"/>
                    <a:pt x="43" y="260"/>
                    <a:pt x="45" y="268"/>
                  </a:cubicBezTo>
                  <a:cubicBezTo>
                    <a:pt x="16" y="285"/>
                    <a:pt x="16" y="285"/>
                    <a:pt x="16" y="285"/>
                  </a:cubicBezTo>
                  <a:cubicBezTo>
                    <a:pt x="13" y="287"/>
                    <a:pt x="11" y="292"/>
                    <a:pt x="13" y="296"/>
                  </a:cubicBezTo>
                  <a:cubicBezTo>
                    <a:pt x="21" y="316"/>
                    <a:pt x="21" y="316"/>
                    <a:pt x="21" y="316"/>
                  </a:cubicBezTo>
                  <a:cubicBezTo>
                    <a:pt x="23" y="320"/>
                    <a:pt x="28" y="322"/>
                    <a:pt x="32" y="321"/>
                  </a:cubicBezTo>
                  <a:cubicBezTo>
                    <a:pt x="64" y="313"/>
                    <a:pt x="64" y="313"/>
                    <a:pt x="64" y="313"/>
                  </a:cubicBezTo>
                  <a:cubicBezTo>
                    <a:pt x="68" y="319"/>
                    <a:pt x="72" y="325"/>
                    <a:pt x="76" y="331"/>
                  </a:cubicBezTo>
                  <a:cubicBezTo>
                    <a:pt x="56" y="357"/>
                    <a:pt x="56" y="357"/>
                    <a:pt x="56" y="357"/>
                  </a:cubicBezTo>
                  <a:cubicBezTo>
                    <a:pt x="53" y="361"/>
                    <a:pt x="54" y="366"/>
                    <a:pt x="57" y="369"/>
                  </a:cubicBezTo>
                  <a:cubicBezTo>
                    <a:pt x="72" y="384"/>
                    <a:pt x="72" y="384"/>
                    <a:pt x="72" y="384"/>
                  </a:cubicBezTo>
                  <a:cubicBezTo>
                    <a:pt x="75" y="387"/>
                    <a:pt x="80" y="388"/>
                    <a:pt x="84" y="385"/>
                  </a:cubicBezTo>
                  <a:cubicBezTo>
                    <a:pt x="111" y="365"/>
                    <a:pt x="111" y="365"/>
                    <a:pt x="111" y="365"/>
                  </a:cubicBezTo>
                  <a:cubicBezTo>
                    <a:pt x="117" y="370"/>
                    <a:pt x="123" y="374"/>
                    <a:pt x="130" y="378"/>
                  </a:cubicBezTo>
                  <a:cubicBezTo>
                    <a:pt x="122" y="411"/>
                    <a:pt x="122" y="411"/>
                    <a:pt x="122" y="411"/>
                  </a:cubicBezTo>
                  <a:cubicBezTo>
                    <a:pt x="121" y="415"/>
                    <a:pt x="123" y="419"/>
                    <a:pt x="127" y="421"/>
                  </a:cubicBezTo>
                  <a:cubicBezTo>
                    <a:pt x="147" y="429"/>
                    <a:pt x="147" y="429"/>
                    <a:pt x="147" y="429"/>
                  </a:cubicBezTo>
                  <a:cubicBezTo>
                    <a:pt x="151" y="431"/>
                    <a:pt x="156" y="429"/>
                    <a:pt x="158" y="425"/>
                  </a:cubicBezTo>
                  <a:cubicBezTo>
                    <a:pt x="175" y="397"/>
                    <a:pt x="175" y="397"/>
                    <a:pt x="175" y="397"/>
                  </a:cubicBezTo>
                  <a:cubicBezTo>
                    <a:pt x="182" y="398"/>
                    <a:pt x="189" y="400"/>
                    <a:pt x="196" y="401"/>
                  </a:cubicBezTo>
                  <a:cubicBezTo>
                    <a:pt x="201" y="434"/>
                    <a:pt x="201" y="434"/>
                    <a:pt x="201" y="434"/>
                  </a:cubicBezTo>
                  <a:cubicBezTo>
                    <a:pt x="201" y="438"/>
                    <a:pt x="205" y="441"/>
                    <a:pt x="209" y="441"/>
                  </a:cubicBezTo>
                  <a:cubicBezTo>
                    <a:pt x="232" y="441"/>
                    <a:pt x="232" y="441"/>
                    <a:pt x="232" y="441"/>
                  </a:cubicBezTo>
                  <a:cubicBezTo>
                    <a:pt x="236" y="441"/>
                    <a:pt x="240" y="438"/>
                    <a:pt x="240" y="434"/>
                  </a:cubicBezTo>
                  <a:cubicBezTo>
                    <a:pt x="245" y="401"/>
                    <a:pt x="245" y="401"/>
                    <a:pt x="245" y="401"/>
                  </a:cubicBezTo>
                  <a:cubicBezTo>
                    <a:pt x="253" y="400"/>
                    <a:pt x="260" y="398"/>
                    <a:pt x="268" y="396"/>
                  </a:cubicBezTo>
                  <a:cubicBezTo>
                    <a:pt x="285" y="425"/>
                    <a:pt x="285" y="425"/>
                    <a:pt x="285" y="425"/>
                  </a:cubicBezTo>
                  <a:cubicBezTo>
                    <a:pt x="287" y="428"/>
                    <a:pt x="292" y="430"/>
                    <a:pt x="296" y="428"/>
                  </a:cubicBezTo>
                  <a:cubicBezTo>
                    <a:pt x="316" y="420"/>
                    <a:pt x="316" y="420"/>
                    <a:pt x="316" y="420"/>
                  </a:cubicBezTo>
                  <a:cubicBezTo>
                    <a:pt x="320" y="418"/>
                    <a:pt x="322" y="414"/>
                    <a:pt x="321" y="410"/>
                  </a:cubicBezTo>
                  <a:cubicBezTo>
                    <a:pt x="313" y="377"/>
                    <a:pt x="313" y="377"/>
                    <a:pt x="313" y="377"/>
                  </a:cubicBezTo>
                  <a:cubicBezTo>
                    <a:pt x="319" y="373"/>
                    <a:pt x="325" y="369"/>
                    <a:pt x="331" y="365"/>
                  </a:cubicBezTo>
                  <a:cubicBezTo>
                    <a:pt x="357" y="385"/>
                    <a:pt x="357" y="385"/>
                    <a:pt x="357" y="385"/>
                  </a:cubicBezTo>
                  <a:cubicBezTo>
                    <a:pt x="361" y="388"/>
                    <a:pt x="366" y="387"/>
                    <a:pt x="369" y="384"/>
                  </a:cubicBezTo>
                  <a:cubicBezTo>
                    <a:pt x="385" y="369"/>
                    <a:pt x="385" y="369"/>
                    <a:pt x="385" y="369"/>
                  </a:cubicBezTo>
                  <a:cubicBezTo>
                    <a:pt x="387" y="366"/>
                    <a:pt x="388" y="361"/>
                    <a:pt x="385" y="357"/>
                  </a:cubicBezTo>
                  <a:cubicBezTo>
                    <a:pt x="365" y="331"/>
                    <a:pt x="365" y="331"/>
                    <a:pt x="365" y="331"/>
                  </a:cubicBezTo>
                  <a:cubicBezTo>
                    <a:pt x="370" y="324"/>
                    <a:pt x="374" y="318"/>
                    <a:pt x="378" y="311"/>
                  </a:cubicBezTo>
                  <a:cubicBezTo>
                    <a:pt x="411" y="319"/>
                    <a:pt x="411" y="319"/>
                    <a:pt x="411" y="319"/>
                  </a:cubicBezTo>
                  <a:cubicBezTo>
                    <a:pt x="415" y="320"/>
                    <a:pt x="419" y="318"/>
                    <a:pt x="421" y="314"/>
                  </a:cubicBezTo>
                  <a:cubicBezTo>
                    <a:pt x="429" y="294"/>
                    <a:pt x="429" y="294"/>
                    <a:pt x="429" y="294"/>
                  </a:cubicBezTo>
                  <a:cubicBezTo>
                    <a:pt x="431" y="290"/>
                    <a:pt x="429" y="285"/>
                    <a:pt x="426" y="283"/>
                  </a:cubicBezTo>
                  <a:cubicBezTo>
                    <a:pt x="397" y="266"/>
                    <a:pt x="397" y="266"/>
                    <a:pt x="397" y="266"/>
                  </a:cubicBezTo>
                  <a:cubicBezTo>
                    <a:pt x="398" y="259"/>
                    <a:pt x="400" y="252"/>
                    <a:pt x="401" y="245"/>
                  </a:cubicBezTo>
                  <a:cubicBezTo>
                    <a:pt x="434" y="240"/>
                    <a:pt x="434" y="240"/>
                    <a:pt x="434" y="240"/>
                  </a:cubicBezTo>
                  <a:cubicBezTo>
                    <a:pt x="438" y="240"/>
                    <a:pt x="441" y="236"/>
                    <a:pt x="441" y="232"/>
                  </a:cubicBezTo>
                  <a:close/>
                  <a:moveTo>
                    <a:pt x="361" y="220"/>
                  </a:moveTo>
                  <a:cubicBezTo>
                    <a:pt x="361" y="238"/>
                    <a:pt x="356" y="256"/>
                    <a:pt x="356" y="256"/>
                  </a:cubicBezTo>
                  <a:cubicBezTo>
                    <a:pt x="354" y="264"/>
                    <a:pt x="346" y="267"/>
                    <a:pt x="339" y="263"/>
                  </a:cubicBezTo>
                  <a:cubicBezTo>
                    <a:pt x="284" y="228"/>
                    <a:pt x="284" y="228"/>
                    <a:pt x="284" y="228"/>
                  </a:cubicBezTo>
                  <a:cubicBezTo>
                    <a:pt x="277" y="224"/>
                    <a:pt x="277" y="217"/>
                    <a:pt x="284" y="213"/>
                  </a:cubicBezTo>
                  <a:cubicBezTo>
                    <a:pt x="339" y="178"/>
                    <a:pt x="339" y="178"/>
                    <a:pt x="339" y="178"/>
                  </a:cubicBezTo>
                  <a:cubicBezTo>
                    <a:pt x="346" y="174"/>
                    <a:pt x="354" y="177"/>
                    <a:pt x="356" y="185"/>
                  </a:cubicBezTo>
                  <a:cubicBezTo>
                    <a:pt x="356" y="185"/>
                    <a:pt x="361" y="203"/>
                    <a:pt x="361" y="220"/>
                  </a:cubicBezTo>
                  <a:close/>
                  <a:moveTo>
                    <a:pt x="321" y="321"/>
                  </a:moveTo>
                  <a:cubicBezTo>
                    <a:pt x="308" y="333"/>
                    <a:pt x="292" y="343"/>
                    <a:pt x="292" y="343"/>
                  </a:cubicBezTo>
                  <a:cubicBezTo>
                    <a:pt x="285" y="347"/>
                    <a:pt x="277" y="343"/>
                    <a:pt x="275" y="335"/>
                  </a:cubicBezTo>
                  <a:cubicBezTo>
                    <a:pt x="260" y="272"/>
                    <a:pt x="260" y="272"/>
                    <a:pt x="260" y="272"/>
                  </a:cubicBezTo>
                  <a:cubicBezTo>
                    <a:pt x="258" y="264"/>
                    <a:pt x="263" y="259"/>
                    <a:pt x="271" y="260"/>
                  </a:cubicBezTo>
                  <a:cubicBezTo>
                    <a:pt x="335" y="276"/>
                    <a:pt x="335" y="276"/>
                    <a:pt x="335" y="276"/>
                  </a:cubicBezTo>
                  <a:cubicBezTo>
                    <a:pt x="343" y="278"/>
                    <a:pt x="346" y="285"/>
                    <a:pt x="342" y="292"/>
                  </a:cubicBezTo>
                  <a:cubicBezTo>
                    <a:pt x="342" y="292"/>
                    <a:pt x="333" y="309"/>
                    <a:pt x="321" y="321"/>
                  </a:cubicBezTo>
                  <a:close/>
                  <a:moveTo>
                    <a:pt x="178" y="341"/>
                  </a:moveTo>
                  <a:cubicBezTo>
                    <a:pt x="213" y="285"/>
                    <a:pt x="213" y="285"/>
                    <a:pt x="213" y="285"/>
                  </a:cubicBezTo>
                  <a:cubicBezTo>
                    <a:pt x="217" y="278"/>
                    <a:pt x="224" y="278"/>
                    <a:pt x="228" y="285"/>
                  </a:cubicBezTo>
                  <a:cubicBezTo>
                    <a:pt x="263" y="341"/>
                    <a:pt x="263" y="341"/>
                    <a:pt x="263" y="341"/>
                  </a:cubicBezTo>
                  <a:cubicBezTo>
                    <a:pt x="267" y="348"/>
                    <a:pt x="264" y="356"/>
                    <a:pt x="256" y="358"/>
                  </a:cubicBezTo>
                  <a:cubicBezTo>
                    <a:pt x="256" y="358"/>
                    <a:pt x="238" y="363"/>
                    <a:pt x="221" y="363"/>
                  </a:cubicBezTo>
                  <a:cubicBezTo>
                    <a:pt x="203" y="363"/>
                    <a:pt x="185" y="358"/>
                    <a:pt x="185" y="358"/>
                  </a:cubicBezTo>
                  <a:cubicBezTo>
                    <a:pt x="177" y="356"/>
                    <a:pt x="174" y="348"/>
                    <a:pt x="178" y="341"/>
                  </a:cubicBezTo>
                  <a:close/>
                  <a:moveTo>
                    <a:pt x="221" y="255"/>
                  </a:moveTo>
                  <a:cubicBezTo>
                    <a:pt x="202" y="255"/>
                    <a:pt x="186" y="240"/>
                    <a:pt x="186" y="220"/>
                  </a:cubicBezTo>
                  <a:cubicBezTo>
                    <a:pt x="186" y="201"/>
                    <a:pt x="202" y="186"/>
                    <a:pt x="221" y="186"/>
                  </a:cubicBezTo>
                  <a:cubicBezTo>
                    <a:pt x="240" y="186"/>
                    <a:pt x="255" y="201"/>
                    <a:pt x="255" y="220"/>
                  </a:cubicBezTo>
                  <a:cubicBezTo>
                    <a:pt x="255" y="240"/>
                    <a:pt x="240" y="255"/>
                    <a:pt x="221" y="255"/>
                  </a:cubicBezTo>
                  <a:close/>
                  <a:moveTo>
                    <a:pt x="120" y="322"/>
                  </a:moveTo>
                  <a:cubicBezTo>
                    <a:pt x="108" y="310"/>
                    <a:pt x="99" y="294"/>
                    <a:pt x="99" y="294"/>
                  </a:cubicBezTo>
                  <a:cubicBezTo>
                    <a:pt x="95" y="286"/>
                    <a:pt x="98" y="279"/>
                    <a:pt x="106" y="277"/>
                  </a:cubicBezTo>
                  <a:cubicBezTo>
                    <a:pt x="170" y="262"/>
                    <a:pt x="170" y="262"/>
                    <a:pt x="170" y="262"/>
                  </a:cubicBezTo>
                  <a:cubicBezTo>
                    <a:pt x="178" y="260"/>
                    <a:pt x="182" y="265"/>
                    <a:pt x="181" y="273"/>
                  </a:cubicBezTo>
                  <a:cubicBezTo>
                    <a:pt x="165" y="337"/>
                    <a:pt x="165" y="337"/>
                    <a:pt x="165" y="337"/>
                  </a:cubicBezTo>
                  <a:cubicBezTo>
                    <a:pt x="163" y="345"/>
                    <a:pt x="156" y="348"/>
                    <a:pt x="149" y="344"/>
                  </a:cubicBezTo>
                  <a:cubicBezTo>
                    <a:pt x="149" y="344"/>
                    <a:pt x="133" y="335"/>
                    <a:pt x="120" y="322"/>
                  </a:cubicBezTo>
                  <a:close/>
                  <a:moveTo>
                    <a:pt x="100" y="180"/>
                  </a:moveTo>
                  <a:cubicBezTo>
                    <a:pt x="156" y="215"/>
                    <a:pt x="156" y="215"/>
                    <a:pt x="156" y="215"/>
                  </a:cubicBezTo>
                  <a:cubicBezTo>
                    <a:pt x="163" y="219"/>
                    <a:pt x="163" y="226"/>
                    <a:pt x="156" y="230"/>
                  </a:cubicBezTo>
                  <a:cubicBezTo>
                    <a:pt x="100" y="264"/>
                    <a:pt x="100" y="264"/>
                    <a:pt x="100" y="264"/>
                  </a:cubicBezTo>
                  <a:cubicBezTo>
                    <a:pt x="93" y="269"/>
                    <a:pt x="85" y="266"/>
                    <a:pt x="83" y="258"/>
                  </a:cubicBezTo>
                  <a:cubicBezTo>
                    <a:pt x="83" y="258"/>
                    <a:pt x="78" y="240"/>
                    <a:pt x="78" y="222"/>
                  </a:cubicBezTo>
                  <a:cubicBezTo>
                    <a:pt x="78" y="205"/>
                    <a:pt x="83" y="187"/>
                    <a:pt x="83" y="187"/>
                  </a:cubicBezTo>
                  <a:cubicBezTo>
                    <a:pt x="85" y="179"/>
                    <a:pt x="93" y="176"/>
                    <a:pt x="100" y="180"/>
                  </a:cubicBezTo>
                  <a:close/>
                  <a:moveTo>
                    <a:pt x="119" y="122"/>
                  </a:moveTo>
                  <a:cubicBezTo>
                    <a:pt x="131" y="109"/>
                    <a:pt x="148" y="100"/>
                    <a:pt x="148" y="100"/>
                  </a:cubicBezTo>
                  <a:cubicBezTo>
                    <a:pt x="155" y="96"/>
                    <a:pt x="162" y="100"/>
                    <a:pt x="164" y="108"/>
                  </a:cubicBezTo>
                  <a:cubicBezTo>
                    <a:pt x="179" y="171"/>
                    <a:pt x="179" y="171"/>
                    <a:pt x="179" y="171"/>
                  </a:cubicBezTo>
                  <a:cubicBezTo>
                    <a:pt x="181" y="179"/>
                    <a:pt x="176" y="184"/>
                    <a:pt x="168" y="182"/>
                  </a:cubicBezTo>
                  <a:cubicBezTo>
                    <a:pt x="104" y="167"/>
                    <a:pt x="104" y="167"/>
                    <a:pt x="104" y="167"/>
                  </a:cubicBezTo>
                  <a:cubicBezTo>
                    <a:pt x="96" y="165"/>
                    <a:pt x="93" y="158"/>
                    <a:pt x="97" y="151"/>
                  </a:cubicBezTo>
                  <a:cubicBezTo>
                    <a:pt x="97" y="151"/>
                    <a:pt x="106" y="134"/>
                    <a:pt x="119" y="122"/>
                  </a:cubicBezTo>
                  <a:close/>
                  <a:moveTo>
                    <a:pt x="261" y="102"/>
                  </a:moveTo>
                  <a:cubicBezTo>
                    <a:pt x="227" y="157"/>
                    <a:pt x="227" y="157"/>
                    <a:pt x="227" y="157"/>
                  </a:cubicBezTo>
                  <a:cubicBezTo>
                    <a:pt x="222" y="164"/>
                    <a:pt x="215" y="164"/>
                    <a:pt x="211" y="157"/>
                  </a:cubicBezTo>
                  <a:cubicBezTo>
                    <a:pt x="177" y="102"/>
                    <a:pt x="177" y="102"/>
                    <a:pt x="177" y="102"/>
                  </a:cubicBezTo>
                  <a:cubicBezTo>
                    <a:pt x="172" y="95"/>
                    <a:pt x="175" y="87"/>
                    <a:pt x="183" y="85"/>
                  </a:cubicBezTo>
                  <a:cubicBezTo>
                    <a:pt x="183" y="85"/>
                    <a:pt x="201" y="80"/>
                    <a:pt x="219" y="80"/>
                  </a:cubicBezTo>
                  <a:cubicBezTo>
                    <a:pt x="236" y="80"/>
                    <a:pt x="254" y="85"/>
                    <a:pt x="254" y="85"/>
                  </a:cubicBezTo>
                  <a:cubicBezTo>
                    <a:pt x="262" y="87"/>
                    <a:pt x="265" y="95"/>
                    <a:pt x="261" y="102"/>
                  </a:cubicBezTo>
                  <a:close/>
                  <a:moveTo>
                    <a:pt x="319" y="121"/>
                  </a:moveTo>
                  <a:cubicBezTo>
                    <a:pt x="332" y="133"/>
                    <a:pt x="341" y="149"/>
                    <a:pt x="341" y="149"/>
                  </a:cubicBezTo>
                  <a:cubicBezTo>
                    <a:pt x="345" y="156"/>
                    <a:pt x="342" y="164"/>
                    <a:pt x="334" y="166"/>
                  </a:cubicBezTo>
                  <a:cubicBezTo>
                    <a:pt x="270" y="181"/>
                    <a:pt x="270" y="181"/>
                    <a:pt x="270" y="181"/>
                  </a:cubicBezTo>
                  <a:cubicBezTo>
                    <a:pt x="262" y="183"/>
                    <a:pt x="257" y="178"/>
                    <a:pt x="259" y="170"/>
                  </a:cubicBezTo>
                  <a:cubicBezTo>
                    <a:pt x="274" y="106"/>
                    <a:pt x="274" y="106"/>
                    <a:pt x="274" y="106"/>
                  </a:cubicBezTo>
                  <a:cubicBezTo>
                    <a:pt x="276" y="98"/>
                    <a:pt x="283" y="95"/>
                    <a:pt x="290" y="99"/>
                  </a:cubicBezTo>
                  <a:cubicBezTo>
                    <a:pt x="290" y="99"/>
                    <a:pt x="307" y="108"/>
                    <a:pt x="319" y="121"/>
                  </a:cubicBezTo>
                  <a:close/>
                </a:path>
              </a:pathLst>
            </a:custGeom>
            <a:solidFill>
              <a:srgbClr val="FC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 name="Freeform 8"/>
            <p:cNvSpPr>
              <a:spLocks/>
            </p:cNvSpPr>
            <p:nvPr/>
          </p:nvSpPr>
          <p:spPr bwMode="auto">
            <a:xfrm>
              <a:off x="-3054350" y="-3163888"/>
              <a:ext cx="2257425" cy="2390775"/>
            </a:xfrm>
            <a:custGeom>
              <a:avLst/>
              <a:gdLst>
                <a:gd name="T0" fmla="*/ 516 w 601"/>
                <a:gd name="T1" fmla="*/ 0 h 635"/>
                <a:gd name="T2" fmla="*/ 296 w 601"/>
                <a:gd name="T3" fmla="*/ 208 h 635"/>
                <a:gd name="T4" fmla="*/ 220 w 601"/>
                <a:gd name="T5" fmla="*/ 195 h 635"/>
                <a:gd name="T6" fmla="*/ 0 w 601"/>
                <a:gd name="T7" fmla="*/ 415 h 635"/>
                <a:gd name="T8" fmla="*/ 220 w 601"/>
                <a:gd name="T9" fmla="*/ 635 h 635"/>
                <a:gd name="T10" fmla="*/ 601 w 601"/>
                <a:gd name="T11" fmla="*/ 635 h 635"/>
                <a:gd name="T12" fmla="*/ 601 w 601"/>
                <a:gd name="T13" fmla="*/ 17 h 635"/>
                <a:gd name="T14" fmla="*/ 516 w 601"/>
                <a:gd name="T15" fmla="*/ 0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1" h="635">
                  <a:moveTo>
                    <a:pt x="516" y="0"/>
                  </a:moveTo>
                  <a:cubicBezTo>
                    <a:pt x="398" y="0"/>
                    <a:pt x="302" y="92"/>
                    <a:pt x="296" y="208"/>
                  </a:cubicBezTo>
                  <a:cubicBezTo>
                    <a:pt x="272" y="200"/>
                    <a:pt x="247" y="195"/>
                    <a:pt x="220" y="195"/>
                  </a:cubicBezTo>
                  <a:cubicBezTo>
                    <a:pt x="99" y="195"/>
                    <a:pt x="0" y="293"/>
                    <a:pt x="0" y="415"/>
                  </a:cubicBezTo>
                  <a:cubicBezTo>
                    <a:pt x="0" y="536"/>
                    <a:pt x="99" y="635"/>
                    <a:pt x="220" y="635"/>
                  </a:cubicBezTo>
                  <a:cubicBezTo>
                    <a:pt x="601" y="635"/>
                    <a:pt x="601" y="635"/>
                    <a:pt x="601" y="635"/>
                  </a:cubicBezTo>
                  <a:cubicBezTo>
                    <a:pt x="601" y="17"/>
                    <a:pt x="601" y="17"/>
                    <a:pt x="601" y="17"/>
                  </a:cubicBezTo>
                  <a:cubicBezTo>
                    <a:pt x="575" y="6"/>
                    <a:pt x="546" y="0"/>
                    <a:pt x="516" y="0"/>
                  </a:cubicBezTo>
                  <a:close/>
                </a:path>
              </a:pathLst>
            </a:custGeom>
            <a:solidFill>
              <a:srgbClr val="ABD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Freeform 9"/>
            <p:cNvSpPr>
              <a:spLocks/>
            </p:cNvSpPr>
            <p:nvPr/>
          </p:nvSpPr>
          <p:spPr bwMode="auto">
            <a:xfrm>
              <a:off x="1389063" y="-3622675"/>
              <a:ext cx="2771775" cy="2849562"/>
            </a:xfrm>
            <a:custGeom>
              <a:avLst/>
              <a:gdLst>
                <a:gd name="T0" fmla="*/ 738 w 738"/>
                <a:gd name="T1" fmla="*/ 537 h 757"/>
                <a:gd name="T2" fmla="*/ 518 w 738"/>
                <a:gd name="T3" fmla="*/ 317 h 757"/>
                <a:gd name="T4" fmla="*/ 495 w 738"/>
                <a:gd name="T5" fmla="*/ 318 h 757"/>
                <a:gd name="T6" fmla="*/ 518 w 738"/>
                <a:gd name="T7" fmla="*/ 221 h 757"/>
                <a:gd name="T8" fmla="*/ 297 w 738"/>
                <a:gd name="T9" fmla="*/ 0 h 757"/>
                <a:gd name="T10" fmla="*/ 79 w 738"/>
                <a:gd name="T11" fmla="*/ 194 h 757"/>
                <a:gd name="T12" fmla="*/ 0 w 738"/>
                <a:gd name="T13" fmla="*/ 139 h 757"/>
                <a:gd name="T14" fmla="*/ 0 w 738"/>
                <a:gd name="T15" fmla="*/ 757 h 757"/>
                <a:gd name="T16" fmla="*/ 518 w 738"/>
                <a:gd name="T17" fmla="*/ 757 h 757"/>
                <a:gd name="T18" fmla="*/ 738 w 738"/>
                <a:gd name="T19" fmla="*/ 537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8" h="757">
                  <a:moveTo>
                    <a:pt x="738" y="537"/>
                  </a:moveTo>
                  <a:cubicBezTo>
                    <a:pt x="738" y="415"/>
                    <a:pt x="639" y="317"/>
                    <a:pt x="518" y="317"/>
                  </a:cubicBezTo>
                  <a:cubicBezTo>
                    <a:pt x="510" y="317"/>
                    <a:pt x="502" y="317"/>
                    <a:pt x="495" y="318"/>
                  </a:cubicBezTo>
                  <a:cubicBezTo>
                    <a:pt x="509" y="289"/>
                    <a:pt x="518" y="256"/>
                    <a:pt x="518" y="221"/>
                  </a:cubicBezTo>
                  <a:cubicBezTo>
                    <a:pt x="518" y="99"/>
                    <a:pt x="419" y="0"/>
                    <a:pt x="297" y="0"/>
                  </a:cubicBezTo>
                  <a:cubicBezTo>
                    <a:pt x="185" y="0"/>
                    <a:pt x="92" y="85"/>
                    <a:pt x="79" y="194"/>
                  </a:cubicBezTo>
                  <a:cubicBezTo>
                    <a:pt x="57" y="171"/>
                    <a:pt x="31" y="151"/>
                    <a:pt x="0" y="139"/>
                  </a:cubicBezTo>
                  <a:cubicBezTo>
                    <a:pt x="0" y="757"/>
                    <a:pt x="0" y="757"/>
                    <a:pt x="0" y="757"/>
                  </a:cubicBezTo>
                  <a:cubicBezTo>
                    <a:pt x="518" y="757"/>
                    <a:pt x="518" y="757"/>
                    <a:pt x="518" y="757"/>
                  </a:cubicBezTo>
                  <a:cubicBezTo>
                    <a:pt x="639" y="757"/>
                    <a:pt x="738" y="658"/>
                    <a:pt x="738" y="537"/>
                  </a:cubicBezTo>
                  <a:close/>
                </a:path>
              </a:pathLst>
            </a:custGeom>
            <a:solidFill>
              <a:srgbClr val="ABDA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29" name="Freeform 13"/>
          <p:cNvSpPr>
            <a:spLocks/>
          </p:cNvSpPr>
          <p:nvPr/>
        </p:nvSpPr>
        <p:spPr bwMode="auto">
          <a:xfrm>
            <a:off x="4357061" y="2124716"/>
            <a:ext cx="1065073" cy="431169"/>
          </a:xfrm>
          <a:custGeom>
            <a:avLst/>
            <a:gdLst>
              <a:gd name="T0" fmla="*/ 405 w 454"/>
              <a:gd name="T1" fmla="*/ 87 h 184"/>
              <a:gd name="T2" fmla="*/ 398 w 454"/>
              <a:gd name="T3" fmla="*/ 88 h 184"/>
              <a:gd name="T4" fmla="*/ 306 w 454"/>
              <a:gd name="T5" fmla="*/ 0 h 184"/>
              <a:gd name="T6" fmla="*/ 217 w 454"/>
              <a:gd name="T7" fmla="*/ 69 h 184"/>
              <a:gd name="T8" fmla="*/ 169 w 454"/>
              <a:gd name="T9" fmla="*/ 48 h 184"/>
              <a:gd name="T10" fmla="*/ 101 w 454"/>
              <a:gd name="T11" fmla="*/ 109 h 184"/>
              <a:gd name="T12" fmla="*/ 69 w 454"/>
              <a:gd name="T13" fmla="*/ 124 h 184"/>
              <a:gd name="T14" fmla="*/ 38 w 454"/>
              <a:gd name="T15" fmla="*/ 109 h 184"/>
              <a:gd name="T16" fmla="*/ 0 w 454"/>
              <a:gd name="T17" fmla="*/ 146 h 184"/>
              <a:gd name="T18" fmla="*/ 38 w 454"/>
              <a:gd name="T19" fmla="*/ 184 h 184"/>
              <a:gd name="T20" fmla="*/ 49 w 454"/>
              <a:gd name="T21" fmla="*/ 184 h 184"/>
              <a:gd name="T22" fmla="*/ 172 w 454"/>
              <a:gd name="T23" fmla="*/ 184 h 184"/>
              <a:gd name="T24" fmla="*/ 242 w 454"/>
              <a:gd name="T25" fmla="*/ 184 h 184"/>
              <a:gd name="T26" fmla="*/ 408 w 454"/>
              <a:gd name="T27" fmla="*/ 184 h 184"/>
              <a:gd name="T28" fmla="*/ 408 w 454"/>
              <a:gd name="T29" fmla="*/ 184 h 184"/>
              <a:gd name="T30" fmla="*/ 454 w 454"/>
              <a:gd name="T31" fmla="*/ 136 h 184"/>
              <a:gd name="T32" fmla="*/ 405 w 454"/>
              <a:gd name="T33" fmla="*/ 8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4" h="184">
                <a:moveTo>
                  <a:pt x="405" y="87"/>
                </a:moveTo>
                <a:cubicBezTo>
                  <a:pt x="403" y="87"/>
                  <a:pt x="400" y="87"/>
                  <a:pt x="398" y="88"/>
                </a:cubicBezTo>
                <a:cubicBezTo>
                  <a:pt x="395" y="39"/>
                  <a:pt x="355" y="0"/>
                  <a:pt x="306" y="0"/>
                </a:cubicBezTo>
                <a:cubicBezTo>
                  <a:pt x="263" y="0"/>
                  <a:pt x="228" y="29"/>
                  <a:pt x="217" y="69"/>
                </a:cubicBezTo>
                <a:cubicBezTo>
                  <a:pt x="205" y="56"/>
                  <a:pt x="188" y="48"/>
                  <a:pt x="169" y="48"/>
                </a:cubicBezTo>
                <a:cubicBezTo>
                  <a:pt x="134" y="48"/>
                  <a:pt x="105" y="75"/>
                  <a:pt x="101" y="109"/>
                </a:cubicBezTo>
                <a:cubicBezTo>
                  <a:pt x="89" y="111"/>
                  <a:pt x="78" y="116"/>
                  <a:pt x="69" y="124"/>
                </a:cubicBezTo>
                <a:cubicBezTo>
                  <a:pt x="62" y="115"/>
                  <a:pt x="51" y="109"/>
                  <a:pt x="38" y="109"/>
                </a:cubicBezTo>
                <a:cubicBezTo>
                  <a:pt x="17" y="109"/>
                  <a:pt x="0" y="126"/>
                  <a:pt x="0" y="146"/>
                </a:cubicBezTo>
                <a:cubicBezTo>
                  <a:pt x="0" y="167"/>
                  <a:pt x="17" y="184"/>
                  <a:pt x="38" y="184"/>
                </a:cubicBezTo>
                <a:cubicBezTo>
                  <a:pt x="49" y="184"/>
                  <a:pt x="49" y="184"/>
                  <a:pt x="49" y="184"/>
                </a:cubicBezTo>
                <a:cubicBezTo>
                  <a:pt x="172" y="184"/>
                  <a:pt x="172" y="184"/>
                  <a:pt x="172" y="184"/>
                </a:cubicBezTo>
                <a:cubicBezTo>
                  <a:pt x="242" y="184"/>
                  <a:pt x="242" y="184"/>
                  <a:pt x="242" y="184"/>
                </a:cubicBezTo>
                <a:cubicBezTo>
                  <a:pt x="408" y="184"/>
                  <a:pt x="408" y="184"/>
                  <a:pt x="408" y="184"/>
                </a:cubicBezTo>
                <a:cubicBezTo>
                  <a:pt x="408" y="184"/>
                  <a:pt x="408" y="184"/>
                  <a:pt x="408" y="184"/>
                </a:cubicBezTo>
                <a:cubicBezTo>
                  <a:pt x="434" y="182"/>
                  <a:pt x="454" y="161"/>
                  <a:pt x="454" y="136"/>
                </a:cubicBezTo>
                <a:cubicBezTo>
                  <a:pt x="454" y="109"/>
                  <a:pt x="432" y="87"/>
                  <a:pt x="405" y="87"/>
                </a:cubicBezTo>
                <a:close/>
              </a:path>
            </a:pathLst>
          </a:custGeom>
          <a:solidFill>
            <a:srgbClr val="ABDAE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cxnSp>
        <p:nvCxnSpPr>
          <p:cNvPr id="33" name="Elbow Connector 32"/>
          <p:cNvCxnSpPr/>
          <p:nvPr/>
        </p:nvCxnSpPr>
        <p:spPr>
          <a:xfrm>
            <a:off x="7258674" y="2555885"/>
            <a:ext cx="2097191" cy="274320"/>
          </a:xfrm>
          <a:prstGeom prst="bentConnector2">
            <a:avLst/>
          </a:prstGeom>
          <a:ln>
            <a:solidFill>
              <a:schemeClr val="bg1">
                <a:lumMod val="5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7" name="Elbow Connector 46"/>
          <p:cNvCxnSpPr/>
          <p:nvPr/>
        </p:nvCxnSpPr>
        <p:spPr>
          <a:xfrm rot="10800000" flipV="1">
            <a:off x="5494050" y="2555885"/>
            <a:ext cx="1764625" cy="274320"/>
          </a:xfrm>
          <a:prstGeom prst="bentConnector2">
            <a:avLst/>
          </a:prstGeom>
          <a:ln>
            <a:solidFill>
              <a:schemeClr val="bg1">
                <a:lumMod val="5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25" idx="23"/>
          </p:cNvCxnSpPr>
          <p:nvPr/>
        </p:nvCxnSpPr>
        <p:spPr>
          <a:xfrm>
            <a:off x="7206270" y="2151877"/>
            <a:ext cx="0" cy="40400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A4C1A4A-E5E6-4CC1-B72C-A20A4EB3E2D2}" type="slidenum">
              <a:rPr kumimoji="0" lang="en-US" sz="1800" b="0" i="0" u="none" strike="noStrike" kern="0" cap="none" spc="0" normalizeH="0" baseline="0" noProof="0" smtClean="0">
                <a:ln>
                  <a:noFill/>
                </a:ln>
                <a:solidFill>
                  <a:srgbClr val="50505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17</a:t>
            </a:fld>
            <a:endParaRPr kumimoji="0" lang="en-US" sz="1800" b="0" i="0" u="none" strike="noStrike" kern="0" cap="none" spc="0" normalizeH="0" baseline="0" noProof="0" dirty="0">
              <a:ln>
                <a:noFill/>
              </a:ln>
              <a:solidFill>
                <a:srgbClr val="505050"/>
              </a:solidFill>
              <a:effectLst/>
              <a:uLnTx/>
              <a:uFillTx/>
            </a:endParaRPr>
          </a:p>
        </p:txBody>
      </p:sp>
    </p:spTree>
    <p:extLst>
      <p:ext uri="{BB962C8B-B14F-4D97-AF65-F5344CB8AC3E}">
        <p14:creationId xmlns:p14="http://schemas.microsoft.com/office/powerpoint/2010/main" val="61397207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Rectangle 155"/>
          <p:cNvSpPr/>
          <p:nvPr/>
        </p:nvSpPr>
        <p:spPr>
          <a:xfrm>
            <a:off x="8061949" y="3987754"/>
            <a:ext cx="3822192" cy="964870"/>
          </a:xfrm>
          <a:prstGeom prst="rect">
            <a:avLst/>
          </a:prstGeom>
          <a:solidFill>
            <a:srgbClr val="FFFF99"/>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91440" rIns="91440" bIns="91440" numCol="1" spcCol="0" rtlCol="0" fromWordArt="0" anchor="ctr" anchorCtr="0" forceAA="0" compatLnSpc="1">
            <a:prstTxWarp prst="textNoShape">
              <a:avLst/>
            </a:prstTxWarp>
            <a:noAutofit/>
          </a:bodyPr>
          <a:lstStyle/>
          <a:p>
            <a:pPr>
              <a:spcBef>
                <a:spcPts val="600"/>
              </a:spcBef>
            </a:pPr>
            <a:r>
              <a:rPr lang="en-US" dirty="0">
                <a:solidFill>
                  <a:schemeClr val="tx1"/>
                </a:solidFill>
              </a:rPr>
              <a:t>Infrastructure Resale (customer-partner cost differential, incentives, etc.) $$</a:t>
            </a:r>
          </a:p>
        </p:txBody>
      </p:sp>
      <p:sp>
        <p:nvSpPr>
          <p:cNvPr id="174" name="Rectangle 173"/>
          <p:cNvSpPr/>
          <p:nvPr/>
        </p:nvSpPr>
        <p:spPr>
          <a:xfrm>
            <a:off x="8061949" y="1916700"/>
            <a:ext cx="3822192" cy="964870"/>
          </a:xfrm>
          <a:prstGeom prst="rect">
            <a:avLst/>
          </a:prstGeom>
          <a:solidFill>
            <a:schemeClr val="accent4">
              <a:lumMod val="20000"/>
              <a:lumOff val="80000"/>
            </a:schemeClr>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91440" rIns="91440" bIns="91440" numCol="1" spcCol="0" rtlCol="0" fromWordArt="0" anchor="ctr" anchorCtr="0" forceAA="0" compatLnSpc="1">
            <a:prstTxWarp prst="textNoShape">
              <a:avLst/>
            </a:prstTxWarp>
            <a:noAutofit/>
          </a:bodyPr>
          <a:lstStyle/>
          <a:p>
            <a:pPr>
              <a:spcBef>
                <a:spcPts val="600"/>
              </a:spcBef>
            </a:pPr>
            <a:r>
              <a:rPr lang="en-US" dirty="0">
                <a:solidFill>
                  <a:schemeClr val="tx1"/>
                </a:solidFill>
              </a:rPr>
              <a:t>Upfront Design, Setup, Migration (one-time, time/ materials cost) $</a:t>
            </a:r>
          </a:p>
        </p:txBody>
      </p:sp>
      <p:sp>
        <p:nvSpPr>
          <p:cNvPr id="175" name="Rectangle 174"/>
          <p:cNvSpPr/>
          <p:nvPr/>
        </p:nvSpPr>
        <p:spPr>
          <a:xfrm>
            <a:off x="8061949" y="2952227"/>
            <a:ext cx="3822192" cy="964870"/>
          </a:xfrm>
          <a:prstGeom prst="rect">
            <a:avLst/>
          </a:prstGeom>
          <a:solidFill>
            <a:schemeClr val="tx2">
              <a:lumMod val="20000"/>
              <a:lumOff val="80000"/>
            </a:schemeClr>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91440" rIns="91440" bIns="91440" numCol="1" spcCol="0" rtlCol="0" fromWordArt="0" anchor="ctr" anchorCtr="0" forceAA="0" compatLnSpc="1">
            <a:prstTxWarp prst="textNoShape">
              <a:avLst/>
            </a:prstTxWarp>
            <a:noAutofit/>
          </a:bodyPr>
          <a:lstStyle/>
          <a:p>
            <a:pPr>
              <a:spcBef>
                <a:spcPts val="600"/>
              </a:spcBef>
            </a:pPr>
            <a:r>
              <a:rPr lang="en-US" dirty="0">
                <a:solidFill>
                  <a:schemeClr val="tx1"/>
                </a:solidFill>
              </a:rPr>
              <a:t>Ongoing Managed Services (markup on service cost) $$$</a:t>
            </a:r>
            <a:br>
              <a:rPr lang="en-US" dirty="0">
                <a:solidFill>
                  <a:schemeClr val="tx1"/>
                </a:solidFill>
              </a:rPr>
            </a:br>
            <a:endParaRPr lang="en-US" dirty="0">
              <a:solidFill>
                <a:schemeClr val="tx1"/>
              </a:solidFill>
            </a:endParaRPr>
          </a:p>
        </p:txBody>
      </p:sp>
      <p:sp>
        <p:nvSpPr>
          <p:cNvPr id="181" name="Rectangle 180"/>
          <p:cNvSpPr/>
          <p:nvPr/>
        </p:nvSpPr>
        <p:spPr>
          <a:xfrm>
            <a:off x="4182581" y="1916700"/>
            <a:ext cx="3822192" cy="964870"/>
          </a:xfrm>
          <a:prstGeom prst="rect">
            <a:avLst/>
          </a:prstGeom>
          <a:solidFill>
            <a:schemeClr val="accent4">
              <a:lumMod val="20000"/>
              <a:lumOff val="80000"/>
            </a:schemeClr>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91440" rIns="91440" bIns="91440" numCol="1" spcCol="0" rtlCol="0" fromWordArt="0" anchor="ctr" anchorCtr="0" forceAA="0" compatLnSpc="1">
            <a:prstTxWarp prst="textNoShape">
              <a:avLst/>
            </a:prstTxWarp>
            <a:noAutofit/>
          </a:bodyPr>
          <a:lstStyle/>
          <a:p>
            <a:pPr>
              <a:spcBef>
                <a:spcPts val="600"/>
              </a:spcBef>
            </a:pPr>
            <a:r>
              <a:rPr lang="en-US" dirty="0">
                <a:solidFill>
                  <a:schemeClr val="tx1"/>
                </a:solidFill>
              </a:rPr>
              <a:t>Deep expertise on architecture and multi-customer migration experience</a:t>
            </a:r>
          </a:p>
        </p:txBody>
      </p:sp>
      <p:sp>
        <p:nvSpPr>
          <p:cNvPr id="182" name="Rectangle 181"/>
          <p:cNvSpPr/>
          <p:nvPr/>
        </p:nvSpPr>
        <p:spPr>
          <a:xfrm>
            <a:off x="4182581" y="2952227"/>
            <a:ext cx="3822192" cy="964870"/>
          </a:xfrm>
          <a:prstGeom prst="rect">
            <a:avLst/>
          </a:prstGeom>
          <a:solidFill>
            <a:schemeClr val="tx2">
              <a:lumMod val="20000"/>
              <a:lumOff val="80000"/>
            </a:schemeClr>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91440" rIns="91440" bIns="91440" numCol="1" spcCol="0" rtlCol="0" fromWordArt="0" anchor="ctr" anchorCtr="0" forceAA="0" compatLnSpc="1">
            <a:prstTxWarp prst="textNoShape">
              <a:avLst/>
            </a:prstTxWarp>
            <a:noAutofit/>
          </a:bodyPr>
          <a:lstStyle/>
          <a:p>
            <a:pPr>
              <a:spcBef>
                <a:spcPts val="600"/>
              </a:spcBef>
            </a:pPr>
            <a:r>
              <a:rPr lang="en-US" dirty="0">
                <a:solidFill>
                  <a:schemeClr val="tx1"/>
                </a:solidFill>
              </a:rPr>
              <a:t>End-to-end service, SLA and deep business understand to scale to meet the growth.</a:t>
            </a:r>
          </a:p>
        </p:txBody>
      </p:sp>
      <p:sp>
        <p:nvSpPr>
          <p:cNvPr id="183" name="Rectangle 182"/>
          <p:cNvSpPr/>
          <p:nvPr/>
        </p:nvSpPr>
        <p:spPr>
          <a:xfrm>
            <a:off x="4182581" y="3987754"/>
            <a:ext cx="3822192" cy="964870"/>
          </a:xfrm>
          <a:prstGeom prst="rect">
            <a:avLst/>
          </a:prstGeom>
          <a:solidFill>
            <a:srgbClr val="FFFF99"/>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91440" rIns="91440" bIns="91440" numCol="1" spcCol="0" rtlCol="0" fromWordArt="0" anchor="ctr" anchorCtr="0" forceAA="0" compatLnSpc="1">
            <a:prstTxWarp prst="textNoShape">
              <a:avLst/>
            </a:prstTxWarp>
            <a:noAutofit/>
          </a:bodyPr>
          <a:lstStyle/>
          <a:p>
            <a:pPr>
              <a:spcBef>
                <a:spcPts val="600"/>
              </a:spcBef>
            </a:pPr>
            <a:r>
              <a:rPr lang="en-US" b="1" dirty="0">
                <a:solidFill>
                  <a:schemeClr val="tx1"/>
                </a:solidFill>
              </a:rPr>
              <a:t>Trusted advisor across multi-platform offerings with migration options</a:t>
            </a:r>
          </a:p>
        </p:txBody>
      </p:sp>
      <p:sp>
        <p:nvSpPr>
          <p:cNvPr id="185" name="Rectangle 184"/>
          <p:cNvSpPr/>
          <p:nvPr/>
        </p:nvSpPr>
        <p:spPr>
          <a:xfrm>
            <a:off x="303214" y="1916700"/>
            <a:ext cx="3822192" cy="964870"/>
          </a:xfrm>
          <a:prstGeom prst="rect">
            <a:avLst/>
          </a:prstGeom>
          <a:solidFill>
            <a:schemeClr val="accent4">
              <a:lumMod val="20000"/>
              <a:lumOff val="80000"/>
            </a:schemeClr>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spcBef>
                <a:spcPts val="600"/>
              </a:spcBef>
            </a:pPr>
            <a:r>
              <a:rPr lang="en-US" dirty="0">
                <a:solidFill>
                  <a:schemeClr val="tx1"/>
                </a:solidFill>
              </a:rPr>
              <a:t>Lack of knowledge/ experience </a:t>
            </a:r>
            <a:br>
              <a:rPr lang="en-US" dirty="0">
                <a:solidFill>
                  <a:schemeClr val="tx1"/>
                </a:solidFill>
              </a:rPr>
            </a:br>
            <a:r>
              <a:rPr lang="en-US" dirty="0">
                <a:solidFill>
                  <a:schemeClr val="tx1"/>
                </a:solidFill>
              </a:rPr>
              <a:t>on platform(s) and migration</a:t>
            </a:r>
          </a:p>
        </p:txBody>
      </p:sp>
      <p:sp>
        <p:nvSpPr>
          <p:cNvPr id="188" name="Rectangle 187"/>
          <p:cNvSpPr/>
          <p:nvPr/>
        </p:nvSpPr>
        <p:spPr>
          <a:xfrm>
            <a:off x="303214" y="2952227"/>
            <a:ext cx="3822192" cy="964870"/>
          </a:xfrm>
          <a:prstGeom prst="rect">
            <a:avLst/>
          </a:prstGeom>
          <a:solidFill>
            <a:schemeClr val="tx2">
              <a:lumMod val="20000"/>
              <a:lumOff val="80000"/>
            </a:schemeClr>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spcBef>
                <a:spcPts val="600"/>
              </a:spcBef>
            </a:pPr>
            <a:r>
              <a:rPr lang="en-US" dirty="0">
                <a:solidFill>
                  <a:schemeClr val="tx1"/>
                </a:solidFill>
              </a:rPr>
              <a:t>Cloud providers expect customers to self-provision, manage, and use their own devices.</a:t>
            </a:r>
          </a:p>
        </p:txBody>
      </p:sp>
      <p:sp>
        <p:nvSpPr>
          <p:cNvPr id="189" name="Rectangle 188"/>
          <p:cNvSpPr/>
          <p:nvPr/>
        </p:nvSpPr>
        <p:spPr>
          <a:xfrm>
            <a:off x="303214" y="3987754"/>
            <a:ext cx="3822192" cy="964870"/>
          </a:xfrm>
          <a:prstGeom prst="rect">
            <a:avLst/>
          </a:prstGeom>
          <a:solidFill>
            <a:srgbClr val="FFFF99"/>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spcBef>
                <a:spcPts val="600"/>
              </a:spcBef>
            </a:pPr>
            <a:r>
              <a:rPr lang="en-US" b="1" dirty="0">
                <a:solidFill>
                  <a:schemeClr val="tx1"/>
                </a:solidFill>
              </a:rPr>
              <a:t>Fear of lock-in/dependence on one provider for all their needs</a:t>
            </a:r>
          </a:p>
        </p:txBody>
      </p:sp>
      <p:sp>
        <p:nvSpPr>
          <p:cNvPr id="3" name="Title 2"/>
          <p:cNvSpPr>
            <a:spLocks noGrp="1"/>
          </p:cNvSpPr>
          <p:nvPr>
            <p:ph type="title"/>
          </p:nvPr>
        </p:nvSpPr>
        <p:spPr/>
        <p:txBody>
          <a:bodyPr/>
          <a:lstStyle/>
          <a:p>
            <a:r>
              <a:rPr lang="en-US" dirty="0"/>
              <a:t>The EMS Opportunity for Managed Service Providers</a:t>
            </a:r>
          </a:p>
        </p:txBody>
      </p:sp>
      <p:sp>
        <p:nvSpPr>
          <p:cNvPr id="173" name="Rectangle 172"/>
          <p:cNvSpPr/>
          <p:nvPr/>
        </p:nvSpPr>
        <p:spPr>
          <a:xfrm>
            <a:off x="8061949" y="1132446"/>
            <a:ext cx="3822192" cy="731520"/>
          </a:xfrm>
          <a:prstGeom prst="rect">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a:solidFill>
                  <a:schemeClr val="bg1"/>
                </a:solidFill>
                <a:latin typeface="Segoe UI Semibold" panose="020B0702040204020203" pitchFamily="34" charset="0"/>
                <a:cs typeface="Segoe UI Semibold" panose="020B0702040204020203" pitchFamily="34" charset="0"/>
              </a:rPr>
              <a:t>Monetizing the Opportunity</a:t>
            </a:r>
          </a:p>
        </p:txBody>
      </p:sp>
      <p:sp>
        <p:nvSpPr>
          <p:cNvPr id="179" name="Rectangle 178"/>
          <p:cNvSpPr/>
          <p:nvPr/>
        </p:nvSpPr>
        <p:spPr>
          <a:xfrm>
            <a:off x="303214" y="1132446"/>
            <a:ext cx="3822192" cy="731520"/>
          </a:xfrm>
          <a:prstGeom prst="rect">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a:solidFill>
                  <a:schemeClr val="bg1"/>
                </a:solidFill>
                <a:latin typeface="Segoe UI Semibold" panose="020B0702040204020203" pitchFamily="34" charset="0"/>
                <a:cs typeface="Segoe UI Semibold" panose="020B0702040204020203" pitchFamily="34" charset="0"/>
              </a:rPr>
              <a:t>Customer’s Cloud Challenges</a:t>
            </a:r>
          </a:p>
        </p:txBody>
      </p:sp>
      <p:sp>
        <p:nvSpPr>
          <p:cNvPr id="180" name="Rectangle 179"/>
          <p:cNvSpPr/>
          <p:nvPr/>
        </p:nvSpPr>
        <p:spPr>
          <a:xfrm>
            <a:off x="4182581" y="1132446"/>
            <a:ext cx="3822192" cy="731520"/>
          </a:xfrm>
          <a:prstGeom prst="rect">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a:solidFill>
                  <a:schemeClr val="bg1"/>
                </a:solidFill>
                <a:latin typeface="Segoe UI Semibold" panose="020B0702040204020203" pitchFamily="34" charset="0"/>
                <a:cs typeface="Segoe UI Semibold" panose="020B0702040204020203" pitchFamily="34" charset="0"/>
              </a:rPr>
              <a:t> Value Add</a:t>
            </a:r>
          </a:p>
        </p:txBody>
      </p:sp>
      <p:grpSp>
        <p:nvGrpSpPr>
          <p:cNvPr id="235" name="Group 234"/>
          <p:cNvGrpSpPr/>
          <p:nvPr/>
        </p:nvGrpSpPr>
        <p:grpSpPr>
          <a:xfrm>
            <a:off x="3968297" y="2212711"/>
            <a:ext cx="371393" cy="372848"/>
            <a:chOff x="2180392" y="2332672"/>
            <a:chExt cx="502761" cy="504803"/>
          </a:xfrm>
        </p:grpSpPr>
        <p:sp>
          <p:nvSpPr>
            <p:cNvPr id="236" name="Oval 235"/>
            <p:cNvSpPr/>
            <p:nvPr/>
          </p:nvSpPr>
          <p:spPr bwMode="auto">
            <a:xfrm>
              <a:off x="2203251" y="2355547"/>
              <a:ext cx="461294" cy="461294"/>
            </a:xfrm>
            <a:prstGeom prst="ellipse">
              <a:avLst/>
            </a:prstGeom>
            <a:solidFill>
              <a:schemeClr val="bg1">
                <a:lumMod val="65000"/>
              </a:schemeClr>
            </a:solidFill>
            <a:ln w="9525" cap="flat" cmpd="sng" algn="ctr">
              <a:noFill/>
              <a:prstDash val="solid"/>
              <a:headEnd type="none" w="med" len="med"/>
              <a:tailEnd type="none" w="med" len="med"/>
            </a:ln>
            <a:effectLst/>
          </p:spPr>
          <p:txBody>
            <a:bodyPr rot="0" spcFirstLastPara="0" vertOverflow="overflow" horzOverflow="overflow" vert="horz" wrap="square" lIns="175736" tIns="140589" rIns="175736" bIns="140589" numCol="1" spcCol="0" rtlCol="0" fromWordArt="0" anchor="t" anchorCtr="0" forceAA="0" compatLnSpc="1">
              <a:prstTxWarp prst="textNoShape">
                <a:avLst/>
              </a:prstTxWarp>
              <a:noAutofit/>
            </a:bodyPr>
            <a:lstStyle/>
            <a:p>
              <a:pPr marL="0" marR="0" lvl="0" indent="0" algn="ctr" defTabSz="913841" eaLnBrk="1" fontAlgn="base" latinLnBrk="0" hangingPunct="1">
                <a:spcBef>
                  <a:spcPct val="0"/>
                </a:spcBef>
                <a:spcAft>
                  <a:spcPct val="0"/>
                </a:spcAft>
                <a:buClrTx/>
                <a:buSzTx/>
                <a:buFontTx/>
                <a:buNone/>
                <a:tabLst/>
                <a:defRPr/>
              </a:pPr>
              <a:endParaRPr kumimoji="0" lang="en-US" sz="2353"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237" name="Freeform 236"/>
            <p:cNvSpPr>
              <a:spLocks noEditPoints="1"/>
            </p:cNvSpPr>
            <p:nvPr/>
          </p:nvSpPr>
          <p:spPr bwMode="black">
            <a:xfrm>
              <a:off x="2180392" y="2332672"/>
              <a:ext cx="502761" cy="504803"/>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86140" tIns="43070" rIns="86140" bIns="43070" numCol="1" anchor="t" anchorCtr="0" compatLnSpc="1">
              <a:prstTxWarp prst="textNoShape">
                <a:avLst/>
              </a:prstTxWarp>
            </a:bodyPr>
            <a:lstStyle>
              <a:defPPr>
                <a:defRPr lang="en-US"/>
              </a:defPPr>
              <a:lvl1pPr marL="0" algn="l" defTabSz="932567" rtl="0" eaLnBrk="1" latinLnBrk="0" hangingPunct="1">
                <a:defRPr sz="1800" kern="1200">
                  <a:solidFill>
                    <a:schemeClr val="tx1"/>
                  </a:solidFill>
                  <a:latin typeface="+mn-lt"/>
                  <a:ea typeface="+mn-ea"/>
                  <a:cs typeface="+mn-cs"/>
                </a:defRPr>
              </a:lvl1pPr>
              <a:lvl2pPr marL="466283" algn="l" defTabSz="932567" rtl="0" eaLnBrk="1" latinLnBrk="0" hangingPunct="1">
                <a:defRPr sz="1800" kern="1200">
                  <a:solidFill>
                    <a:schemeClr val="tx1"/>
                  </a:solidFill>
                  <a:latin typeface="+mn-lt"/>
                  <a:ea typeface="+mn-ea"/>
                  <a:cs typeface="+mn-cs"/>
                </a:defRPr>
              </a:lvl2pPr>
              <a:lvl3pPr marL="932567" algn="l" defTabSz="932567" rtl="0" eaLnBrk="1" latinLnBrk="0" hangingPunct="1">
                <a:defRPr sz="1800" kern="1200">
                  <a:solidFill>
                    <a:schemeClr val="tx1"/>
                  </a:solidFill>
                  <a:latin typeface="+mn-lt"/>
                  <a:ea typeface="+mn-ea"/>
                  <a:cs typeface="+mn-cs"/>
                </a:defRPr>
              </a:lvl3pPr>
              <a:lvl4pPr marL="1398849" algn="l" defTabSz="932567" rtl="0" eaLnBrk="1" latinLnBrk="0" hangingPunct="1">
                <a:defRPr sz="1800" kern="1200">
                  <a:solidFill>
                    <a:schemeClr val="tx1"/>
                  </a:solidFill>
                  <a:latin typeface="+mn-lt"/>
                  <a:ea typeface="+mn-ea"/>
                  <a:cs typeface="+mn-cs"/>
                </a:defRPr>
              </a:lvl4pPr>
              <a:lvl5pPr marL="1865133" algn="l" defTabSz="932567" rtl="0" eaLnBrk="1" latinLnBrk="0" hangingPunct="1">
                <a:defRPr sz="1800" kern="1200">
                  <a:solidFill>
                    <a:schemeClr val="tx1"/>
                  </a:solidFill>
                  <a:latin typeface="+mn-lt"/>
                  <a:ea typeface="+mn-ea"/>
                  <a:cs typeface="+mn-cs"/>
                </a:defRPr>
              </a:lvl5pPr>
              <a:lvl6pPr marL="2331417" algn="l" defTabSz="932567" rtl="0" eaLnBrk="1" latinLnBrk="0" hangingPunct="1">
                <a:defRPr sz="1800" kern="1200">
                  <a:solidFill>
                    <a:schemeClr val="tx1"/>
                  </a:solidFill>
                  <a:latin typeface="+mn-lt"/>
                  <a:ea typeface="+mn-ea"/>
                  <a:cs typeface="+mn-cs"/>
                </a:defRPr>
              </a:lvl6pPr>
              <a:lvl7pPr marL="2797700" algn="l" defTabSz="932567" rtl="0" eaLnBrk="1" latinLnBrk="0" hangingPunct="1">
                <a:defRPr sz="1800" kern="1200">
                  <a:solidFill>
                    <a:schemeClr val="tx1"/>
                  </a:solidFill>
                  <a:latin typeface="+mn-lt"/>
                  <a:ea typeface="+mn-ea"/>
                  <a:cs typeface="+mn-cs"/>
                </a:defRPr>
              </a:lvl7pPr>
              <a:lvl8pPr marL="3263983" algn="l" defTabSz="932567" rtl="0" eaLnBrk="1" latinLnBrk="0" hangingPunct="1">
                <a:defRPr sz="1800" kern="1200">
                  <a:solidFill>
                    <a:schemeClr val="tx1"/>
                  </a:solidFill>
                  <a:latin typeface="+mn-lt"/>
                  <a:ea typeface="+mn-ea"/>
                  <a:cs typeface="+mn-cs"/>
                </a:defRPr>
              </a:lvl8pPr>
              <a:lvl9pPr marL="3730268" algn="l" defTabSz="932567" rtl="0" eaLnBrk="1" latinLnBrk="0" hangingPunct="1">
                <a:defRPr sz="1800" kern="1200">
                  <a:solidFill>
                    <a:schemeClr val="tx1"/>
                  </a:solidFill>
                  <a:latin typeface="+mn-lt"/>
                  <a:ea typeface="+mn-ea"/>
                  <a:cs typeface="+mn-cs"/>
                </a:defRPr>
              </a:lvl9pPr>
            </a:lstStyle>
            <a:p>
              <a:pPr marL="0" marR="0" lvl="0" indent="0" algn="l" defTabSz="932567" rtl="0" eaLnBrk="1" fontAlgn="auto" latinLnBrk="0" hangingPunct="1">
                <a:spcBef>
                  <a:spcPts val="0"/>
                </a:spcBef>
                <a:spcAft>
                  <a:spcPts val="0"/>
                </a:spcAft>
                <a:buClrTx/>
                <a:buSzTx/>
                <a:buFontTx/>
                <a:buNone/>
                <a:tabLst/>
                <a:defRPr/>
              </a:pPr>
              <a:endParaRPr kumimoji="0" lang="en-US" sz="1765" b="0" i="0" u="none" strike="noStrike" kern="1200" cap="none" spc="0" normalizeH="0" baseline="0" noProof="0" dirty="0">
                <a:ln>
                  <a:noFill/>
                </a:ln>
                <a:solidFill>
                  <a:srgbClr val="505050"/>
                </a:solidFill>
                <a:effectLst/>
                <a:uLnTx/>
                <a:uFillTx/>
                <a:latin typeface="Segoe UI"/>
                <a:ea typeface="+mn-ea"/>
                <a:cs typeface="+mn-cs"/>
              </a:endParaRPr>
            </a:p>
          </p:txBody>
        </p:sp>
      </p:grpSp>
      <p:grpSp>
        <p:nvGrpSpPr>
          <p:cNvPr id="238" name="Group 237"/>
          <p:cNvGrpSpPr/>
          <p:nvPr/>
        </p:nvGrpSpPr>
        <p:grpSpPr>
          <a:xfrm>
            <a:off x="3968297" y="3248238"/>
            <a:ext cx="371393" cy="372848"/>
            <a:chOff x="2180392" y="2332672"/>
            <a:chExt cx="502761" cy="504803"/>
          </a:xfrm>
        </p:grpSpPr>
        <p:sp>
          <p:nvSpPr>
            <p:cNvPr id="239" name="Oval 238"/>
            <p:cNvSpPr/>
            <p:nvPr/>
          </p:nvSpPr>
          <p:spPr bwMode="auto">
            <a:xfrm>
              <a:off x="2203251" y="2355547"/>
              <a:ext cx="461294" cy="461294"/>
            </a:xfrm>
            <a:prstGeom prst="ellipse">
              <a:avLst/>
            </a:prstGeom>
            <a:solidFill>
              <a:schemeClr val="bg1">
                <a:lumMod val="65000"/>
              </a:schemeClr>
            </a:solidFill>
            <a:ln w="9525" cap="flat" cmpd="sng" algn="ctr">
              <a:noFill/>
              <a:prstDash val="solid"/>
              <a:headEnd type="none" w="med" len="med"/>
              <a:tailEnd type="none" w="med" len="med"/>
            </a:ln>
            <a:effectLst/>
          </p:spPr>
          <p:txBody>
            <a:bodyPr rot="0" spcFirstLastPara="0" vertOverflow="overflow" horzOverflow="overflow" vert="horz" wrap="square" lIns="175736" tIns="140589" rIns="175736" bIns="140589" numCol="1" spcCol="0" rtlCol="0" fromWordArt="0" anchor="t" anchorCtr="0" forceAA="0" compatLnSpc="1">
              <a:prstTxWarp prst="textNoShape">
                <a:avLst/>
              </a:prstTxWarp>
              <a:noAutofit/>
            </a:bodyPr>
            <a:lstStyle/>
            <a:p>
              <a:pPr marL="0" marR="0" lvl="0" indent="0" algn="ctr" defTabSz="913841" eaLnBrk="1" fontAlgn="base" latinLnBrk="0" hangingPunct="1">
                <a:spcBef>
                  <a:spcPct val="0"/>
                </a:spcBef>
                <a:spcAft>
                  <a:spcPct val="0"/>
                </a:spcAft>
                <a:buClrTx/>
                <a:buSzTx/>
                <a:buFontTx/>
                <a:buNone/>
                <a:tabLst/>
                <a:defRPr/>
              </a:pPr>
              <a:endParaRPr kumimoji="0" lang="en-US" sz="2353"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240" name="Freeform 239"/>
            <p:cNvSpPr>
              <a:spLocks noEditPoints="1"/>
            </p:cNvSpPr>
            <p:nvPr/>
          </p:nvSpPr>
          <p:spPr bwMode="black">
            <a:xfrm>
              <a:off x="2180392" y="2332672"/>
              <a:ext cx="502761" cy="504803"/>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86140" tIns="43070" rIns="86140" bIns="43070" numCol="1" anchor="t" anchorCtr="0" compatLnSpc="1">
              <a:prstTxWarp prst="textNoShape">
                <a:avLst/>
              </a:prstTxWarp>
            </a:bodyPr>
            <a:lstStyle>
              <a:defPPr>
                <a:defRPr lang="en-US"/>
              </a:defPPr>
              <a:lvl1pPr marL="0" algn="l" defTabSz="932567" rtl="0" eaLnBrk="1" latinLnBrk="0" hangingPunct="1">
                <a:defRPr sz="1800" kern="1200">
                  <a:solidFill>
                    <a:schemeClr val="tx1"/>
                  </a:solidFill>
                  <a:latin typeface="+mn-lt"/>
                  <a:ea typeface="+mn-ea"/>
                  <a:cs typeface="+mn-cs"/>
                </a:defRPr>
              </a:lvl1pPr>
              <a:lvl2pPr marL="466283" algn="l" defTabSz="932567" rtl="0" eaLnBrk="1" latinLnBrk="0" hangingPunct="1">
                <a:defRPr sz="1800" kern="1200">
                  <a:solidFill>
                    <a:schemeClr val="tx1"/>
                  </a:solidFill>
                  <a:latin typeface="+mn-lt"/>
                  <a:ea typeface="+mn-ea"/>
                  <a:cs typeface="+mn-cs"/>
                </a:defRPr>
              </a:lvl2pPr>
              <a:lvl3pPr marL="932567" algn="l" defTabSz="932567" rtl="0" eaLnBrk="1" latinLnBrk="0" hangingPunct="1">
                <a:defRPr sz="1800" kern="1200">
                  <a:solidFill>
                    <a:schemeClr val="tx1"/>
                  </a:solidFill>
                  <a:latin typeface="+mn-lt"/>
                  <a:ea typeface="+mn-ea"/>
                  <a:cs typeface="+mn-cs"/>
                </a:defRPr>
              </a:lvl3pPr>
              <a:lvl4pPr marL="1398849" algn="l" defTabSz="932567" rtl="0" eaLnBrk="1" latinLnBrk="0" hangingPunct="1">
                <a:defRPr sz="1800" kern="1200">
                  <a:solidFill>
                    <a:schemeClr val="tx1"/>
                  </a:solidFill>
                  <a:latin typeface="+mn-lt"/>
                  <a:ea typeface="+mn-ea"/>
                  <a:cs typeface="+mn-cs"/>
                </a:defRPr>
              </a:lvl4pPr>
              <a:lvl5pPr marL="1865133" algn="l" defTabSz="932567" rtl="0" eaLnBrk="1" latinLnBrk="0" hangingPunct="1">
                <a:defRPr sz="1800" kern="1200">
                  <a:solidFill>
                    <a:schemeClr val="tx1"/>
                  </a:solidFill>
                  <a:latin typeface="+mn-lt"/>
                  <a:ea typeface="+mn-ea"/>
                  <a:cs typeface="+mn-cs"/>
                </a:defRPr>
              </a:lvl5pPr>
              <a:lvl6pPr marL="2331417" algn="l" defTabSz="932567" rtl="0" eaLnBrk="1" latinLnBrk="0" hangingPunct="1">
                <a:defRPr sz="1800" kern="1200">
                  <a:solidFill>
                    <a:schemeClr val="tx1"/>
                  </a:solidFill>
                  <a:latin typeface="+mn-lt"/>
                  <a:ea typeface="+mn-ea"/>
                  <a:cs typeface="+mn-cs"/>
                </a:defRPr>
              </a:lvl6pPr>
              <a:lvl7pPr marL="2797700" algn="l" defTabSz="932567" rtl="0" eaLnBrk="1" latinLnBrk="0" hangingPunct="1">
                <a:defRPr sz="1800" kern="1200">
                  <a:solidFill>
                    <a:schemeClr val="tx1"/>
                  </a:solidFill>
                  <a:latin typeface="+mn-lt"/>
                  <a:ea typeface="+mn-ea"/>
                  <a:cs typeface="+mn-cs"/>
                </a:defRPr>
              </a:lvl7pPr>
              <a:lvl8pPr marL="3263983" algn="l" defTabSz="932567" rtl="0" eaLnBrk="1" latinLnBrk="0" hangingPunct="1">
                <a:defRPr sz="1800" kern="1200">
                  <a:solidFill>
                    <a:schemeClr val="tx1"/>
                  </a:solidFill>
                  <a:latin typeface="+mn-lt"/>
                  <a:ea typeface="+mn-ea"/>
                  <a:cs typeface="+mn-cs"/>
                </a:defRPr>
              </a:lvl8pPr>
              <a:lvl9pPr marL="3730268" algn="l" defTabSz="932567" rtl="0" eaLnBrk="1" latinLnBrk="0" hangingPunct="1">
                <a:defRPr sz="1800" kern="1200">
                  <a:solidFill>
                    <a:schemeClr val="tx1"/>
                  </a:solidFill>
                  <a:latin typeface="+mn-lt"/>
                  <a:ea typeface="+mn-ea"/>
                  <a:cs typeface="+mn-cs"/>
                </a:defRPr>
              </a:lvl9pPr>
            </a:lstStyle>
            <a:p>
              <a:pPr marL="0" marR="0" lvl="0" indent="0" algn="l" defTabSz="932567" rtl="0" eaLnBrk="1" fontAlgn="auto" latinLnBrk="0" hangingPunct="1">
                <a:spcBef>
                  <a:spcPts val="0"/>
                </a:spcBef>
                <a:spcAft>
                  <a:spcPts val="0"/>
                </a:spcAft>
                <a:buClrTx/>
                <a:buSzTx/>
                <a:buFontTx/>
                <a:buNone/>
                <a:tabLst/>
                <a:defRPr/>
              </a:pPr>
              <a:endParaRPr kumimoji="0" lang="en-US" sz="1765" b="0" i="0" u="none" strike="noStrike" kern="1200" cap="none" spc="0" normalizeH="0" baseline="0" noProof="0" dirty="0">
                <a:ln>
                  <a:noFill/>
                </a:ln>
                <a:solidFill>
                  <a:srgbClr val="505050"/>
                </a:solidFill>
                <a:effectLst/>
                <a:uLnTx/>
                <a:uFillTx/>
                <a:latin typeface="Segoe UI"/>
                <a:ea typeface="+mn-ea"/>
                <a:cs typeface="+mn-cs"/>
              </a:endParaRPr>
            </a:p>
          </p:txBody>
        </p:sp>
      </p:grpSp>
      <p:grpSp>
        <p:nvGrpSpPr>
          <p:cNvPr id="7" name="Group 6"/>
          <p:cNvGrpSpPr/>
          <p:nvPr/>
        </p:nvGrpSpPr>
        <p:grpSpPr>
          <a:xfrm>
            <a:off x="3968297" y="4283765"/>
            <a:ext cx="371393" cy="372848"/>
            <a:chOff x="3968297" y="4151850"/>
            <a:chExt cx="371393" cy="372848"/>
          </a:xfrm>
        </p:grpSpPr>
        <p:sp>
          <p:nvSpPr>
            <p:cNvPr id="242" name="Oval 241"/>
            <p:cNvSpPr/>
            <p:nvPr/>
          </p:nvSpPr>
          <p:spPr bwMode="auto">
            <a:xfrm>
              <a:off x="3985183" y="4168745"/>
              <a:ext cx="340761" cy="340712"/>
            </a:xfrm>
            <a:prstGeom prst="ellipse">
              <a:avLst/>
            </a:prstGeom>
            <a:solidFill>
              <a:schemeClr val="bg1">
                <a:lumMod val="65000"/>
              </a:schemeClr>
            </a:solidFill>
            <a:ln w="9525" cap="flat" cmpd="sng" algn="ctr">
              <a:noFill/>
              <a:prstDash val="solid"/>
              <a:headEnd type="none" w="med" len="med"/>
              <a:tailEnd type="none" w="med" len="med"/>
            </a:ln>
            <a:effectLst/>
          </p:spPr>
          <p:txBody>
            <a:bodyPr rot="0" spcFirstLastPara="0" vertOverflow="overflow" horzOverflow="overflow" vert="horz" wrap="square" lIns="175736" tIns="140589" rIns="175736" bIns="140589" numCol="1" spcCol="0" rtlCol="0" fromWordArt="0" anchor="t" anchorCtr="0" forceAA="0" compatLnSpc="1">
              <a:prstTxWarp prst="textNoShape">
                <a:avLst/>
              </a:prstTxWarp>
              <a:noAutofit/>
            </a:bodyPr>
            <a:lstStyle/>
            <a:p>
              <a:pPr marL="0" marR="0" lvl="0" indent="0" algn="ctr" defTabSz="913841" eaLnBrk="1" fontAlgn="base" latinLnBrk="0" hangingPunct="1">
                <a:spcBef>
                  <a:spcPct val="0"/>
                </a:spcBef>
                <a:spcAft>
                  <a:spcPct val="0"/>
                </a:spcAft>
                <a:buClrTx/>
                <a:buSzTx/>
                <a:buFontTx/>
                <a:buNone/>
                <a:tabLst/>
                <a:defRPr/>
              </a:pPr>
              <a:endParaRPr kumimoji="0" lang="en-US" sz="2353"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243" name="Freeform 242"/>
            <p:cNvSpPr>
              <a:spLocks noEditPoints="1"/>
            </p:cNvSpPr>
            <p:nvPr/>
          </p:nvSpPr>
          <p:spPr bwMode="black">
            <a:xfrm>
              <a:off x="3968297" y="4151850"/>
              <a:ext cx="371393" cy="37284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86140" tIns="43070" rIns="86140" bIns="43070" numCol="1" anchor="t" anchorCtr="0" compatLnSpc="1">
              <a:prstTxWarp prst="textNoShape">
                <a:avLst/>
              </a:prstTxWarp>
            </a:bodyPr>
            <a:lstStyle>
              <a:defPPr>
                <a:defRPr lang="en-US"/>
              </a:defPPr>
              <a:lvl1pPr marL="0" algn="l" defTabSz="932567" rtl="0" eaLnBrk="1" latinLnBrk="0" hangingPunct="1">
                <a:defRPr sz="1800" kern="1200">
                  <a:solidFill>
                    <a:schemeClr val="tx1"/>
                  </a:solidFill>
                  <a:latin typeface="+mn-lt"/>
                  <a:ea typeface="+mn-ea"/>
                  <a:cs typeface="+mn-cs"/>
                </a:defRPr>
              </a:lvl1pPr>
              <a:lvl2pPr marL="466283" algn="l" defTabSz="932567" rtl="0" eaLnBrk="1" latinLnBrk="0" hangingPunct="1">
                <a:defRPr sz="1800" kern="1200">
                  <a:solidFill>
                    <a:schemeClr val="tx1"/>
                  </a:solidFill>
                  <a:latin typeface="+mn-lt"/>
                  <a:ea typeface="+mn-ea"/>
                  <a:cs typeface="+mn-cs"/>
                </a:defRPr>
              </a:lvl2pPr>
              <a:lvl3pPr marL="932567" algn="l" defTabSz="932567" rtl="0" eaLnBrk="1" latinLnBrk="0" hangingPunct="1">
                <a:defRPr sz="1800" kern="1200">
                  <a:solidFill>
                    <a:schemeClr val="tx1"/>
                  </a:solidFill>
                  <a:latin typeface="+mn-lt"/>
                  <a:ea typeface="+mn-ea"/>
                  <a:cs typeface="+mn-cs"/>
                </a:defRPr>
              </a:lvl3pPr>
              <a:lvl4pPr marL="1398849" algn="l" defTabSz="932567" rtl="0" eaLnBrk="1" latinLnBrk="0" hangingPunct="1">
                <a:defRPr sz="1800" kern="1200">
                  <a:solidFill>
                    <a:schemeClr val="tx1"/>
                  </a:solidFill>
                  <a:latin typeface="+mn-lt"/>
                  <a:ea typeface="+mn-ea"/>
                  <a:cs typeface="+mn-cs"/>
                </a:defRPr>
              </a:lvl4pPr>
              <a:lvl5pPr marL="1865133" algn="l" defTabSz="932567" rtl="0" eaLnBrk="1" latinLnBrk="0" hangingPunct="1">
                <a:defRPr sz="1800" kern="1200">
                  <a:solidFill>
                    <a:schemeClr val="tx1"/>
                  </a:solidFill>
                  <a:latin typeface="+mn-lt"/>
                  <a:ea typeface="+mn-ea"/>
                  <a:cs typeface="+mn-cs"/>
                </a:defRPr>
              </a:lvl5pPr>
              <a:lvl6pPr marL="2331417" algn="l" defTabSz="932567" rtl="0" eaLnBrk="1" latinLnBrk="0" hangingPunct="1">
                <a:defRPr sz="1800" kern="1200">
                  <a:solidFill>
                    <a:schemeClr val="tx1"/>
                  </a:solidFill>
                  <a:latin typeface="+mn-lt"/>
                  <a:ea typeface="+mn-ea"/>
                  <a:cs typeface="+mn-cs"/>
                </a:defRPr>
              </a:lvl6pPr>
              <a:lvl7pPr marL="2797700" algn="l" defTabSz="932567" rtl="0" eaLnBrk="1" latinLnBrk="0" hangingPunct="1">
                <a:defRPr sz="1800" kern="1200">
                  <a:solidFill>
                    <a:schemeClr val="tx1"/>
                  </a:solidFill>
                  <a:latin typeface="+mn-lt"/>
                  <a:ea typeface="+mn-ea"/>
                  <a:cs typeface="+mn-cs"/>
                </a:defRPr>
              </a:lvl7pPr>
              <a:lvl8pPr marL="3263983" algn="l" defTabSz="932567" rtl="0" eaLnBrk="1" latinLnBrk="0" hangingPunct="1">
                <a:defRPr sz="1800" kern="1200">
                  <a:solidFill>
                    <a:schemeClr val="tx1"/>
                  </a:solidFill>
                  <a:latin typeface="+mn-lt"/>
                  <a:ea typeface="+mn-ea"/>
                  <a:cs typeface="+mn-cs"/>
                </a:defRPr>
              </a:lvl8pPr>
              <a:lvl9pPr marL="3730268" algn="l" defTabSz="932567" rtl="0" eaLnBrk="1" latinLnBrk="0" hangingPunct="1">
                <a:defRPr sz="1800" kern="1200">
                  <a:solidFill>
                    <a:schemeClr val="tx1"/>
                  </a:solidFill>
                  <a:latin typeface="+mn-lt"/>
                  <a:ea typeface="+mn-ea"/>
                  <a:cs typeface="+mn-cs"/>
                </a:defRPr>
              </a:lvl9pPr>
            </a:lstStyle>
            <a:p>
              <a:pPr marL="0" marR="0" lvl="0" indent="0" algn="l" defTabSz="932567" rtl="0" eaLnBrk="1" fontAlgn="auto" latinLnBrk="0" hangingPunct="1">
                <a:spcBef>
                  <a:spcPts val="0"/>
                </a:spcBef>
                <a:spcAft>
                  <a:spcPts val="0"/>
                </a:spcAft>
                <a:buClrTx/>
                <a:buSzTx/>
                <a:buFontTx/>
                <a:buNone/>
                <a:tabLst/>
                <a:defRPr/>
              </a:pPr>
              <a:endParaRPr kumimoji="0" lang="en-US" sz="1765" b="0" i="0" u="none" strike="noStrike" kern="1200" cap="none" spc="0" normalizeH="0" baseline="0" noProof="0" dirty="0">
                <a:ln>
                  <a:noFill/>
                </a:ln>
                <a:solidFill>
                  <a:srgbClr val="505050"/>
                </a:solidFill>
                <a:effectLst/>
                <a:uLnTx/>
                <a:uFillTx/>
                <a:latin typeface="Segoe UI"/>
                <a:ea typeface="+mn-ea"/>
                <a:cs typeface="+mn-cs"/>
              </a:endParaRPr>
            </a:p>
          </p:txBody>
        </p:sp>
      </p:grpSp>
      <p:grpSp>
        <p:nvGrpSpPr>
          <p:cNvPr id="244" name="Group 243"/>
          <p:cNvGrpSpPr/>
          <p:nvPr/>
        </p:nvGrpSpPr>
        <p:grpSpPr>
          <a:xfrm>
            <a:off x="7847665" y="2212711"/>
            <a:ext cx="371393" cy="372848"/>
            <a:chOff x="2180392" y="2332672"/>
            <a:chExt cx="502761" cy="504803"/>
          </a:xfrm>
        </p:grpSpPr>
        <p:sp>
          <p:nvSpPr>
            <p:cNvPr id="245" name="Oval 244"/>
            <p:cNvSpPr/>
            <p:nvPr/>
          </p:nvSpPr>
          <p:spPr bwMode="auto">
            <a:xfrm>
              <a:off x="2203251" y="2355547"/>
              <a:ext cx="461294" cy="461294"/>
            </a:xfrm>
            <a:prstGeom prst="ellipse">
              <a:avLst/>
            </a:prstGeom>
            <a:solidFill>
              <a:schemeClr val="bg1">
                <a:lumMod val="65000"/>
              </a:schemeClr>
            </a:solidFill>
            <a:ln w="9525" cap="flat" cmpd="sng" algn="ctr">
              <a:noFill/>
              <a:prstDash val="solid"/>
              <a:headEnd type="none" w="med" len="med"/>
              <a:tailEnd type="none" w="med" len="med"/>
            </a:ln>
            <a:effectLst/>
          </p:spPr>
          <p:txBody>
            <a:bodyPr rot="0" spcFirstLastPara="0" vertOverflow="overflow" horzOverflow="overflow" vert="horz" wrap="square" lIns="175736" tIns="140589" rIns="175736" bIns="140589" numCol="1" spcCol="0" rtlCol="0" fromWordArt="0" anchor="t" anchorCtr="0" forceAA="0" compatLnSpc="1">
              <a:prstTxWarp prst="textNoShape">
                <a:avLst/>
              </a:prstTxWarp>
              <a:noAutofit/>
            </a:bodyPr>
            <a:lstStyle/>
            <a:p>
              <a:pPr marL="0" marR="0" lvl="0" indent="0" algn="ctr" defTabSz="913841" eaLnBrk="1" fontAlgn="base" latinLnBrk="0" hangingPunct="1">
                <a:spcBef>
                  <a:spcPct val="0"/>
                </a:spcBef>
                <a:spcAft>
                  <a:spcPct val="0"/>
                </a:spcAft>
                <a:buClrTx/>
                <a:buSzTx/>
                <a:buFontTx/>
                <a:buNone/>
                <a:tabLst/>
                <a:defRPr/>
              </a:pPr>
              <a:endParaRPr kumimoji="0" lang="en-US" sz="2353"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246" name="Freeform 245"/>
            <p:cNvSpPr>
              <a:spLocks noEditPoints="1"/>
            </p:cNvSpPr>
            <p:nvPr/>
          </p:nvSpPr>
          <p:spPr bwMode="black">
            <a:xfrm>
              <a:off x="2180392" y="2332672"/>
              <a:ext cx="502761" cy="504803"/>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86140" tIns="43070" rIns="86140" bIns="43070" numCol="1" anchor="t" anchorCtr="0" compatLnSpc="1">
              <a:prstTxWarp prst="textNoShape">
                <a:avLst/>
              </a:prstTxWarp>
            </a:bodyPr>
            <a:lstStyle>
              <a:defPPr>
                <a:defRPr lang="en-US"/>
              </a:defPPr>
              <a:lvl1pPr marL="0" algn="l" defTabSz="932567" rtl="0" eaLnBrk="1" latinLnBrk="0" hangingPunct="1">
                <a:defRPr sz="1800" kern="1200">
                  <a:solidFill>
                    <a:schemeClr val="tx1"/>
                  </a:solidFill>
                  <a:latin typeface="+mn-lt"/>
                  <a:ea typeface="+mn-ea"/>
                  <a:cs typeface="+mn-cs"/>
                </a:defRPr>
              </a:lvl1pPr>
              <a:lvl2pPr marL="466283" algn="l" defTabSz="932567" rtl="0" eaLnBrk="1" latinLnBrk="0" hangingPunct="1">
                <a:defRPr sz="1800" kern="1200">
                  <a:solidFill>
                    <a:schemeClr val="tx1"/>
                  </a:solidFill>
                  <a:latin typeface="+mn-lt"/>
                  <a:ea typeface="+mn-ea"/>
                  <a:cs typeface="+mn-cs"/>
                </a:defRPr>
              </a:lvl2pPr>
              <a:lvl3pPr marL="932567" algn="l" defTabSz="932567" rtl="0" eaLnBrk="1" latinLnBrk="0" hangingPunct="1">
                <a:defRPr sz="1800" kern="1200">
                  <a:solidFill>
                    <a:schemeClr val="tx1"/>
                  </a:solidFill>
                  <a:latin typeface="+mn-lt"/>
                  <a:ea typeface="+mn-ea"/>
                  <a:cs typeface="+mn-cs"/>
                </a:defRPr>
              </a:lvl3pPr>
              <a:lvl4pPr marL="1398849" algn="l" defTabSz="932567" rtl="0" eaLnBrk="1" latinLnBrk="0" hangingPunct="1">
                <a:defRPr sz="1800" kern="1200">
                  <a:solidFill>
                    <a:schemeClr val="tx1"/>
                  </a:solidFill>
                  <a:latin typeface="+mn-lt"/>
                  <a:ea typeface="+mn-ea"/>
                  <a:cs typeface="+mn-cs"/>
                </a:defRPr>
              </a:lvl4pPr>
              <a:lvl5pPr marL="1865133" algn="l" defTabSz="932567" rtl="0" eaLnBrk="1" latinLnBrk="0" hangingPunct="1">
                <a:defRPr sz="1800" kern="1200">
                  <a:solidFill>
                    <a:schemeClr val="tx1"/>
                  </a:solidFill>
                  <a:latin typeface="+mn-lt"/>
                  <a:ea typeface="+mn-ea"/>
                  <a:cs typeface="+mn-cs"/>
                </a:defRPr>
              </a:lvl5pPr>
              <a:lvl6pPr marL="2331417" algn="l" defTabSz="932567" rtl="0" eaLnBrk="1" latinLnBrk="0" hangingPunct="1">
                <a:defRPr sz="1800" kern="1200">
                  <a:solidFill>
                    <a:schemeClr val="tx1"/>
                  </a:solidFill>
                  <a:latin typeface="+mn-lt"/>
                  <a:ea typeface="+mn-ea"/>
                  <a:cs typeface="+mn-cs"/>
                </a:defRPr>
              </a:lvl6pPr>
              <a:lvl7pPr marL="2797700" algn="l" defTabSz="932567" rtl="0" eaLnBrk="1" latinLnBrk="0" hangingPunct="1">
                <a:defRPr sz="1800" kern="1200">
                  <a:solidFill>
                    <a:schemeClr val="tx1"/>
                  </a:solidFill>
                  <a:latin typeface="+mn-lt"/>
                  <a:ea typeface="+mn-ea"/>
                  <a:cs typeface="+mn-cs"/>
                </a:defRPr>
              </a:lvl7pPr>
              <a:lvl8pPr marL="3263983" algn="l" defTabSz="932567" rtl="0" eaLnBrk="1" latinLnBrk="0" hangingPunct="1">
                <a:defRPr sz="1800" kern="1200">
                  <a:solidFill>
                    <a:schemeClr val="tx1"/>
                  </a:solidFill>
                  <a:latin typeface="+mn-lt"/>
                  <a:ea typeface="+mn-ea"/>
                  <a:cs typeface="+mn-cs"/>
                </a:defRPr>
              </a:lvl8pPr>
              <a:lvl9pPr marL="3730268" algn="l" defTabSz="932567" rtl="0" eaLnBrk="1" latinLnBrk="0" hangingPunct="1">
                <a:defRPr sz="1800" kern="1200">
                  <a:solidFill>
                    <a:schemeClr val="tx1"/>
                  </a:solidFill>
                  <a:latin typeface="+mn-lt"/>
                  <a:ea typeface="+mn-ea"/>
                  <a:cs typeface="+mn-cs"/>
                </a:defRPr>
              </a:lvl9pPr>
            </a:lstStyle>
            <a:p>
              <a:pPr marL="0" marR="0" lvl="0" indent="0" algn="l" defTabSz="932567" rtl="0" eaLnBrk="1" fontAlgn="auto" latinLnBrk="0" hangingPunct="1">
                <a:spcBef>
                  <a:spcPts val="0"/>
                </a:spcBef>
                <a:spcAft>
                  <a:spcPts val="0"/>
                </a:spcAft>
                <a:buClrTx/>
                <a:buSzTx/>
                <a:buFontTx/>
                <a:buNone/>
                <a:tabLst/>
                <a:defRPr/>
              </a:pPr>
              <a:endParaRPr kumimoji="0" lang="en-US" sz="1765" b="0" i="0" u="none" strike="noStrike" kern="1200" cap="none" spc="0" normalizeH="0" baseline="0" noProof="0" dirty="0">
                <a:ln>
                  <a:noFill/>
                </a:ln>
                <a:solidFill>
                  <a:srgbClr val="505050"/>
                </a:solidFill>
                <a:effectLst/>
                <a:uLnTx/>
                <a:uFillTx/>
                <a:latin typeface="Segoe UI"/>
                <a:ea typeface="+mn-ea"/>
                <a:cs typeface="+mn-cs"/>
              </a:endParaRPr>
            </a:p>
          </p:txBody>
        </p:sp>
      </p:grpSp>
      <p:grpSp>
        <p:nvGrpSpPr>
          <p:cNvPr id="247" name="Group 246"/>
          <p:cNvGrpSpPr/>
          <p:nvPr/>
        </p:nvGrpSpPr>
        <p:grpSpPr>
          <a:xfrm>
            <a:off x="7847665" y="3248238"/>
            <a:ext cx="371393" cy="372848"/>
            <a:chOff x="2180392" y="2332672"/>
            <a:chExt cx="502761" cy="504803"/>
          </a:xfrm>
        </p:grpSpPr>
        <p:sp>
          <p:nvSpPr>
            <p:cNvPr id="248" name="Oval 247"/>
            <p:cNvSpPr/>
            <p:nvPr/>
          </p:nvSpPr>
          <p:spPr bwMode="auto">
            <a:xfrm>
              <a:off x="2203251" y="2355547"/>
              <a:ext cx="461294" cy="461294"/>
            </a:xfrm>
            <a:prstGeom prst="ellipse">
              <a:avLst/>
            </a:prstGeom>
            <a:solidFill>
              <a:schemeClr val="bg1">
                <a:lumMod val="65000"/>
              </a:schemeClr>
            </a:solidFill>
            <a:ln w="9525" cap="flat" cmpd="sng" algn="ctr">
              <a:noFill/>
              <a:prstDash val="solid"/>
              <a:headEnd type="none" w="med" len="med"/>
              <a:tailEnd type="none" w="med" len="med"/>
            </a:ln>
            <a:effectLst/>
          </p:spPr>
          <p:txBody>
            <a:bodyPr rot="0" spcFirstLastPara="0" vertOverflow="overflow" horzOverflow="overflow" vert="horz" wrap="square" lIns="175736" tIns="140589" rIns="175736" bIns="140589" numCol="1" spcCol="0" rtlCol="0" fromWordArt="0" anchor="t" anchorCtr="0" forceAA="0" compatLnSpc="1">
              <a:prstTxWarp prst="textNoShape">
                <a:avLst/>
              </a:prstTxWarp>
              <a:noAutofit/>
            </a:bodyPr>
            <a:lstStyle/>
            <a:p>
              <a:pPr marL="0" marR="0" lvl="0" indent="0" algn="ctr" defTabSz="913841" eaLnBrk="1" fontAlgn="base" latinLnBrk="0" hangingPunct="1">
                <a:spcBef>
                  <a:spcPct val="0"/>
                </a:spcBef>
                <a:spcAft>
                  <a:spcPct val="0"/>
                </a:spcAft>
                <a:buClrTx/>
                <a:buSzTx/>
                <a:buFontTx/>
                <a:buNone/>
                <a:tabLst/>
                <a:defRPr/>
              </a:pPr>
              <a:endParaRPr kumimoji="0" lang="en-US" sz="2353"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249" name="Freeform 248"/>
            <p:cNvSpPr>
              <a:spLocks noEditPoints="1"/>
            </p:cNvSpPr>
            <p:nvPr/>
          </p:nvSpPr>
          <p:spPr bwMode="black">
            <a:xfrm>
              <a:off x="2180392" y="2332672"/>
              <a:ext cx="502761" cy="504803"/>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86140" tIns="43070" rIns="86140" bIns="43070" numCol="1" anchor="t" anchorCtr="0" compatLnSpc="1">
              <a:prstTxWarp prst="textNoShape">
                <a:avLst/>
              </a:prstTxWarp>
            </a:bodyPr>
            <a:lstStyle>
              <a:defPPr>
                <a:defRPr lang="en-US"/>
              </a:defPPr>
              <a:lvl1pPr marL="0" algn="l" defTabSz="932567" rtl="0" eaLnBrk="1" latinLnBrk="0" hangingPunct="1">
                <a:defRPr sz="1800" kern="1200">
                  <a:solidFill>
                    <a:schemeClr val="tx1"/>
                  </a:solidFill>
                  <a:latin typeface="+mn-lt"/>
                  <a:ea typeface="+mn-ea"/>
                  <a:cs typeface="+mn-cs"/>
                </a:defRPr>
              </a:lvl1pPr>
              <a:lvl2pPr marL="466283" algn="l" defTabSz="932567" rtl="0" eaLnBrk="1" latinLnBrk="0" hangingPunct="1">
                <a:defRPr sz="1800" kern="1200">
                  <a:solidFill>
                    <a:schemeClr val="tx1"/>
                  </a:solidFill>
                  <a:latin typeface="+mn-lt"/>
                  <a:ea typeface="+mn-ea"/>
                  <a:cs typeface="+mn-cs"/>
                </a:defRPr>
              </a:lvl2pPr>
              <a:lvl3pPr marL="932567" algn="l" defTabSz="932567" rtl="0" eaLnBrk="1" latinLnBrk="0" hangingPunct="1">
                <a:defRPr sz="1800" kern="1200">
                  <a:solidFill>
                    <a:schemeClr val="tx1"/>
                  </a:solidFill>
                  <a:latin typeface="+mn-lt"/>
                  <a:ea typeface="+mn-ea"/>
                  <a:cs typeface="+mn-cs"/>
                </a:defRPr>
              </a:lvl3pPr>
              <a:lvl4pPr marL="1398849" algn="l" defTabSz="932567" rtl="0" eaLnBrk="1" latinLnBrk="0" hangingPunct="1">
                <a:defRPr sz="1800" kern="1200">
                  <a:solidFill>
                    <a:schemeClr val="tx1"/>
                  </a:solidFill>
                  <a:latin typeface="+mn-lt"/>
                  <a:ea typeface="+mn-ea"/>
                  <a:cs typeface="+mn-cs"/>
                </a:defRPr>
              </a:lvl4pPr>
              <a:lvl5pPr marL="1865133" algn="l" defTabSz="932567" rtl="0" eaLnBrk="1" latinLnBrk="0" hangingPunct="1">
                <a:defRPr sz="1800" kern="1200">
                  <a:solidFill>
                    <a:schemeClr val="tx1"/>
                  </a:solidFill>
                  <a:latin typeface="+mn-lt"/>
                  <a:ea typeface="+mn-ea"/>
                  <a:cs typeface="+mn-cs"/>
                </a:defRPr>
              </a:lvl5pPr>
              <a:lvl6pPr marL="2331417" algn="l" defTabSz="932567" rtl="0" eaLnBrk="1" latinLnBrk="0" hangingPunct="1">
                <a:defRPr sz="1800" kern="1200">
                  <a:solidFill>
                    <a:schemeClr val="tx1"/>
                  </a:solidFill>
                  <a:latin typeface="+mn-lt"/>
                  <a:ea typeface="+mn-ea"/>
                  <a:cs typeface="+mn-cs"/>
                </a:defRPr>
              </a:lvl6pPr>
              <a:lvl7pPr marL="2797700" algn="l" defTabSz="932567" rtl="0" eaLnBrk="1" latinLnBrk="0" hangingPunct="1">
                <a:defRPr sz="1800" kern="1200">
                  <a:solidFill>
                    <a:schemeClr val="tx1"/>
                  </a:solidFill>
                  <a:latin typeface="+mn-lt"/>
                  <a:ea typeface="+mn-ea"/>
                  <a:cs typeface="+mn-cs"/>
                </a:defRPr>
              </a:lvl7pPr>
              <a:lvl8pPr marL="3263983" algn="l" defTabSz="932567" rtl="0" eaLnBrk="1" latinLnBrk="0" hangingPunct="1">
                <a:defRPr sz="1800" kern="1200">
                  <a:solidFill>
                    <a:schemeClr val="tx1"/>
                  </a:solidFill>
                  <a:latin typeface="+mn-lt"/>
                  <a:ea typeface="+mn-ea"/>
                  <a:cs typeface="+mn-cs"/>
                </a:defRPr>
              </a:lvl8pPr>
              <a:lvl9pPr marL="3730268" algn="l" defTabSz="932567" rtl="0" eaLnBrk="1" latinLnBrk="0" hangingPunct="1">
                <a:defRPr sz="1800" kern="1200">
                  <a:solidFill>
                    <a:schemeClr val="tx1"/>
                  </a:solidFill>
                  <a:latin typeface="+mn-lt"/>
                  <a:ea typeface="+mn-ea"/>
                  <a:cs typeface="+mn-cs"/>
                </a:defRPr>
              </a:lvl9pPr>
            </a:lstStyle>
            <a:p>
              <a:pPr marL="0" marR="0" lvl="0" indent="0" algn="l" defTabSz="932567" rtl="0" eaLnBrk="1" fontAlgn="auto" latinLnBrk="0" hangingPunct="1">
                <a:spcBef>
                  <a:spcPts val="0"/>
                </a:spcBef>
                <a:spcAft>
                  <a:spcPts val="0"/>
                </a:spcAft>
                <a:buClrTx/>
                <a:buSzTx/>
                <a:buFontTx/>
                <a:buNone/>
                <a:tabLst/>
                <a:defRPr/>
              </a:pPr>
              <a:endParaRPr kumimoji="0" lang="en-US" sz="1765" b="0" i="0" u="none" strike="noStrike" kern="1200" cap="none" spc="0" normalizeH="0" baseline="0" noProof="0" dirty="0">
                <a:ln>
                  <a:noFill/>
                </a:ln>
                <a:solidFill>
                  <a:srgbClr val="505050"/>
                </a:solidFill>
                <a:effectLst/>
                <a:uLnTx/>
                <a:uFillTx/>
                <a:latin typeface="Segoe UI"/>
                <a:ea typeface="+mn-ea"/>
                <a:cs typeface="+mn-cs"/>
              </a:endParaRPr>
            </a:p>
          </p:txBody>
        </p:sp>
      </p:grpSp>
      <p:grpSp>
        <p:nvGrpSpPr>
          <p:cNvPr id="250" name="Group 249"/>
          <p:cNvGrpSpPr/>
          <p:nvPr/>
        </p:nvGrpSpPr>
        <p:grpSpPr>
          <a:xfrm>
            <a:off x="7847665" y="4283765"/>
            <a:ext cx="371393" cy="372848"/>
            <a:chOff x="3968297" y="4151850"/>
            <a:chExt cx="371393" cy="372848"/>
          </a:xfrm>
        </p:grpSpPr>
        <p:sp>
          <p:nvSpPr>
            <p:cNvPr id="251" name="Oval 250"/>
            <p:cNvSpPr/>
            <p:nvPr/>
          </p:nvSpPr>
          <p:spPr bwMode="auto">
            <a:xfrm>
              <a:off x="3985183" y="4168745"/>
              <a:ext cx="340761" cy="340712"/>
            </a:xfrm>
            <a:prstGeom prst="ellipse">
              <a:avLst/>
            </a:prstGeom>
            <a:solidFill>
              <a:schemeClr val="bg1">
                <a:lumMod val="65000"/>
              </a:schemeClr>
            </a:solidFill>
            <a:ln w="9525" cap="flat" cmpd="sng" algn="ctr">
              <a:noFill/>
              <a:prstDash val="solid"/>
              <a:headEnd type="none" w="med" len="med"/>
              <a:tailEnd type="none" w="med" len="med"/>
            </a:ln>
            <a:effectLst/>
          </p:spPr>
          <p:txBody>
            <a:bodyPr rot="0" spcFirstLastPara="0" vertOverflow="overflow" horzOverflow="overflow" vert="horz" wrap="square" lIns="175736" tIns="140589" rIns="175736" bIns="140589" numCol="1" spcCol="0" rtlCol="0" fromWordArt="0" anchor="t" anchorCtr="0" forceAA="0" compatLnSpc="1">
              <a:prstTxWarp prst="textNoShape">
                <a:avLst/>
              </a:prstTxWarp>
              <a:noAutofit/>
            </a:bodyPr>
            <a:lstStyle/>
            <a:p>
              <a:pPr marL="0" marR="0" lvl="0" indent="0" algn="ctr" defTabSz="913841" eaLnBrk="1" fontAlgn="base" latinLnBrk="0" hangingPunct="1">
                <a:spcBef>
                  <a:spcPct val="0"/>
                </a:spcBef>
                <a:spcAft>
                  <a:spcPct val="0"/>
                </a:spcAft>
                <a:buClrTx/>
                <a:buSzTx/>
                <a:buFontTx/>
                <a:buNone/>
                <a:tabLst/>
                <a:defRPr/>
              </a:pPr>
              <a:endParaRPr kumimoji="0" lang="en-US" sz="2353"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252" name="Freeform 251"/>
            <p:cNvSpPr>
              <a:spLocks noEditPoints="1"/>
            </p:cNvSpPr>
            <p:nvPr/>
          </p:nvSpPr>
          <p:spPr bwMode="black">
            <a:xfrm>
              <a:off x="3968297" y="4151850"/>
              <a:ext cx="371393" cy="37284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86140" tIns="43070" rIns="86140" bIns="43070" numCol="1" anchor="t" anchorCtr="0" compatLnSpc="1">
              <a:prstTxWarp prst="textNoShape">
                <a:avLst/>
              </a:prstTxWarp>
            </a:bodyPr>
            <a:lstStyle>
              <a:defPPr>
                <a:defRPr lang="en-US"/>
              </a:defPPr>
              <a:lvl1pPr marL="0" algn="l" defTabSz="932567" rtl="0" eaLnBrk="1" latinLnBrk="0" hangingPunct="1">
                <a:defRPr sz="1800" kern="1200">
                  <a:solidFill>
                    <a:schemeClr val="tx1"/>
                  </a:solidFill>
                  <a:latin typeface="+mn-lt"/>
                  <a:ea typeface="+mn-ea"/>
                  <a:cs typeface="+mn-cs"/>
                </a:defRPr>
              </a:lvl1pPr>
              <a:lvl2pPr marL="466283" algn="l" defTabSz="932567" rtl="0" eaLnBrk="1" latinLnBrk="0" hangingPunct="1">
                <a:defRPr sz="1800" kern="1200">
                  <a:solidFill>
                    <a:schemeClr val="tx1"/>
                  </a:solidFill>
                  <a:latin typeface="+mn-lt"/>
                  <a:ea typeface="+mn-ea"/>
                  <a:cs typeface="+mn-cs"/>
                </a:defRPr>
              </a:lvl2pPr>
              <a:lvl3pPr marL="932567" algn="l" defTabSz="932567" rtl="0" eaLnBrk="1" latinLnBrk="0" hangingPunct="1">
                <a:defRPr sz="1800" kern="1200">
                  <a:solidFill>
                    <a:schemeClr val="tx1"/>
                  </a:solidFill>
                  <a:latin typeface="+mn-lt"/>
                  <a:ea typeface="+mn-ea"/>
                  <a:cs typeface="+mn-cs"/>
                </a:defRPr>
              </a:lvl3pPr>
              <a:lvl4pPr marL="1398849" algn="l" defTabSz="932567" rtl="0" eaLnBrk="1" latinLnBrk="0" hangingPunct="1">
                <a:defRPr sz="1800" kern="1200">
                  <a:solidFill>
                    <a:schemeClr val="tx1"/>
                  </a:solidFill>
                  <a:latin typeface="+mn-lt"/>
                  <a:ea typeface="+mn-ea"/>
                  <a:cs typeface="+mn-cs"/>
                </a:defRPr>
              </a:lvl4pPr>
              <a:lvl5pPr marL="1865133" algn="l" defTabSz="932567" rtl="0" eaLnBrk="1" latinLnBrk="0" hangingPunct="1">
                <a:defRPr sz="1800" kern="1200">
                  <a:solidFill>
                    <a:schemeClr val="tx1"/>
                  </a:solidFill>
                  <a:latin typeface="+mn-lt"/>
                  <a:ea typeface="+mn-ea"/>
                  <a:cs typeface="+mn-cs"/>
                </a:defRPr>
              </a:lvl5pPr>
              <a:lvl6pPr marL="2331417" algn="l" defTabSz="932567" rtl="0" eaLnBrk="1" latinLnBrk="0" hangingPunct="1">
                <a:defRPr sz="1800" kern="1200">
                  <a:solidFill>
                    <a:schemeClr val="tx1"/>
                  </a:solidFill>
                  <a:latin typeface="+mn-lt"/>
                  <a:ea typeface="+mn-ea"/>
                  <a:cs typeface="+mn-cs"/>
                </a:defRPr>
              </a:lvl6pPr>
              <a:lvl7pPr marL="2797700" algn="l" defTabSz="932567" rtl="0" eaLnBrk="1" latinLnBrk="0" hangingPunct="1">
                <a:defRPr sz="1800" kern="1200">
                  <a:solidFill>
                    <a:schemeClr val="tx1"/>
                  </a:solidFill>
                  <a:latin typeface="+mn-lt"/>
                  <a:ea typeface="+mn-ea"/>
                  <a:cs typeface="+mn-cs"/>
                </a:defRPr>
              </a:lvl7pPr>
              <a:lvl8pPr marL="3263983" algn="l" defTabSz="932567" rtl="0" eaLnBrk="1" latinLnBrk="0" hangingPunct="1">
                <a:defRPr sz="1800" kern="1200">
                  <a:solidFill>
                    <a:schemeClr val="tx1"/>
                  </a:solidFill>
                  <a:latin typeface="+mn-lt"/>
                  <a:ea typeface="+mn-ea"/>
                  <a:cs typeface="+mn-cs"/>
                </a:defRPr>
              </a:lvl8pPr>
              <a:lvl9pPr marL="3730268" algn="l" defTabSz="932567" rtl="0" eaLnBrk="1" latinLnBrk="0" hangingPunct="1">
                <a:defRPr sz="1800" kern="1200">
                  <a:solidFill>
                    <a:schemeClr val="tx1"/>
                  </a:solidFill>
                  <a:latin typeface="+mn-lt"/>
                  <a:ea typeface="+mn-ea"/>
                  <a:cs typeface="+mn-cs"/>
                </a:defRPr>
              </a:lvl9pPr>
            </a:lstStyle>
            <a:p>
              <a:pPr marL="0" marR="0" lvl="0" indent="0" algn="l" defTabSz="932567" rtl="0" eaLnBrk="1" fontAlgn="auto" latinLnBrk="0" hangingPunct="1">
                <a:spcBef>
                  <a:spcPts val="0"/>
                </a:spcBef>
                <a:spcAft>
                  <a:spcPts val="0"/>
                </a:spcAft>
                <a:buClrTx/>
                <a:buSzTx/>
                <a:buFontTx/>
                <a:buNone/>
                <a:tabLst/>
                <a:defRPr/>
              </a:pPr>
              <a:endParaRPr kumimoji="0" lang="en-US" sz="1765" b="0" i="0" u="none" strike="noStrike" kern="1200" cap="none" spc="0" normalizeH="0" baseline="0" noProof="0" dirty="0">
                <a:ln>
                  <a:noFill/>
                </a:ln>
                <a:solidFill>
                  <a:srgbClr val="505050"/>
                </a:solidFill>
                <a:effectLst/>
                <a:uLnTx/>
                <a:uFillTx/>
                <a:latin typeface="Segoe UI"/>
                <a:ea typeface="+mn-ea"/>
                <a:cs typeface="+mn-cs"/>
              </a:endParaRPr>
            </a:p>
          </p:txBody>
        </p:sp>
      </p:grpSp>
      <p:grpSp>
        <p:nvGrpSpPr>
          <p:cNvPr id="177" name="Group 176"/>
          <p:cNvGrpSpPr/>
          <p:nvPr/>
        </p:nvGrpSpPr>
        <p:grpSpPr>
          <a:xfrm>
            <a:off x="0" y="6143181"/>
            <a:ext cx="4466750" cy="713456"/>
            <a:chOff x="3057" y="6382451"/>
            <a:chExt cx="2968742" cy="474185"/>
          </a:xfrm>
        </p:grpSpPr>
        <p:sp>
          <p:nvSpPr>
            <p:cNvPr id="178" name="Freeform 177"/>
            <p:cNvSpPr>
              <a:spLocks/>
            </p:cNvSpPr>
            <p:nvPr/>
          </p:nvSpPr>
          <p:spPr bwMode="auto">
            <a:xfrm flipH="1">
              <a:off x="3057" y="6382451"/>
              <a:ext cx="2968742" cy="474185"/>
            </a:xfrm>
            <a:custGeom>
              <a:avLst/>
              <a:gdLst>
                <a:gd name="T0" fmla="*/ 0 w 1014"/>
                <a:gd name="T1" fmla="*/ 296 h 296"/>
                <a:gd name="T2" fmla="*/ 0 w 1014"/>
                <a:gd name="T3" fmla="*/ 296 h 296"/>
                <a:gd name="T4" fmla="*/ 1014 w 1014"/>
                <a:gd name="T5" fmla="*/ 296 h 296"/>
                <a:gd name="T6" fmla="*/ 1014 w 1014"/>
                <a:gd name="T7" fmla="*/ 238 h 296"/>
                <a:gd name="T8" fmla="*/ 0 w 1014"/>
                <a:gd name="T9" fmla="*/ 296 h 296"/>
              </a:gdLst>
              <a:ahLst/>
              <a:cxnLst>
                <a:cxn ang="0">
                  <a:pos x="T0" y="T1"/>
                </a:cxn>
                <a:cxn ang="0">
                  <a:pos x="T2" y="T3"/>
                </a:cxn>
                <a:cxn ang="0">
                  <a:pos x="T4" y="T5"/>
                </a:cxn>
                <a:cxn ang="0">
                  <a:pos x="T6" y="T7"/>
                </a:cxn>
                <a:cxn ang="0">
                  <a:pos x="T8" y="T9"/>
                </a:cxn>
              </a:cxnLst>
              <a:rect l="0" t="0" r="r" b="b"/>
              <a:pathLst>
                <a:path w="1014" h="296">
                  <a:moveTo>
                    <a:pt x="0" y="296"/>
                  </a:moveTo>
                  <a:cubicBezTo>
                    <a:pt x="0" y="296"/>
                    <a:pt x="0" y="296"/>
                    <a:pt x="0" y="296"/>
                  </a:cubicBezTo>
                  <a:cubicBezTo>
                    <a:pt x="1014" y="296"/>
                    <a:pt x="1014" y="296"/>
                    <a:pt x="1014" y="296"/>
                  </a:cubicBezTo>
                  <a:cubicBezTo>
                    <a:pt x="1014" y="238"/>
                    <a:pt x="1014" y="238"/>
                    <a:pt x="1014" y="238"/>
                  </a:cubicBezTo>
                  <a:cubicBezTo>
                    <a:pt x="714" y="0"/>
                    <a:pt x="277" y="19"/>
                    <a:pt x="0" y="296"/>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defTabSz="914400">
                <a:defRPr/>
              </a:pPr>
              <a:endParaRPr lang="en-US" kern="0">
                <a:solidFill>
                  <a:srgbClr val="505050"/>
                </a:solidFill>
              </a:endParaRPr>
            </a:p>
          </p:txBody>
        </p:sp>
        <p:sp>
          <p:nvSpPr>
            <p:cNvPr id="184" name="Freeform 183"/>
            <p:cNvSpPr>
              <a:spLocks/>
            </p:cNvSpPr>
            <p:nvPr/>
          </p:nvSpPr>
          <p:spPr bwMode="auto">
            <a:xfrm flipH="1">
              <a:off x="213439" y="6647958"/>
              <a:ext cx="1627966" cy="208678"/>
            </a:xfrm>
            <a:custGeom>
              <a:avLst/>
              <a:gdLst>
                <a:gd name="T0" fmla="*/ 344 w 556"/>
                <a:gd name="T1" fmla="*/ 21 h 130"/>
                <a:gd name="T2" fmla="*/ 344 w 556"/>
                <a:gd name="T3" fmla="*/ 21 h 130"/>
                <a:gd name="T4" fmla="*/ 0 w 556"/>
                <a:gd name="T5" fmla="*/ 130 h 130"/>
                <a:gd name="T6" fmla="*/ 197 w 556"/>
                <a:gd name="T7" fmla="*/ 130 h 130"/>
                <a:gd name="T8" fmla="*/ 556 w 556"/>
                <a:gd name="T9" fmla="*/ 130 h 130"/>
                <a:gd name="T10" fmla="*/ 344 w 556"/>
                <a:gd name="T11" fmla="*/ 21 h 130"/>
              </a:gdLst>
              <a:ahLst/>
              <a:cxnLst>
                <a:cxn ang="0">
                  <a:pos x="T0" y="T1"/>
                </a:cxn>
                <a:cxn ang="0">
                  <a:pos x="T2" y="T3"/>
                </a:cxn>
                <a:cxn ang="0">
                  <a:pos x="T4" y="T5"/>
                </a:cxn>
                <a:cxn ang="0">
                  <a:pos x="T6" y="T7"/>
                </a:cxn>
                <a:cxn ang="0">
                  <a:pos x="T8" y="T9"/>
                </a:cxn>
                <a:cxn ang="0">
                  <a:pos x="T10" y="T11"/>
                </a:cxn>
              </a:cxnLst>
              <a:rect l="0" t="0" r="r" b="b"/>
              <a:pathLst>
                <a:path w="556" h="130">
                  <a:moveTo>
                    <a:pt x="344" y="21"/>
                  </a:moveTo>
                  <a:cubicBezTo>
                    <a:pt x="344" y="21"/>
                    <a:pt x="344" y="21"/>
                    <a:pt x="344" y="21"/>
                  </a:cubicBezTo>
                  <a:cubicBezTo>
                    <a:pt x="223" y="0"/>
                    <a:pt x="94" y="37"/>
                    <a:pt x="0" y="130"/>
                  </a:cubicBezTo>
                  <a:cubicBezTo>
                    <a:pt x="197" y="130"/>
                    <a:pt x="197" y="130"/>
                    <a:pt x="197" y="130"/>
                  </a:cubicBezTo>
                  <a:cubicBezTo>
                    <a:pt x="556" y="130"/>
                    <a:pt x="556" y="130"/>
                    <a:pt x="556" y="130"/>
                  </a:cubicBezTo>
                  <a:cubicBezTo>
                    <a:pt x="496" y="70"/>
                    <a:pt x="422" y="34"/>
                    <a:pt x="344" y="21"/>
                  </a:cubicBez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defTabSz="914400">
                <a:defRPr/>
              </a:pPr>
              <a:endParaRPr lang="en-US" kern="0">
                <a:solidFill>
                  <a:srgbClr val="505050"/>
                </a:solidFill>
              </a:endParaRPr>
            </a:p>
          </p:txBody>
        </p:sp>
      </p:grpSp>
      <p:grpSp>
        <p:nvGrpSpPr>
          <p:cNvPr id="186" name="Group 4"/>
          <p:cNvGrpSpPr>
            <a:grpSpLocks noChangeAspect="1"/>
          </p:cNvGrpSpPr>
          <p:nvPr/>
        </p:nvGrpSpPr>
        <p:grpSpPr bwMode="auto">
          <a:xfrm>
            <a:off x="8545492" y="4560891"/>
            <a:ext cx="3836978" cy="2559051"/>
            <a:chOff x="5377" y="2873"/>
            <a:chExt cx="2417" cy="1612"/>
          </a:xfrm>
        </p:grpSpPr>
        <p:sp>
          <p:nvSpPr>
            <p:cNvPr id="187" name="AutoShape 3"/>
            <p:cNvSpPr>
              <a:spLocks noChangeAspect="1" noChangeArrowheads="1" noTextEdit="1"/>
            </p:cNvSpPr>
            <p:nvPr/>
          </p:nvSpPr>
          <p:spPr bwMode="auto">
            <a:xfrm>
              <a:off x="5377" y="2873"/>
              <a:ext cx="2417" cy="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
            <p:cNvSpPr>
              <a:spLocks/>
            </p:cNvSpPr>
            <p:nvPr/>
          </p:nvSpPr>
          <p:spPr bwMode="auto">
            <a:xfrm>
              <a:off x="6047" y="3465"/>
              <a:ext cx="1476" cy="513"/>
            </a:xfrm>
            <a:custGeom>
              <a:avLst/>
              <a:gdLst>
                <a:gd name="T0" fmla="*/ 8 w 1476"/>
                <a:gd name="T1" fmla="*/ 513 h 513"/>
                <a:gd name="T2" fmla="*/ 0 w 1476"/>
                <a:gd name="T3" fmla="*/ 478 h 513"/>
                <a:gd name="T4" fmla="*/ 429 w 1476"/>
                <a:gd name="T5" fmla="*/ 374 h 513"/>
                <a:gd name="T6" fmla="*/ 780 w 1476"/>
                <a:gd name="T7" fmla="*/ 155 h 513"/>
                <a:gd name="T8" fmla="*/ 1213 w 1476"/>
                <a:gd name="T9" fmla="*/ 138 h 513"/>
                <a:gd name="T10" fmla="*/ 1476 w 1476"/>
                <a:gd name="T11" fmla="*/ 0 h 513"/>
                <a:gd name="T12" fmla="*/ 1476 w 1476"/>
                <a:gd name="T13" fmla="*/ 0 h 513"/>
                <a:gd name="T14" fmla="*/ 1476 w 1476"/>
                <a:gd name="T15" fmla="*/ 36 h 513"/>
                <a:gd name="T16" fmla="*/ 1476 w 1476"/>
                <a:gd name="T17" fmla="*/ 39 h 513"/>
                <a:gd name="T18" fmla="*/ 1222 w 1476"/>
                <a:gd name="T19" fmla="*/ 175 h 513"/>
                <a:gd name="T20" fmla="*/ 792 w 1476"/>
                <a:gd name="T21" fmla="*/ 190 h 513"/>
                <a:gd name="T22" fmla="*/ 443 w 1476"/>
                <a:gd name="T23" fmla="*/ 407 h 513"/>
                <a:gd name="T24" fmla="*/ 8 w 1476"/>
                <a:gd name="T25"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6" h="513">
                  <a:moveTo>
                    <a:pt x="8" y="513"/>
                  </a:moveTo>
                  <a:lnTo>
                    <a:pt x="0" y="478"/>
                  </a:lnTo>
                  <a:lnTo>
                    <a:pt x="429" y="374"/>
                  </a:lnTo>
                  <a:lnTo>
                    <a:pt x="780" y="155"/>
                  </a:lnTo>
                  <a:lnTo>
                    <a:pt x="1213" y="138"/>
                  </a:lnTo>
                  <a:lnTo>
                    <a:pt x="1476" y="0"/>
                  </a:lnTo>
                  <a:lnTo>
                    <a:pt x="1476" y="0"/>
                  </a:lnTo>
                  <a:lnTo>
                    <a:pt x="1476" y="36"/>
                  </a:lnTo>
                  <a:lnTo>
                    <a:pt x="1476" y="39"/>
                  </a:lnTo>
                  <a:lnTo>
                    <a:pt x="1222" y="175"/>
                  </a:lnTo>
                  <a:lnTo>
                    <a:pt x="792" y="190"/>
                  </a:lnTo>
                  <a:lnTo>
                    <a:pt x="443" y="407"/>
                  </a:lnTo>
                  <a:lnTo>
                    <a:pt x="8" y="513"/>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6"/>
            <p:cNvSpPr>
              <a:spLocks/>
            </p:cNvSpPr>
            <p:nvPr/>
          </p:nvSpPr>
          <p:spPr bwMode="auto">
            <a:xfrm>
              <a:off x="6051" y="3073"/>
              <a:ext cx="1491" cy="845"/>
            </a:xfrm>
            <a:custGeom>
              <a:avLst/>
              <a:gdLst>
                <a:gd name="T0" fmla="*/ 14 w 1491"/>
                <a:gd name="T1" fmla="*/ 845 h 845"/>
                <a:gd name="T2" fmla="*/ 0 w 1491"/>
                <a:gd name="T3" fmla="*/ 813 h 845"/>
                <a:gd name="T4" fmla="*/ 348 w 1491"/>
                <a:gd name="T5" fmla="*/ 652 h 845"/>
                <a:gd name="T6" fmla="*/ 562 w 1491"/>
                <a:gd name="T7" fmla="*/ 402 h 845"/>
                <a:gd name="T8" fmla="*/ 915 w 1491"/>
                <a:gd name="T9" fmla="*/ 328 h 845"/>
                <a:gd name="T10" fmla="*/ 1127 w 1491"/>
                <a:gd name="T11" fmla="*/ 77 h 845"/>
                <a:gd name="T12" fmla="*/ 1491 w 1491"/>
                <a:gd name="T13" fmla="*/ 0 h 845"/>
                <a:gd name="T14" fmla="*/ 1491 w 1491"/>
                <a:gd name="T15" fmla="*/ 36 h 845"/>
                <a:gd name="T16" fmla="*/ 1147 w 1491"/>
                <a:gd name="T17" fmla="*/ 111 h 845"/>
                <a:gd name="T18" fmla="*/ 934 w 1491"/>
                <a:gd name="T19" fmla="*/ 360 h 845"/>
                <a:gd name="T20" fmla="*/ 582 w 1491"/>
                <a:gd name="T21" fmla="*/ 434 h 845"/>
                <a:gd name="T22" fmla="*/ 371 w 1491"/>
                <a:gd name="T23" fmla="*/ 682 h 845"/>
                <a:gd name="T24" fmla="*/ 14 w 1491"/>
                <a:gd name="T25" fmla="*/ 845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91" h="845">
                  <a:moveTo>
                    <a:pt x="14" y="845"/>
                  </a:moveTo>
                  <a:lnTo>
                    <a:pt x="0" y="813"/>
                  </a:lnTo>
                  <a:lnTo>
                    <a:pt x="348" y="652"/>
                  </a:lnTo>
                  <a:lnTo>
                    <a:pt x="562" y="402"/>
                  </a:lnTo>
                  <a:lnTo>
                    <a:pt x="915" y="328"/>
                  </a:lnTo>
                  <a:lnTo>
                    <a:pt x="1127" y="77"/>
                  </a:lnTo>
                  <a:lnTo>
                    <a:pt x="1491" y="0"/>
                  </a:lnTo>
                  <a:lnTo>
                    <a:pt x="1491" y="36"/>
                  </a:lnTo>
                  <a:lnTo>
                    <a:pt x="1147" y="111"/>
                  </a:lnTo>
                  <a:lnTo>
                    <a:pt x="934" y="360"/>
                  </a:lnTo>
                  <a:lnTo>
                    <a:pt x="582" y="434"/>
                  </a:lnTo>
                  <a:lnTo>
                    <a:pt x="371" y="682"/>
                  </a:lnTo>
                  <a:lnTo>
                    <a:pt x="14" y="845"/>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
            <p:cNvSpPr>
              <a:spLocks/>
            </p:cNvSpPr>
            <p:nvPr/>
          </p:nvSpPr>
          <p:spPr bwMode="auto">
            <a:xfrm>
              <a:off x="6054" y="3686"/>
              <a:ext cx="1469" cy="399"/>
            </a:xfrm>
            <a:custGeom>
              <a:avLst/>
              <a:gdLst>
                <a:gd name="T0" fmla="*/ 5 w 1469"/>
                <a:gd name="T1" fmla="*/ 399 h 399"/>
                <a:gd name="T2" fmla="*/ 0 w 1469"/>
                <a:gd name="T3" fmla="*/ 362 h 399"/>
                <a:gd name="T4" fmla="*/ 340 w 1469"/>
                <a:gd name="T5" fmla="*/ 309 h 399"/>
                <a:gd name="T6" fmla="*/ 624 w 1469"/>
                <a:gd name="T7" fmla="*/ 137 h 399"/>
                <a:gd name="T8" fmla="*/ 968 w 1469"/>
                <a:gd name="T9" fmla="*/ 171 h 399"/>
                <a:gd name="T10" fmla="*/ 1249 w 1469"/>
                <a:gd name="T11" fmla="*/ 0 h 399"/>
                <a:gd name="T12" fmla="*/ 1469 w 1469"/>
                <a:gd name="T13" fmla="*/ 25 h 399"/>
                <a:gd name="T14" fmla="*/ 1469 w 1469"/>
                <a:gd name="T15" fmla="*/ 62 h 399"/>
                <a:gd name="T16" fmla="*/ 1257 w 1469"/>
                <a:gd name="T17" fmla="*/ 36 h 399"/>
                <a:gd name="T18" fmla="*/ 976 w 1469"/>
                <a:gd name="T19" fmla="*/ 208 h 399"/>
                <a:gd name="T20" fmla="*/ 632 w 1469"/>
                <a:gd name="T21" fmla="*/ 174 h 399"/>
                <a:gd name="T22" fmla="*/ 352 w 1469"/>
                <a:gd name="T23" fmla="*/ 344 h 399"/>
                <a:gd name="T24" fmla="*/ 5 w 1469"/>
                <a:gd name="T25"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9" h="399">
                  <a:moveTo>
                    <a:pt x="5" y="399"/>
                  </a:moveTo>
                  <a:lnTo>
                    <a:pt x="0" y="362"/>
                  </a:lnTo>
                  <a:lnTo>
                    <a:pt x="340" y="309"/>
                  </a:lnTo>
                  <a:lnTo>
                    <a:pt x="624" y="137"/>
                  </a:lnTo>
                  <a:lnTo>
                    <a:pt x="968" y="171"/>
                  </a:lnTo>
                  <a:lnTo>
                    <a:pt x="1249" y="0"/>
                  </a:lnTo>
                  <a:lnTo>
                    <a:pt x="1469" y="25"/>
                  </a:lnTo>
                  <a:lnTo>
                    <a:pt x="1469" y="62"/>
                  </a:lnTo>
                  <a:lnTo>
                    <a:pt x="1257" y="36"/>
                  </a:lnTo>
                  <a:lnTo>
                    <a:pt x="976" y="208"/>
                  </a:lnTo>
                  <a:lnTo>
                    <a:pt x="632" y="174"/>
                  </a:lnTo>
                  <a:lnTo>
                    <a:pt x="352" y="344"/>
                  </a:lnTo>
                  <a:lnTo>
                    <a:pt x="5" y="399"/>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8"/>
            <p:cNvSpPr>
              <a:spLocks/>
            </p:cNvSpPr>
            <p:nvPr/>
          </p:nvSpPr>
          <p:spPr bwMode="auto">
            <a:xfrm>
              <a:off x="5503" y="4026"/>
              <a:ext cx="1096" cy="256"/>
            </a:xfrm>
            <a:custGeom>
              <a:avLst/>
              <a:gdLst>
                <a:gd name="T0" fmla="*/ 485 w 784"/>
                <a:gd name="T1" fmla="*/ 29 h 183"/>
                <a:gd name="T2" fmla="*/ 0 w 784"/>
                <a:gd name="T3" fmla="*/ 183 h 183"/>
                <a:gd name="T4" fmla="*/ 277 w 784"/>
                <a:gd name="T5" fmla="*/ 183 h 183"/>
                <a:gd name="T6" fmla="*/ 784 w 784"/>
                <a:gd name="T7" fmla="*/ 183 h 183"/>
                <a:gd name="T8" fmla="*/ 485 w 784"/>
                <a:gd name="T9" fmla="*/ 29 h 183"/>
              </a:gdLst>
              <a:ahLst/>
              <a:cxnLst>
                <a:cxn ang="0">
                  <a:pos x="T0" y="T1"/>
                </a:cxn>
                <a:cxn ang="0">
                  <a:pos x="T2" y="T3"/>
                </a:cxn>
                <a:cxn ang="0">
                  <a:pos x="T4" y="T5"/>
                </a:cxn>
                <a:cxn ang="0">
                  <a:pos x="T6" y="T7"/>
                </a:cxn>
                <a:cxn ang="0">
                  <a:pos x="T8" y="T9"/>
                </a:cxn>
              </a:cxnLst>
              <a:rect l="0" t="0" r="r" b="b"/>
              <a:pathLst>
                <a:path w="784" h="183">
                  <a:moveTo>
                    <a:pt x="485" y="29"/>
                  </a:moveTo>
                  <a:cubicBezTo>
                    <a:pt x="314" y="0"/>
                    <a:pt x="132" y="51"/>
                    <a:pt x="0" y="183"/>
                  </a:cubicBezTo>
                  <a:cubicBezTo>
                    <a:pt x="277" y="183"/>
                    <a:pt x="277" y="183"/>
                    <a:pt x="277" y="183"/>
                  </a:cubicBezTo>
                  <a:cubicBezTo>
                    <a:pt x="784" y="183"/>
                    <a:pt x="784" y="183"/>
                    <a:pt x="784" y="183"/>
                  </a:cubicBezTo>
                  <a:cubicBezTo>
                    <a:pt x="700" y="99"/>
                    <a:pt x="594" y="47"/>
                    <a:pt x="485" y="29"/>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9"/>
            <p:cNvSpPr>
              <a:spLocks/>
            </p:cNvSpPr>
            <p:nvPr/>
          </p:nvSpPr>
          <p:spPr bwMode="auto">
            <a:xfrm>
              <a:off x="6005" y="3901"/>
              <a:ext cx="1669" cy="381"/>
            </a:xfrm>
            <a:custGeom>
              <a:avLst/>
              <a:gdLst>
                <a:gd name="T0" fmla="*/ 858 w 1193"/>
                <a:gd name="T1" fmla="*/ 37 h 272"/>
                <a:gd name="T2" fmla="*/ 437 w 1193"/>
                <a:gd name="T3" fmla="*/ 31 h 272"/>
                <a:gd name="T4" fmla="*/ 0 w 1193"/>
                <a:gd name="T5" fmla="*/ 272 h 272"/>
                <a:gd name="T6" fmla="*/ 1193 w 1193"/>
                <a:gd name="T7" fmla="*/ 272 h 272"/>
                <a:gd name="T8" fmla="*/ 1193 w 1193"/>
                <a:gd name="T9" fmla="*/ 204 h 272"/>
                <a:gd name="T10" fmla="*/ 858 w 1193"/>
                <a:gd name="T11" fmla="*/ 37 h 272"/>
              </a:gdLst>
              <a:ahLst/>
              <a:cxnLst>
                <a:cxn ang="0">
                  <a:pos x="T0" y="T1"/>
                </a:cxn>
                <a:cxn ang="0">
                  <a:pos x="T2" y="T3"/>
                </a:cxn>
                <a:cxn ang="0">
                  <a:pos x="T4" y="T5"/>
                </a:cxn>
                <a:cxn ang="0">
                  <a:pos x="T6" y="T7"/>
                </a:cxn>
                <a:cxn ang="0">
                  <a:pos x="T8" y="T9"/>
                </a:cxn>
                <a:cxn ang="0">
                  <a:pos x="T10" y="T11"/>
                </a:cxn>
              </a:cxnLst>
              <a:rect l="0" t="0" r="r" b="b"/>
              <a:pathLst>
                <a:path w="1193" h="272">
                  <a:moveTo>
                    <a:pt x="858" y="37"/>
                  </a:moveTo>
                  <a:cubicBezTo>
                    <a:pt x="720" y="2"/>
                    <a:pt x="575" y="0"/>
                    <a:pt x="437" y="31"/>
                  </a:cubicBezTo>
                  <a:cubicBezTo>
                    <a:pt x="277" y="68"/>
                    <a:pt x="125" y="148"/>
                    <a:pt x="0" y="272"/>
                  </a:cubicBezTo>
                  <a:cubicBezTo>
                    <a:pt x="1193" y="272"/>
                    <a:pt x="1193" y="272"/>
                    <a:pt x="1193" y="272"/>
                  </a:cubicBezTo>
                  <a:cubicBezTo>
                    <a:pt x="1193" y="204"/>
                    <a:pt x="1193" y="204"/>
                    <a:pt x="1193" y="204"/>
                  </a:cubicBezTo>
                  <a:cubicBezTo>
                    <a:pt x="1092" y="124"/>
                    <a:pt x="978" y="68"/>
                    <a:pt x="858" y="37"/>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10"/>
            <p:cNvSpPr>
              <a:spLocks/>
            </p:cNvSpPr>
            <p:nvPr/>
          </p:nvSpPr>
          <p:spPr bwMode="auto">
            <a:xfrm>
              <a:off x="6616" y="3901"/>
              <a:ext cx="589" cy="311"/>
            </a:xfrm>
            <a:custGeom>
              <a:avLst/>
              <a:gdLst>
                <a:gd name="T0" fmla="*/ 114 w 421"/>
                <a:gd name="T1" fmla="*/ 199 h 222"/>
                <a:gd name="T2" fmla="*/ 211 w 421"/>
                <a:gd name="T3" fmla="*/ 222 h 222"/>
                <a:gd name="T4" fmla="*/ 421 w 421"/>
                <a:gd name="T5" fmla="*/ 37 h 222"/>
                <a:gd name="T6" fmla="*/ 0 w 421"/>
                <a:gd name="T7" fmla="*/ 31 h 222"/>
                <a:gd name="T8" fmla="*/ 59 w 421"/>
                <a:gd name="T9" fmla="*/ 158 h 222"/>
                <a:gd name="T10" fmla="*/ 114 w 421"/>
                <a:gd name="T11" fmla="*/ 199 h 222"/>
              </a:gdLst>
              <a:ahLst/>
              <a:cxnLst>
                <a:cxn ang="0">
                  <a:pos x="T0" y="T1"/>
                </a:cxn>
                <a:cxn ang="0">
                  <a:pos x="T2" y="T3"/>
                </a:cxn>
                <a:cxn ang="0">
                  <a:pos x="T4" y="T5"/>
                </a:cxn>
                <a:cxn ang="0">
                  <a:pos x="T6" y="T7"/>
                </a:cxn>
                <a:cxn ang="0">
                  <a:pos x="T8" y="T9"/>
                </a:cxn>
                <a:cxn ang="0">
                  <a:pos x="T10" y="T11"/>
                </a:cxn>
              </a:cxnLst>
              <a:rect l="0" t="0" r="r" b="b"/>
              <a:pathLst>
                <a:path w="421" h="222">
                  <a:moveTo>
                    <a:pt x="114" y="199"/>
                  </a:moveTo>
                  <a:cubicBezTo>
                    <a:pt x="143" y="213"/>
                    <a:pt x="176" y="222"/>
                    <a:pt x="211" y="222"/>
                  </a:cubicBezTo>
                  <a:cubicBezTo>
                    <a:pt x="318" y="222"/>
                    <a:pt x="407" y="141"/>
                    <a:pt x="421" y="37"/>
                  </a:cubicBezTo>
                  <a:cubicBezTo>
                    <a:pt x="283" y="2"/>
                    <a:pt x="138" y="0"/>
                    <a:pt x="0" y="31"/>
                  </a:cubicBezTo>
                  <a:cubicBezTo>
                    <a:pt x="5" y="81"/>
                    <a:pt x="27" y="125"/>
                    <a:pt x="59" y="158"/>
                  </a:cubicBezTo>
                  <a:cubicBezTo>
                    <a:pt x="75" y="174"/>
                    <a:pt x="94" y="188"/>
                    <a:pt x="114" y="199"/>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11"/>
            <p:cNvSpPr>
              <a:spLocks/>
            </p:cNvSpPr>
            <p:nvPr/>
          </p:nvSpPr>
          <p:spPr bwMode="auto">
            <a:xfrm>
              <a:off x="6647" y="3617"/>
              <a:ext cx="326" cy="297"/>
            </a:xfrm>
            <a:custGeom>
              <a:avLst/>
              <a:gdLst>
                <a:gd name="T0" fmla="*/ 233 w 233"/>
                <a:gd name="T1" fmla="*/ 55 h 212"/>
                <a:gd name="T2" fmla="*/ 90 w 233"/>
                <a:gd name="T3" fmla="*/ 0 h 212"/>
                <a:gd name="T4" fmla="*/ 0 w 233"/>
                <a:gd name="T5" fmla="*/ 20 h 212"/>
                <a:gd name="T6" fmla="*/ 90 w 233"/>
                <a:gd name="T7" fmla="*/ 212 h 212"/>
                <a:gd name="T8" fmla="*/ 233 w 233"/>
                <a:gd name="T9" fmla="*/ 55 h 212"/>
              </a:gdLst>
              <a:ahLst/>
              <a:cxnLst>
                <a:cxn ang="0">
                  <a:pos x="T0" y="T1"/>
                </a:cxn>
                <a:cxn ang="0">
                  <a:pos x="T2" y="T3"/>
                </a:cxn>
                <a:cxn ang="0">
                  <a:pos x="T4" y="T5"/>
                </a:cxn>
                <a:cxn ang="0">
                  <a:pos x="T6" y="T7"/>
                </a:cxn>
                <a:cxn ang="0">
                  <a:pos x="T8" y="T9"/>
                </a:cxn>
              </a:cxnLst>
              <a:rect l="0" t="0" r="r" b="b"/>
              <a:pathLst>
                <a:path w="233" h="212">
                  <a:moveTo>
                    <a:pt x="233" y="55"/>
                  </a:moveTo>
                  <a:cubicBezTo>
                    <a:pt x="195" y="21"/>
                    <a:pt x="145" y="0"/>
                    <a:pt x="90" y="0"/>
                  </a:cubicBezTo>
                  <a:cubicBezTo>
                    <a:pt x="58" y="0"/>
                    <a:pt x="27" y="7"/>
                    <a:pt x="0" y="20"/>
                  </a:cubicBezTo>
                  <a:cubicBezTo>
                    <a:pt x="90" y="212"/>
                    <a:pt x="90" y="212"/>
                    <a:pt x="90" y="212"/>
                  </a:cubicBezTo>
                  <a:lnTo>
                    <a:pt x="233" y="55"/>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12"/>
            <p:cNvSpPr>
              <a:spLocks/>
            </p:cNvSpPr>
            <p:nvPr/>
          </p:nvSpPr>
          <p:spPr bwMode="auto">
            <a:xfrm>
              <a:off x="6773" y="3694"/>
              <a:ext cx="275" cy="220"/>
            </a:xfrm>
            <a:custGeom>
              <a:avLst/>
              <a:gdLst>
                <a:gd name="T0" fmla="*/ 197 w 197"/>
                <a:gd name="T1" fmla="*/ 77 h 157"/>
                <a:gd name="T2" fmla="*/ 143 w 197"/>
                <a:gd name="T3" fmla="*/ 0 h 157"/>
                <a:gd name="T4" fmla="*/ 0 w 197"/>
                <a:gd name="T5" fmla="*/ 157 h 157"/>
                <a:gd name="T6" fmla="*/ 197 w 197"/>
                <a:gd name="T7" fmla="*/ 77 h 157"/>
              </a:gdLst>
              <a:ahLst/>
              <a:cxnLst>
                <a:cxn ang="0">
                  <a:pos x="T0" y="T1"/>
                </a:cxn>
                <a:cxn ang="0">
                  <a:pos x="T2" y="T3"/>
                </a:cxn>
                <a:cxn ang="0">
                  <a:pos x="T4" y="T5"/>
                </a:cxn>
                <a:cxn ang="0">
                  <a:pos x="T6" y="T7"/>
                </a:cxn>
              </a:cxnLst>
              <a:rect l="0" t="0" r="r" b="b"/>
              <a:pathLst>
                <a:path w="197" h="157">
                  <a:moveTo>
                    <a:pt x="197" y="77"/>
                  </a:moveTo>
                  <a:cubicBezTo>
                    <a:pt x="185" y="47"/>
                    <a:pt x="166" y="21"/>
                    <a:pt x="143" y="0"/>
                  </a:cubicBezTo>
                  <a:cubicBezTo>
                    <a:pt x="0" y="157"/>
                    <a:pt x="0" y="157"/>
                    <a:pt x="0" y="157"/>
                  </a:cubicBezTo>
                  <a:lnTo>
                    <a:pt x="197" y="77"/>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13"/>
            <p:cNvSpPr>
              <a:spLocks/>
            </p:cNvSpPr>
            <p:nvPr/>
          </p:nvSpPr>
          <p:spPr bwMode="auto">
            <a:xfrm>
              <a:off x="6476" y="3645"/>
              <a:ext cx="297" cy="478"/>
            </a:xfrm>
            <a:custGeom>
              <a:avLst/>
              <a:gdLst>
                <a:gd name="T0" fmla="*/ 122 w 212"/>
                <a:gd name="T1" fmla="*/ 0 h 341"/>
                <a:gd name="T2" fmla="*/ 0 w 212"/>
                <a:gd name="T3" fmla="*/ 192 h 341"/>
                <a:gd name="T4" fmla="*/ 61 w 212"/>
                <a:gd name="T5" fmla="*/ 341 h 341"/>
                <a:gd name="T6" fmla="*/ 212 w 212"/>
                <a:gd name="T7" fmla="*/ 192 h 341"/>
                <a:gd name="T8" fmla="*/ 122 w 212"/>
                <a:gd name="T9" fmla="*/ 0 h 341"/>
              </a:gdLst>
              <a:ahLst/>
              <a:cxnLst>
                <a:cxn ang="0">
                  <a:pos x="T0" y="T1"/>
                </a:cxn>
                <a:cxn ang="0">
                  <a:pos x="T2" y="T3"/>
                </a:cxn>
                <a:cxn ang="0">
                  <a:pos x="T4" y="T5"/>
                </a:cxn>
                <a:cxn ang="0">
                  <a:pos x="T6" y="T7"/>
                </a:cxn>
                <a:cxn ang="0">
                  <a:pos x="T8" y="T9"/>
                </a:cxn>
              </a:cxnLst>
              <a:rect l="0" t="0" r="r" b="b"/>
              <a:pathLst>
                <a:path w="212" h="341">
                  <a:moveTo>
                    <a:pt x="122" y="0"/>
                  </a:moveTo>
                  <a:cubicBezTo>
                    <a:pt x="50" y="34"/>
                    <a:pt x="0" y="107"/>
                    <a:pt x="0" y="192"/>
                  </a:cubicBezTo>
                  <a:cubicBezTo>
                    <a:pt x="0" y="250"/>
                    <a:pt x="23" y="303"/>
                    <a:pt x="61" y="341"/>
                  </a:cubicBezTo>
                  <a:cubicBezTo>
                    <a:pt x="212" y="192"/>
                    <a:pt x="212" y="192"/>
                    <a:pt x="212" y="192"/>
                  </a:cubicBezTo>
                  <a:lnTo>
                    <a:pt x="122" y="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14"/>
            <p:cNvSpPr>
              <a:spLocks/>
            </p:cNvSpPr>
            <p:nvPr/>
          </p:nvSpPr>
          <p:spPr bwMode="auto">
            <a:xfrm>
              <a:off x="6773" y="3802"/>
              <a:ext cx="298" cy="112"/>
            </a:xfrm>
            <a:custGeom>
              <a:avLst/>
              <a:gdLst>
                <a:gd name="T0" fmla="*/ 0 w 213"/>
                <a:gd name="T1" fmla="*/ 80 h 80"/>
                <a:gd name="T2" fmla="*/ 213 w 213"/>
                <a:gd name="T3" fmla="*/ 80 h 80"/>
                <a:gd name="T4" fmla="*/ 197 w 213"/>
                <a:gd name="T5" fmla="*/ 0 h 80"/>
                <a:gd name="T6" fmla="*/ 0 w 213"/>
                <a:gd name="T7" fmla="*/ 80 h 80"/>
              </a:gdLst>
              <a:ahLst/>
              <a:cxnLst>
                <a:cxn ang="0">
                  <a:pos x="T0" y="T1"/>
                </a:cxn>
                <a:cxn ang="0">
                  <a:pos x="T2" y="T3"/>
                </a:cxn>
                <a:cxn ang="0">
                  <a:pos x="T4" y="T5"/>
                </a:cxn>
                <a:cxn ang="0">
                  <a:pos x="T6" y="T7"/>
                </a:cxn>
              </a:cxnLst>
              <a:rect l="0" t="0" r="r" b="b"/>
              <a:pathLst>
                <a:path w="213" h="80">
                  <a:moveTo>
                    <a:pt x="0" y="80"/>
                  </a:moveTo>
                  <a:cubicBezTo>
                    <a:pt x="213" y="80"/>
                    <a:pt x="213" y="80"/>
                    <a:pt x="213" y="80"/>
                  </a:cubicBezTo>
                  <a:cubicBezTo>
                    <a:pt x="213" y="52"/>
                    <a:pt x="207" y="25"/>
                    <a:pt x="197" y="0"/>
                  </a:cubicBezTo>
                  <a:lnTo>
                    <a:pt x="0" y="8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15"/>
            <p:cNvSpPr>
              <a:spLocks/>
            </p:cNvSpPr>
            <p:nvPr/>
          </p:nvSpPr>
          <p:spPr bwMode="auto">
            <a:xfrm>
              <a:off x="6562" y="3914"/>
              <a:ext cx="211" cy="266"/>
            </a:xfrm>
            <a:custGeom>
              <a:avLst/>
              <a:gdLst>
                <a:gd name="T0" fmla="*/ 0 w 151"/>
                <a:gd name="T1" fmla="*/ 149 h 190"/>
                <a:gd name="T2" fmla="*/ 55 w 151"/>
                <a:gd name="T3" fmla="*/ 190 h 190"/>
                <a:gd name="T4" fmla="*/ 151 w 151"/>
                <a:gd name="T5" fmla="*/ 0 h 190"/>
                <a:gd name="T6" fmla="*/ 0 w 151"/>
                <a:gd name="T7" fmla="*/ 149 h 190"/>
              </a:gdLst>
              <a:ahLst/>
              <a:cxnLst>
                <a:cxn ang="0">
                  <a:pos x="T0" y="T1"/>
                </a:cxn>
                <a:cxn ang="0">
                  <a:pos x="T2" y="T3"/>
                </a:cxn>
                <a:cxn ang="0">
                  <a:pos x="T4" y="T5"/>
                </a:cxn>
                <a:cxn ang="0">
                  <a:pos x="T6" y="T7"/>
                </a:cxn>
              </a:cxnLst>
              <a:rect l="0" t="0" r="r" b="b"/>
              <a:pathLst>
                <a:path w="151" h="190">
                  <a:moveTo>
                    <a:pt x="0" y="149"/>
                  </a:moveTo>
                  <a:cubicBezTo>
                    <a:pt x="16" y="165"/>
                    <a:pt x="35" y="179"/>
                    <a:pt x="55" y="190"/>
                  </a:cubicBezTo>
                  <a:cubicBezTo>
                    <a:pt x="151" y="0"/>
                    <a:pt x="151" y="0"/>
                    <a:pt x="151" y="0"/>
                  </a:cubicBezTo>
                  <a:lnTo>
                    <a:pt x="0" y="149"/>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16"/>
            <p:cNvSpPr>
              <a:spLocks/>
            </p:cNvSpPr>
            <p:nvPr/>
          </p:nvSpPr>
          <p:spPr bwMode="auto">
            <a:xfrm>
              <a:off x="6639" y="3914"/>
              <a:ext cx="432" cy="298"/>
            </a:xfrm>
            <a:custGeom>
              <a:avLst/>
              <a:gdLst>
                <a:gd name="T0" fmla="*/ 0 w 309"/>
                <a:gd name="T1" fmla="*/ 190 h 213"/>
                <a:gd name="T2" fmla="*/ 96 w 309"/>
                <a:gd name="T3" fmla="*/ 213 h 213"/>
                <a:gd name="T4" fmla="*/ 309 w 309"/>
                <a:gd name="T5" fmla="*/ 0 h 213"/>
                <a:gd name="T6" fmla="*/ 96 w 309"/>
                <a:gd name="T7" fmla="*/ 0 h 213"/>
                <a:gd name="T8" fmla="*/ 0 w 309"/>
                <a:gd name="T9" fmla="*/ 190 h 213"/>
              </a:gdLst>
              <a:ahLst/>
              <a:cxnLst>
                <a:cxn ang="0">
                  <a:pos x="T0" y="T1"/>
                </a:cxn>
                <a:cxn ang="0">
                  <a:pos x="T2" y="T3"/>
                </a:cxn>
                <a:cxn ang="0">
                  <a:pos x="T4" y="T5"/>
                </a:cxn>
                <a:cxn ang="0">
                  <a:pos x="T6" y="T7"/>
                </a:cxn>
                <a:cxn ang="0">
                  <a:pos x="T8" y="T9"/>
                </a:cxn>
              </a:cxnLst>
              <a:rect l="0" t="0" r="r" b="b"/>
              <a:pathLst>
                <a:path w="309" h="213">
                  <a:moveTo>
                    <a:pt x="0" y="190"/>
                  </a:moveTo>
                  <a:cubicBezTo>
                    <a:pt x="29" y="204"/>
                    <a:pt x="62" y="213"/>
                    <a:pt x="96" y="213"/>
                  </a:cubicBezTo>
                  <a:cubicBezTo>
                    <a:pt x="214" y="213"/>
                    <a:pt x="309" y="118"/>
                    <a:pt x="309" y="0"/>
                  </a:cubicBezTo>
                  <a:cubicBezTo>
                    <a:pt x="96" y="0"/>
                    <a:pt x="96" y="0"/>
                    <a:pt x="96" y="0"/>
                  </a:cubicBezTo>
                  <a:lnTo>
                    <a:pt x="0" y="19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17"/>
            <p:cNvSpPr>
              <a:spLocks/>
            </p:cNvSpPr>
            <p:nvPr/>
          </p:nvSpPr>
          <p:spPr bwMode="auto">
            <a:xfrm>
              <a:off x="6641" y="4085"/>
              <a:ext cx="915" cy="197"/>
            </a:xfrm>
            <a:custGeom>
              <a:avLst/>
              <a:gdLst>
                <a:gd name="T0" fmla="*/ 511 w 654"/>
                <a:gd name="T1" fmla="*/ 44 h 141"/>
                <a:gd name="T2" fmla="*/ 404 w 654"/>
                <a:gd name="T3" fmla="*/ 12 h 141"/>
                <a:gd name="T4" fmla="*/ 349 w 654"/>
                <a:gd name="T5" fmla="*/ 6 h 141"/>
                <a:gd name="T6" fmla="*/ 0 w 654"/>
                <a:gd name="T7" fmla="*/ 141 h 141"/>
                <a:gd name="T8" fmla="*/ 231 w 654"/>
                <a:gd name="T9" fmla="*/ 141 h 141"/>
                <a:gd name="T10" fmla="*/ 654 w 654"/>
                <a:gd name="T11" fmla="*/ 141 h 141"/>
                <a:gd name="T12" fmla="*/ 511 w 654"/>
                <a:gd name="T13" fmla="*/ 44 h 141"/>
              </a:gdLst>
              <a:ahLst/>
              <a:cxnLst>
                <a:cxn ang="0">
                  <a:pos x="T0" y="T1"/>
                </a:cxn>
                <a:cxn ang="0">
                  <a:pos x="T2" y="T3"/>
                </a:cxn>
                <a:cxn ang="0">
                  <a:pos x="T4" y="T5"/>
                </a:cxn>
                <a:cxn ang="0">
                  <a:pos x="T6" y="T7"/>
                </a:cxn>
                <a:cxn ang="0">
                  <a:pos x="T8" y="T9"/>
                </a:cxn>
                <a:cxn ang="0">
                  <a:pos x="T10" y="T11"/>
                </a:cxn>
                <a:cxn ang="0">
                  <a:pos x="T12" y="T13"/>
                </a:cxn>
              </a:cxnLst>
              <a:rect l="0" t="0" r="r" b="b"/>
              <a:pathLst>
                <a:path w="654" h="141">
                  <a:moveTo>
                    <a:pt x="511" y="44"/>
                  </a:moveTo>
                  <a:cubicBezTo>
                    <a:pt x="477" y="29"/>
                    <a:pt x="441" y="18"/>
                    <a:pt x="404" y="12"/>
                  </a:cubicBezTo>
                  <a:cubicBezTo>
                    <a:pt x="386" y="9"/>
                    <a:pt x="367" y="7"/>
                    <a:pt x="349" y="6"/>
                  </a:cubicBezTo>
                  <a:cubicBezTo>
                    <a:pt x="223" y="0"/>
                    <a:pt x="96" y="45"/>
                    <a:pt x="0" y="141"/>
                  </a:cubicBezTo>
                  <a:cubicBezTo>
                    <a:pt x="231" y="141"/>
                    <a:pt x="231" y="141"/>
                    <a:pt x="231" y="141"/>
                  </a:cubicBezTo>
                  <a:cubicBezTo>
                    <a:pt x="654" y="141"/>
                    <a:pt x="654" y="141"/>
                    <a:pt x="654" y="141"/>
                  </a:cubicBezTo>
                  <a:cubicBezTo>
                    <a:pt x="612" y="99"/>
                    <a:pt x="563" y="67"/>
                    <a:pt x="511" y="44"/>
                  </a:cubicBez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Rectangle 18"/>
            <p:cNvSpPr>
              <a:spLocks noChangeArrowheads="1"/>
            </p:cNvSpPr>
            <p:nvPr/>
          </p:nvSpPr>
          <p:spPr bwMode="auto">
            <a:xfrm>
              <a:off x="6093" y="4053"/>
              <a:ext cx="76" cy="229"/>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19"/>
            <p:cNvSpPr>
              <a:spLocks/>
            </p:cNvSpPr>
            <p:nvPr/>
          </p:nvSpPr>
          <p:spPr bwMode="auto">
            <a:xfrm>
              <a:off x="5818" y="4089"/>
              <a:ext cx="76" cy="193"/>
            </a:xfrm>
            <a:custGeom>
              <a:avLst/>
              <a:gdLst>
                <a:gd name="T0" fmla="*/ 0 w 76"/>
                <a:gd name="T1" fmla="*/ 0 h 193"/>
                <a:gd name="T2" fmla="*/ 0 w 76"/>
                <a:gd name="T3" fmla="*/ 39 h 193"/>
                <a:gd name="T4" fmla="*/ 0 w 76"/>
                <a:gd name="T5" fmla="*/ 193 h 193"/>
                <a:gd name="T6" fmla="*/ 76 w 76"/>
                <a:gd name="T7" fmla="*/ 193 h 193"/>
                <a:gd name="T8" fmla="*/ 76 w 76"/>
                <a:gd name="T9" fmla="*/ 10 h 193"/>
                <a:gd name="T10" fmla="*/ 76 w 76"/>
                <a:gd name="T11" fmla="*/ 0 h 193"/>
                <a:gd name="T12" fmla="*/ 0 w 76"/>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76" h="193">
                  <a:moveTo>
                    <a:pt x="0" y="0"/>
                  </a:moveTo>
                  <a:lnTo>
                    <a:pt x="0" y="39"/>
                  </a:lnTo>
                  <a:lnTo>
                    <a:pt x="0" y="193"/>
                  </a:lnTo>
                  <a:lnTo>
                    <a:pt x="76" y="193"/>
                  </a:lnTo>
                  <a:lnTo>
                    <a:pt x="76" y="10"/>
                  </a:lnTo>
                  <a:lnTo>
                    <a:pt x="76" y="0"/>
                  </a:lnTo>
                  <a:lnTo>
                    <a:pt x="0" y="0"/>
                  </a:lnTo>
                  <a:close/>
                </a:path>
              </a:pathLst>
            </a:custGeom>
            <a:solidFill>
              <a:srgbClr val="28C9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20"/>
            <p:cNvSpPr>
              <a:spLocks/>
            </p:cNvSpPr>
            <p:nvPr/>
          </p:nvSpPr>
          <p:spPr bwMode="auto">
            <a:xfrm>
              <a:off x="5910" y="3904"/>
              <a:ext cx="75" cy="378"/>
            </a:xfrm>
            <a:custGeom>
              <a:avLst/>
              <a:gdLst>
                <a:gd name="T0" fmla="*/ 0 w 75"/>
                <a:gd name="T1" fmla="*/ 0 h 378"/>
                <a:gd name="T2" fmla="*/ 0 w 75"/>
                <a:gd name="T3" fmla="*/ 188 h 378"/>
                <a:gd name="T4" fmla="*/ 0 w 75"/>
                <a:gd name="T5" fmla="*/ 378 h 378"/>
                <a:gd name="T6" fmla="*/ 75 w 75"/>
                <a:gd name="T7" fmla="*/ 378 h 378"/>
                <a:gd name="T8" fmla="*/ 75 w 75"/>
                <a:gd name="T9" fmla="*/ 158 h 378"/>
                <a:gd name="T10" fmla="*/ 75 w 75"/>
                <a:gd name="T11" fmla="*/ 0 h 378"/>
                <a:gd name="T12" fmla="*/ 0 w 75"/>
                <a:gd name="T13" fmla="*/ 0 h 378"/>
              </a:gdLst>
              <a:ahLst/>
              <a:cxnLst>
                <a:cxn ang="0">
                  <a:pos x="T0" y="T1"/>
                </a:cxn>
                <a:cxn ang="0">
                  <a:pos x="T2" y="T3"/>
                </a:cxn>
                <a:cxn ang="0">
                  <a:pos x="T4" y="T5"/>
                </a:cxn>
                <a:cxn ang="0">
                  <a:pos x="T6" y="T7"/>
                </a:cxn>
                <a:cxn ang="0">
                  <a:pos x="T8" y="T9"/>
                </a:cxn>
                <a:cxn ang="0">
                  <a:pos x="T10" y="T11"/>
                </a:cxn>
                <a:cxn ang="0">
                  <a:pos x="T12" y="T13"/>
                </a:cxn>
              </a:cxnLst>
              <a:rect l="0" t="0" r="r" b="b"/>
              <a:pathLst>
                <a:path w="75" h="378">
                  <a:moveTo>
                    <a:pt x="0" y="0"/>
                  </a:moveTo>
                  <a:lnTo>
                    <a:pt x="0" y="188"/>
                  </a:lnTo>
                  <a:lnTo>
                    <a:pt x="0" y="378"/>
                  </a:lnTo>
                  <a:lnTo>
                    <a:pt x="75" y="378"/>
                  </a:lnTo>
                  <a:lnTo>
                    <a:pt x="75" y="158"/>
                  </a:lnTo>
                  <a:lnTo>
                    <a:pt x="75" y="0"/>
                  </a:lnTo>
                  <a:lnTo>
                    <a:pt x="0" y="0"/>
                  </a:lnTo>
                  <a:close/>
                </a:path>
              </a:pathLst>
            </a:custGeom>
            <a:solidFill>
              <a:srgbClr val="1F4F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21"/>
            <p:cNvSpPr>
              <a:spLocks/>
            </p:cNvSpPr>
            <p:nvPr/>
          </p:nvSpPr>
          <p:spPr bwMode="auto">
            <a:xfrm>
              <a:off x="6001" y="3736"/>
              <a:ext cx="77" cy="546"/>
            </a:xfrm>
            <a:custGeom>
              <a:avLst/>
              <a:gdLst>
                <a:gd name="T0" fmla="*/ 0 w 77"/>
                <a:gd name="T1" fmla="*/ 0 h 546"/>
                <a:gd name="T2" fmla="*/ 0 w 77"/>
                <a:gd name="T3" fmla="*/ 319 h 546"/>
                <a:gd name="T4" fmla="*/ 0 w 77"/>
                <a:gd name="T5" fmla="*/ 546 h 546"/>
                <a:gd name="T6" fmla="*/ 77 w 77"/>
                <a:gd name="T7" fmla="*/ 546 h 546"/>
                <a:gd name="T8" fmla="*/ 77 w 77"/>
                <a:gd name="T9" fmla="*/ 290 h 546"/>
                <a:gd name="T10" fmla="*/ 77 w 77"/>
                <a:gd name="T11" fmla="*/ 0 h 546"/>
                <a:gd name="T12" fmla="*/ 0 w 77"/>
                <a:gd name="T13" fmla="*/ 0 h 546"/>
              </a:gdLst>
              <a:ahLst/>
              <a:cxnLst>
                <a:cxn ang="0">
                  <a:pos x="T0" y="T1"/>
                </a:cxn>
                <a:cxn ang="0">
                  <a:pos x="T2" y="T3"/>
                </a:cxn>
                <a:cxn ang="0">
                  <a:pos x="T4" y="T5"/>
                </a:cxn>
                <a:cxn ang="0">
                  <a:pos x="T6" y="T7"/>
                </a:cxn>
                <a:cxn ang="0">
                  <a:pos x="T8" y="T9"/>
                </a:cxn>
                <a:cxn ang="0">
                  <a:pos x="T10" y="T11"/>
                </a:cxn>
                <a:cxn ang="0">
                  <a:pos x="T12" y="T13"/>
                </a:cxn>
              </a:cxnLst>
              <a:rect l="0" t="0" r="r" b="b"/>
              <a:pathLst>
                <a:path w="77" h="546">
                  <a:moveTo>
                    <a:pt x="0" y="0"/>
                  </a:moveTo>
                  <a:lnTo>
                    <a:pt x="0" y="319"/>
                  </a:lnTo>
                  <a:lnTo>
                    <a:pt x="0" y="546"/>
                  </a:lnTo>
                  <a:lnTo>
                    <a:pt x="77" y="546"/>
                  </a:lnTo>
                  <a:lnTo>
                    <a:pt x="77" y="290"/>
                  </a:lnTo>
                  <a:lnTo>
                    <a:pt x="77" y="0"/>
                  </a:lnTo>
                  <a:lnTo>
                    <a:pt x="0" y="0"/>
                  </a:ln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22"/>
            <p:cNvSpPr>
              <a:spLocks/>
            </p:cNvSpPr>
            <p:nvPr/>
          </p:nvSpPr>
          <p:spPr bwMode="auto">
            <a:xfrm>
              <a:off x="6185" y="3910"/>
              <a:ext cx="76" cy="372"/>
            </a:xfrm>
            <a:custGeom>
              <a:avLst/>
              <a:gdLst>
                <a:gd name="T0" fmla="*/ 0 w 76"/>
                <a:gd name="T1" fmla="*/ 0 h 372"/>
                <a:gd name="T2" fmla="*/ 0 w 76"/>
                <a:gd name="T3" fmla="*/ 74 h 372"/>
                <a:gd name="T4" fmla="*/ 0 w 76"/>
                <a:gd name="T5" fmla="*/ 372 h 372"/>
                <a:gd name="T6" fmla="*/ 76 w 76"/>
                <a:gd name="T7" fmla="*/ 372 h 372"/>
                <a:gd name="T8" fmla="*/ 76 w 76"/>
                <a:gd name="T9" fmla="*/ 43 h 372"/>
                <a:gd name="T10" fmla="*/ 76 w 76"/>
                <a:gd name="T11" fmla="*/ 0 h 372"/>
                <a:gd name="T12" fmla="*/ 0 w 76"/>
                <a:gd name="T13" fmla="*/ 0 h 372"/>
              </a:gdLst>
              <a:ahLst/>
              <a:cxnLst>
                <a:cxn ang="0">
                  <a:pos x="T0" y="T1"/>
                </a:cxn>
                <a:cxn ang="0">
                  <a:pos x="T2" y="T3"/>
                </a:cxn>
                <a:cxn ang="0">
                  <a:pos x="T4" y="T5"/>
                </a:cxn>
                <a:cxn ang="0">
                  <a:pos x="T6" y="T7"/>
                </a:cxn>
                <a:cxn ang="0">
                  <a:pos x="T8" y="T9"/>
                </a:cxn>
                <a:cxn ang="0">
                  <a:pos x="T10" y="T11"/>
                </a:cxn>
                <a:cxn ang="0">
                  <a:pos x="T12" y="T13"/>
                </a:cxn>
              </a:cxnLst>
              <a:rect l="0" t="0" r="r" b="b"/>
              <a:pathLst>
                <a:path w="76" h="372">
                  <a:moveTo>
                    <a:pt x="0" y="0"/>
                  </a:moveTo>
                  <a:lnTo>
                    <a:pt x="0" y="74"/>
                  </a:lnTo>
                  <a:lnTo>
                    <a:pt x="0" y="372"/>
                  </a:lnTo>
                  <a:lnTo>
                    <a:pt x="76" y="372"/>
                  </a:lnTo>
                  <a:lnTo>
                    <a:pt x="76" y="43"/>
                  </a:lnTo>
                  <a:lnTo>
                    <a:pt x="76" y="0"/>
                  </a:lnTo>
                  <a:lnTo>
                    <a:pt x="0" y="0"/>
                  </a:ln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23"/>
            <p:cNvSpPr>
              <a:spLocks/>
            </p:cNvSpPr>
            <p:nvPr/>
          </p:nvSpPr>
          <p:spPr bwMode="auto">
            <a:xfrm>
              <a:off x="5634" y="4097"/>
              <a:ext cx="77" cy="185"/>
            </a:xfrm>
            <a:custGeom>
              <a:avLst/>
              <a:gdLst>
                <a:gd name="T0" fmla="*/ 0 w 77"/>
                <a:gd name="T1" fmla="*/ 0 h 185"/>
                <a:gd name="T2" fmla="*/ 0 w 77"/>
                <a:gd name="T3" fmla="*/ 104 h 185"/>
                <a:gd name="T4" fmla="*/ 0 w 77"/>
                <a:gd name="T5" fmla="*/ 185 h 185"/>
                <a:gd name="T6" fmla="*/ 77 w 77"/>
                <a:gd name="T7" fmla="*/ 185 h 185"/>
                <a:gd name="T8" fmla="*/ 77 w 77"/>
                <a:gd name="T9" fmla="*/ 73 h 185"/>
                <a:gd name="T10" fmla="*/ 77 w 77"/>
                <a:gd name="T11" fmla="*/ 0 h 185"/>
                <a:gd name="T12" fmla="*/ 0 w 77"/>
                <a:gd name="T13" fmla="*/ 0 h 185"/>
              </a:gdLst>
              <a:ahLst/>
              <a:cxnLst>
                <a:cxn ang="0">
                  <a:pos x="T0" y="T1"/>
                </a:cxn>
                <a:cxn ang="0">
                  <a:pos x="T2" y="T3"/>
                </a:cxn>
                <a:cxn ang="0">
                  <a:pos x="T4" y="T5"/>
                </a:cxn>
                <a:cxn ang="0">
                  <a:pos x="T6" y="T7"/>
                </a:cxn>
                <a:cxn ang="0">
                  <a:pos x="T8" y="T9"/>
                </a:cxn>
                <a:cxn ang="0">
                  <a:pos x="T10" y="T11"/>
                </a:cxn>
                <a:cxn ang="0">
                  <a:pos x="T12" y="T13"/>
                </a:cxn>
              </a:cxnLst>
              <a:rect l="0" t="0" r="r" b="b"/>
              <a:pathLst>
                <a:path w="77" h="185">
                  <a:moveTo>
                    <a:pt x="0" y="0"/>
                  </a:moveTo>
                  <a:lnTo>
                    <a:pt x="0" y="104"/>
                  </a:lnTo>
                  <a:lnTo>
                    <a:pt x="0" y="185"/>
                  </a:lnTo>
                  <a:lnTo>
                    <a:pt x="77" y="185"/>
                  </a:lnTo>
                  <a:lnTo>
                    <a:pt x="77" y="73"/>
                  </a:lnTo>
                  <a:lnTo>
                    <a:pt x="77" y="0"/>
                  </a:lnTo>
                  <a:lnTo>
                    <a:pt x="0" y="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24"/>
            <p:cNvSpPr>
              <a:spLocks/>
            </p:cNvSpPr>
            <p:nvPr/>
          </p:nvSpPr>
          <p:spPr bwMode="auto">
            <a:xfrm>
              <a:off x="5727" y="3794"/>
              <a:ext cx="75" cy="488"/>
            </a:xfrm>
            <a:custGeom>
              <a:avLst/>
              <a:gdLst>
                <a:gd name="T0" fmla="*/ 0 w 75"/>
                <a:gd name="T1" fmla="*/ 0 h 488"/>
                <a:gd name="T2" fmla="*/ 0 w 75"/>
                <a:gd name="T3" fmla="*/ 371 h 488"/>
                <a:gd name="T4" fmla="*/ 0 w 75"/>
                <a:gd name="T5" fmla="*/ 488 h 488"/>
                <a:gd name="T6" fmla="*/ 75 w 75"/>
                <a:gd name="T7" fmla="*/ 488 h 488"/>
                <a:gd name="T8" fmla="*/ 75 w 75"/>
                <a:gd name="T9" fmla="*/ 340 h 488"/>
                <a:gd name="T10" fmla="*/ 75 w 75"/>
                <a:gd name="T11" fmla="*/ 0 h 488"/>
                <a:gd name="T12" fmla="*/ 0 w 75"/>
                <a:gd name="T13" fmla="*/ 0 h 488"/>
              </a:gdLst>
              <a:ahLst/>
              <a:cxnLst>
                <a:cxn ang="0">
                  <a:pos x="T0" y="T1"/>
                </a:cxn>
                <a:cxn ang="0">
                  <a:pos x="T2" y="T3"/>
                </a:cxn>
                <a:cxn ang="0">
                  <a:pos x="T4" y="T5"/>
                </a:cxn>
                <a:cxn ang="0">
                  <a:pos x="T6" y="T7"/>
                </a:cxn>
                <a:cxn ang="0">
                  <a:pos x="T8" y="T9"/>
                </a:cxn>
                <a:cxn ang="0">
                  <a:pos x="T10" y="T11"/>
                </a:cxn>
                <a:cxn ang="0">
                  <a:pos x="T12" y="T13"/>
                </a:cxn>
              </a:cxnLst>
              <a:rect l="0" t="0" r="r" b="b"/>
              <a:pathLst>
                <a:path w="75" h="488">
                  <a:moveTo>
                    <a:pt x="0" y="0"/>
                  </a:moveTo>
                  <a:lnTo>
                    <a:pt x="0" y="371"/>
                  </a:lnTo>
                  <a:lnTo>
                    <a:pt x="0" y="488"/>
                  </a:lnTo>
                  <a:lnTo>
                    <a:pt x="75" y="488"/>
                  </a:lnTo>
                  <a:lnTo>
                    <a:pt x="75" y="340"/>
                  </a:lnTo>
                  <a:lnTo>
                    <a:pt x="75" y="0"/>
                  </a:lnTo>
                  <a:lnTo>
                    <a:pt x="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Rectangle 25"/>
            <p:cNvSpPr>
              <a:spLocks noChangeArrowheads="1"/>
            </p:cNvSpPr>
            <p:nvPr/>
          </p:nvSpPr>
          <p:spPr bwMode="auto">
            <a:xfrm>
              <a:off x="7116" y="4088"/>
              <a:ext cx="155" cy="53"/>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Rectangle 26"/>
            <p:cNvSpPr>
              <a:spLocks noChangeArrowheads="1"/>
            </p:cNvSpPr>
            <p:nvPr/>
          </p:nvSpPr>
          <p:spPr bwMode="auto">
            <a:xfrm>
              <a:off x="7116" y="4141"/>
              <a:ext cx="155" cy="138"/>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27"/>
            <p:cNvSpPr>
              <a:spLocks noChangeArrowheads="1"/>
            </p:cNvSpPr>
            <p:nvPr/>
          </p:nvSpPr>
          <p:spPr bwMode="auto">
            <a:xfrm>
              <a:off x="7297" y="3855"/>
              <a:ext cx="156" cy="154"/>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Rectangle 28"/>
            <p:cNvSpPr>
              <a:spLocks noChangeArrowheads="1"/>
            </p:cNvSpPr>
            <p:nvPr/>
          </p:nvSpPr>
          <p:spPr bwMode="auto">
            <a:xfrm>
              <a:off x="7297" y="4009"/>
              <a:ext cx="156" cy="27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Rectangle 29"/>
            <p:cNvSpPr>
              <a:spLocks noChangeArrowheads="1"/>
            </p:cNvSpPr>
            <p:nvPr/>
          </p:nvSpPr>
          <p:spPr bwMode="auto">
            <a:xfrm>
              <a:off x="7479" y="4055"/>
              <a:ext cx="155" cy="156"/>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Rectangle 30"/>
            <p:cNvSpPr>
              <a:spLocks noChangeArrowheads="1"/>
            </p:cNvSpPr>
            <p:nvPr/>
          </p:nvSpPr>
          <p:spPr bwMode="auto">
            <a:xfrm>
              <a:off x="7479" y="4211"/>
              <a:ext cx="155" cy="68"/>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2" name="Rectangle 221"/>
          <p:cNvSpPr/>
          <p:nvPr/>
        </p:nvSpPr>
        <p:spPr bwMode="auto">
          <a:xfrm>
            <a:off x="1" y="6781052"/>
            <a:ext cx="12191377" cy="94934"/>
          </a:xfrm>
          <a:prstGeom prst="rect">
            <a:avLst/>
          </a:prstGeom>
          <a:solidFill>
            <a:srgbClr val="7FBA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GB" sz="1961" dirty="0">
              <a:gradFill>
                <a:gsLst>
                  <a:gs pos="5417">
                    <a:srgbClr val="000000"/>
                  </a:gs>
                  <a:gs pos="100000">
                    <a:srgbClr val="000000"/>
                  </a:gs>
                </a:gsLst>
                <a:lin ang="5400000" scaled="0"/>
              </a:gradFill>
            </a:endParaRPr>
          </a:p>
        </p:txBody>
      </p:sp>
      <p:grpSp>
        <p:nvGrpSpPr>
          <p:cNvPr id="226" name="Group 225"/>
          <p:cNvGrpSpPr/>
          <p:nvPr/>
        </p:nvGrpSpPr>
        <p:grpSpPr>
          <a:xfrm flipH="1">
            <a:off x="2347979" y="5911646"/>
            <a:ext cx="221157" cy="431275"/>
            <a:chOff x="7958790" y="6287789"/>
            <a:chExt cx="200911" cy="391794"/>
          </a:xfrm>
        </p:grpSpPr>
        <p:sp>
          <p:nvSpPr>
            <p:cNvPr id="228" name="Freeform 227"/>
            <p:cNvSpPr>
              <a:spLocks/>
            </p:cNvSpPr>
            <p:nvPr/>
          </p:nvSpPr>
          <p:spPr bwMode="auto">
            <a:xfrm>
              <a:off x="8039746" y="6527718"/>
              <a:ext cx="41365" cy="151865"/>
            </a:xfrm>
            <a:custGeom>
              <a:avLst/>
              <a:gdLst>
                <a:gd name="T0" fmla="*/ 70 w 70"/>
                <a:gd name="T1" fmla="*/ 257 h 257"/>
                <a:gd name="T2" fmla="*/ 70 w 70"/>
                <a:gd name="T3" fmla="*/ 257 h 257"/>
                <a:gd name="T4" fmla="*/ 0 w 70"/>
                <a:gd name="T5" fmla="*/ 257 h 257"/>
                <a:gd name="T6" fmla="*/ 0 w 70"/>
                <a:gd name="T7" fmla="*/ 0 h 257"/>
                <a:gd name="T8" fmla="*/ 70 w 70"/>
                <a:gd name="T9" fmla="*/ 0 h 257"/>
                <a:gd name="T10" fmla="*/ 70 w 70"/>
                <a:gd name="T11" fmla="*/ 257 h 257"/>
                <a:gd name="T12" fmla="*/ 70 w 70"/>
                <a:gd name="T13" fmla="*/ 257 h 257"/>
                <a:gd name="T14" fmla="*/ 70 w 70"/>
                <a:gd name="T15" fmla="*/ 257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257">
                  <a:moveTo>
                    <a:pt x="70" y="257"/>
                  </a:moveTo>
                  <a:lnTo>
                    <a:pt x="70" y="257"/>
                  </a:lnTo>
                  <a:lnTo>
                    <a:pt x="0" y="257"/>
                  </a:lnTo>
                  <a:lnTo>
                    <a:pt x="0" y="0"/>
                  </a:lnTo>
                  <a:lnTo>
                    <a:pt x="70" y="0"/>
                  </a:lnTo>
                  <a:lnTo>
                    <a:pt x="70" y="257"/>
                  </a:lnTo>
                  <a:lnTo>
                    <a:pt x="70" y="257"/>
                  </a:lnTo>
                  <a:lnTo>
                    <a:pt x="70" y="257"/>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defTabSz="914400">
                <a:defRPr/>
              </a:pPr>
              <a:endParaRPr lang="en-US" kern="0">
                <a:solidFill>
                  <a:srgbClr val="505050"/>
                </a:solidFill>
              </a:endParaRPr>
            </a:p>
          </p:txBody>
        </p:sp>
        <p:sp>
          <p:nvSpPr>
            <p:cNvPr id="229" name="Freeform 228"/>
            <p:cNvSpPr>
              <a:spLocks/>
            </p:cNvSpPr>
            <p:nvPr/>
          </p:nvSpPr>
          <p:spPr bwMode="auto">
            <a:xfrm>
              <a:off x="7958790" y="6391789"/>
              <a:ext cx="200911" cy="202093"/>
            </a:xfrm>
            <a:custGeom>
              <a:avLst/>
              <a:gdLst>
                <a:gd name="T0" fmla="*/ 97 w 97"/>
                <a:gd name="T1" fmla="*/ 48 h 97"/>
                <a:gd name="T2" fmla="*/ 97 w 97"/>
                <a:gd name="T3" fmla="*/ 48 h 97"/>
                <a:gd name="T4" fmla="*/ 48 w 97"/>
                <a:gd name="T5" fmla="*/ 97 h 97"/>
                <a:gd name="T6" fmla="*/ 0 w 97"/>
                <a:gd name="T7" fmla="*/ 48 h 97"/>
                <a:gd name="T8" fmla="*/ 48 w 97"/>
                <a:gd name="T9" fmla="*/ 0 h 97"/>
                <a:gd name="T10" fmla="*/ 97 w 97"/>
                <a:gd name="T11" fmla="*/ 48 h 97"/>
              </a:gdLst>
              <a:ahLst/>
              <a:cxnLst>
                <a:cxn ang="0">
                  <a:pos x="T0" y="T1"/>
                </a:cxn>
                <a:cxn ang="0">
                  <a:pos x="T2" y="T3"/>
                </a:cxn>
                <a:cxn ang="0">
                  <a:pos x="T4" y="T5"/>
                </a:cxn>
                <a:cxn ang="0">
                  <a:pos x="T6" y="T7"/>
                </a:cxn>
                <a:cxn ang="0">
                  <a:pos x="T8" y="T9"/>
                </a:cxn>
                <a:cxn ang="0">
                  <a:pos x="T10" y="T11"/>
                </a:cxn>
              </a:cxnLst>
              <a:rect l="0" t="0" r="r" b="b"/>
              <a:pathLst>
                <a:path w="97" h="97">
                  <a:moveTo>
                    <a:pt x="97" y="48"/>
                  </a:moveTo>
                  <a:cubicBezTo>
                    <a:pt x="97" y="48"/>
                    <a:pt x="97" y="48"/>
                    <a:pt x="97" y="48"/>
                  </a:cubicBezTo>
                  <a:cubicBezTo>
                    <a:pt x="97" y="75"/>
                    <a:pt x="75" y="97"/>
                    <a:pt x="48" y="97"/>
                  </a:cubicBezTo>
                  <a:cubicBezTo>
                    <a:pt x="22" y="97"/>
                    <a:pt x="0" y="75"/>
                    <a:pt x="0" y="48"/>
                  </a:cubicBezTo>
                  <a:cubicBezTo>
                    <a:pt x="0" y="22"/>
                    <a:pt x="22" y="0"/>
                    <a:pt x="48" y="0"/>
                  </a:cubicBezTo>
                  <a:cubicBezTo>
                    <a:pt x="75" y="0"/>
                    <a:pt x="97" y="22"/>
                    <a:pt x="97" y="48"/>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defTabSz="932316">
                <a:defRPr/>
              </a:pPr>
              <a:endParaRPr lang="en-US" kern="0">
                <a:solidFill>
                  <a:srgbClr val="000000"/>
                </a:solidFill>
              </a:endParaRPr>
            </a:p>
          </p:txBody>
        </p:sp>
        <p:sp>
          <p:nvSpPr>
            <p:cNvPr id="230" name="Freeform 229"/>
            <p:cNvSpPr>
              <a:spLocks/>
            </p:cNvSpPr>
            <p:nvPr/>
          </p:nvSpPr>
          <p:spPr bwMode="auto">
            <a:xfrm>
              <a:off x="7985382" y="6287789"/>
              <a:ext cx="147138" cy="147729"/>
            </a:xfrm>
            <a:custGeom>
              <a:avLst/>
              <a:gdLst>
                <a:gd name="T0" fmla="*/ 71 w 71"/>
                <a:gd name="T1" fmla="*/ 35 h 71"/>
                <a:gd name="T2" fmla="*/ 71 w 71"/>
                <a:gd name="T3" fmla="*/ 35 h 71"/>
                <a:gd name="T4" fmla="*/ 35 w 71"/>
                <a:gd name="T5" fmla="*/ 71 h 71"/>
                <a:gd name="T6" fmla="*/ 0 w 71"/>
                <a:gd name="T7" fmla="*/ 35 h 71"/>
                <a:gd name="T8" fmla="*/ 35 w 71"/>
                <a:gd name="T9" fmla="*/ 0 h 71"/>
                <a:gd name="T10" fmla="*/ 71 w 71"/>
                <a:gd name="T11" fmla="*/ 35 h 71"/>
              </a:gdLst>
              <a:ahLst/>
              <a:cxnLst>
                <a:cxn ang="0">
                  <a:pos x="T0" y="T1"/>
                </a:cxn>
                <a:cxn ang="0">
                  <a:pos x="T2" y="T3"/>
                </a:cxn>
                <a:cxn ang="0">
                  <a:pos x="T4" y="T5"/>
                </a:cxn>
                <a:cxn ang="0">
                  <a:pos x="T6" y="T7"/>
                </a:cxn>
                <a:cxn ang="0">
                  <a:pos x="T8" y="T9"/>
                </a:cxn>
                <a:cxn ang="0">
                  <a:pos x="T10" y="T11"/>
                </a:cxn>
              </a:cxnLst>
              <a:rect l="0" t="0" r="r" b="b"/>
              <a:pathLst>
                <a:path w="71" h="71">
                  <a:moveTo>
                    <a:pt x="71" y="35"/>
                  </a:moveTo>
                  <a:cubicBezTo>
                    <a:pt x="71" y="35"/>
                    <a:pt x="71" y="35"/>
                    <a:pt x="71" y="35"/>
                  </a:cubicBezTo>
                  <a:cubicBezTo>
                    <a:pt x="71" y="55"/>
                    <a:pt x="55" y="71"/>
                    <a:pt x="35" y="71"/>
                  </a:cubicBezTo>
                  <a:cubicBezTo>
                    <a:pt x="16" y="71"/>
                    <a:pt x="0" y="55"/>
                    <a:pt x="0" y="35"/>
                  </a:cubicBezTo>
                  <a:cubicBezTo>
                    <a:pt x="0" y="16"/>
                    <a:pt x="16" y="0"/>
                    <a:pt x="35" y="0"/>
                  </a:cubicBezTo>
                  <a:cubicBezTo>
                    <a:pt x="55" y="0"/>
                    <a:pt x="71" y="16"/>
                    <a:pt x="71" y="35"/>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defTabSz="932316">
                <a:defRPr/>
              </a:pPr>
              <a:endParaRPr lang="en-US" kern="0">
                <a:solidFill>
                  <a:srgbClr val="000000"/>
                </a:solidFill>
              </a:endParaRPr>
            </a:p>
          </p:txBody>
        </p:sp>
      </p:grpSp>
      <p:grpSp>
        <p:nvGrpSpPr>
          <p:cNvPr id="231" name="Group 230"/>
          <p:cNvGrpSpPr/>
          <p:nvPr/>
        </p:nvGrpSpPr>
        <p:grpSpPr>
          <a:xfrm flipH="1">
            <a:off x="4719455" y="6381750"/>
            <a:ext cx="221157" cy="431275"/>
            <a:chOff x="7958790" y="6287789"/>
            <a:chExt cx="200911" cy="391794"/>
          </a:xfrm>
        </p:grpSpPr>
        <p:sp>
          <p:nvSpPr>
            <p:cNvPr id="241" name="Freeform 240"/>
            <p:cNvSpPr>
              <a:spLocks/>
            </p:cNvSpPr>
            <p:nvPr/>
          </p:nvSpPr>
          <p:spPr bwMode="auto">
            <a:xfrm>
              <a:off x="8039746" y="6527718"/>
              <a:ext cx="41365" cy="151865"/>
            </a:xfrm>
            <a:custGeom>
              <a:avLst/>
              <a:gdLst>
                <a:gd name="T0" fmla="*/ 70 w 70"/>
                <a:gd name="T1" fmla="*/ 257 h 257"/>
                <a:gd name="T2" fmla="*/ 70 w 70"/>
                <a:gd name="T3" fmla="*/ 257 h 257"/>
                <a:gd name="T4" fmla="*/ 0 w 70"/>
                <a:gd name="T5" fmla="*/ 257 h 257"/>
                <a:gd name="T6" fmla="*/ 0 w 70"/>
                <a:gd name="T7" fmla="*/ 0 h 257"/>
                <a:gd name="T8" fmla="*/ 70 w 70"/>
                <a:gd name="T9" fmla="*/ 0 h 257"/>
                <a:gd name="T10" fmla="*/ 70 w 70"/>
                <a:gd name="T11" fmla="*/ 257 h 257"/>
                <a:gd name="T12" fmla="*/ 70 w 70"/>
                <a:gd name="T13" fmla="*/ 257 h 257"/>
                <a:gd name="T14" fmla="*/ 70 w 70"/>
                <a:gd name="T15" fmla="*/ 257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257">
                  <a:moveTo>
                    <a:pt x="70" y="257"/>
                  </a:moveTo>
                  <a:lnTo>
                    <a:pt x="70" y="257"/>
                  </a:lnTo>
                  <a:lnTo>
                    <a:pt x="0" y="257"/>
                  </a:lnTo>
                  <a:lnTo>
                    <a:pt x="0" y="0"/>
                  </a:lnTo>
                  <a:lnTo>
                    <a:pt x="70" y="0"/>
                  </a:lnTo>
                  <a:lnTo>
                    <a:pt x="70" y="257"/>
                  </a:lnTo>
                  <a:lnTo>
                    <a:pt x="70" y="257"/>
                  </a:lnTo>
                  <a:lnTo>
                    <a:pt x="70" y="257"/>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defTabSz="914400">
                <a:defRPr/>
              </a:pPr>
              <a:endParaRPr lang="en-US" kern="0">
                <a:solidFill>
                  <a:srgbClr val="505050"/>
                </a:solidFill>
              </a:endParaRPr>
            </a:p>
          </p:txBody>
        </p:sp>
        <p:sp>
          <p:nvSpPr>
            <p:cNvPr id="256" name="Freeform 255"/>
            <p:cNvSpPr>
              <a:spLocks/>
            </p:cNvSpPr>
            <p:nvPr/>
          </p:nvSpPr>
          <p:spPr bwMode="auto">
            <a:xfrm>
              <a:off x="7958790" y="6391789"/>
              <a:ext cx="200911" cy="202093"/>
            </a:xfrm>
            <a:custGeom>
              <a:avLst/>
              <a:gdLst>
                <a:gd name="T0" fmla="*/ 97 w 97"/>
                <a:gd name="T1" fmla="*/ 48 h 97"/>
                <a:gd name="T2" fmla="*/ 97 w 97"/>
                <a:gd name="T3" fmla="*/ 48 h 97"/>
                <a:gd name="T4" fmla="*/ 48 w 97"/>
                <a:gd name="T5" fmla="*/ 97 h 97"/>
                <a:gd name="T6" fmla="*/ 0 w 97"/>
                <a:gd name="T7" fmla="*/ 48 h 97"/>
                <a:gd name="T8" fmla="*/ 48 w 97"/>
                <a:gd name="T9" fmla="*/ 0 h 97"/>
                <a:gd name="T10" fmla="*/ 97 w 97"/>
                <a:gd name="T11" fmla="*/ 48 h 97"/>
              </a:gdLst>
              <a:ahLst/>
              <a:cxnLst>
                <a:cxn ang="0">
                  <a:pos x="T0" y="T1"/>
                </a:cxn>
                <a:cxn ang="0">
                  <a:pos x="T2" y="T3"/>
                </a:cxn>
                <a:cxn ang="0">
                  <a:pos x="T4" y="T5"/>
                </a:cxn>
                <a:cxn ang="0">
                  <a:pos x="T6" y="T7"/>
                </a:cxn>
                <a:cxn ang="0">
                  <a:pos x="T8" y="T9"/>
                </a:cxn>
                <a:cxn ang="0">
                  <a:pos x="T10" y="T11"/>
                </a:cxn>
              </a:cxnLst>
              <a:rect l="0" t="0" r="r" b="b"/>
              <a:pathLst>
                <a:path w="97" h="97">
                  <a:moveTo>
                    <a:pt x="97" y="48"/>
                  </a:moveTo>
                  <a:cubicBezTo>
                    <a:pt x="97" y="48"/>
                    <a:pt x="97" y="48"/>
                    <a:pt x="97" y="48"/>
                  </a:cubicBezTo>
                  <a:cubicBezTo>
                    <a:pt x="97" y="75"/>
                    <a:pt x="75" y="97"/>
                    <a:pt x="48" y="97"/>
                  </a:cubicBezTo>
                  <a:cubicBezTo>
                    <a:pt x="22" y="97"/>
                    <a:pt x="0" y="75"/>
                    <a:pt x="0" y="48"/>
                  </a:cubicBezTo>
                  <a:cubicBezTo>
                    <a:pt x="0" y="22"/>
                    <a:pt x="22" y="0"/>
                    <a:pt x="48" y="0"/>
                  </a:cubicBezTo>
                  <a:cubicBezTo>
                    <a:pt x="75" y="0"/>
                    <a:pt x="97" y="22"/>
                    <a:pt x="97" y="48"/>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defTabSz="932316">
                <a:defRPr/>
              </a:pPr>
              <a:endParaRPr lang="en-US" kern="0">
                <a:solidFill>
                  <a:srgbClr val="000000"/>
                </a:solidFill>
              </a:endParaRPr>
            </a:p>
          </p:txBody>
        </p:sp>
        <p:sp>
          <p:nvSpPr>
            <p:cNvPr id="259" name="Freeform 258"/>
            <p:cNvSpPr>
              <a:spLocks/>
            </p:cNvSpPr>
            <p:nvPr/>
          </p:nvSpPr>
          <p:spPr bwMode="auto">
            <a:xfrm>
              <a:off x="7985382" y="6287789"/>
              <a:ext cx="147138" cy="147729"/>
            </a:xfrm>
            <a:custGeom>
              <a:avLst/>
              <a:gdLst>
                <a:gd name="T0" fmla="*/ 71 w 71"/>
                <a:gd name="T1" fmla="*/ 35 h 71"/>
                <a:gd name="T2" fmla="*/ 71 w 71"/>
                <a:gd name="T3" fmla="*/ 35 h 71"/>
                <a:gd name="T4" fmla="*/ 35 w 71"/>
                <a:gd name="T5" fmla="*/ 71 h 71"/>
                <a:gd name="T6" fmla="*/ 0 w 71"/>
                <a:gd name="T7" fmla="*/ 35 h 71"/>
                <a:gd name="T8" fmla="*/ 35 w 71"/>
                <a:gd name="T9" fmla="*/ 0 h 71"/>
                <a:gd name="T10" fmla="*/ 71 w 71"/>
                <a:gd name="T11" fmla="*/ 35 h 71"/>
              </a:gdLst>
              <a:ahLst/>
              <a:cxnLst>
                <a:cxn ang="0">
                  <a:pos x="T0" y="T1"/>
                </a:cxn>
                <a:cxn ang="0">
                  <a:pos x="T2" y="T3"/>
                </a:cxn>
                <a:cxn ang="0">
                  <a:pos x="T4" y="T5"/>
                </a:cxn>
                <a:cxn ang="0">
                  <a:pos x="T6" y="T7"/>
                </a:cxn>
                <a:cxn ang="0">
                  <a:pos x="T8" y="T9"/>
                </a:cxn>
                <a:cxn ang="0">
                  <a:pos x="T10" y="T11"/>
                </a:cxn>
              </a:cxnLst>
              <a:rect l="0" t="0" r="r" b="b"/>
              <a:pathLst>
                <a:path w="71" h="71">
                  <a:moveTo>
                    <a:pt x="71" y="35"/>
                  </a:moveTo>
                  <a:cubicBezTo>
                    <a:pt x="71" y="35"/>
                    <a:pt x="71" y="35"/>
                    <a:pt x="71" y="35"/>
                  </a:cubicBezTo>
                  <a:cubicBezTo>
                    <a:pt x="71" y="55"/>
                    <a:pt x="55" y="71"/>
                    <a:pt x="35" y="71"/>
                  </a:cubicBezTo>
                  <a:cubicBezTo>
                    <a:pt x="16" y="71"/>
                    <a:pt x="0" y="55"/>
                    <a:pt x="0" y="35"/>
                  </a:cubicBezTo>
                  <a:cubicBezTo>
                    <a:pt x="0" y="16"/>
                    <a:pt x="16" y="0"/>
                    <a:pt x="35" y="0"/>
                  </a:cubicBezTo>
                  <a:cubicBezTo>
                    <a:pt x="55" y="0"/>
                    <a:pt x="71" y="16"/>
                    <a:pt x="71" y="35"/>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defTabSz="932316">
                <a:defRPr/>
              </a:pPr>
              <a:endParaRPr lang="en-US" kern="0">
                <a:solidFill>
                  <a:srgbClr val="000000"/>
                </a:solidFill>
              </a:endParaRPr>
            </a:p>
          </p:txBody>
        </p:sp>
      </p:grpSp>
      <p:sp>
        <p:nvSpPr>
          <p:cNvPr id="260" name="Freeform 28"/>
          <p:cNvSpPr>
            <a:spLocks/>
          </p:cNvSpPr>
          <p:nvPr/>
        </p:nvSpPr>
        <p:spPr bwMode="auto">
          <a:xfrm>
            <a:off x="467683" y="5761830"/>
            <a:ext cx="1638208" cy="1035674"/>
          </a:xfrm>
          <a:custGeom>
            <a:avLst/>
            <a:gdLst>
              <a:gd name="T0" fmla="*/ 541 w 677"/>
              <a:gd name="T1" fmla="*/ 0 h 428"/>
              <a:gd name="T2" fmla="*/ 541 w 677"/>
              <a:gd name="T3" fmla="*/ 85 h 428"/>
              <a:gd name="T4" fmla="*/ 406 w 677"/>
              <a:gd name="T5" fmla="*/ 85 h 428"/>
              <a:gd name="T6" fmla="*/ 406 w 677"/>
              <a:gd name="T7" fmla="*/ 170 h 428"/>
              <a:gd name="T8" fmla="*/ 271 w 677"/>
              <a:gd name="T9" fmla="*/ 170 h 428"/>
              <a:gd name="T10" fmla="*/ 271 w 677"/>
              <a:gd name="T11" fmla="*/ 257 h 428"/>
              <a:gd name="T12" fmla="*/ 272 w 677"/>
              <a:gd name="T13" fmla="*/ 257 h 428"/>
              <a:gd name="T14" fmla="*/ 271 w 677"/>
              <a:gd name="T15" fmla="*/ 257 h 428"/>
              <a:gd name="T16" fmla="*/ 271 w 677"/>
              <a:gd name="T17" fmla="*/ 257 h 428"/>
              <a:gd name="T18" fmla="*/ 135 w 677"/>
              <a:gd name="T19" fmla="*/ 257 h 428"/>
              <a:gd name="T20" fmla="*/ 135 w 677"/>
              <a:gd name="T21" fmla="*/ 341 h 428"/>
              <a:gd name="T22" fmla="*/ 0 w 677"/>
              <a:gd name="T23" fmla="*/ 341 h 428"/>
              <a:gd name="T24" fmla="*/ 0 w 677"/>
              <a:gd name="T25" fmla="*/ 428 h 428"/>
              <a:gd name="T26" fmla="*/ 135 w 677"/>
              <a:gd name="T27" fmla="*/ 428 h 428"/>
              <a:gd name="T28" fmla="*/ 677 w 677"/>
              <a:gd name="T29" fmla="*/ 428 h 428"/>
              <a:gd name="T30" fmla="*/ 677 w 677"/>
              <a:gd name="T31" fmla="*/ 87 h 428"/>
              <a:gd name="T32" fmla="*/ 677 w 677"/>
              <a:gd name="T33" fmla="*/ 0 h 428"/>
              <a:gd name="T34" fmla="*/ 541 w 677"/>
              <a:gd name="T35"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7" h="428">
                <a:moveTo>
                  <a:pt x="541" y="0"/>
                </a:moveTo>
                <a:lnTo>
                  <a:pt x="541" y="85"/>
                </a:lnTo>
                <a:lnTo>
                  <a:pt x="406" y="85"/>
                </a:lnTo>
                <a:lnTo>
                  <a:pt x="406" y="170"/>
                </a:lnTo>
                <a:lnTo>
                  <a:pt x="271" y="170"/>
                </a:lnTo>
                <a:lnTo>
                  <a:pt x="271" y="257"/>
                </a:lnTo>
                <a:lnTo>
                  <a:pt x="272" y="257"/>
                </a:lnTo>
                <a:lnTo>
                  <a:pt x="271" y="257"/>
                </a:lnTo>
                <a:lnTo>
                  <a:pt x="271" y="257"/>
                </a:lnTo>
                <a:lnTo>
                  <a:pt x="135" y="257"/>
                </a:lnTo>
                <a:lnTo>
                  <a:pt x="135" y="341"/>
                </a:lnTo>
                <a:lnTo>
                  <a:pt x="0" y="341"/>
                </a:lnTo>
                <a:lnTo>
                  <a:pt x="0" y="428"/>
                </a:lnTo>
                <a:lnTo>
                  <a:pt x="135" y="428"/>
                </a:lnTo>
                <a:lnTo>
                  <a:pt x="677" y="428"/>
                </a:lnTo>
                <a:lnTo>
                  <a:pt x="677" y="87"/>
                </a:lnTo>
                <a:lnTo>
                  <a:pt x="677" y="0"/>
                </a:lnTo>
                <a:lnTo>
                  <a:pt x="5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61" name="Freeform 36"/>
          <p:cNvSpPr>
            <a:spLocks noEditPoints="1"/>
          </p:cNvSpPr>
          <p:nvPr/>
        </p:nvSpPr>
        <p:spPr bwMode="auto">
          <a:xfrm>
            <a:off x="467683" y="6173196"/>
            <a:ext cx="1638208" cy="624308"/>
          </a:xfrm>
          <a:custGeom>
            <a:avLst/>
            <a:gdLst>
              <a:gd name="T0" fmla="*/ 271 w 677"/>
              <a:gd name="T1" fmla="*/ 87 h 258"/>
              <a:gd name="T2" fmla="*/ 272 w 677"/>
              <a:gd name="T3" fmla="*/ 87 h 258"/>
              <a:gd name="T4" fmla="*/ 271 w 677"/>
              <a:gd name="T5" fmla="*/ 87 h 258"/>
              <a:gd name="T6" fmla="*/ 271 w 677"/>
              <a:gd name="T7" fmla="*/ 87 h 258"/>
              <a:gd name="T8" fmla="*/ 271 w 677"/>
              <a:gd name="T9" fmla="*/ 0 h 258"/>
              <a:gd name="T10" fmla="*/ 271 w 677"/>
              <a:gd name="T11" fmla="*/ 0 h 258"/>
              <a:gd name="T12" fmla="*/ 271 w 677"/>
              <a:gd name="T13" fmla="*/ 87 h 258"/>
              <a:gd name="T14" fmla="*/ 135 w 677"/>
              <a:gd name="T15" fmla="*/ 87 h 258"/>
              <a:gd name="T16" fmla="*/ 135 w 677"/>
              <a:gd name="T17" fmla="*/ 171 h 258"/>
              <a:gd name="T18" fmla="*/ 16 w 677"/>
              <a:gd name="T19" fmla="*/ 171 h 258"/>
              <a:gd name="T20" fmla="*/ 0 w 677"/>
              <a:gd name="T21" fmla="*/ 171 h 258"/>
              <a:gd name="T22" fmla="*/ 0 w 677"/>
              <a:gd name="T23" fmla="*/ 258 h 258"/>
              <a:gd name="T24" fmla="*/ 135 w 677"/>
              <a:gd name="T25" fmla="*/ 258 h 258"/>
              <a:gd name="T26" fmla="*/ 677 w 677"/>
              <a:gd name="T27" fmla="*/ 258 h 258"/>
              <a:gd name="T28" fmla="*/ 271 w 677"/>
              <a:gd name="T2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7" h="258">
                <a:moveTo>
                  <a:pt x="271" y="87"/>
                </a:moveTo>
                <a:lnTo>
                  <a:pt x="272" y="87"/>
                </a:lnTo>
                <a:lnTo>
                  <a:pt x="271" y="87"/>
                </a:lnTo>
                <a:lnTo>
                  <a:pt x="271" y="87"/>
                </a:lnTo>
                <a:moveTo>
                  <a:pt x="271" y="0"/>
                </a:moveTo>
                <a:lnTo>
                  <a:pt x="271" y="0"/>
                </a:lnTo>
                <a:lnTo>
                  <a:pt x="271" y="87"/>
                </a:lnTo>
                <a:lnTo>
                  <a:pt x="135" y="87"/>
                </a:lnTo>
                <a:lnTo>
                  <a:pt x="135" y="171"/>
                </a:lnTo>
                <a:lnTo>
                  <a:pt x="16" y="171"/>
                </a:lnTo>
                <a:lnTo>
                  <a:pt x="0" y="171"/>
                </a:lnTo>
                <a:lnTo>
                  <a:pt x="0" y="258"/>
                </a:lnTo>
                <a:lnTo>
                  <a:pt x="135" y="258"/>
                </a:lnTo>
                <a:lnTo>
                  <a:pt x="677" y="258"/>
                </a:lnTo>
                <a:lnTo>
                  <a:pt x="27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pic>
        <p:nvPicPr>
          <p:cNvPr id="262" name="Picture 261"/>
          <p:cNvPicPr>
            <a:picLocks noChangeAspect="1"/>
          </p:cNvPicPr>
          <p:nvPr/>
        </p:nvPicPr>
        <p:blipFill>
          <a:blip r:embed="rId3"/>
          <a:stretch>
            <a:fillRect/>
          </a:stretch>
        </p:blipFill>
        <p:spPr>
          <a:xfrm>
            <a:off x="6664661" y="5392257"/>
            <a:ext cx="1939120" cy="1409174"/>
          </a:xfrm>
          <a:prstGeom prst="rect">
            <a:avLst/>
          </a:prstGeom>
        </p:spPr>
      </p:pic>
      <p:sp>
        <p:nvSpPr>
          <p:cNvPr id="2" name="Slide Number Placeholder 1"/>
          <p:cNvSpPr>
            <a:spLocks noGrp="1"/>
          </p:cNvSpPr>
          <p:nvPr>
            <p:ph type="sldNum" sz="quarter" idx="12"/>
          </p:nvPr>
        </p:nvSpPr>
        <p:spPr/>
        <p:txBody>
          <a:bodyPr/>
          <a:lstStyle/>
          <a:p>
            <a:fld id="{6A4C1A4A-E5E6-4CC1-B72C-A20A4EB3E2D2}" type="slidenum">
              <a:rPr lang="en-US" smtClean="0">
                <a:solidFill>
                  <a:schemeClr val="bg1"/>
                </a:solidFill>
              </a:rPr>
              <a:pPr/>
              <a:t>18</a:t>
            </a:fld>
            <a:endParaRPr lang="en-US" dirty="0">
              <a:solidFill>
                <a:schemeClr val="bg1"/>
              </a:solidFill>
            </a:endParaRPr>
          </a:p>
        </p:txBody>
      </p:sp>
    </p:spTree>
    <p:extLst>
      <p:ext uri="{BB962C8B-B14F-4D97-AF65-F5344CB8AC3E}">
        <p14:creationId xmlns:p14="http://schemas.microsoft.com/office/powerpoint/2010/main" val="188860039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N" dirty="0"/>
              <a:t>Adding EMS to your Practice</a:t>
            </a:r>
            <a:endParaRPr lang="en-US" dirty="0"/>
          </a:p>
        </p:txBody>
      </p:sp>
      <p:sp>
        <p:nvSpPr>
          <p:cNvPr id="5" name="Rectangle 4"/>
          <p:cNvSpPr/>
          <p:nvPr/>
        </p:nvSpPr>
        <p:spPr>
          <a:xfrm>
            <a:off x="303214" y="3656669"/>
            <a:ext cx="11582400" cy="2583575"/>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grpSp>
        <p:nvGrpSpPr>
          <p:cNvPr id="230" name="Group 229"/>
          <p:cNvGrpSpPr/>
          <p:nvPr/>
        </p:nvGrpSpPr>
        <p:grpSpPr>
          <a:xfrm>
            <a:off x="0" y="6385766"/>
            <a:ext cx="12192000" cy="484734"/>
            <a:chOff x="0" y="6385766"/>
            <a:chExt cx="12192000" cy="484734"/>
          </a:xfrm>
        </p:grpSpPr>
        <p:sp>
          <p:nvSpPr>
            <p:cNvPr id="231" name="Rectangle 230"/>
            <p:cNvSpPr/>
            <p:nvPr/>
          </p:nvSpPr>
          <p:spPr bwMode="auto">
            <a:xfrm>
              <a:off x="0" y="6779060"/>
              <a:ext cx="12192000" cy="91440"/>
            </a:xfrm>
            <a:prstGeom prst="rect">
              <a:avLst/>
            </a:prstGeom>
            <a:solidFill>
              <a:srgbClr val="92D05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IN"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32" name="Freeform 18"/>
            <p:cNvSpPr>
              <a:spLocks/>
            </p:cNvSpPr>
            <p:nvPr/>
          </p:nvSpPr>
          <p:spPr bwMode="auto">
            <a:xfrm flipH="1">
              <a:off x="7917151" y="6592799"/>
              <a:ext cx="4274849" cy="192817"/>
            </a:xfrm>
            <a:custGeom>
              <a:avLst/>
              <a:gdLst>
                <a:gd name="T0" fmla="*/ 0 w 1014"/>
                <a:gd name="T1" fmla="*/ 296 h 296"/>
                <a:gd name="T2" fmla="*/ 0 w 1014"/>
                <a:gd name="T3" fmla="*/ 296 h 296"/>
                <a:gd name="T4" fmla="*/ 1014 w 1014"/>
                <a:gd name="T5" fmla="*/ 296 h 296"/>
                <a:gd name="T6" fmla="*/ 1014 w 1014"/>
                <a:gd name="T7" fmla="*/ 238 h 296"/>
                <a:gd name="T8" fmla="*/ 0 w 1014"/>
                <a:gd name="T9" fmla="*/ 296 h 296"/>
                <a:gd name="connsiteX0" fmla="*/ 0 w 10000"/>
                <a:gd name="connsiteY0" fmla="*/ 7541 h 7541"/>
                <a:gd name="connsiteX1" fmla="*/ 0 w 10000"/>
                <a:gd name="connsiteY1" fmla="*/ 7541 h 7541"/>
                <a:gd name="connsiteX2" fmla="*/ 10000 w 10000"/>
                <a:gd name="connsiteY2" fmla="*/ 5582 h 7541"/>
                <a:gd name="connsiteX3" fmla="*/ 0 w 10000"/>
                <a:gd name="connsiteY3" fmla="*/ 7541 h 7541"/>
                <a:gd name="connsiteX0" fmla="*/ 0 w 10030"/>
                <a:gd name="connsiteY0" fmla="*/ 8523 h 8827"/>
                <a:gd name="connsiteX1" fmla="*/ 0 w 10030"/>
                <a:gd name="connsiteY1" fmla="*/ 8523 h 8827"/>
                <a:gd name="connsiteX2" fmla="*/ 10030 w 10030"/>
                <a:gd name="connsiteY2" fmla="*/ 8827 h 8827"/>
                <a:gd name="connsiteX3" fmla="*/ 0 w 10030"/>
                <a:gd name="connsiteY3" fmla="*/ 8523 h 8827"/>
                <a:gd name="connsiteX0" fmla="*/ 0 w 10000"/>
                <a:gd name="connsiteY0" fmla="*/ 15386 h 15730"/>
                <a:gd name="connsiteX1" fmla="*/ 0 w 10000"/>
                <a:gd name="connsiteY1" fmla="*/ 15386 h 15730"/>
                <a:gd name="connsiteX2" fmla="*/ 10000 w 10000"/>
                <a:gd name="connsiteY2" fmla="*/ 15730 h 15730"/>
                <a:gd name="connsiteX3" fmla="*/ 0 w 10000"/>
                <a:gd name="connsiteY3" fmla="*/ 15386 h 15730"/>
                <a:gd name="connsiteX0" fmla="*/ 0 w 10000"/>
                <a:gd name="connsiteY0" fmla="*/ 12466 h 12810"/>
                <a:gd name="connsiteX1" fmla="*/ 0 w 10000"/>
                <a:gd name="connsiteY1" fmla="*/ 12466 h 12810"/>
                <a:gd name="connsiteX2" fmla="*/ 10000 w 10000"/>
                <a:gd name="connsiteY2" fmla="*/ 12810 h 12810"/>
                <a:gd name="connsiteX3" fmla="*/ 0 w 10000"/>
                <a:gd name="connsiteY3" fmla="*/ 12466 h 12810"/>
                <a:gd name="connsiteX0" fmla="*/ 0 w 10011"/>
                <a:gd name="connsiteY0" fmla="*/ 10968 h 14189"/>
                <a:gd name="connsiteX1" fmla="*/ 11 w 10011"/>
                <a:gd name="connsiteY1" fmla="*/ 13845 h 14189"/>
                <a:gd name="connsiteX2" fmla="*/ 10011 w 10011"/>
                <a:gd name="connsiteY2" fmla="*/ 14189 h 14189"/>
                <a:gd name="connsiteX3" fmla="*/ 0 w 10011"/>
                <a:gd name="connsiteY3" fmla="*/ 10968 h 14189"/>
                <a:gd name="connsiteX0" fmla="*/ 1 w 10012"/>
                <a:gd name="connsiteY0" fmla="*/ 10968 h 14189"/>
                <a:gd name="connsiteX1" fmla="*/ 1 w 10012"/>
                <a:gd name="connsiteY1" fmla="*/ 14153 h 14189"/>
                <a:gd name="connsiteX2" fmla="*/ 10012 w 10012"/>
                <a:gd name="connsiteY2" fmla="*/ 14189 h 14189"/>
                <a:gd name="connsiteX3" fmla="*/ 1 w 10012"/>
                <a:gd name="connsiteY3" fmla="*/ 10968 h 14189"/>
                <a:gd name="connsiteX0" fmla="*/ 12 w 10012"/>
                <a:gd name="connsiteY0" fmla="*/ 12410 h 12857"/>
                <a:gd name="connsiteX1" fmla="*/ 1 w 10012"/>
                <a:gd name="connsiteY1" fmla="*/ 12821 h 12857"/>
                <a:gd name="connsiteX2" fmla="*/ 10012 w 10012"/>
                <a:gd name="connsiteY2" fmla="*/ 12857 h 12857"/>
                <a:gd name="connsiteX3" fmla="*/ 12 w 10012"/>
                <a:gd name="connsiteY3" fmla="*/ 12410 h 12857"/>
                <a:gd name="connsiteX0" fmla="*/ 0 w 10022"/>
                <a:gd name="connsiteY0" fmla="*/ 12580 h 12869"/>
                <a:gd name="connsiteX1" fmla="*/ 11 w 10022"/>
                <a:gd name="connsiteY1" fmla="*/ 12683 h 12869"/>
                <a:gd name="connsiteX2" fmla="*/ 10022 w 10022"/>
                <a:gd name="connsiteY2" fmla="*/ 12719 h 12869"/>
                <a:gd name="connsiteX3" fmla="*/ 0 w 10022"/>
                <a:gd name="connsiteY3" fmla="*/ 12580 h 12869"/>
              </a:gdLst>
              <a:ahLst/>
              <a:cxnLst>
                <a:cxn ang="0">
                  <a:pos x="connsiteX0" y="connsiteY0"/>
                </a:cxn>
                <a:cxn ang="0">
                  <a:pos x="connsiteX1" y="connsiteY1"/>
                </a:cxn>
                <a:cxn ang="0">
                  <a:pos x="connsiteX2" y="connsiteY2"/>
                </a:cxn>
                <a:cxn ang="0">
                  <a:pos x="connsiteX3" y="connsiteY3"/>
                </a:cxn>
              </a:cxnLst>
              <a:rect l="l" t="t" r="r" b="b"/>
              <a:pathLst>
                <a:path w="10022" h="12869">
                  <a:moveTo>
                    <a:pt x="0" y="12580"/>
                  </a:moveTo>
                  <a:cubicBezTo>
                    <a:pt x="4" y="13539"/>
                    <a:pt x="7" y="11724"/>
                    <a:pt x="11" y="12683"/>
                  </a:cubicBezTo>
                  <a:lnTo>
                    <a:pt x="10022" y="12719"/>
                  </a:lnTo>
                  <a:cubicBezTo>
                    <a:pt x="5911" y="-6759"/>
                    <a:pt x="2724" y="-1478"/>
                    <a:pt x="0" y="12580"/>
                  </a:cubicBez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1109758"/>
              <a:endParaRPr lang="en-US" sz="2244">
                <a:solidFill>
                  <a:srgbClr val="505050"/>
                </a:solidFill>
                <a:latin typeface="Segoe UI"/>
              </a:endParaRPr>
            </a:p>
          </p:txBody>
        </p:sp>
        <p:sp>
          <p:nvSpPr>
            <p:cNvPr id="233" name="Freeform 232"/>
            <p:cNvSpPr>
              <a:spLocks/>
            </p:cNvSpPr>
            <p:nvPr/>
          </p:nvSpPr>
          <p:spPr bwMode="auto">
            <a:xfrm flipH="1">
              <a:off x="11226660" y="6504748"/>
              <a:ext cx="965339" cy="276369"/>
            </a:xfrm>
            <a:custGeom>
              <a:avLst/>
              <a:gdLst>
                <a:gd name="connsiteX0" fmla="*/ 321196 w 1116041"/>
                <a:gd name="connsiteY0" fmla="*/ 973 h 381496"/>
                <a:gd name="connsiteX1" fmla="*/ 23898 w 1116041"/>
                <a:gd name="connsiteY1" fmla="*/ 39291 h 381496"/>
                <a:gd name="connsiteX2" fmla="*/ 0 w 1116041"/>
                <a:gd name="connsiteY2" fmla="*/ 48045 h 381496"/>
                <a:gd name="connsiteX3" fmla="*/ 0 w 1116041"/>
                <a:gd name="connsiteY3" fmla="*/ 380753 h 381496"/>
                <a:gd name="connsiteX4" fmla="*/ 1116041 w 1116041"/>
                <a:gd name="connsiteY4" fmla="*/ 381496 h 381496"/>
                <a:gd name="connsiteX5" fmla="*/ 321196 w 1116041"/>
                <a:gd name="connsiteY5" fmla="*/ 973 h 38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41" h="381496">
                  <a:moveTo>
                    <a:pt x="321196" y="973"/>
                  </a:moveTo>
                  <a:cubicBezTo>
                    <a:pt x="218145" y="-3937"/>
                    <a:pt x="119209" y="9890"/>
                    <a:pt x="23898" y="39291"/>
                  </a:cubicBezTo>
                  <a:lnTo>
                    <a:pt x="0" y="48045"/>
                  </a:lnTo>
                  <a:lnTo>
                    <a:pt x="0" y="380753"/>
                  </a:lnTo>
                  <a:lnTo>
                    <a:pt x="1116041" y="381496"/>
                  </a:lnTo>
                  <a:cubicBezTo>
                    <a:pt x="824511" y="125888"/>
                    <a:pt x="561649" y="12428"/>
                    <a:pt x="321196" y="973"/>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noAutofit/>
            </a:bodyPr>
            <a:lstStyle/>
            <a:p>
              <a:pPr defTabSz="932137">
                <a:defRPr/>
              </a:pPr>
              <a:endParaRPr lang="en-US" sz="1800" kern="0">
                <a:solidFill>
                  <a:srgbClr val="000000"/>
                </a:solidFill>
              </a:endParaRPr>
            </a:p>
          </p:txBody>
        </p:sp>
        <p:grpSp>
          <p:nvGrpSpPr>
            <p:cNvPr id="234" name="Group 233"/>
            <p:cNvGrpSpPr/>
            <p:nvPr/>
          </p:nvGrpSpPr>
          <p:grpSpPr>
            <a:xfrm>
              <a:off x="11933948" y="6385766"/>
              <a:ext cx="158037" cy="131816"/>
              <a:chOff x="7363193" y="4665889"/>
              <a:chExt cx="354013" cy="295275"/>
            </a:xfrm>
          </p:grpSpPr>
          <p:sp>
            <p:nvSpPr>
              <p:cNvPr id="247" name="Rectangle 90"/>
              <p:cNvSpPr>
                <a:spLocks noChangeArrowheads="1"/>
              </p:cNvSpPr>
              <p:nvPr/>
            </p:nvSpPr>
            <p:spPr bwMode="auto">
              <a:xfrm>
                <a:off x="7425106" y="4845277"/>
                <a:ext cx="31750" cy="115887"/>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248" name="Oval 91"/>
              <p:cNvSpPr>
                <a:spLocks noChangeArrowheads="1"/>
              </p:cNvSpPr>
              <p:nvPr/>
            </p:nvSpPr>
            <p:spPr bwMode="auto">
              <a:xfrm>
                <a:off x="7363193" y="4743677"/>
                <a:ext cx="153988" cy="152400"/>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249" name="Oval 92"/>
              <p:cNvSpPr>
                <a:spLocks noChangeArrowheads="1"/>
              </p:cNvSpPr>
              <p:nvPr/>
            </p:nvSpPr>
            <p:spPr bwMode="auto">
              <a:xfrm>
                <a:off x="7383831" y="4665889"/>
                <a:ext cx="112713" cy="11112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250" name="Rectangle 93"/>
              <p:cNvSpPr>
                <a:spLocks noChangeArrowheads="1"/>
              </p:cNvSpPr>
              <p:nvPr/>
            </p:nvSpPr>
            <p:spPr bwMode="auto">
              <a:xfrm>
                <a:off x="7625131" y="4845277"/>
                <a:ext cx="31750" cy="115887"/>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251" name="Oval 94"/>
              <p:cNvSpPr>
                <a:spLocks noChangeArrowheads="1"/>
              </p:cNvSpPr>
              <p:nvPr/>
            </p:nvSpPr>
            <p:spPr bwMode="auto">
              <a:xfrm>
                <a:off x="7563218" y="4743677"/>
                <a:ext cx="153988" cy="152400"/>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252" name="Oval 95"/>
              <p:cNvSpPr>
                <a:spLocks noChangeArrowheads="1"/>
              </p:cNvSpPr>
              <p:nvPr/>
            </p:nvSpPr>
            <p:spPr bwMode="auto">
              <a:xfrm>
                <a:off x="7583856" y="4665889"/>
                <a:ext cx="112713" cy="11112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grpSp>
        <p:grpSp>
          <p:nvGrpSpPr>
            <p:cNvPr id="235" name="Group 234"/>
            <p:cNvGrpSpPr/>
            <p:nvPr/>
          </p:nvGrpSpPr>
          <p:grpSpPr>
            <a:xfrm>
              <a:off x="2761820" y="6424222"/>
              <a:ext cx="185395" cy="355500"/>
              <a:chOff x="2761820" y="6424222"/>
              <a:chExt cx="185395" cy="355500"/>
            </a:xfrm>
          </p:grpSpPr>
          <p:sp>
            <p:nvSpPr>
              <p:cNvPr id="244" name="Rectangle 90"/>
              <p:cNvSpPr>
                <a:spLocks noChangeArrowheads="1"/>
              </p:cNvSpPr>
              <p:nvPr/>
            </p:nvSpPr>
            <p:spPr bwMode="auto">
              <a:xfrm>
                <a:off x="2836361" y="6640198"/>
                <a:ext cx="38226" cy="139524"/>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245" name="Oval 91"/>
              <p:cNvSpPr>
                <a:spLocks noChangeArrowheads="1"/>
              </p:cNvSpPr>
              <p:nvPr/>
            </p:nvSpPr>
            <p:spPr bwMode="auto">
              <a:xfrm>
                <a:off x="2761820" y="6517876"/>
                <a:ext cx="185395" cy="183484"/>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246" name="Oval 92"/>
              <p:cNvSpPr>
                <a:spLocks noChangeArrowheads="1"/>
              </p:cNvSpPr>
              <p:nvPr/>
            </p:nvSpPr>
            <p:spPr bwMode="auto">
              <a:xfrm>
                <a:off x="2786667" y="6424222"/>
                <a:ext cx="135701" cy="133790"/>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grpSp>
        <p:grpSp>
          <p:nvGrpSpPr>
            <p:cNvPr id="236" name="Group 235"/>
            <p:cNvGrpSpPr/>
            <p:nvPr/>
          </p:nvGrpSpPr>
          <p:grpSpPr>
            <a:xfrm>
              <a:off x="4098350" y="6580078"/>
              <a:ext cx="104115" cy="199644"/>
              <a:chOff x="2985972" y="6424222"/>
              <a:chExt cx="185395" cy="355500"/>
            </a:xfrm>
          </p:grpSpPr>
          <p:sp>
            <p:nvSpPr>
              <p:cNvPr id="241" name="Rectangle 93"/>
              <p:cNvSpPr>
                <a:spLocks noChangeArrowheads="1"/>
              </p:cNvSpPr>
              <p:nvPr/>
            </p:nvSpPr>
            <p:spPr bwMode="auto">
              <a:xfrm>
                <a:off x="3060513" y="6640198"/>
                <a:ext cx="38226" cy="139524"/>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242" name="Oval 94"/>
              <p:cNvSpPr>
                <a:spLocks noChangeArrowheads="1"/>
              </p:cNvSpPr>
              <p:nvPr/>
            </p:nvSpPr>
            <p:spPr bwMode="auto">
              <a:xfrm>
                <a:off x="2985972" y="6517876"/>
                <a:ext cx="185395" cy="183484"/>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243" name="Oval 95"/>
              <p:cNvSpPr>
                <a:spLocks noChangeArrowheads="1"/>
              </p:cNvSpPr>
              <p:nvPr/>
            </p:nvSpPr>
            <p:spPr bwMode="auto">
              <a:xfrm>
                <a:off x="3010819" y="6424222"/>
                <a:ext cx="135701" cy="133790"/>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grpSp>
        <p:grpSp>
          <p:nvGrpSpPr>
            <p:cNvPr id="237" name="Group 236"/>
            <p:cNvGrpSpPr/>
            <p:nvPr/>
          </p:nvGrpSpPr>
          <p:grpSpPr>
            <a:xfrm>
              <a:off x="8179392" y="6533394"/>
              <a:ext cx="104115" cy="199644"/>
              <a:chOff x="2985972" y="6424222"/>
              <a:chExt cx="185395" cy="355500"/>
            </a:xfrm>
          </p:grpSpPr>
          <p:sp>
            <p:nvSpPr>
              <p:cNvPr id="238" name="Rectangle 93"/>
              <p:cNvSpPr>
                <a:spLocks noChangeArrowheads="1"/>
              </p:cNvSpPr>
              <p:nvPr/>
            </p:nvSpPr>
            <p:spPr bwMode="auto">
              <a:xfrm>
                <a:off x="3060513" y="6640198"/>
                <a:ext cx="38226" cy="139524"/>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239" name="Oval 94"/>
              <p:cNvSpPr>
                <a:spLocks noChangeArrowheads="1"/>
              </p:cNvSpPr>
              <p:nvPr/>
            </p:nvSpPr>
            <p:spPr bwMode="auto">
              <a:xfrm>
                <a:off x="2985972" y="6517876"/>
                <a:ext cx="185395" cy="183484"/>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240" name="Oval 95"/>
              <p:cNvSpPr>
                <a:spLocks noChangeArrowheads="1"/>
              </p:cNvSpPr>
              <p:nvPr/>
            </p:nvSpPr>
            <p:spPr bwMode="auto">
              <a:xfrm>
                <a:off x="3010819" y="6424222"/>
                <a:ext cx="135701" cy="133790"/>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grpSp>
      </p:grpSp>
      <p:sp>
        <p:nvSpPr>
          <p:cNvPr id="6" name="Rectangle 5"/>
          <p:cNvSpPr/>
          <p:nvPr/>
        </p:nvSpPr>
        <p:spPr>
          <a:xfrm>
            <a:off x="493373" y="3509167"/>
            <a:ext cx="5462906" cy="276999"/>
          </a:xfrm>
          <a:prstGeom prst="rect">
            <a:avLst/>
          </a:prstGeom>
          <a:solidFill>
            <a:schemeClr val="bg1"/>
          </a:solidFill>
        </p:spPr>
        <p:txBody>
          <a:bodyPr wrap="none" lIns="0" tIns="0" rIns="0" bIns="0">
            <a:spAutoFit/>
          </a:bodyPr>
          <a:lstStyle/>
          <a:p>
            <a:pPr lvl="0" defTabSz="913665" fontAlgn="base">
              <a:spcBef>
                <a:spcPct val="0"/>
              </a:spcBef>
              <a:spcAft>
                <a:spcPct val="0"/>
              </a:spcAft>
            </a:pPr>
            <a:r>
              <a:rPr lang="en-US" dirty="0">
                <a:solidFill>
                  <a:schemeClr val="tx2"/>
                </a:solidFill>
                <a:latin typeface="Segoe UI Semibold" panose="020B0702040204020203" pitchFamily="34" charset="0"/>
                <a:ea typeface="Segoe UI" pitchFamily="34" charset="0"/>
                <a:cs typeface="Segoe UI Semibold" panose="020B0702040204020203" pitchFamily="34" charset="0"/>
              </a:rPr>
              <a:t>Leverage the Power of the Microsoft Cloud Platform</a:t>
            </a:r>
          </a:p>
        </p:txBody>
      </p:sp>
      <p:grpSp>
        <p:nvGrpSpPr>
          <p:cNvPr id="36" name="Group 35"/>
          <p:cNvGrpSpPr/>
          <p:nvPr/>
        </p:nvGrpSpPr>
        <p:grpSpPr>
          <a:xfrm>
            <a:off x="385404" y="3833367"/>
            <a:ext cx="2536964" cy="2357687"/>
            <a:chOff x="385404" y="4165874"/>
            <a:chExt cx="2536964" cy="2101576"/>
          </a:xfrm>
        </p:grpSpPr>
        <p:sp>
          <p:nvSpPr>
            <p:cNvPr id="149" name="Rectangle 148"/>
            <p:cNvSpPr/>
            <p:nvPr/>
          </p:nvSpPr>
          <p:spPr>
            <a:xfrm>
              <a:off x="385404" y="4683355"/>
              <a:ext cx="2524461" cy="1584095"/>
            </a:xfrm>
            <a:prstGeom prst="rect">
              <a:avLst/>
            </a:prstGeom>
            <a:solidFill>
              <a:schemeClr val="bg1">
                <a:lumMod val="95000"/>
              </a:schemeClr>
            </a:solidFill>
            <a:ln w="3175">
              <a:noFill/>
            </a:ln>
          </p:spPr>
          <p:txBody>
            <a:bodyPr lIns="91440" tIns="45720" rIns="91440" bIns="45720">
              <a:noAutofit/>
            </a:bodyPr>
            <a:lstStyle/>
            <a:p>
              <a:pPr fontAlgn="base">
                <a:spcBef>
                  <a:spcPct val="0"/>
                </a:spcBef>
                <a:spcAft>
                  <a:spcPts val="600"/>
                </a:spcAft>
                <a:defRPr/>
              </a:pPr>
              <a:r>
                <a:rPr lang="en-US" sz="1400" dirty="0">
                  <a:solidFill>
                    <a:srgbClr val="505050"/>
                  </a:solidFill>
                </a:rPr>
                <a:t>A hyper-scale cloud with more global compute regions than AWS and Google Cloud combined: </a:t>
              </a:r>
              <a:endParaRPr lang="en-US" sz="1400" dirty="0"/>
            </a:p>
            <a:p>
              <a:pPr fontAlgn="base">
                <a:spcBef>
                  <a:spcPct val="0"/>
                </a:spcBef>
                <a:spcAft>
                  <a:spcPts val="600"/>
                </a:spcAft>
                <a:defRPr/>
              </a:pPr>
              <a:r>
                <a:rPr lang="en-US" sz="1400" dirty="0"/>
                <a:t>40 countries</a:t>
              </a:r>
            </a:p>
            <a:p>
              <a:pPr fontAlgn="base">
                <a:spcBef>
                  <a:spcPct val="0"/>
                </a:spcBef>
                <a:spcAft>
                  <a:spcPts val="600"/>
                </a:spcAft>
                <a:defRPr/>
              </a:pPr>
              <a:r>
                <a:rPr lang="en-US" sz="1400" dirty="0"/>
                <a:t>100+ Datacenters </a:t>
              </a:r>
            </a:p>
            <a:p>
              <a:pPr fontAlgn="base">
                <a:spcBef>
                  <a:spcPct val="0"/>
                </a:spcBef>
                <a:spcAft>
                  <a:spcPts val="600"/>
                </a:spcAft>
                <a:defRPr/>
              </a:pPr>
              <a:r>
                <a:rPr lang="en-US" sz="1400" dirty="0"/>
                <a:t>1 million+ servers</a:t>
              </a:r>
            </a:p>
          </p:txBody>
        </p:sp>
        <p:sp>
          <p:nvSpPr>
            <p:cNvPr id="150" name="Rectangle 149"/>
            <p:cNvSpPr/>
            <p:nvPr/>
          </p:nvSpPr>
          <p:spPr>
            <a:xfrm>
              <a:off x="388906" y="4229203"/>
              <a:ext cx="2533462" cy="454154"/>
            </a:xfrm>
            <a:prstGeom prst="rect">
              <a:avLst/>
            </a:prstGeom>
            <a:solidFill>
              <a:schemeClr val="tx2"/>
            </a:solidFill>
            <a:ln w="3175">
              <a:noFill/>
            </a:ln>
          </p:spPr>
          <p:txBody>
            <a:bodyPr lIns="91440" tIns="45720" rIns="91440" bIns="45720" anchor="ctr">
              <a:noAutofit/>
            </a:bodyPr>
            <a:lstStyle/>
            <a:p>
              <a:pPr algn="ctr" defTabSz="914367">
                <a:spcBef>
                  <a:spcPts val="600"/>
                </a:spcBef>
                <a:defRPr/>
              </a:pPr>
              <a:r>
                <a:rPr lang="en-IN" sz="1600" dirty="0">
                  <a:solidFill>
                    <a:srgbClr val="FFFFFF"/>
                  </a:solidFill>
                  <a:latin typeface="Segoe UI Semibold" panose="020B0702040204020203" pitchFamily="34" charset="0"/>
                  <a:cs typeface="Segoe UI Semibold" panose="020B0702040204020203" pitchFamily="34" charset="0"/>
                </a:rPr>
                <a:t>Global Scale</a:t>
              </a:r>
            </a:p>
          </p:txBody>
        </p:sp>
        <p:grpSp>
          <p:nvGrpSpPr>
            <p:cNvPr id="253" name="Group 252"/>
            <p:cNvGrpSpPr/>
            <p:nvPr/>
          </p:nvGrpSpPr>
          <p:grpSpPr>
            <a:xfrm>
              <a:off x="388240" y="4165874"/>
              <a:ext cx="539697" cy="438212"/>
              <a:chOff x="-4860560" y="820146"/>
              <a:chExt cx="781681" cy="634692"/>
            </a:xfrm>
          </p:grpSpPr>
          <p:sp>
            <p:nvSpPr>
              <p:cNvPr id="254"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tx2">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255" name="Freeform 254"/>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bg2">
                  <a:lumMod val="90000"/>
                  <a:lumOff val="1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256" name="Rectangle 255"/>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grpSp>
          <p:nvGrpSpPr>
            <p:cNvPr id="180" name="Group 179"/>
            <p:cNvGrpSpPr/>
            <p:nvPr/>
          </p:nvGrpSpPr>
          <p:grpSpPr>
            <a:xfrm>
              <a:off x="468096" y="4230532"/>
              <a:ext cx="281729" cy="233982"/>
              <a:chOff x="6165850" y="-1092200"/>
              <a:chExt cx="1646238" cy="1349375"/>
            </a:xfrm>
            <a:solidFill>
              <a:schemeClr val="bg1"/>
            </a:solidFill>
          </p:grpSpPr>
          <p:sp>
            <p:nvSpPr>
              <p:cNvPr id="181" name="Freeform 180"/>
              <p:cNvSpPr>
                <a:spLocks noEditPoints="1"/>
              </p:cNvSpPr>
              <p:nvPr/>
            </p:nvSpPr>
            <p:spPr bwMode="auto">
              <a:xfrm>
                <a:off x="6165850" y="-1092200"/>
                <a:ext cx="1230313" cy="1349375"/>
              </a:xfrm>
              <a:custGeom>
                <a:avLst/>
                <a:gdLst>
                  <a:gd name="T0" fmla="*/ 288 w 326"/>
                  <a:gd name="T1" fmla="*/ 300 h 357"/>
                  <a:gd name="T2" fmla="*/ 240 w 326"/>
                  <a:gd name="T3" fmla="*/ 318 h 357"/>
                  <a:gd name="T4" fmla="*/ 225 w 326"/>
                  <a:gd name="T5" fmla="*/ 236 h 357"/>
                  <a:gd name="T6" fmla="*/ 192 w 326"/>
                  <a:gd name="T7" fmla="*/ 207 h 357"/>
                  <a:gd name="T8" fmla="*/ 220 w 326"/>
                  <a:gd name="T9" fmla="*/ 166 h 357"/>
                  <a:gd name="T10" fmla="*/ 244 w 326"/>
                  <a:gd name="T11" fmla="*/ 132 h 357"/>
                  <a:gd name="T12" fmla="*/ 231 w 326"/>
                  <a:gd name="T13" fmla="*/ 137 h 357"/>
                  <a:gd name="T14" fmla="*/ 214 w 326"/>
                  <a:gd name="T15" fmla="*/ 124 h 357"/>
                  <a:gd name="T16" fmla="*/ 251 w 326"/>
                  <a:gd name="T17" fmla="*/ 99 h 357"/>
                  <a:gd name="T18" fmla="*/ 273 w 326"/>
                  <a:gd name="T19" fmla="*/ 84 h 357"/>
                  <a:gd name="T20" fmla="*/ 264 w 326"/>
                  <a:gd name="T21" fmla="*/ 61 h 357"/>
                  <a:gd name="T22" fmla="*/ 253 w 326"/>
                  <a:gd name="T23" fmla="*/ 84 h 357"/>
                  <a:gd name="T24" fmla="*/ 240 w 326"/>
                  <a:gd name="T25" fmla="*/ 77 h 357"/>
                  <a:gd name="T26" fmla="*/ 260 w 326"/>
                  <a:gd name="T27" fmla="*/ 37 h 357"/>
                  <a:gd name="T28" fmla="*/ 326 w 326"/>
                  <a:gd name="T29" fmla="*/ 77 h 357"/>
                  <a:gd name="T30" fmla="*/ 0 w 326"/>
                  <a:gd name="T31" fmla="*/ 179 h 357"/>
                  <a:gd name="T32" fmla="*/ 326 w 326"/>
                  <a:gd name="T33" fmla="*/ 280 h 357"/>
                  <a:gd name="T34" fmla="*/ 292 w 326"/>
                  <a:gd name="T35" fmla="*/ 286 h 357"/>
                  <a:gd name="T36" fmla="*/ 142 w 326"/>
                  <a:gd name="T37" fmla="*/ 314 h 357"/>
                  <a:gd name="T38" fmla="*/ 127 w 326"/>
                  <a:gd name="T39" fmla="*/ 334 h 357"/>
                  <a:gd name="T40" fmla="*/ 99 w 326"/>
                  <a:gd name="T41" fmla="*/ 297 h 357"/>
                  <a:gd name="T42" fmla="*/ 84 w 326"/>
                  <a:gd name="T43" fmla="*/ 232 h 357"/>
                  <a:gd name="T44" fmla="*/ 67 w 326"/>
                  <a:gd name="T45" fmla="*/ 226 h 357"/>
                  <a:gd name="T46" fmla="*/ 36 w 326"/>
                  <a:gd name="T47" fmla="*/ 207 h 357"/>
                  <a:gd name="T48" fmla="*/ 28 w 326"/>
                  <a:gd name="T49" fmla="*/ 181 h 357"/>
                  <a:gd name="T50" fmla="*/ 92 w 326"/>
                  <a:gd name="T51" fmla="*/ 40 h 357"/>
                  <a:gd name="T52" fmla="*/ 126 w 326"/>
                  <a:gd name="T53" fmla="*/ 40 h 357"/>
                  <a:gd name="T54" fmla="*/ 130 w 326"/>
                  <a:gd name="T55" fmla="*/ 79 h 357"/>
                  <a:gd name="T56" fmla="*/ 140 w 326"/>
                  <a:gd name="T57" fmla="*/ 125 h 357"/>
                  <a:gd name="T58" fmla="*/ 93 w 326"/>
                  <a:gd name="T59" fmla="*/ 171 h 357"/>
                  <a:gd name="T60" fmla="*/ 65 w 326"/>
                  <a:gd name="T61" fmla="*/ 183 h 357"/>
                  <a:gd name="T62" fmla="*/ 62 w 326"/>
                  <a:gd name="T63" fmla="*/ 208 h 357"/>
                  <a:gd name="T64" fmla="*/ 94 w 326"/>
                  <a:gd name="T65" fmla="*/ 223 h 357"/>
                  <a:gd name="T66" fmla="*/ 137 w 326"/>
                  <a:gd name="T67" fmla="*/ 247 h 357"/>
                  <a:gd name="T68" fmla="*/ 151 w 326"/>
                  <a:gd name="T69"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6" h="357">
                    <a:moveTo>
                      <a:pt x="292" y="286"/>
                    </a:moveTo>
                    <a:cubicBezTo>
                      <a:pt x="291" y="291"/>
                      <a:pt x="290" y="296"/>
                      <a:pt x="288" y="300"/>
                    </a:cubicBezTo>
                    <a:cubicBezTo>
                      <a:pt x="276" y="311"/>
                      <a:pt x="264" y="319"/>
                      <a:pt x="250" y="326"/>
                    </a:cubicBezTo>
                    <a:cubicBezTo>
                      <a:pt x="246" y="326"/>
                      <a:pt x="242" y="324"/>
                      <a:pt x="240" y="318"/>
                    </a:cubicBezTo>
                    <a:cubicBezTo>
                      <a:pt x="237" y="310"/>
                      <a:pt x="239" y="297"/>
                      <a:pt x="239" y="288"/>
                    </a:cubicBezTo>
                    <a:cubicBezTo>
                      <a:pt x="239" y="274"/>
                      <a:pt x="246" y="237"/>
                      <a:pt x="225" y="236"/>
                    </a:cubicBezTo>
                    <a:cubicBezTo>
                      <a:pt x="217" y="235"/>
                      <a:pt x="210" y="238"/>
                      <a:pt x="204" y="230"/>
                    </a:cubicBezTo>
                    <a:cubicBezTo>
                      <a:pt x="200" y="224"/>
                      <a:pt x="193" y="214"/>
                      <a:pt x="192" y="207"/>
                    </a:cubicBezTo>
                    <a:cubicBezTo>
                      <a:pt x="192" y="199"/>
                      <a:pt x="197" y="192"/>
                      <a:pt x="201" y="186"/>
                    </a:cubicBezTo>
                    <a:cubicBezTo>
                      <a:pt x="207" y="178"/>
                      <a:pt x="212" y="171"/>
                      <a:pt x="220" y="166"/>
                    </a:cubicBezTo>
                    <a:cubicBezTo>
                      <a:pt x="225" y="163"/>
                      <a:pt x="229" y="162"/>
                      <a:pt x="234" y="162"/>
                    </a:cubicBezTo>
                    <a:cubicBezTo>
                      <a:pt x="236" y="151"/>
                      <a:pt x="239" y="141"/>
                      <a:pt x="244" y="132"/>
                    </a:cubicBezTo>
                    <a:cubicBezTo>
                      <a:pt x="244" y="132"/>
                      <a:pt x="244" y="132"/>
                      <a:pt x="243" y="131"/>
                    </a:cubicBezTo>
                    <a:cubicBezTo>
                      <a:pt x="238" y="128"/>
                      <a:pt x="235" y="135"/>
                      <a:pt x="231" y="137"/>
                    </a:cubicBezTo>
                    <a:cubicBezTo>
                      <a:pt x="228" y="139"/>
                      <a:pt x="224" y="140"/>
                      <a:pt x="221" y="139"/>
                    </a:cubicBezTo>
                    <a:cubicBezTo>
                      <a:pt x="212" y="139"/>
                      <a:pt x="204" y="131"/>
                      <a:pt x="214" y="124"/>
                    </a:cubicBezTo>
                    <a:cubicBezTo>
                      <a:pt x="221" y="118"/>
                      <a:pt x="229" y="118"/>
                      <a:pt x="234" y="109"/>
                    </a:cubicBezTo>
                    <a:cubicBezTo>
                      <a:pt x="239" y="99"/>
                      <a:pt x="241" y="98"/>
                      <a:pt x="251" y="99"/>
                    </a:cubicBezTo>
                    <a:cubicBezTo>
                      <a:pt x="257" y="101"/>
                      <a:pt x="267" y="100"/>
                      <a:pt x="271" y="94"/>
                    </a:cubicBezTo>
                    <a:cubicBezTo>
                      <a:pt x="273" y="91"/>
                      <a:pt x="272" y="88"/>
                      <a:pt x="273" y="84"/>
                    </a:cubicBezTo>
                    <a:cubicBezTo>
                      <a:pt x="274" y="79"/>
                      <a:pt x="278" y="76"/>
                      <a:pt x="279" y="71"/>
                    </a:cubicBezTo>
                    <a:cubicBezTo>
                      <a:pt x="280" y="64"/>
                      <a:pt x="269" y="52"/>
                      <a:pt x="264" y="61"/>
                    </a:cubicBezTo>
                    <a:cubicBezTo>
                      <a:pt x="261" y="66"/>
                      <a:pt x="265" y="77"/>
                      <a:pt x="262" y="83"/>
                    </a:cubicBezTo>
                    <a:cubicBezTo>
                      <a:pt x="260" y="90"/>
                      <a:pt x="256" y="89"/>
                      <a:pt x="253" y="84"/>
                    </a:cubicBezTo>
                    <a:cubicBezTo>
                      <a:pt x="251" y="82"/>
                      <a:pt x="250" y="77"/>
                      <a:pt x="248" y="76"/>
                    </a:cubicBezTo>
                    <a:cubicBezTo>
                      <a:pt x="245" y="75"/>
                      <a:pt x="243" y="77"/>
                      <a:pt x="240" y="77"/>
                    </a:cubicBezTo>
                    <a:cubicBezTo>
                      <a:pt x="230" y="75"/>
                      <a:pt x="237" y="59"/>
                      <a:pt x="241" y="54"/>
                    </a:cubicBezTo>
                    <a:cubicBezTo>
                      <a:pt x="246" y="48"/>
                      <a:pt x="253" y="42"/>
                      <a:pt x="260" y="37"/>
                    </a:cubicBezTo>
                    <a:cubicBezTo>
                      <a:pt x="279" y="48"/>
                      <a:pt x="296" y="62"/>
                      <a:pt x="309" y="80"/>
                    </a:cubicBezTo>
                    <a:cubicBezTo>
                      <a:pt x="314" y="79"/>
                      <a:pt x="320" y="78"/>
                      <a:pt x="326" y="77"/>
                    </a:cubicBezTo>
                    <a:cubicBezTo>
                      <a:pt x="293" y="31"/>
                      <a:pt x="240" y="0"/>
                      <a:pt x="179" y="0"/>
                    </a:cubicBezTo>
                    <a:cubicBezTo>
                      <a:pt x="80" y="0"/>
                      <a:pt x="0" y="80"/>
                      <a:pt x="0" y="179"/>
                    </a:cubicBezTo>
                    <a:cubicBezTo>
                      <a:pt x="0" y="277"/>
                      <a:pt x="80" y="357"/>
                      <a:pt x="179" y="357"/>
                    </a:cubicBezTo>
                    <a:cubicBezTo>
                      <a:pt x="240" y="357"/>
                      <a:pt x="293" y="327"/>
                      <a:pt x="326" y="280"/>
                    </a:cubicBezTo>
                    <a:cubicBezTo>
                      <a:pt x="314" y="279"/>
                      <a:pt x="304" y="276"/>
                      <a:pt x="294" y="272"/>
                    </a:cubicBezTo>
                    <a:cubicBezTo>
                      <a:pt x="293" y="277"/>
                      <a:pt x="292" y="281"/>
                      <a:pt x="292" y="286"/>
                    </a:cubicBezTo>
                    <a:close/>
                    <a:moveTo>
                      <a:pt x="151" y="299"/>
                    </a:moveTo>
                    <a:cubicBezTo>
                      <a:pt x="147" y="305"/>
                      <a:pt x="145" y="309"/>
                      <a:pt x="142" y="314"/>
                    </a:cubicBezTo>
                    <a:cubicBezTo>
                      <a:pt x="139" y="319"/>
                      <a:pt x="136" y="328"/>
                      <a:pt x="132" y="331"/>
                    </a:cubicBezTo>
                    <a:cubicBezTo>
                      <a:pt x="131" y="333"/>
                      <a:pt x="129" y="333"/>
                      <a:pt x="127" y="334"/>
                    </a:cubicBezTo>
                    <a:cubicBezTo>
                      <a:pt x="117" y="331"/>
                      <a:pt x="107" y="326"/>
                      <a:pt x="98" y="321"/>
                    </a:cubicBezTo>
                    <a:cubicBezTo>
                      <a:pt x="97" y="314"/>
                      <a:pt x="100" y="304"/>
                      <a:pt x="99" y="297"/>
                    </a:cubicBezTo>
                    <a:cubicBezTo>
                      <a:pt x="96" y="285"/>
                      <a:pt x="85" y="279"/>
                      <a:pt x="81" y="268"/>
                    </a:cubicBezTo>
                    <a:cubicBezTo>
                      <a:pt x="77" y="258"/>
                      <a:pt x="95" y="238"/>
                      <a:pt x="84" y="232"/>
                    </a:cubicBezTo>
                    <a:cubicBezTo>
                      <a:pt x="83" y="231"/>
                      <a:pt x="79" y="232"/>
                      <a:pt x="76" y="231"/>
                    </a:cubicBezTo>
                    <a:cubicBezTo>
                      <a:pt x="73" y="230"/>
                      <a:pt x="70" y="228"/>
                      <a:pt x="67" y="226"/>
                    </a:cubicBezTo>
                    <a:cubicBezTo>
                      <a:pt x="62" y="223"/>
                      <a:pt x="57" y="218"/>
                      <a:pt x="52" y="216"/>
                    </a:cubicBezTo>
                    <a:cubicBezTo>
                      <a:pt x="44" y="213"/>
                      <a:pt x="40" y="214"/>
                      <a:pt x="36" y="207"/>
                    </a:cubicBezTo>
                    <a:cubicBezTo>
                      <a:pt x="35" y="203"/>
                      <a:pt x="34" y="199"/>
                      <a:pt x="33" y="195"/>
                    </a:cubicBezTo>
                    <a:cubicBezTo>
                      <a:pt x="32" y="190"/>
                      <a:pt x="31" y="185"/>
                      <a:pt x="28" y="181"/>
                    </a:cubicBezTo>
                    <a:cubicBezTo>
                      <a:pt x="24" y="176"/>
                      <a:pt x="18" y="173"/>
                      <a:pt x="15" y="168"/>
                    </a:cubicBezTo>
                    <a:cubicBezTo>
                      <a:pt x="19" y="114"/>
                      <a:pt x="49" y="67"/>
                      <a:pt x="92" y="40"/>
                    </a:cubicBezTo>
                    <a:cubicBezTo>
                      <a:pt x="99" y="36"/>
                      <a:pt x="105" y="33"/>
                      <a:pt x="112" y="32"/>
                    </a:cubicBezTo>
                    <a:cubicBezTo>
                      <a:pt x="118" y="31"/>
                      <a:pt x="136" y="32"/>
                      <a:pt x="126" y="40"/>
                    </a:cubicBezTo>
                    <a:cubicBezTo>
                      <a:pt x="126" y="40"/>
                      <a:pt x="103" y="57"/>
                      <a:pt x="115" y="65"/>
                    </a:cubicBezTo>
                    <a:cubicBezTo>
                      <a:pt x="121" y="70"/>
                      <a:pt x="127" y="71"/>
                      <a:pt x="130" y="79"/>
                    </a:cubicBezTo>
                    <a:cubicBezTo>
                      <a:pt x="133" y="85"/>
                      <a:pt x="130" y="87"/>
                      <a:pt x="129" y="92"/>
                    </a:cubicBezTo>
                    <a:cubicBezTo>
                      <a:pt x="125" y="104"/>
                      <a:pt x="137" y="113"/>
                      <a:pt x="140" y="125"/>
                    </a:cubicBezTo>
                    <a:cubicBezTo>
                      <a:pt x="143" y="138"/>
                      <a:pt x="131" y="144"/>
                      <a:pt x="121" y="150"/>
                    </a:cubicBezTo>
                    <a:cubicBezTo>
                      <a:pt x="111" y="155"/>
                      <a:pt x="97" y="159"/>
                      <a:pt x="93" y="171"/>
                    </a:cubicBezTo>
                    <a:cubicBezTo>
                      <a:pt x="90" y="177"/>
                      <a:pt x="93" y="202"/>
                      <a:pt x="80" y="193"/>
                    </a:cubicBezTo>
                    <a:cubicBezTo>
                      <a:pt x="75" y="189"/>
                      <a:pt x="73" y="179"/>
                      <a:pt x="65" y="183"/>
                    </a:cubicBezTo>
                    <a:cubicBezTo>
                      <a:pt x="60" y="185"/>
                      <a:pt x="59" y="191"/>
                      <a:pt x="59" y="196"/>
                    </a:cubicBezTo>
                    <a:cubicBezTo>
                      <a:pt x="59" y="200"/>
                      <a:pt x="58" y="205"/>
                      <a:pt x="62" y="208"/>
                    </a:cubicBezTo>
                    <a:cubicBezTo>
                      <a:pt x="66" y="213"/>
                      <a:pt x="72" y="211"/>
                      <a:pt x="77" y="217"/>
                    </a:cubicBezTo>
                    <a:cubicBezTo>
                      <a:pt x="84" y="224"/>
                      <a:pt x="84" y="227"/>
                      <a:pt x="94" y="223"/>
                    </a:cubicBezTo>
                    <a:cubicBezTo>
                      <a:pt x="101" y="220"/>
                      <a:pt x="104" y="219"/>
                      <a:pt x="110" y="223"/>
                    </a:cubicBezTo>
                    <a:cubicBezTo>
                      <a:pt x="120" y="230"/>
                      <a:pt x="126" y="241"/>
                      <a:pt x="137" y="247"/>
                    </a:cubicBezTo>
                    <a:cubicBezTo>
                      <a:pt x="147" y="253"/>
                      <a:pt x="163" y="253"/>
                      <a:pt x="164" y="267"/>
                    </a:cubicBezTo>
                    <a:cubicBezTo>
                      <a:pt x="166" y="278"/>
                      <a:pt x="156" y="290"/>
                      <a:pt x="151" y="299"/>
                    </a:cubicBezTo>
                    <a:close/>
                  </a:path>
                </a:pathLst>
              </a:custGeom>
              <a:grpFill/>
              <a:ln>
                <a:noFill/>
              </a:ln>
            </p:spPr>
            <p:txBody>
              <a:bodyPr vert="horz" wrap="square" lIns="87843" tIns="43920" rIns="87843" bIns="43920" numCol="1" anchor="t" anchorCtr="0" compatLnSpc="1">
                <a:prstTxWarp prst="textNoShape">
                  <a:avLst/>
                </a:prstTxWarp>
              </a:bodyPr>
              <a:lstStyle>
                <a:defPPr>
                  <a:defRPr lang="en-US"/>
                </a:defPPr>
                <a:lvl1pPr marL="0" algn="l" defTabSz="932316" rtl="0" eaLnBrk="1" latinLnBrk="0" hangingPunct="1">
                  <a:defRPr sz="1836" kern="1200">
                    <a:solidFill>
                      <a:schemeClr val="tx1"/>
                    </a:solidFill>
                    <a:latin typeface="+mn-lt"/>
                    <a:ea typeface="+mn-ea"/>
                    <a:cs typeface="+mn-cs"/>
                  </a:defRPr>
                </a:lvl1pPr>
                <a:lvl2pPr marL="466155" algn="l" defTabSz="932316" rtl="0" eaLnBrk="1" latinLnBrk="0" hangingPunct="1">
                  <a:defRPr sz="1836" kern="1200">
                    <a:solidFill>
                      <a:schemeClr val="tx1"/>
                    </a:solidFill>
                    <a:latin typeface="+mn-lt"/>
                    <a:ea typeface="+mn-ea"/>
                    <a:cs typeface="+mn-cs"/>
                  </a:defRPr>
                </a:lvl2pPr>
                <a:lvl3pPr marL="932316" algn="l" defTabSz="932316" rtl="0" eaLnBrk="1" latinLnBrk="0" hangingPunct="1">
                  <a:defRPr sz="1836" kern="1200">
                    <a:solidFill>
                      <a:schemeClr val="tx1"/>
                    </a:solidFill>
                    <a:latin typeface="+mn-lt"/>
                    <a:ea typeface="+mn-ea"/>
                    <a:cs typeface="+mn-cs"/>
                  </a:defRPr>
                </a:lvl3pPr>
                <a:lvl4pPr marL="1398471" algn="l" defTabSz="932316" rtl="0" eaLnBrk="1" latinLnBrk="0" hangingPunct="1">
                  <a:defRPr sz="1836" kern="1200">
                    <a:solidFill>
                      <a:schemeClr val="tx1"/>
                    </a:solidFill>
                    <a:latin typeface="+mn-lt"/>
                    <a:ea typeface="+mn-ea"/>
                    <a:cs typeface="+mn-cs"/>
                  </a:defRPr>
                </a:lvl4pPr>
                <a:lvl5pPr marL="1864631" algn="l" defTabSz="932316" rtl="0" eaLnBrk="1" latinLnBrk="0" hangingPunct="1">
                  <a:defRPr sz="1836" kern="1200">
                    <a:solidFill>
                      <a:schemeClr val="tx1"/>
                    </a:solidFill>
                    <a:latin typeface="+mn-lt"/>
                    <a:ea typeface="+mn-ea"/>
                    <a:cs typeface="+mn-cs"/>
                  </a:defRPr>
                </a:lvl5pPr>
                <a:lvl6pPr marL="2330787" algn="l" defTabSz="932316" rtl="0" eaLnBrk="1" latinLnBrk="0" hangingPunct="1">
                  <a:defRPr sz="1836" kern="1200">
                    <a:solidFill>
                      <a:schemeClr val="tx1"/>
                    </a:solidFill>
                    <a:latin typeface="+mn-lt"/>
                    <a:ea typeface="+mn-ea"/>
                    <a:cs typeface="+mn-cs"/>
                  </a:defRPr>
                </a:lvl6pPr>
                <a:lvl7pPr marL="2796947" algn="l" defTabSz="932316" rtl="0" eaLnBrk="1" latinLnBrk="0" hangingPunct="1">
                  <a:defRPr sz="1836" kern="1200">
                    <a:solidFill>
                      <a:schemeClr val="tx1"/>
                    </a:solidFill>
                    <a:latin typeface="+mn-lt"/>
                    <a:ea typeface="+mn-ea"/>
                    <a:cs typeface="+mn-cs"/>
                  </a:defRPr>
                </a:lvl7pPr>
                <a:lvl8pPr marL="3263102" algn="l" defTabSz="932316" rtl="0" eaLnBrk="1" latinLnBrk="0" hangingPunct="1">
                  <a:defRPr sz="1836" kern="1200">
                    <a:solidFill>
                      <a:schemeClr val="tx1"/>
                    </a:solidFill>
                    <a:latin typeface="+mn-lt"/>
                    <a:ea typeface="+mn-ea"/>
                    <a:cs typeface="+mn-cs"/>
                  </a:defRPr>
                </a:lvl8pPr>
                <a:lvl9pPr marL="3729258" algn="l" defTabSz="932316" rtl="0" eaLnBrk="1" latinLnBrk="0" hangingPunct="1">
                  <a:defRPr sz="1836" kern="1200">
                    <a:solidFill>
                      <a:schemeClr val="tx1"/>
                    </a:solidFill>
                    <a:latin typeface="+mn-lt"/>
                    <a:ea typeface="+mn-ea"/>
                    <a:cs typeface="+mn-cs"/>
                  </a:defRPr>
                </a:lvl9pPr>
              </a:lstStyle>
              <a:p>
                <a:pPr>
                  <a:defRPr/>
                </a:pPr>
                <a:endParaRPr lang="en-US" sz="1763">
                  <a:solidFill>
                    <a:srgbClr val="505050"/>
                  </a:solidFill>
                </a:endParaRPr>
              </a:p>
            </p:txBody>
          </p:sp>
          <p:sp>
            <p:nvSpPr>
              <p:cNvPr id="182" name="Freeform 181"/>
              <p:cNvSpPr>
                <a:spLocks noEditPoints="1"/>
              </p:cNvSpPr>
              <p:nvPr/>
            </p:nvSpPr>
            <p:spPr bwMode="auto">
              <a:xfrm>
                <a:off x="7121525" y="-777875"/>
                <a:ext cx="690563" cy="668338"/>
              </a:xfrm>
              <a:custGeom>
                <a:avLst/>
                <a:gdLst>
                  <a:gd name="T0" fmla="*/ 183 w 183"/>
                  <a:gd name="T1" fmla="*/ 20 h 177"/>
                  <a:gd name="T2" fmla="*/ 167 w 183"/>
                  <a:gd name="T3" fmla="*/ 0 h 177"/>
                  <a:gd name="T4" fmla="*/ 133 w 183"/>
                  <a:gd name="T5" fmla="*/ 32 h 177"/>
                  <a:gd name="T6" fmla="*/ 82 w 183"/>
                  <a:gd name="T7" fmla="*/ 14 h 177"/>
                  <a:gd name="T8" fmla="*/ 0 w 183"/>
                  <a:gd name="T9" fmla="*/ 96 h 177"/>
                  <a:gd name="T10" fmla="*/ 82 w 183"/>
                  <a:gd name="T11" fmla="*/ 177 h 177"/>
                  <a:gd name="T12" fmla="*/ 163 w 183"/>
                  <a:gd name="T13" fmla="*/ 96 h 177"/>
                  <a:gd name="T14" fmla="*/ 150 w 183"/>
                  <a:gd name="T15" fmla="*/ 51 h 177"/>
                  <a:gd name="T16" fmla="*/ 183 w 183"/>
                  <a:gd name="T17" fmla="*/ 20 h 177"/>
                  <a:gd name="T18" fmla="*/ 143 w 183"/>
                  <a:gd name="T19" fmla="*/ 96 h 177"/>
                  <a:gd name="T20" fmla="*/ 82 w 183"/>
                  <a:gd name="T21" fmla="*/ 157 h 177"/>
                  <a:gd name="T22" fmla="*/ 20 w 183"/>
                  <a:gd name="T23" fmla="*/ 96 h 177"/>
                  <a:gd name="T24" fmla="*/ 82 w 183"/>
                  <a:gd name="T25" fmla="*/ 34 h 177"/>
                  <a:gd name="T26" fmla="*/ 119 w 183"/>
                  <a:gd name="T27" fmla="*/ 47 h 177"/>
                  <a:gd name="T28" fmla="*/ 86 w 183"/>
                  <a:gd name="T29" fmla="*/ 89 h 177"/>
                  <a:gd name="T30" fmla="*/ 56 w 183"/>
                  <a:gd name="T31" fmla="*/ 58 h 177"/>
                  <a:gd name="T32" fmla="*/ 37 w 183"/>
                  <a:gd name="T33" fmla="*/ 77 h 177"/>
                  <a:gd name="T34" fmla="*/ 76 w 183"/>
                  <a:gd name="T35" fmla="*/ 120 h 177"/>
                  <a:gd name="T36" fmla="*/ 89 w 183"/>
                  <a:gd name="T37" fmla="*/ 139 h 177"/>
                  <a:gd name="T38" fmla="*/ 99 w 183"/>
                  <a:gd name="T39" fmla="*/ 118 h 177"/>
                  <a:gd name="T40" fmla="*/ 136 w 183"/>
                  <a:gd name="T41" fmla="*/ 67 h 177"/>
                  <a:gd name="T42" fmla="*/ 143 w 183"/>
                  <a:gd name="T43" fmla="*/ 9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3" h="177">
                    <a:moveTo>
                      <a:pt x="183" y="20"/>
                    </a:moveTo>
                    <a:cubicBezTo>
                      <a:pt x="167" y="0"/>
                      <a:pt x="167" y="0"/>
                      <a:pt x="167" y="0"/>
                    </a:cubicBezTo>
                    <a:cubicBezTo>
                      <a:pt x="154" y="11"/>
                      <a:pt x="142" y="22"/>
                      <a:pt x="133" y="32"/>
                    </a:cubicBezTo>
                    <a:cubicBezTo>
                      <a:pt x="119" y="21"/>
                      <a:pt x="101" y="14"/>
                      <a:pt x="82" y="14"/>
                    </a:cubicBezTo>
                    <a:cubicBezTo>
                      <a:pt x="37" y="14"/>
                      <a:pt x="0" y="51"/>
                      <a:pt x="0" y="96"/>
                    </a:cubicBezTo>
                    <a:cubicBezTo>
                      <a:pt x="0" y="141"/>
                      <a:pt x="37" y="177"/>
                      <a:pt x="82" y="177"/>
                    </a:cubicBezTo>
                    <a:cubicBezTo>
                      <a:pt x="127" y="177"/>
                      <a:pt x="163" y="141"/>
                      <a:pt x="163" y="96"/>
                    </a:cubicBezTo>
                    <a:cubicBezTo>
                      <a:pt x="163" y="79"/>
                      <a:pt x="158" y="64"/>
                      <a:pt x="150" y="51"/>
                    </a:cubicBezTo>
                    <a:cubicBezTo>
                      <a:pt x="160" y="42"/>
                      <a:pt x="171" y="31"/>
                      <a:pt x="183" y="20"/>
                    </a:cubicBezTo>
                    <a:close/>
                    <a:moveTo>
                      <a:pt x="143" y="96"/>
                    </a:moveTo>
                    <a:cubicBezTo>
                      <a:pt x="143" y="130"/>
                      <a:pt x="116" y="157"/>
                      <a:pt x="82" y="157"/>
                    </a:cubicBezTo>
                    <a:cubicBezTo>
                      <a:pt x="48" y="157"/>
                      <a:pt x="20" y="130"/>
                      <a:pt x="20" y="96"/>
                    </a:cubicBezTo>
                    <a:cubicBezTo>
                      <a:pt x="20" y="62"/>
                      <a:pt x="48" y="34"/>
                      <a:pt x="82" y="34"/>
                    </a:cubicBezTo>
                    <a:cubicBezTo>
                      <a:pt x="96" y="34"/>
                      <a:pt x="109" y="39"/>
                      <a:pt x="119" y="47"/>
                    </a:cubicBezTo>
                    <a:cubicBezTo>
                      <a:pt x="103" y="64"/>
                      <a:pt x="93" y="79"/>
                      <a:pt x="86" y="89"/>
                    </a:cubicBezTo>
                    <a:cubicBezTo>
                      <a:pt x="73" y="75"/>
                      <a:pt x="57" y="59"/>
                      <a:pt x="56" y="58"/>
                    </a:cubicBezTo>
                    <a:cubicBezTo>
                      <a:pt x="37" y="77"/>
                      <a:pt x="37" y="77"/>
                      <a:pt x="37" y="77"/>
                    </a:cubicBezTo>
                    <a:cubicBezTo>
                      <a:pt x="46" y="85"/>
                      <a:pt x="69" y="108"/>
                      <a:pt x="76" y="120"/>
                    </a:cubicBezTo>
                    <a:cubicBezTo>
                      <a:pt x="89" y="139"/>
                      <a:pt x="89" y="139"/>
                      <a:pt x="89" y="139"/>
                    </a:cubicBezTo>
                    <a:cubicBezTo>
                      <a:pt x="99" y="118"/>
                      <a:pt x="99" y="118"/>
                      <a:pt x="99" y="118"/>
                    </a:cubicBezTo>
                    <a:cubicBezTo>
                      <a:pt x="99" y="118"/>
                      <a:pt x="109" y="97"/>
                      <a:pt x="136" y="67"/>
                    </a:cubicBezTo>
                    <a:cubicBezTo>
                      <a:pt x="141" y="75"/>
                      <a:pt x="143" y="85"/>
                      <a:pt x="143" y="96"/>
                    </a:cubicBezTo>
                    <a:close/>
                  </a:path>
                </a:pathLst>
              </a:custGeom>
              <a:grpFill/>
              <a:ln>
                <a:noFill/>
              </a:ln>
            </p:spPr>
            <p:txBody>
              <a:bodyPr vert="horz" wrap="square" lIns="87843" tIns="43920" rIns="87843" bIns="43920" numCol="1" anchor="t" anchorCtr="0" compatLnSpc="1">
                <a:prstTxWarp prst="textNoShape">
                  <a:avLst/>
                </a:prstTxWarp>
              </a:bodyPr>
              <a:lstStyle>
                <a:defPPr>
                  <a:defRPr lang="en-US"/>
                </a:defPPr>
                <a:lvl1pPr marL="0" algn="l" defTabSz="932316" rtl="0" eaLnBrk="1" latinLnBrk="0" hangingPunct="1">
                  <a:defRPr sz="1836" kern="1200">
                    <a:solidFill>
                      <a:schemeClr val="tx1"/>
                    </a:solidFill>
                    <a:latin typeface="+mn-lt"/>
                    <a:ea typeface="+mn-ea"/>
                    <a:cs typeface="+mn-cs"/>
                  </a:defRPr>
                </a:lvl1pPr>
                <a:lvl2pPr marL="466155" algn="l" defTabSz="932316" rtl="0" eaLnBrk="1" latinLnBrk="0" hangingPunct="1">
                  <a:defRPr sz="1836" kern="1200">
                    <a:solidFill>
                      <a:schemeClr val="tx1"/>
                    </a:solidFill>
                    <a:latin typeface="+mn-lt"/>
                    <a:ea typeface="+mn-ea"/>
                    <a:cs typeface="+mn-cs"/>
                  </a:defRPr>
                </a:lvl2pPr>
                <a:lvl3pPr marL="932316" algn="l" defTabSz="932316" rtl="0" eaLnBrk="1" latinLnBrk="0" hangingPunct="1">
                  <a:defRPr sz="1836" kern="1200">
                    <a:solidFill>
                      <a:schemeClr val="tx1"/>
                    </a:solidFill>
                    <a:latin typeface="+mn-lt"/>
                    <a:ea typeface="+mn-ea"/>
                    <a:cs typeface="+mn-cs"/>
                  </a:defRPr>
                </a:lvl3pPr>
                <a:lvl4pPr marL="1398471" algn="l" defTabSz="932316" rtl="0" eaLnBrk="1" latinLnBrk="0" hangingPunct="1">
                  <a:defRPr sz="1836" kern="1200">
                    <a:solidFill>
                      <a:schemeClr val="tx1"/>
                    </a:solidFill>
                    <a:latin typeface="+mn-lt"/>
                    <a:ea typeface="+mn-ea"/>
                    <a:cs typeface="+mn-cs"/>
                  </a:defRPr>
                </a:lvl4pPr>
                <a:lvl5pPr marL="1864631" algn="l" defTabSz="932316" rtl="0" eaLnBrk="1" latinLnBrk="0" hangingPunct="1">
                  <a:defRPr sz="1836" kern="1200">
                    <a:solidFill>
                      <a:schemeClr val="tx1"/>
                    </a:solidFill>
                    <a:latin typeface="+mn-lt"/>
                    <a:ea typeface="+mn-ea"/>
                    <a:cs typeface="+mn-cs"/>
                  </a:defRPr>
                </a:lvl5pPr>
                <a:lvl6pPr marL="2330787" algn="l" defTabSz="932316" rtl="0" eaLnBrk="1" latinLnBrk="0" hangingPunct="1">
                  <a:defRPr sz="1836" kern="1200">
                    <a:solidFill>
                      <a:schemeClr val="tx1"/>
                    </a:solidFill>
                    <a:latin typeface="+mn-lt"/>
                    <a:ea typeface="+mn-ea"/>
                    <a:cs typeface="+mn-cs"/>
                  </a:defRPr>
                </a:lvl6pPr>
                <a:lvl7pPr marL="2796947" algn="l" defTabSz="932316" rtl="0" eaLnBrk="1" latinLnBrk="0" hangingPunct="1">
                  <a:defRPr sz="1836" kern="1200">
                    <a:solidFill>
                      <a:schemeClr val="tx1"/>
                    </a:solidFill>
                    <a:latin typeface="+mn-lt"/>
                    <a:ea typeface="+mn-ea"/>
                    <a:cs typeface="+mn-cs"/>
                  </a:defRPr>
                </a:lvl7pPr>
                <a:lvl8pPr marL="3263102" algn="l" defTabSz="932316" rtl="0" eaLnBrk="1" latinLnBrk="0" hangingPunct="1">
                  <a:defRPr sz="1836" kern="1200">
                    <a:solidFill>
                      <a:schemeClr val="tx1"/>
                    </a:solidFill>
                    <a:latin typeface="+mn-lt"/>
                    <a:ea typeface="+mn-ea"/>
                    <a:cs typeface="+mn-cs"/>
                  </a:defRPr>
                </a:lvl8pPr>
                <a:lvl9pPr marL="3729258" algn="l" defTabSz="932316" rtl="0" eaLnBrk="1" latinLnBrk="0" hangingPunct="1">
                  <a:defRPr sz="1836" kern="1200">
                    <a:solidFill>
                      <a:schemeClr val="tx1"/>
                    </a:solidFill>
                    <a:latin typeface="+mn-lt"/>
                    <a:ea typeface="+mn-ea"/>
                    <a:cs typeface="+mn-cs"/>
                  </a:defRPr>
                </a:lvl9pPr>
              </a:lstStyle>
              <a:p>
                <a:pPr>
                  <a:defRPr/>
                </a:pPr>
                <a:endParaRPr lang="en-US" sz="1763">
                  <a:solidFill>
                    <a:srgbClr val="505050"/>
                  </a:solidFill>
                </a:endParaRPr>
              </a:p>
            </p:txBody>
          </p:sp>
        </p:grpSp>
      </p:grpSp>
      <p:grpSp>
        <p:nvGrpSpPr>
          <p:cNvPr id="35" name="Group 34"/>
          <p:cNvGrpSpPr/>
          <p:nvPr/>
        </p:nvGrpSpPr>
        <p:grpSpPr>
          <a:xfrm>
            <a:off x="3014363" y="3833367"/>
            <a:ext cx="2926194" cy="2357687"/>
            <a:chOff x="3016765" y="4165874"/>
            <a:chExt cx="2926194" cy="2101576"/>
          </a:xfrm>
        </p:grpSpPr>
        <p:sp>
          <p:nvSpPr>
            <p:cNvPr id="184" name="Rectangle 183"/>
            <p:cNvSpPr/>
            <p:nvPr/>
          </p:nvSpPr>
          <p:spPr>
            <a:xfrm>
              <a:off x="3016765" y="4683355"/>
              <a:ext cx="2926194" cy="1584095"/>
            </a:xfrm>
            <a:prstGeom prst="rect">
              <a:avLst/>
            </a:prstGeom>
            <a:solidFill>
              <a:schemeClr val="bg1">
                <a:lumMod val="95000"/>
              </a:schemeClr>
            </a:solidFill>
            <a:ln w="3175">
              <a:noFill/>
            </a:ln>
          </p:spPr>
          <p:txBody>
            <a:bodyPr lIns="91440" tIns="45720" rIns="91440" bIns="45720">
              <a:noAutofit/>
            </a:bodyPr>
            <a:lstStyle/>
            <a:p>
              <a:pPr fontAlgn="base">
                <a:spcBef>
                  <a:spcPct val="0"/>
                </a:spcBef>
                <a:spcAft>
                  <a:spcPts val="600"/>
                </a:spcAft>
                <a:defRPr/>
              </a:pPr>
              <a:r>
                <a:rPr lang="en-US" sz="1400" dirty="0"/>
                <a:t>93% of Fortune 1000 are on Active Directory</a:t>
              </a:r>
            </a:p>
            <a:p>
              <a:pPr fontAlgn="base">
                <a:spcBef>
                  <a:spcPct val="0"/>
                </a:spcBef>
                <a:spcAft>
                  <a:spcPts val="600"/>
                </a:spcAft>
                <a:defRPr/>
              </a:pPr>
              <a:r>
                <a:rPr lang="en-US" sz="1400" dirty="0"/>
                <a:t>Over 85% of Fortune 500 companies use the Microsoft Cloud</a:t>
              </a:r>
            </a:p>
            <a:p>
              <a:pPr fontAlgn="base">
                <a:spcBef>
                  <a:spcPct val="0"/>
                </a:spcBef>
                <a:spcAft>
                  <a:spcPts val="600"/>
                </a:spcAft>
                <a:defRPr/>
              </a:pPr>
              <a:r>
                <a:rPr lang="en-US" sz="1400" dirty="0"/>
                <a:t>1,200 SaaS apps use Azure Active Directory</a:t>
              </a:r>
            </a:p>
          </p:txBody>
        </p:sp>
        <p:sp>
          <p:nvSpPr>
            <p:cNvPr id="185" name="Rectangle 184"/>
            <p:cNvSpPr/>
            <p:nvPr/>
          </p:nvSpPr>
          <p:spPr>
            <a:xfrm>
              <a:off x="3020266" y="4229203"/>
              <a:ext cx="2922349" cy="454154"/>
            </a:xfrm>
            <a:prstGeom prst="rect">
              <a:avLst/>
            </a:prstGeom>
            <a:solidFill>
              <a:schemeClr val="tx2"/>
            </a:solidFill>
            <a:ln w="3175">
              <a:noFill/>
            </a:ln>
          </p:spPr>
          <p:txBody>
            <a:bodyPr lIns="91440" tIns="45720" rIns="91440" bIns="45720" anchor="ctr">
              <a:noAutofit/>
            </a:bodyPr>
            <a:lstStyle/>
            <a:p>
              <a:pPr algn="ctr" defTabSz="914367">
                <a:spcBef>
                  <a:spcPts val="600"/>
                </a:spcBef>
                <a:defRPr/>
              </a:pPr>
              <a:r>
                <a:rPr lang="en-IN" sz="1600" dirty="0">
                  <a:solidFill>
                    <a:srgbClr val="FFFFFF"/>
                  </a:solidFill>
                  <a:latin typeface="Segoe UI Semibold" panose="020B0702040204020203" pitchFamily="34" charset="0"/>
                  <a:cs typeface="Segoe UI Semibold" panose="020B0702040204020203" pitchFamily="34" charset="0"/>
                </a:rPr>
                <a:t>Massive User Base</a:t>
              </a:r>
            </a:p>
          </p:txBody>
        </p:sp>
        <p:grpSp>
          <p:nvGrpSpPr>
            <p:cNvPr id="258" name="Group 257"/>
            <p:cNvGrpSpPr/>
            <p:nvPr/>
          </p:nvGrpSpPr>
          <p:grpSpPr>
            <a:xfrm>
              <a:off x="3020266" y="4165874"/>
              <a:ext cx="539697" cy="438212"/>
              <a:chOff x="-4860560" y="820146"/>
              <a:chExt cx="781681" cy="634692"/>
            </a:xfrm>
          </p:grpSpPr>
          <p:sp>
            <p:nvSpPr>
              <p:cNvPr id="259"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tx2">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260" name="Freeform 259"/>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bg2">
                  <a:lumMod val="90000"/>
                  <a:lumOff val="1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261" name="Rectangle 260"/>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grpSp>
          <p:nvGrpSpPr>
            <p:cNvPr id="210" name="Group 209"/>
            <p:cNvGrpSpPr/>
            <p:nvPr/>
          </p:nvGrpSpPr>
          <p:grpSpPr>
            <a:xfrm>
              <a:off x="3111312" y="4207850"/>
              <a:ext cx="191598" cy="255411"/>
              <a:chOff x="5275215" y="5191208"/>
              <a:chExt cx="709011" cy="757998"/>
            </a:xfrm>
            <a:solidFill>
              <a:schemeClr val="bg1"/>
            </a:solidFill>
          </p:grpSpPr>
          <p:sp>
            <p:nvSpPr>
              <p:cNvPr id="211" name="Freeform 21"/>
              <p:cNvSpPr>
                <a:spLocks noEditPoints="1"/>
              </p:cNvSpPr>
              <p:nvPr/>
            </p:nvSpPr>
            <p:spPr bwMode="auto">
              <a:xfrm>
                <a:off x="5275215" y="5484020"/>
                <a:ext cx="484823" cy="465186"/>
              </a:xfrm>
              <a:custGeom>
                <a:avLst/>
                <a:gdLst>
                  <a:gd name="T0" fmla="*/ 0 w 824"/>
                  <a:gd name="T1" fmla="*/ 0 h 1016"/>
                  <a:gd name="T2" fmla="*/ 0 w 824"/>
                  <a:gd name="T3" fmla="*/ 1016 h 1016"/>
                  <a:gd name="T4" fmla="*/ 266 w 824"/>
                  <a:gd name="T5" fmla="*/ 1016 h 1016"/>
                  <a:gd name="T6" fmla="*/ 266 w 824"/>
                  <a:gd name="T7" fmla="*/ 807 h 1016"/>
                  <a:gd name="T8" fmla="*/ 375 w 824"/>
                  <a:gd name="T9" fmla="*/ 807 h 1016"/>
                  <a:gd name="T10" fmla="*/ 375 w 824"/>
                  <a:gd name="T11" fmla="*/ 1016 h 1016"/>
                  <a:gd name="T12" fmla="*/ 454 w 824"/>
                  <a:gd name="T13" fmla="*/ 1016 h 1016"/>
                  <a:gd name="T14" fmla="*/ 454 w 824"/>
                  <a:gd name="T15" fmla="*/ 807 h 1016"/>
                  <a:gd name="T16" fmla="*/ 560 w 824"/>
                  <a:gd name="T17" fmla="*/ 807 h 1016"/>
                  <a:gd name="T18" fmla="*/ 560 w 824"/>
                  <a:gd name="T19" fmla="*/ 1016 h 1016"/>
                  <a:gd name="T20" fmla="*/ 824 w 824"/>
                  <a:gd name="T21" fmla="*/ 1016 h 1016"/>
                  <a:gd name="T22" fmla="*/ 824 w 824"/>
                  <a:gd name="T23" fmla="*/ 0 h 1016"/>
                  <a:gd name="T24" fmla="*/ 0 w 824"/>
                  <a:gd name="T25" fmla="*/ 0 h 1016"/>
                  <a:gd name="T26" fmla="*/ 746 w 824"/>
                  <a:gd name="T27" fmla="*/ 740 h 1016"/>
                  <a:gd name="T28" fmla="*/ 81 w 824"/>
                  <a:gd name="T29" fmla="*/ 740 h 1016"/>
                  <a:gd name="T30" fmla="*/ 81 w 824"/>
                  <a:gd name="T31" fmla="*/ 634 h 1016"/>
                  <a:gd name="T32" fmla="*/ 746 w 824"/>
                  <a:gd name="T33" fmla="*/ 634 h 1016"/>
                  <a:gd name="T34" fmla="*/ 746 w 824"/>
                  <a:gd name="T35" fmla="*/ 740 h 1016"/>
                  <a:gd name="T36" fmla="*/ 746 w 824"/>
                  <a:gd name="T37" fmla="*/ 558 h 1016"/>
                  <a:gd name="T38" fmla="*/ 81 w 824"/>
                  <a:gd name="T39" fmla="*/ 558 h 1016"/>
                  <a:gd name="T40" fmla="*/ 81 w 824"/>
                  <a:gd name="T41" fmla="*/ 451 h 1016"/>
                  <a:gd name="T42" fmla="*/ 746 w 824"/>
                  <a:gd name="T43" fmla="*/ 451 h 1016"/>
                  <a:gd name="T44" fmla="*/ 746 w 824"/>
                  <a:gd name="T45" fmla="*/ 558 h 1016"/>
                  <a:gd name="T46" fmla="*/ 746 w 824"/>
                  <a:gd name="T47" fmla="*/ 373 h 1016"/>
                  <a:gd name="T48" fmla="*/ 81 w 824"/>
                  <a:gd name="T49" fmla="*/ 373 h 1016"/>
                  <a:gd name="T50" fmla="*/ 81 w 824"/>
                  <a:gd name="T51" fmla="*/ 266 h 1016"/>
                  <a:gd name="T52" fmla="*/ 746 w 824"/>
                  <a:gd name="T53" fmla="*/ 266 h 1016"/>
                  <a:gd name="T54" fmla="*/ 746 w 824"/>
                  <a:gd name="T55" fmla="*/ 373 h 1016"/>
                  <a:gd name="T56" fmla="*/ 746 w 824"/>
                  <a:gd name="T57" fmla="*/ 188 h 1016"/>
                  <a:gd name="T58" fmla="*/ 81 w 824"/>
                  <a:gd name="T59" fmla="*/ 188 h 1016"/>
                  <a:gd name="T60" fmla="*/ 81 w 824"/>
                  <a:gd name="T61" fmla="*/ 81 h 1016"/>
                  <a:gd name="T62" fmla="*/ 746 w 824"/>
                  <a:gd name="T63" fmla="*/ 81 h 1016"/>
                  <a:gd name="T64" fmla="*/ 746 w 824"/>
                  <a:gd name="T65" fmla="*/ 188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4" h="1016">
                    <a:moveTo>
                      <a:pt x="0" y="0"/>
                    </a:moveTo>
                    <a:lnTo>
                      <a:pt x="0" y="1016"/>
                    </a:lnTo>
                    <a:lnTo>
                      <a:pt x="266" y="1016"/>
                    </a:lnTo>
                    <a:lnTo>
                      <a:pt x="266" y="807"/>
                    </a:lnTo>
                    <a:lnTo>
                      <a:pt x="375" y="807"/>
                    </a:lnTo>
                    <a:lnTo>
                      <a:pt x="375" y="1016"/>
                    </a:lnTo>
                    <a:lnTo>
                      <a:pt x="454" y="1016"/>
                    </a:lnTo>
                    <a:lnTo>
                      <a:pt x="454" y="807"/>
                    </a:lnTo>
                    <a:lnTo>
                      <a:pt x="560" y="807"/>
                    </a:lnTo>
                    <a:lnTo>
                      <a:pt x="560" y="1016"/>
                    </a:lnTo>
                    <a:lnTo>
                      <a:pt x="824" y="1016"/>
                    </a:lnTo>
                    <a:lnTo>
                      <a:pt x="824" y="0"/>
                    </a:lnTo>
                    <a:lnTo>
                      <a:pt x="0" y="0"/>
                    </a:lnTo>
                    <a:close/>
                    <a:moveTo>
                      <a:pt x="746" y="740"/>
                    </a:moveTo>
                    <a:lnTo>
                      <a:pt x="81" y="740"/>
                    </a:lnTo>
                    <a:lnTo>
                      <a:pt x="81" y="634"/>
                    </a:lnTo>
                    <a:lnTo>
                      <a:pt x="746" y="634"/>
                    </a:lnTo>
                    <a:lnTo>
                      <a:pt x="746" y="740"/>
                    </a:lnTo>
                    <a:close/>
                    <a:moveTo>
                      <a:pt x="746" y="558"/>
                    </a:moveTo>
                    <a:lnTo>
                      <a:pt x="81" y="558"/>
                    </a:lnTo>
                    <a:lnTo>
                      <a:pt x="81" y="451"/>
                    </a:lnTo>
                    <a:lnTo>
                      <a:pt x="746" y="451"/>
                    </a:lnTo>
                    <a:lnTo>
                      <a:pt x="746" y="558"/>
                    </a:lnTo>
                    <a:close/>
                    <a:moveTo>
                      <a:pt x="746" y="373"/>
                    </a:moveTo>
                    <a:lnTo>
                      <a:pt x="81" y="373"/>
                    </a:lnTo>
                    <a:lnTo>
                      <a:pt x="81" y="266"/>
                    </a:lnTo>
                    <a:lnTo>
                      <a:pt x="746" y="266"/>
                    </a:lnTo>
                    <a:lnTo>
                      <a:pt x="746" y="373"/>
                    </a:lnTo>
                    <a:close/>
                    <a:moveTo>
                      <a:pt x="746" y="188"/>
                    </a:moveTo>
                    <a:lnTo>
                      <a:pt x="81" y="188"/>
                    </a:lnTo>
                    <a:lnTo>
                      <a:pt x="81" y="81"/>
                    </a:lnTo>
                    <a:lnTo>
                      <a:pt x="746" y="81"/>
                    </a:lnTo>
                    <a:lnTo>
                      <a:pt x="746" y="188"/>
                    </a:lnTo>
                    <a:close/>
                  </a:path>
                </a:pathLst>
              </a:custGeom>
              <a:grpFill/>
              <a:ln>
                <a:noFill/>
              </a:ln>
              <a:extLst/>
            </p:spPr>
            <p:txBody>
              <a:bodyPr vert="horz" wrap="square" lIns="91427" tIns="45713" rIns="91427" bIns="45713" numCol="1" anchor="t" anchorCtr="0" compatLnSpc="1">
                <a:prstTxWarp prst="textNoShape">
                  <a:avLst/>
                </a:prstTxWarp>
              </a:bodyPr>
              <a:lstStyle/>
              <a:p>
                <a:pPr defTabSz="932387"/>
                <a:endParaRPr lang="en-US">
                  <a:solidFill>
                    <a:srgbClr val="FFFFFF"/>
                  </a:solidFill>
                </a:endParaRPr>
              </a:p>
            </p:txBody>
          </p:sp>
          <p:sp>
            <p:nvSpPr>
              <p:cNvPr id="212" name="Freeform 22"/>
              <p:cNvSpPr>
                <a:spLocks noEditPoints="1"/>
              </p:cNvSpPr>
              <p:nvPr/>
            </p:nvSpPr>
            <p:spPr bwMode="auto">
              <a:xfrm>
                <a:off x="5499403" y="5191208"/>
                <a:ext cx="484823" cy="754701"/>
              </a:xfrm>
              <a:custGeom>
                <a:avLst/>
                <a:gdLst>
                  <a:gd name="T0" fmla="*/ 0 w 824"/>
                  <a:gd name="T1" fmla="*/ 0 h 1756"/>
                  <a:gd name="T2" fmla="*/ 0 w 824"/>
                  <a:gd name="T3" fmla="*/ 686 h 1756"/>
                  <a:gd name="T4" fmla="*/ 80 w 824"/>
                  <a:gd name="T5" fmla="*/ 686 h 1756"/>
                  <a:gd name="T6" fmla="*/ 80 w 824"/>
                  <a:gd name="T7" fmla="*/ 636 h 1756"/>
                  <a:gd name="T8" fmla="*/ 745 w 824"/>
                  <a:gd name="T9" fmla="*/ 636 h 1756"/>
                  <a:gd name="T10" fmla="*/ 745 w 824"/>
                  <a:gd name="T11" fmla="*/ 743 h 1756"/>
                  <a:gd name="T12" fmla="*/ 410 w 824"/>
                  <a:gd name="T13" fmla="*/ 743 h 1756"/>
                  <a:gd name="T14" fmla="*/ 410 w 824"/>
                  <a:gd name="T15" fmla="*/ 821 h 1756"/>
                  <a:gd name="T16" fmla="*/ 745 w 824"/>
                  <a:gd name="T17" fmla="*/ 821 h 1756"/>
                  <a:gd name="T18" fmla="*/ 745 w 824"/>
                  <a:gd name="T19" fmla="*/ 928 h 1756"/>
                  <a:gd name="T20" fmla="*/ 410 w 824"/>
                  <a:gd name="T21" fmla="*/ 928 h 1756"/>
                  <a:gd name="T22" fmla="*/ 410 w 824"/>
                  <a:gd name="T23" fmla="*/ 1006 h 1756"/>
                  <a:gd name="T24" fmla="*/ 745 w 824"/>
                  <a:gd name="T25" fmla="*/ 1006 h 1756"/>
                  <a:gd name="T26" fmla="*/ 745 w 824"/>
                  <a:gd name="T27" fmla="*/ 1113 h 1756"/>
                  <a:gd name="T28" fmla="*/ 410 w 824"/>
                  <a:gd name="T29" fmla="*/ 1113 h 1756"/>
                  <a:gd name="T30" fmla="*/ 410 w 824"/>
                  <a:gd name="T31" fmla="*/ 1191 h 1756"/>
                  <a:gd name="T32" fmla="*/ 745 w 824"/>
                  <a:gd name="T33" fmla="*/ 1191 h 1756"/>
                  <a:gd name="T34" fmla="*/ 745 w 824"/>
                  <a:gd name="T35" fmla="*/ 1298 h 1756"/>
                  <a:gd name="T36" fmla="*/ 410 w 824"/>
                  <a:gd name="T37" fmla="*/ 1298 h 1756"/>
                  <a:gd name="T38" fmla="*/ 410 w 824"/>
                  <a:gd name="T39" fmla="*/ 1374 h 1756"/>
                  <a:gd name="T40" fmla="*/ 745 w 824"/>
                  <a:gd name="T41" fmla="*/ 1374 h 1756"/>
                  <a:gd name="T42" fmla="*/ 745 w 824"/>
                  <a:gd name="T43" fmla="*/ 1480 h 1756"/>
                  <a:gd name="T44" fmla="*/ 410 w 824"/>
                  <a:gd name="T45" fmla="*/ 1480 h 1756"/>
                  <a:gd name="T46" fmla="*/ 410 w 824"/>
                  <a:gd name="T47" fmla="*/ 1756 h 1756"/>
                  <a:gd name="T48" fmla="*/ 451 w 824"/>
                  <a:gd name="T49" fmla="*/ 1756 h 1756"/>
                  <a:gd name="T50" fmla="*/ 451 w 824"/>
                  <a:gd name="T51" fmla="*/ 1547 h 1756"/>
                  <a:gd name="T52" fmla="*/ 560 w 824"/>
                  <a:gd name="T53" fmla="*/ 1547 h 1756"/>
                  <a:gd name="T54" fmla="*/ 560 w 824"/>
                  <a:gd name="T55" fmla="*/ 1756 h 1756"/>
                  <a:gd name="T56" fmla="*/ 824 w 824"/>
                  <a:gd name="T57" fmla="*/ 1756 h 1756"/>
                  <a:gd name="T58" fmla="*/ 824 w 824"/>
                  <a:gd name="T59" fmla="*/ 0 h 1756"/>
                  <a:gd name="T60" fmla="*/ 0 w 824"/>
                  <a:gd name="T61" fmla="*/ 0 h 1756"/>
                  <a:gd name="T62" fmla="*/ 745 w 824"/>
                  <a:gd name="T63" fmla="*/ 558 h 1756"/>
                  <a:gd name="T64" fmla="*/ 80 w 824"/>
                  <a:gd name="T65" fmla="*/ 558 h 1756"/>
                  <a:gd name="T66" fmla="*/ 80 w 824"/>
                  <a:gd name="T67" fmla="*/ 451 h 1756"/>
                  <a:gd name="T68" fmla="*/ 745 w 824"/>
                  <a:gd name="T69" fmla="*/ 451 h 1756"/>
                  <a:gd name="T70" fmla="*/ 745 w 824"/>
                  <a:gd name="T71" fmla="*/ 558 h 1756"/>
                  <a:gd name="T72" fmla="*/ 745 w 824"/>
                  <a:gd name="T73" fmla="*/ 375 h 1756"/>
                  <a:gd name="T74" fmla="*/ 80 w 824"/>
                  <a:gd name="T75" fmla="*/ 375 h 1756"/>
                  <a:gd name="T76" fmla="*/ 80 w 824"/>
                  <a:gd name="T77" fmla="*/ 268 h 1756"/>
                  <a:gd name="T78" fmla="*/ 745 w 824"/>
                  <a:gd name="T79" fmla="*/ 268 h 1756"/>
                  <a:gd name="T80" fmla="*/ 745 w 824"/>
                  <a:gd name="T81" fmla="*/ 375 h 1756"/>
                  <a:gd name="T82" fmla="*/ 745 w 824"/>
                  <a:gd name="T83" fmla="*/ 190 h 1756"/>
                  <a:gd name="T84" fmla="*/ 80 w 824"/>
                  <a:gd name="T85" fmla="*/ 190 h 1756"/>
                  <a:gd name="T86" fmla="*/ 80 w 824"/>
                  <a:gd name="T87" fmla="*/ 83 h 1756"/>
                  <a:gd name="T88" fmla="*/ 745 w 824"/>
                  <a:gd name="T89" fmla="*/ 83 h 1756"/>
                  <a:gd name="T90" fmla="*/ 745 w 824"/>
                  <a:gd name="T91" fmla="*/ 190 h 1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4" h="1756">
                    <a:moveTo>
                      <a:pt x="0" y="0"/>
                    </a:moveTo>
                    <a:lnTo>
                      <a:pt x="0" y="686"/>
                    </a:lnTo>
                    <a:lnTo>
                      <a:pt x="80" y="686"/>
                    </a:lnTo>
                    <a:lnTo>
                      <a:pt x="80" y="636"/>
                    </a:lnTo>
                    <a:lnTo>
                      <a:pt x="745" y="636"/>
                    </a:lnTo>
                    <a:lnTo>
                      <a:pt x="745" y="743"/>
                    </a:lnTo>
                    <a:lnTo>
                      <a:pt x="410" y="743"/>
                    </a:lnTo>
                    <a:lnTo>
                      <a:pt x="410" y="821"/>
                    </a:lnTo>
                    <a:lnTo>
                      <a:pt x="745" y="821"/>
                    </a:lnTo>
                    <a:lnTo>
                      <a:pt x="745" y="928"/>
                    </a:lnTo>
                    <a:lnTo>
                      <a:pt x="410" y="928"/>
                    </a:lnTo>
                    <a:lnTo>
                      <a:pt x="410" y="1006"/>
                    </a:lnTo>
                    <a:lnTo>
                      <a:pt x="745" y="1006"/>
                    </a:lnTo>
                    <a:lnTo>
                      <a:pt x="745" y="1113"/>
                    </a:lnTo>
                    <a:lnTo>
                      <a:pt x="410" y="1113"/>
                    </a:lnTo>
                    <a:lnTo>
                      <a:pt x="410" y="1191"/>
                    </a:lnTo>
                    <a:lnTo>
                      <a:pt x="745" y="1191"/>
                    </a:lnTo>
                    <a:lnTo>
                      <a:pt x="745" y="1298"/>
                    </a:lnTo>
                    <a:lnTo>
                      <a:pt x="410" y="1298"/>
                    </a:lnTo>
                    <a:lnTo>
                      <a:pt x="410" y="1374"/>
                    </a:lnTo>
                    <a:lnTo>
                      <a:pt x="745" y="1374"/>
                    </a:lnTo>
                    <a:lnTo>
                      <a:pt x="745" y="1480"/>
                    </a:lnTo>
                    <a:lnTo>
                      <a:pt x="410" y="1480"/>
                    </a:lnTo>
                    <a:lnTo>
                      <a:pt x="410" y="1756"/>
                    </a:lnTo>
                    <a:lnTo>
                      <a:pt x="451" y="1756"/>
                    </a:lnTo>
                    <a:lnTo>
                      <a:pt x="451" y="1547"/>
                    </a:lnTo>
                    <a:lnTo>
                      <a:pt x="560" y="1547"/>
                    </a:lnTo>
                    <a:lnTo>
                      <a:pt x="560" y="1756"/>
                    </a:lnTo>
                    <a:lnTo>
                      <a:pt x="824" y="1756"/>
                    </a:lnTo>
                    <a:lnTo>
                      <a:pt x="824" y="0"/>
                    </a:lnTo>
                    <a:lnTo>
                      <a:pt x="0" y="0"/>
                    </a:lnTo>
                    <a:close/>
                    <a:moveTo>
                      <a:pt x="745" y="558"/>
                    </a:moveTo>
                    <a:lnTo>
                      <a:pt x="80" y="558"/>
                    </a:lnTo>
                    <a:lnTo>
                      <a:pt x="80" y="451"/>
                    </a:lnTo>
                    <a:lnTo>
                      <a:pt x="745" y="451"/>
                    </a:lnTo>
                    <a:lnTo>
                      <a:pt x="745" y="558"/>
                    </a:lnTo>
                    <a:close/>
                    <a:moveTo>
                      <a:pt x="745" y="375"/>
                    </a:moveTo>
                    <a:lnTo>
                      <a:pt x="80" y="375"/>
                    </a:lnTo>
                    <a:lnTo>
                      <a:pt x="80" y="268"/>
                    </a:lnTo>
                    <a:lnTo>
                      <a:pt x="745" y="268"/>
                    </a:lnTo>
                    <a:lnTo>
                      <a:pt x="745" y="375"/>
                    </a:lnTo>
                    <a:close/>
                    <a:moveTo>
                      <a:pt x="745" y="190"/>
                    </a:moveTo>
                    <a:lnTo>
                      <a:pt x="80" y="190"/>
                    </a:lnTo>
                    <a:lnTo>
                      <a:pt x="80" y="83"/>
                    </a:lnTo>
                    <a:lnTo>
                      <a:pt x="745" y="83"/>
                    </a:lnTo>
                    <a:lnTo>
                      <a:pt x="745" y="190"/>
                    </a:lnTo>
                    <a:close/>
                  </a:path>
                </a:pathLst>
              </a:custGeom>
              <a:grpFill/>
              <a:ln>
                <a:noFill/>
              </a:ln>
              <a:extLst/>
            </p:spPr>
            <p:txBody>
              <a:bodyPr vert="horz" wrap="square" lIns="91427" tIns="45713" rIns="91427" bIns="45713" numCol="1" anchor="t" anchorCtr="0" compatLnSpc="1">
                <a:prstTxWarp prst="textNoShape">
                  <a:avLst/>
                </a:prstTxWarp>
              </a:bodyPr>
              <a:lstStyle/>
              <a:p>
                <a:pPr defTabSz="932387"/>
                <a:endParaRPr lang="en-US">
                  <a:solidFill>
                    <a:srgbClr val="FFFFFF"/>
                  </a:solidFill>
                </a:endParaRPr>
              </a:p>
            </p:txBody>
          </p:sp>
        </p:grpSp>
      </p:grpSp>
      <p:grpSp>
        <p:nvGrpSpPr>
          <p:cNvPr id="34" name="Group 33"/>
          <p:cNvGrpSpPr/>
          <p:nvPr/>
        </p:nvGrpSpPr>
        <p:grpSpPr>
          <a:xfrm>
            <a:off x="6032552" y="3833367"/>
            <a:ext cx="3026169" cy="2357687"/>
            <a:chOff x="6025466" y="4165874"/>
            <a:chExt cx="3026169" cy="2101576"/>
          </a:xfrm>
        </p:grpSpPr>
        <p:sp>
          <p:nvSpPr>
            <p:cNvPr id="193" name="Rectangle 192"/>
            <p:cNvSpPr/>
            <p:nvPr/>
          </p:nvSpPr>
          <p:spPr>
            <a:xfrm>
              <a:off x="6025467" y="4683355"/>
              <a:ext cx="3022359" cy="1584095"/>
            </a:xfrm>
            <a:prstGeom prst="rect">
              <a:avLst/>
            </a:prstGeom>
            <a:solidFill>
              <a:schemeClr val="bg1">
                <a:lumMod val="95000"/>
              </a:schemeClr>
            </a:solidFill>
            <a:ln w="3175">
              <a:noFill/>
            </a:ln>
          </p:spPr>
          <p:txBody>
            <a:bodyPr lIns="91440" tIns="45720" rIns="91440" bIns="45720">
              <a:noAutofit/>
            </a:bodyPr>
            <a:lstStyle/>
            <a:p>
              <a:pPr fontAlgn="base">
                <a:spcBef>
                  <a:spcPct val="0"/>
                </a:spcBef>
                <a:spcAft>
                  <a:spcPts val="600"/>
                </a:spcAft>
                <a:defRPr/>
              </a:pPr>
              <a:r>
                <a:rPr lang="en-US" sz="1400" dirty="0"/>
                <a:t>End-to-end mobility across devices and applications</a:t>
              </a:r>
            </a:p>
            <a:p>
              <a:pPr fontAlgn="base">
                <a:spcBef>
                  <a:spcPct val="0"/>
                </a:spcBef>
                <a:spcAft>
                  <a:spcPts val="600"/>
                </a:spcAft>
                <a:defRPr/>
              </a:pPr>
              <a:r>
                <a:rPr lang="en-US" sz="1400" dirty="0"/>
                <a:t>Cross-selling opportunities with other Microsoft cloud services</a:t>
              </a:r>
            </a:p>
          </p:txBody>
        </p:sp>
        <p:sp>
          <p:nvSpPr>
            <p:cNvPr id="194" name="Rectangle 193"/>
            <p:cNvSpPr/>
            <p:nvPr/>
          </p:nvSpPr>
          <p:spPr>
            <a:xfrm>
              <a:off x="6025466" y="4229203"/>
              <a:ext cx="3026169" cy="454154"/>
            </a:xfrm>
            <a:prstGeom prst="rect">
              <a:avLst/>
            </a:prstGeom>
            <a:solidFill>
              <a:schemeClr val="tx2"/>
            </a:solidFill>
            <a:ln w="3175">
              <a:noFill/>
            </a:ln>
          </p:spPr>
          <p:txBody>
            <a:bodyPr lIns="365760" tIns="45720" rIns="91440" bIns="45720" anchor="ctr">
              <a:noAutofit/>
            </a:bodyPr>
            <a:lstStyle/>
            <a:p>
              <a:pPr algn="ctr" defTabSz="914367">
                <a:spcBef>
                  <a:spcPts val="600"/>
                </a:spcBef>
                <a:defRPr/>
              </a:pPr>
              <a:r>
                <a:rPr lang="en-IN" sz="1600" dirty="0">
                  <a:solidFill>
                    <a:srgbClr val="FFFFFF"/>
                  </a:solidFill>
                  <a:latin typeface="Segoe UI Semibold" panose="020B0702040204020203" pitchFamily="34" charset="0"/>
                  <a:cs typeface="Segoe UI Semibold" panose="020B0702040204020203" pitchFamily="34" charset="0"/>
                </a:rPr>
                <a:t>Comprehensive Portfolio</a:t>
              </a:r>
            </a:p>
          </p:txBody>
        </p:sp>
        <p:grpSp>
          <p:nvGrpSpPr>
            <p:cNvPr id="262" name="Group 261"/>
            <p:cNvGrpSpPr/>
            <p:nvPr/>
          </p:nvGrpSpPr>
          <p:grpSpPr>
            <a:xfrm>
              <a:off x="6025467" y="4165874"/>
              <a:ext cx="539697" cy="438212"/>
              <a:chOff x="-4860560" y="820146"/>
              <a:chExt cx="781681" cy="634692"/>
            </a:xfrm>
          </p:grpSpPr>
          <p:sp>
            <p:nvSpPr>
              <p:cNvPr id="263"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tx2">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264" name="Freeform 263"/>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bg2">
                  <a:lumMod val="90000"/>
                  <a:lumOff val="1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265" name="Rectangle 264"/>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sp>
          <p:nvSpPr>
            <p:cNvPr id="213" name="Freeform 26"/>
            <p:cNvSpPr>
              <a:spLocks/>
            </p:cNvSpPr>
            <p:nvPr/>
          </p:nvSpPr>
          <p:spPr bwMode="auto">
            <a:xfrm>
              <a:off x="6086766" y="4191784"/>
              <a:ext cx="261297" cy="295477"/>
            </a:xfrm>
            <a:custGeom>
              <a:avLst/>
              <a:gdLst>
                <a:gd name="T0" fmla="*/ 2024 w 2372"/>
                <a:gd name="T1" fmla="*/ 639 h 2663"/>
                <a:gd name="T2" fmla="*/ 1819 w 2372"/>
                <a:gd name="T3" fmla="*/ 844 h 2663"/>
                <a:gd name="T4" fmla="*/ 2081 w 2372"/>
                <a:gd name="T5" fmla="*/ 1477 h 2663"/>
                <a:gd name="T6" fmla="*/ 1186 w 2372"/>
                <a:gd name="T7" fmla="*/ 2373 h 2663"/>
                <a:gd name="T8" fmla="*/ 290 w 2372"/>
                <a:gd name="T9" fmla="*/ 1477 h 2663"/>
                <a:gd name="T10" fmla="*/ 1186 w 2372"/>
                <a:gd name="T11" fmla="*/ 582 h 2663"/>
                <a:gd name="T12" fmla="*/ 1186 w 2372"/>
                <a:gd name="T13" fmla="*/ 898 h 2663"/>
                <a:gd name="T14" fmla="*/ 1635 w 2372"/>
                <a:gd name="T15" fmla="*/ 449 h 2663"/>
                <a:gd name="T16" fmla="*/ 1186 w 2372"/>
                <a:gd name="T17" fmla="*/ 0 h 2663"/>
                <a:gd name="T18" fmla="*/ 1186 w 2372"/>
                <a:gd name="T19" fmla="*/ 291 h 2663"/>
                <a:gd name="T20" fmla="*/ 0 w 2372"/>
                <a:gd name="T21" fmla="*/ 1477 h 2663"/>
                <a:gd name="T22" fmla="*/ 1186 w 2372"/>
                <a:gd name="T23" fmla="*/ 2663 h 2663"/>
                <a:gd name="T24" fmla="*/ 2372 w 2372"/>
                <a:gd name="T25" fmla="*/ 1477 h 2663"/>
                <a:gd name="T26" fmla="*/ 2024 w 2372"/>
                <a:gd name="T27" fmla="*/ 639 h 2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72" h="2663">
                  <a:moveTo>
                    <a:pt x="2024" y="639"/>
                  </a:moveTo>
                  <a:cubicBezTo>
                    <a:pt x="1819" y="844"/>
                    <a:pt x="1819" y="844"/>
                    <a:pt x="1819" y="844"/>
                  </a:cubicBezTo>
                  <a:cubicBezTo>
                    <a:pt x="1981" y="1006"/>
                    <a:pt x="2081" y="1230"/>
                    <a:pt x="2081" y="1477"/>
                  </a:cubicBezTo>
                  <a:cubicBezTo>
                    <a:pt x="2081" y="1972"/>
                    <a:pt x="1680" y="2373"/>
                    <a:pt x="1186" y="2373"/>
                  </a:cubicBezTo>
                  <a:cubicBezTo>
                    <a:pt x="691" y="2373"/>
                    <a:pt x="290" y="1972"/>
                    <a:pt x="290" y="1477"/>
                  </a:cubicBezTo>
                  <a:cubicBezTo>
                    <a:pt x="290" y="983"/>
                    <a:pt x="691" y="582"/>
                    <a:pt x="1186" y="582"/>
                  </a:cubicBezTo>
                  <a:cubicBezTo>
                    <a:pt x="1186" y="898"/>
                    <a:pt x="1186" y="898"/>
                    <a:pt x="1186" y="898"/>
                  </a:cubicBezTo>
                  <a:cubicBezTo>
                    <a:pt x="1635" y="449"/>
                    <a:pt x="1635" y="449"/>
                    <a:pt x="1635" y="449"/>
                  </a:cubicBezTo>
                  <a:cubicBezTo>
                    <a:pt x="1186" y="0"/>
                    <a:pt x="1186" y="0"/>
                    <a:pt x="1186" y="0"/>
                  </a:cubicBezTo>
                  <a:cubicBezTo>
                    <a:pt x="1186" y="291"/>
                    <a:pt x="1186" y="291"/>
                    <a:pt x="1186" y="291"/>
                  </a:cubicBezTo>
                  <a:cubicBezTo>
                    <a:pt x="531" y="291"/>
                    <a:pt x="0" y="822"/>
                    <a:pt x="0" y="1477"/>
                  </a:cubicBezTo>
                  <a:cubicBezTo>
                    <a:pt x="0" y="2132"/>
                    <a:pt x="531" y="2663"/>
                    <a:pt x="1186" y="2663"/>
                  </a:cubicBezTo>
                  <a:cubicBezTo>
                    <a:pt x="1841" y="2663"/>
                    <a:pt x="2372" y="2132"/>
                    <a:pt x="2372" y="1477"/>
                  </a:cubicBezTo>
                  <a:cubicBezTo>
                    <a:pt x="2372" y="1150"/>
                    <a:pt x="2239" y="853"/>
                    <a:pt x="2024" y="639"/>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defTabSz="932387"/>
              <a:endParaRPr lang="en-US">
                <a:solidFill>
                  <a:srgbClr val="FFFFFF"/>
                </a:solidFill>
              </a:endParaRPr>
            </a:p>
          </p:txBody>
        </p:sp>
      </p:grpSp>
      <p:grpSp>
        <p:nvGrpSpPr>
          <p:cNvPr id="22" name="Group 21"/>
          <p:cNvGrpSpPr/>
          <p:nvPr/>
        </p:nvGrpSpPr>
        <p:grpSpPr>
          <a:xfrm>
            <a:off x="9150716" y="3833367"/>
            <a:ext cx="2664428" cy="2357687"/>
            <a:chOff x="9169188" y="4165874"/>
            <a:chExt cx="2664428" cy="2101576"/>
          </a:xfrm>
        </p:grpSpPr>
        <p:sp>
          <p:nvSpPr>
            <p:cNvPr id="202" name="Rectangle 201"/>
            <p:cNvSpPr/>
            <p:nvPr/>
          </p:nvSpPr>
          <p:spPr>
            <a:xfrm>
              <a:off x="9169188" y="4683355"/>
              <a:ext cx="2664428" cy="1584095"/>
            </a:xfrm>
            <a:prstGeom prst="rect">
              <a:avLst/>
            </a:prstGeom>
            <a:solidFill>
              <a:schemeClr val="bg1">
                <a:lumMod val="95000"/>
              </a:schemeClr>
            </a:solidFill>
            <a:ln w="3175">
              <a:noFill/>
            </a:ln>
          </p:spPr>
          <p:txBody>
            <a:bodyPr lIns="91440" tIns="45720" rIns="91440" bIns="45720">
              <a:noAutofit/>
            </a:bodyPr>
            <a:lstStyle/>
            <a:p>
              <a:pPr fontAlgn="base">
                <a:spcBef>
                  <a:spcPct val="0"/>
                </a:spcBef>
                <a:spcAft>
                  <a:spcPts val="600"/>
                </a:spcAft>
                <a:defRPr/>
              </a:pPr>
              <a:r>
                <a:rPr lang="en-US" sz="1400" dirty="0">
                  <a:solidFill>
                    <a:srgbClr val="505050"/>
                  </a:solidFill>
                </a:rPr>
                <a:t>The only Leader in several of Gartner's Magic Quadrants for Cloud IaaS, Server Virtualization, </a:t>
              </a:r>
              <a:r>
                <a:rPr lang="en-US" sz="1400" dirty="0" err="1">
                  <a:solidFill>
                    <a:srgbClr val="505050"/>
                  </a:solidFill>
                </a:rPr>
                <a:t>aPaaS</a:t>
              </a:r>
              <a:r>
                <a:rPr lang="en-US" sz="1400" dirty="0">
                  <a:solidFill>
                    <a:srgbClr val="505050"/>
                  </a:solidFill>
                </a:rPr>
                <a:t>, and Cloud Storage Services</a:t>
              </a:r>
            </a:p>
            <a:p>
              <a:pPr fontAlgn="base">
                <a:spcBef>
                  <a:spcPct val="0"/>
                </a:spcBef>
                <a:spcAft>
                  <a:spcPts val="600"/>
                </a:spcAft>
                <a:defRPr/>
              </a:pPr>
              <a:endParaRPr lang="en-US" sz="1400" dirty="0"/>
            </a:p>
          </p:txBody>
        </p:sp>
        <p:sp>
          <p:nvSpPr>
            <p:cNvPr id="203" name="Rectangle 202"/>
            <p:cNvSpPr/>
            <p:nvPr/>
          </p:nvSpPr>
          <p:spPr>
            <a:xfrm>
              <a:off x="9172689" y="4229203"/>
              <a:ext cx="2660927" cy="454154"/>
            </a:xfrm>
            <a:prstGeom prst="rect">
              <a:avLst/>
            </a:prstGeom>
            <a:solidFill>
              <a:schemeClr val="tx2"/>
            </a:solidFill>
            <a:ln w="3175">
              <a:noFill/>
            </a:ln>
          </p:spPr>
          <p:txBody>
            <a:bodyPr lIns="91440" tIns="45720" rIns="91440" bIns="45720" anchor="ctr">
              <a:noAutofit/>
            </a:bodyPr>
            <a:lstStyle/>
            <a:p>
              <a:pPr algn="ctr" defTabSz="914367">
                <a:spcBef>
                  <a:spcPts val="600"/>
                </a:spcBef>
                <a:defRPr/>
              </a:pPr>
              <a:r>
                <a:rPr lang="en-IN" sz="1600" dirty="0">
                  <a:solidFill>
                    <a:srgbClr val="FFFFFF"/>
                  </a:solidFill>
                  <a:latin typeface="Segoe UI Semibold" panose="020B0702040204020203" pitchFamily="34" charset="0"/>
                  <a:cs typeface="Segoe UI Semibold" panose="020B0702040204020203" pitchFamily="34" charset="0"/>
                </a:rPr>
                <a:t>Hybrid Cloud</a:t>
              </a:r>
            </a:p>
          </p:txBody>
        </p:sp>
        <p:grpSp>
          <p:nvGrpSpPr>
            <p:cNvPr id="266" name="Group 265"/>
            <p:cNvGrpSpPr/>
            <p:nvPr/>
          </p:nvGrpSpPr>
          <p:grpSpPr>
            <a:xfrm>
              <a:off x="9172688" y="4165874"/>
              <a:ext cx="539697" cy="438212"/>
              <a:chOff x="-4860560" y="820146"/>
              <a:chExt cx="781681" cy="634692"/>
            </a:xfrm>
          </p:grpSpPr>
          <p:sp>
            <p:nvSpPr>
              <p:cNvPr id="267"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tx2">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268" name="Freeform 267"/>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bg2">
                  <a:lumMod val="90000"/>
                  <a:lumOff val="1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269" name="Rectangle 268"/>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grpSp>
          <p:nvGrpSpPr>
            <p:cNvPr id="214" name="Group 213"/>
            <p:cNvGrpSpPr/>
            <p:nvPr/>
          </p:nvGrpSpPr>
          <p:grpSpPr>
            <a:xfrm>
              <a:off x="9220901" y="4213535"/>
              <a:ext cx="318496" cy="189607"/>
              <a:chOff x="13381038" y="5965825"/>
              <a:chExt cx="5718176" cy="3602038"/>
            </a:xfrm>
            <a:solidFill>
              <a:schemeClr val="bg1"/>
            </a:solidFill>
          </p:grpSpPr>
          <p:sp>
            <p:nvSpPr>
              <p:cNvPr id="215" name="Freeform 214"/>
              <p:cNvSpPr>
                <a:spLocks noEditPoints="1"/>
              </p:cNvSpPr>
              <p:nvPr/>
            </p:nvSpPr>
            <p:spPr bwMode="auto">
              <a:xfrm>
                <a:off x="13381038" y="6529388"/>
                <a:ext cx="1277938" cy="3027363"/>
              </a:xfrm>
              <a:custGeom>
                <a:avLst/>
                <a:gdLst>
                  <a:gd name="T0" fmla="*/ 178 w 805"/>
                  <a:gd name="T1" fmla="*/ 1345 h 1907"/>
                  <a:gd name="T2" fmla="*/ 178 w 805"/>
                  <a:gd name="T3" fmla="*/ 1523 h 1907"/>
                  <a:gd name="T4" fmla="*/ 348 w 805"/>
                  <a:gd name="T5" fmla="*/ 1523 h 1907"/>
                  <a:gd name="T6" fmla="*/ 348 w 805"/>
                  <a:gd name="T7" fmla="*/ 1345 h 1907"/>
                  <a:gd name="T8" fmla="*/ 178 w 805"/>
                  <a:gd name="T9" fmla="*/ 1345 h 1907"/>
                  <a:gd name="T10" fmla="*/ 178 w 805"/>
                  <a:gd name="T11" fmla="*/ 1345 h 1907"/>
                  <a:gd name="T12" fmla="*/ 178 w 805"/>
                  <a:gd name="T13" fmla="*/ 1120 h 1907"/>
                  <a:gd name="T14" fmla="*/ 178 w 805"/>
                  <a:gd name="T15" fmla="*/ 1298 h 1907"/>
                  <a:gd name="T16" fmla="*/ 348 w 805"/>
                  <a:gd name="T17" fmla="*/ 1298 h 1907"/>
                  <a:gd name="T18" fmla="*/ 348 w 805"/>
                  <a:gd name="T19" fmla="*/ 1120 h 1907"/>
                  <a:gd name="T20" fmla="*/ 178 w 805"/>
                  <a:gd name="T21" fmla="*/ 1120 h 1907"/>
                  <a:gd name="T22" fmla="*/ 178 w 805"/>
                  <a:gd name="T23" fmla="*/ 1120 h 1907"/>
                  <a:gd name="T24" fmla="*/ 178 w 805"/>
                  <a:gd name="T25" fmla="*/ 881 h 1907"/>
                  <a:gd name="T26" fmla="*/ 178 w 805"/>
                  <a:gd name="T27" fmla="*/ 1059 h 1907"/>
                  <a:gd name="T28" fmla="*/ 348 w 805"/>
                  <a:gd name="T29" fmla="*/ 1059 h 1907"/>
                  <a:gd name="T30" fmla="*/ 348 w 805"/>
                  <a:gd name="T31" fmla="*/ 881 h 1907"/>
                  <a:gd name="T32" fmla="*/ 178 w 805"/>
                  <a:gd name="T33" fmla="*/ 881 h 1907"/>
                  <a:gd name="T34" fmla="*/ 178 w 805"/>
                  <a:gd name="T35" fmla="*/ 881 h 1907"/>
                  <a:gd name="T36" fmla="*/ 178 w 805"/>
                  <a:gd name="T37" fmla="*/ 630 h 1907"/>
                  <a:gd name="T38" fmla="*/ 178 w 805"/>
                  <a:gd name="T39" fmla="*/ 808 h 1907"/>
                  <a:gd name="T40" fmla="*/ 348 w 805"/>
                  <a:gd name="T41" fmla="*/ 808 h 1907"/>
                  <a:gd name="T42" fmla="*/ 348 w 805"/>
                  <a:gd name="T43" fmla="*/ 630 h 1907"/>
                  <a:gd name="T44" fmla="*/ 178 w 805"/>
                  <a:gd name="T45" fmla="*/ 630 h 1907"/>
                  <a:gd name="T46" fmla="*/ 178 w 805"/>
                  <a:gd name="T47" fmla="*/ 630 h 1907"/>
                  <a:gd name="T48" fmla="*/ 455 w 805"/>
                  <a:gd name="T49" fmla="*/ 384 h 1907"/>
                  <a:gd name="T50" fmla="*/ 455 w 805"/>
                  <a:gd name="T51" fmla="*/ 564 h 1907"/>
                  <a:gd name="T52" fmla="*/ 627 w 805"/>
                  <a:gd name="T53" fmla="*/ 564 h 1907"/>
                  <a:gd name="T54" fmla="*/ 627 w 805"/>
                  <a:gd name="T55" fmla="*/ 384 h 1907"/>
                  <a:gd name="T56" fmla="*/ 455 w 805"/>
                  <a:gd name="T57" fmla="*/ 384 h 1907"/>
                  <a:gd name="T58" fmla="*/ 455 w 805"/>
                  <a:gd name="T59" fmla="*/ 384 h 1907"/>
                  <a:gd name="T60" fmla="*/ 178 w 805"/>
                  <a:gd name="T61" fmla="*/ 384 h 1907"/>
                  <a:gd name="T62" fmla="*/ 178 w 805"/>
                  <a:gd name="T63" fmla="*/ 564 h 1907"/>
                  <a:gd name="T64" fmla="*/ 348 w 805"/>
                  <a:gd name="T65" fmla="*/ 564 h 1907"/>
                  <a:gd name="T66" fmla="*/ 348 w 805"/>
                  <a:gd name="T67" fmla="*/ 384 h 1907"/>
                  <a:gd name="T68" fmla="*/ 178 w 805"/>
                  <a:gd name="T69" fmla="*/ 384 h 1907"/>
                  <a:gd name="T70" fmla="*/ 178 w 805"/>
                  <a:gd name="T71" fmla="*/ 384 h 1907"/>
                  <a:gd name="T72" fmla="*/ 455 w 805"/>
                  <a:gd name="T73" fmla="*/ 137 h 1907"/>
                  <a:gd name="T74" fmla="*/ 455 w 805"/>
                  <a:gd name="T75" fmla="*/ 315 h 1907"/>
                  <a:gd name="T76" fmla="*/ 627 w 805"/>
                  <a:gd name="T77" fmla="*/ 315 h 1907"/>
                  <a:gd name="T78" fmla="*/ 627 w 805"/>
                  <a:gd name="T79" fmla="*/ 137 h 1907"/>
                  <a:gd name="T80" fmla="*/ 455 w 805"/>
                  <a:gd name="T81" fmla="*/ 137 h 1907"/>
                  <a:gd name="T82" fmla="*/ 455 w 805"/>
                  <a:gd name="T83" fmla="*/ 137 h 1907"/>
                  <a:gd name="T84" fmla="*/ 178 w 805"/>
                  <a:gd name="T85" fmla="*/ 137 h 1907"/>
                  <a:gd name="T86" fmla="*/ 178 w 805"/>
                  <a:gd name="T87" fmla="*/ 315 h 1907"/>
                  <a:gd name="T88" fmla="*/ 348 w 805"/>
                  <a:gd name="T89" fmla="*/ 315 h 1907"/>
                  <a:gd name="T90" fmla="*/ 348 w 805"/>
                  <a:gd name="T91" fmla="*/ 137 h 1907"/>
                  <a:gd name="T92" fmla="*/ 178 w 805"/>
                  <a:gd name="T93" fmla="*/ 137 h 1907"/>
                  <a:gd name="T94" fmla="*/ 178 w 805"/>
                  <a:gd name="T95" fmla="*/ 137 h 1907"/>
                  <a:gd name="T96" fmla="*/ 0 w 805"/>
                  <a:gd name="T97" fmla="*/ 0 h 1907"/>
                  <a:gd name="T98" fmla="*/ 805 w 805"/>
                  <a:gd name="T99" fmla="*/ 0 h 1907"/>
                  <a:gd name="T100" fmla="*/ 805 w 805"/>
                  <a:gd name="T101" fmla="*/ 694 h 1907"/>
                  <a:gd name="T102" fmla="*/ 426 w 805"/>
                  <a:gd name="T103" fmla="*/ 694 h 1907"/>
                  <a:gd name="T104" fmla="*/ 426 w 805"/>
                  <a:gd name="T105" fmla="*/ 1907 h 1907"/>
                  <a:gd name="T106" fmla="*/ 0 w 805"/>
                  <a:gd name="T107" fmla="*/ 1907 h 1907"/>
                  <a:gd name="T108" fmla="*/ 0 w 805"/>
                  <a:gd name="T109" fmla="*/ 0 h 1907"/>
                  <a:gd name="T110" fmla="*/ 0 w 805"/>
                  <a:gd name="T111" fmla="*/ 0 h 1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05" h="1907">
                    <a:moveTo>
                      <a:pt x="178" y="1345"/>
                    </a:moveTo>
                    <a:lnTo>
                      <a:pt x="178" y="1523"/>
                    </a:lnTo>
                    <a:lnTo>
                      <a:pt x="348" y="1523"/>
                    </a:lnTo>
                    <a:lnTo>
                      <a:pt x="348" y="1345"/>
                    </a:lnTo>
                    <a:lnTo>
                      <a:pt x="178" y="1345"/>
                    </a:lnTo>
                    <a:lnTo>
                      <a:pt x="178" y="1345"/>
                    </a:lnTo>
                    <a:close/>
                    <a:moveTo>
                      <a:pt x="178" y="1120"/>
                    </a:moveTo>
                    <a:lnTo>
                      <a:pt x="178" y="1298"/>
                    </a:lnTo>
                    <a:lnTo>
                      <a:pt x="348" y="1298"/>
                    </a:lnTo>
                    <a:lnTo>
                      <a:pt x="348" y="1120"/>
                    </a:lnTo>
                    <a:lnTo>
                      <a:pt x="178" y="1120"/>
                    </a:lnTo>
                    <a:lnTo>
                      <a:pt x="178" y="1120"/>
                    </a:lnTo>
                    <a:close/>
                    <a:moveTo>
                      <a:pt x="178" y="881"/>
                    </a:moveTo>
                    <a:lnTo>
                      <a:pt x="178" y="1059"/>
                    </a:lnTo>
                    <a:lnTo>
                      <a:pt x="348" y="1059"/>
                    </a:lnTo>
                    <a:lnTo>
                      <a:pt x="348" y="881"/>
                    </a:lnTo>
                    <a:lnTo>
                      <a:pt x="178" y="881"/>
                    </a:lnTo>
                    <a:lnTo>
                      <a:pt x="178" y="881"/>
                    </a:lnTo>
                    <a:close/>
                    <a:moveTo>
                      <a:pt x="178" y="630"/>
                    </a:moveTo>
                    <a:lnTo>
                      <a:pt x="178" y="808"/>
                    </a:lnTo>
                    <a:lnTo>
                      <a:pt x="348" y="808"/>
                    </a:lnTo>
                    <a:lnTo>
                      <a:pt x="348" y="630"/>
                    </a:lnTo>
                    <a:lnTo>
                      <a:pt x="178" y="630"/>
                    </a:lnTo>
                    <a:lnTo>
                      <a:pt x="178" y="630"/>
                    </a:lnTo>
                    <a:close/>
                    <a:moveTo>
                      <a:pt x="455" y="384"/>
                    </a:moveTo>
                    <a:lnTo>
                      <a:pt x="455" y="564"/>
                    </a:lnTo>
                    <a:lnTo>
                      <a:pt x="627" y="564"/>
                    </a:lnTo>
                    <a:lnTo>
                      <a:pt x="627" y="384"/>
                    </a:lnTo>
                    <a:lnTo>
                      <a:pt x="455" y="384"/>
                    </a:lnTo>
                    <a:lnTo>
                      <a:pt x="455" y="384"/>
                    </a:lnTo>
                    <a:close/>
                    <a:moveTo>
                      <a:pt x="178" y="384"/>
                    </a:moveTo>
                    <a:lnTo>
                      <a:pt x="178" y="564"/>
                    </a:lnTo>
                    <a:lnTo>
                      <a:pt x="348" y="564"/>
                    </a:lnTo>
                    <a:lnTo>
                      <a:pt x="348" y="384"/>
                    </a:lnTo>
                    <a:lnTo>
                      <a:pt x="178" y="384"/>
                    </a:lnTo>
                    <a:lnTo>
                      <a:pt x="178" y="384"/>
                    </a:lnTo>
                    <a:close/>
                    <a:moveTo>
                      <a:pt x="455" y="137"/>
                    </a:moveTo>
                    <a:lnTo>
                      <a:pt x="455" y="315"/>
                    </a:lnTo>
                    <a:lnTo>
                      <a:pt x="627" y="315"/>
                    </a:lnTo>
                    <a:lnTo>
                      <a:pt x="627" y="137"/>
                    </a:lnTo>
                    <a:lnTo>
                      <a:pt x="455" y="137"/>
                    </a:lnTo>
                    <a:lnTo>
                      <a:pt x="455" y="137"/>
                    </a:lnTo>
                    <a:close/>
                    <a:moveTo>
                      <a:pt x="178" y="137"/>
                    </a:moveTo>
                    <a:lnTo>
                      <a:pt x="178" y="315"/>
                    </a:lnTo>
                    <a:lnTo>
                      <a:pt x="348" y="315"/>
                    </a:lnTo>
                    <a:lnTo>
                      <a:pt x="348" y="137"/>
                    </a:lnTo>
                    <a:lnTo>
                      <a:pt x="178" y="137"/>
                    </a:lnTo>
                    <a:lnTo>
                      <a:pt x="178" y="137"/>
                    </a:lnTo>
                    <a:close/>
                    <a:moveTo>
                      <a:pt x="0" y="0"/>
                    </a:moveTo>
                    <a:lnTo>
                      <a:pt x="805" y="0"/>
                    </a:lnTo>
                    <a:lnTo>
                      <a:pt x="805" y="694"/>
                    </a:lnTo>
                    <a:lnTo>
                      <a:pt x="426" y="694"/>
                    </a:lnTo>
                    <a:lnTo>
                      <a:pt x="426" y="1907"/>
                    </a:lnTo>
                    <a:lnTo>
                      <a:pt x="0" y="190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5760" tIns="43927" rIns="87855" bIns="43927" numCol="1" anchor="t" anchorCtr="0" compatLnSpc="1">
                <a:prstTxWarp prst="textNoShape">
                  <a:avLst/>
                </a:prstTxWarp>
              </a:bodyPr>
              <a:lstStyle>
                <a:defPPr>
                  <a:defRPr lang="en-US"/>
                </a:defPPr>
                <a:lvl1pPr marL="0" algn="l" defTabSz="932316" rtl="0" eaLnBrk="1" latinLnBrk="0" hangingPunct="1">
                  <a:defRPr sz="1836" kern="1200">
                    <a:solidFill>
                      <a:schemeClr val="tx1"/>
                    </a:solidFill>
                    <a:latin typeface="+mn-lt"/>
                    <a:ea typeface="+mn-ea"/>
                    <a:cs typeface="+mn-cs"/>
                  </a:defRPr>
                </a:lvl1pPr>
                <a:lvl2pPr marL="466155" algn="l" defTabSz="932316" rtl="0" eaLnBrk="1" latinLnBrk="0" hangingPunct="1">
                  <a:defRPr sz="1836" kern="1200">
                    <a:solidFill>
                      <a:schemeClr val="tx1"/>
                    </a:solidFill>
                    <a:latin typeface="+mn-lt"/>
                    <a:ea typeface="+mn-ea"/>
                    <a:cs typeface="+mn-cs"/>
                  </a:defRPr>
                </a:lvl2pPr>
                <a:lvl3pPr marL="932316" algn="l" defTabSz="932316" rtl="0" eaLnBrk="1" latinLnBrk="0" hangingPunct="1">
                  <a:defRPr sz="1836" kern="1200">
                    <a:solidFill>
                      <a:schemeClr val="tx1"/>
                    </a:solidFill>
                    <a:latin typeface="+mn-lt"/>
                    <a:ea typeface="+mn-ea"/>
                    <a:cs typeface="+mn-cs"/>
                  </a:defRPr>
                </a:lvl3pPr>
                <a:lvl4pPr marL="1398471" algn="l" defTabSz="932316" rtl="0" eaLnBrk="1" latinLnBrk="0" hangingPunct="1">
                  <a:defRPr sz="1836" kern="1200">
                    <a:solidFill>
                      <a:schemeClr val="tx1"/>
                    </a:solidFill>
                    <a:latin typeface="+mn-lt"/>
                    <a:ea typeface="+mn-ea"/>
                    <a:cs typeface="+mn-cs"/>
                  </a:defRPr>
                </a:lvl4pPr>
                <a:lvl5pPr marL="1864631" algn="l" defTabSz="932316" rtl="0" eaLnBrk="1" latinLnBrk="0" hangingPunct="1">
                  <a:defRPr sz="1836" kern="1200">
                    <a:solidFill>
                      <a:schemeClr val="tx1"/>
                    </a:solidFill>
                    <a:latin typeface="+mn-lt"/>
                    <a:ea typeface="+mn-ea"/>
                    <a:cs typeface="+mn-cs"/>
                  </a:defRPr>
                </a:lvl5pPr>
                <a:lvl6pPr marL="2330787" algn="l" defTabSz="932316" rtl="0" eaLnBrk="1" latinLnBrk="0" hangingPunct="1">
                  <a:defRPr sz="1836" kern="1200">
                    <a:solidFill>
                      <a:schemeClr val="tx1"/>
                    </a:solidFill>
                    <a:latin typeface="+mn-lt"/>
                    <a:ea typeface="+mn-ea"/>
                    <a:cs typeface="+mn-cs"/>
                  </a:defRPr>
                </a:lvl6pPr>
                <a:lvl7pPr marL="2796947" algn="l" defTabSz="932316" rtl="0" eaLnBrk="1" latinLnBrk="0" hangingPunct="1">
                  <a:defRPr sz="1836" kern="1200">
                    <a:solidFill>
                      <a:schemeClr val="tx1"/>
                    </a:solidFill>
                    <a:latin typeface="+mn-lt"/>
                    <a:ea typeface="+mn-ea"/>
                    <a:cs typeface="+mn-cs"/>
                  </a:defRPr>
                </a:lvl7pPr>
                <a:lvl8pPr marL="3263102" algn="l" defTabSz="932316" rtl="0" eaLnBrk="1" latinLnBrk="0" hangingPunct="1">
                  <a:defRPr sz="1836" kern="1200">
                    <a:solidFill>
                      <a:schemeClr val="tx1"/>
                    </a:solidFill>
                    <a:latin typeface="+mn-lt"/>
                    <a:ea typeface="+mn-ea"/>
                    <a:cs typeface="+mn-cs"/>
                  </a:defRPr>
                </a:lvl8pPr>
                <a:lvl9pPr marL="3729258" algn="l" defTabSz="932316" rtl="0" eaLnBrk="1" latinLnBrk="0" hangingPunct="1">
                  <a:defRPr sz="1836" kern="1200">
                    <a:solidFill>
                      <a:schemeClr val="tx1"/>
                    </a:solidFill>
                    <a:latin typeface="+mn-lt"/>
                    <a:ea typeface="+mn-ea"/>
                    <a:cs typeface="+mn-cs"/>
                  </a:defRPr>
                </a:lvl9pPr>
              </a:lstStyle>
              <a:p>
                <a:pPr>
                  <a:defRPr/>
                </a:pPr>
                <a:endParaRPr lang="en-US" sz="1764">
                  <a:solidFill>
                    <a:srgbClr val="505050"/>
                  </a:solidFill>
                </a:endParaRPr>
              </a:p>
            </p:txBody>
          </p:sp>
          <p:sp>
            <p:nvSpPr>
              <p:cNvPr id="216" name="Freeform 215"/>
              <p:cNvSpPr>
                <a:spLocks/>
              </p:cNvSpPr>
              <p:nvPr/>
            </p:nvSpPr>
            <p:spPr bwMode="auto">
              <a:xfrm>
                <a:off x="16198851" y="7683500"/>
                <a:ext cx="2900363" cy="1884363"/>
              </a:xfrm>
              <a:custGeom>
                <a:avLst/>
                <a:gdLst>
                  <a:gd name="T0" fmla="*/ 768 w 772"/>
                  <a:gd name="T1" fmla="*/ 328 h 501"/>
                  <a:gd name="T2" fmla="*/ 756 w 772"/>
                  <a:gd name="T3" fmla="*/ 292 h 501"/>
                  <a:gd name="T4" fmla="*/ 737 w 772"/>
                  <a:gd name="T5" fmla="*/ 260 h 501"/>
                  <a:gd name="T6" fmla="*/ 712 w 772"/>
                  <a:gd name="T7" fmla="*/ 232 h 501"/>
                  <a:gd name="T8" fmla="*/ 682 w 772"/>
                  <a:gd name="T9" fmla="*/ 210 h 501"/>
                  <a:gd name="T10" fmla="*/ 668 w 772"/>
                  <a:gd name="T11" fmla="*/ 202 h 501"/>
                  <a:gd name="T12" fmla="*/ 666 w 772"/>
                  <a:gd name="T13" fmla="*/ 184 h 501"/>
                  <a:gd name="T14" fmla="*/ 662 w 772"/>
                  <a:gd name="T15" fmla="*/ 165 h 501"/>
                  <a:gd name="T16" fmla="*/ 656 w 772"/>
                  <a:gd name="T17" fmla="*/ 149 h 501"/>
                  <a:gd name="T18" fmla="*/ 647 w 772"/>
                  <a:gd name="T19" fmla="*/ 133 h 501"/>
                  <a:gd name="T20" fmla="*/ 637 w 772"/>
                  <a:gd name="T21" fmla="*/ 120 h 501"/>
                  <a:gd name="T22" fmla="*/ 624 w 772"/>
                  <a:gd name="T23" fmla="*/ 107 h 501"/>
                  <a:gd name="T24" fmla="*/ 611 w 772"/>
                  <a:gd name="T25" fmla="*/ 97 h 501"/>
                  <a:gd name="T26" fmla="*/ 595 w 772"/>
                  <a:gd name="T27" fmla="*/ 89 h 501"/>
                  <a:gd name="T28" fmla="*/ 579 w 772"/>
                  <a:gd name="T29" fmla="*/ 83 h 501"/>
                  <a:gd name="T30" fmla="*/ 562 w 772"/>
                  <a:gd name="T31" fmla="*/ 80 h 501"/>
                  <a:gd name="T32" fmla="*/ 540 w 772"/>
                  <a:gd name="T33" fmla="*/ 80 h 501"/>
                  <a:gd name="T34" fmla="*/ 514 w 772"/>
                  <a:gd name="T35" fmla="*/ 86 h 501"/>
                  <a:gd name="T36" fmla="*/ 490 w 772"/>
                  <a:gd name="T37" fmla="*/ 97 h 501"/>
                  <a:gd name="T38" fmla="*/ 468 w 772"/>
                  <a:gd name="T39" fmla="*/ 80 h 501"/>
                  <a:gd name="T40" fmla="*/ 441 w 772"/>
                  <a:gd name="T41" fmla="*/ 52 h 501"/>
                  <a:gd name="T42" fmla="*/ 411 w 772"/>
                  <a:gd name="T43" fmla="*/ 28 h 501"/>
                  <a:gd name="T44" fmla="*/ 376 w 772"/>
                  <a:gd name="T45" fmla="*/ 12 h 501"/>
                  <a:gd name="T46" fmla="*/ 338 w 772"/>
                  <a:gd name="T47" fmla="*/ 3 h 501"/>
                  <a:gd name="T48" fmla="*/ 301 w 772"/>
                  <a:gd name="T49" fmla="*/ 1 h 501"/>
                  <a:gd name="T50" fmla="*/ 271 w 772"/>
                  <a:gd name="T51" fmla="*/ 5 h 501"/>
                  <a:gd name="T52" fmla="*/ 243 w 772"/>
                  <a:gd name="T53" fmla="*/ 13 h 501"/>
                  <a:gd name="T54" fmla="*/ 216 w 772"/>
                  <a:gd name="T55" fmla="*/ 26 h 501"/>
                  <a:gd name="T56" fmla="*/ 209 w 772"/>
                  <a:gd name="T57" fmla="*/ 92 h 501"/>
                  <a:gd name="T58" fmla="*/ 0 w 772"/>
                  <a:gd name="T59" fmla="*/ 355 h 501"/>
                  <a:gd name="T60" fmla="*/ 0 w 772"/>
                  <a:gd name="T61" fmla="*/ 376 h 501"/>
                  <a:gd name="T62" fmla="*/ 2 w 772"/>
                  <a:gd name="T63" fmla="*/ 398 h 501"/>
                  <a:gd name="T64" fmla="*/ 9 w 772"/>
                  <a:gd name="T65" fmla="*/ 418 h 501"/>
                  <a:gd name="T66" fmla="*/ 18 w 772"/>
                  <a:gd name="T67" fmla="*/ 436 h 501"/>
                  <a:gd name="T68" fmla="*/ 29 w 772"/>
                  <a:gd name="T69" fmla="*/ 452 h 501"/>
                  <a:gd name="T70" fmla="*/ 44 w 772"/>
                  <a:gd name="T71" fmla="*/ 466 h 501"/>
                  <a:gd name="T72" fmla="*/ 60 w 772"/>
                  <a:gd name="T73" fmla="*/ 478 h 501"/>
                  <a:gd name="T74" fmla="*/ 79 w 772"/>
                  <a:gd name="T75" fmla="*/ 487 h 501"/>
                  <a:gd name="T76" fmla="*/ 99 w 772"/>
                  <a:gd name="T77" fmla="*/ 495 h 501"/>
                  <a:gd name="T78" fmla="*/ 121 w 772"/>
                  <a:gd name="T79" fmla="*/ 499 h 501"/>
                  <a:gd name="T80" fmla="*/ 143 w 772"/>
                  <a:gd name="T81" fmla="*/ 501 h 501"/>
                  <a:gd name="T82" fmla="*/ 633 w 772"/>
                  <a:gd name="T83" fmla="*/ 499 h 501"/>
                  <a:gd name="T84" fmla="*/ 677 w 772"/>
                  <a:gd name="T85" fmla="*/ 489 h 501"/>
                  <a:gd name="T86" fmla="*/ 698 w 772"/>
                  <a:gd name="T87" fmla="*/ 480 h 501"/>
                  <a:gd name="T88" fmla="*/ 716 w 772"/>
                  <a:gd name="T89" fmla="*/ 471 h 501"/>
                  <a:gd name="T90" fmla="*/ 732 w 772"/>
                  <a:gd name="T91" fmla="*/ 459 h 501"/>
                  <a:gd name="T92" fmla="*/ 746 w 772"/>
                  <a:gd name="T93" fmla="*/ 445 h 501"/>
                  <a:gd name="T94" fmla="*/ 757 w 772"/>
                  <a:gd name="T95" fmla="*/ 428 h 501"/>
                  <a:gd name="T96" fmla="*/ 765 w 772"/>
                  <a:gd name="T97" fmla="*/ 410 h 501"/>
                  <a:gd name="T98" fmla="*/ 770 w 772"/>
                  <a:gd name="T99" fmla="*/ 389 h 501"/>
                  <a:gd name="T100" fmla="*/ 772 w 772"/>
                  <a:gd name="T101" fmla="*/ 36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2" h="501">
                    <a:moveTo>
                      <a:pt x="772" y="353"/>
                    </a:moveTo>
                    <a:cubicBezTo>
                      <a:pt x="770" y="340"/>
                      <a:pt x="770" y="340"/>
                      <a:pt x="770" y="340"/>
                    </a:cubicBezTo>
                    <a:cubicBezTo>
                      <a:pt x="768" y="328"/>
                      <a:pt x="768" y="328"/>
                      <a:pt x="768" y="328"/>
                    </a:cubicBezTo>
                    <a:cubicBezTo>
                      <a:pt x="765" y="316"/>
                      <a:pt x="765" y="316"/>
                      <a:pt x="765" y="316"/>
                    </a:cubicBezTo>
                    <a:cubicBezTo>
                      <a:pt x="761" y="304"/>
                      <a:pt x="761" y="304"/>
                      <a:pt x="761" y="304"/>
                    </a:cubicBezTo>
                    <a:cubicBezTo>
                      <a:pt x="756" y="292"/>
                      <a:pt x="756" y="292"/>
                      <a:pt x="756" y="292"/>
                    </a:cubicBezTo>
                    <a:cubicBezTo>
                      <a:pt x="750" y="281"/>
                      <a:pt x="750" y="281"/>
                      <a:pt x="750" y="281"/>
                    </a:cubicBezTo>
                    <a:cubicBezTo>
                      <a:pt x="744" y="270"/>
                      <a:pt x="744" y="270"/>
                      <a:pt x="744" y="270"/>
                    </a:cubicBezTo>
                    <a:cubicBezTo>
                      <a:pt x="737" y="260"/>
                      <a:pt x="737" y="260"/>
                      <a:pt x="737" y="260"/>
                    </a:cubicBezTo>
                    <a:cubicBezTo>
                      <a:pt x="729" y="249"/>
                      <a:pt x="729" y="249"/>
                      <a:pt x="729" y="249"/>
                    </a:cubicBezTo>
                    <a:cubicBezTo>
                      <a:pt x="721" y="240"/>
                      <a:pt x="721" y="240"/>
                      <a:pt x="721" y="240"/>
                    </a:cubicBezTo>
                    <a:cubicBezTo>
                      <a:pt x="712" y="232"/>
                      <a:pt x="712" y="232"/>
                      <a:pt x="712" y="232"/>
                    </a:cubicBezTo>
                    <a:cubicBezTo>
                      <a:pt x="702" y="223"/>
                      <a:pt x="702" y="223"/>
                      <a:pt x="702" y="223"/>
                    </a:cubicBezTo>
                    <a:cubicBezTo>
                      <a:pt x="692" y="216"/>
                      <a:pt x="692" y="216"/>
                      <a:pt x="692" y="216"/>
                    </a:cubicBezTo>
                    <a:cubicBezTo>
                      <a:pt x="682" y="210"/>
                      <a:pt x="682" y="210"/>
                      <a:pt x="682" y="210"/>
                    </a:cubicBezTo>
                    <a:cubicBezTo>
                      <a:pt x="671" y="204"/>
                      <a:pt x="671" y="204"/>
                      <a:pt x="671" y="204"/>
                    </a:cubicBezTo>
                    <a:cubicBezTo>
                      <a:pt x="669" y="203"/>
                      <a:pt x="669" y="203"/>
                      <a:pt x="669" y="203"/>
                    </a:cubicBezTo>
                    <a:cubicBezTo>
                      <a:pt x="668" y="202"/>
                      <a:pt x="668" y="202"/>
                      <a:pt x="668" y="202"/>
                    </a:cubicBezTo>
                    <a:cubicBezTo>
                      <a:pt x="668" y="196"/>
                      <a:pt x="668" y="196"/>
                      <a:pt x="668" y="196"/>
                    </a:cubicBezTo>
                    <a:cubicBezTo>
                      <a:pt x="668" y="190"/>
                      <a:pt x="668" y="190"/>
                      <a:pt x="668" y="190"/>
                    </a:cubicBezTo>
                    <a:cubicBezTo>
                      <a:pt x="666" y="184"/>
                      <a:pt x="666" y="184"/>
                      <a:pt x="666" y="184"/>
                    </a:cubicBezTo>
                    <a:cubicBezTo>
                      <a:pt x="666" y="177"/>
                      <a:pt x="666" y="177"/>
                      <a:pt x="666" y="177"/>
                    </a:cubicBezTo>
                    <a:cubicBezTo>
                      <a:pt x="664" y="172"/>
                      <a:pt x="664" y="172"/>
                      <a:pt x="664" y="172"/>
                    </a:cubicBezTo>
                    <a:cubicBezTo>
                      <a:pt x="662" y="165"/>
                      <a:pt x="662" y="165"/>
                      <a:pt x="662" y="165"/>
                    </a:cubicBezTo>
                    <a:cubicBezTo>
                      <a:pt x="661" y="160"/>
                      <a:pt x="661" y="160"/>
                      <a:pt x="661" y="160"/>
                    </a:cubicBezTo>
                    <a:cubicBezTo>
                      <a:pt x="658" y="154"/>
                      <a:pt x="658" y="154"/>
                      <a:pt x="658" y="154"/>
                    </a:cubicBezTo>
                    <a:cubicBezTo>
                      <a:pt x="656" y="149"/>
                      <a:pt x="656" y="149"/>
                      <a:pt x="656" y="149"/>
                    </a:cubicBezTo>
                    <a:cubicBezTo>
                      <a:pt x="653" y="144"/>
                      <a:pt x="653" y="144"/>
                      <a:pt x="653" y="144"/>
                    </a:cubicBezTo>
                    <a:cubicBezTo>
                      <a:pt x="651" y="138"/>
                      <a:pt x="651" y="138"/>
                      <a:pt x="651" y="138"/>
                    </a:cubicBezTo>
                    <a:cubicBezTo>
                      <a:pt x="647" y="133"/>
                      <a:pt x="647" y="133"/>
                      <a:pt x="647" y="133"/>
                    </a:cubicBezTo>
                    <a:cubicBezTo>
                      <a:pt x="644" y="129"/>
                      <a:pt x="644" y="129"/>
                      <a:pt x="644" y="129"/>
                    </a:cubicBezTo>
                    <a:cubicBezTo>
                      <a:pt x="640" y="124"/>
                      <a:pt x="640" y="124"/>
                      <a:pt x="640" y="124"/>
                    </a:cubicBezTo>
                    <a:cubicBezTo>
                      <a:pt x="637" y="120"/>
                      <a:pt x="637" y="120"/>
                      <a:pt x="637" y="120"/>
                    </a:cubicBezTo>
                    <a:cubicBezTo>
                      <a:pt x="633" y="115"/>
                      <a:pt x="633" y="115"/>
                      <a:pt x="633" y="115"/>
                    </a:cubicBezTo>
                    <a:cubicBezTo>
                      <a:pt x="629" y="111"/>
                      <a:pt x="629" y="111"/>
                      <a:pt x="629" y="111"/>
                    </a:cubicBezTo>
                    <a:cubicBezTo>
                      <a:pt x="624" y="107"/>
                      <a:pt x="624" y="107"/>
                      <a:pt x="624" y="107"/>
                    </a:cubicBezTo>
                    <a:cubicBezTo>
                      <a:pt x="620" y="104"/>
                      <a:pt x="620" y="104"/>
                      <a:pt x="620" y="104"/>
                    </a:cubicBezTo>
                    <a:cubicBezTo>
                      <a:pt x="615" y="100"/>
                      <a:pt x="615" y="100"/>
                      <a:pt x="615" y="100"/>
                    </a:cubicBezTo>
                    <a:cubicBezTo>
                      <a:pt x="611" y="97"/>
                      <a:pt x="611" y="97"/>
                      <a:pt x="611" y="97"/>
                    </a:cubicBezTo>
                    <a:cubicBezTo>
                      <a:pt x="606" y="94"/>
                      <a:pt x="606" y="94"/>
                      <a:pt x="606" y="94"/>
                    </a:cubicBezTo>
                    <a:cubicBezTo>
                      <a:pt x="601" y="92"/>
                      <a:pt x="601" y="92"/>
                      <a:pt x="601" y="92"/>
                    </a:cubicBezTo>
                    <a:cubicBezTo>
                      <a:pt x="595" y="89"/>
                      <a:pt x="595" y="89"/>
                      <a:pt x="595" y="89"/>
                    </a:cubicBezTo>
                    <a:cubicBezTo>
                      <a:pt x="590" y="87"/>
                      <a:pt x="590" y="87"/>
                      <a:pt x="590" y="87"/>
                    </a:cubicBezTo>
                    <a:cubicBezTo>
                      <a:pt x="584" y="85"/>
                      <a:pt x="584" y="85"/>
                      <a:pt x="584" y="85"/>
                    </a:cubicBezTo>
                    <a:cubicBezTo>
                      <a:pt x="579" y="83"/>
                      <a:pt x="579" y="83"/>
                      <a:pt x="579" y="83"/>
                    </a:cubicBezTo>
                    <a:cubicBezTo>
                      <a:pt x="573" y="82"/>
                      <a:pt x="573" y="82"/>
                      <a:pt x="573" y="82"/>
                    </a:cubicBezTo>
                    <a:cubicBezTo>
                      <a:pt x="568" y="81"/>
                      <a:pt x="568" y="81"/>
                      <a:pt x="568" y="81"/>
                    </a:cubicBezTo>
                    <a:cubicBezTo>
                      <a:pt x="562" y="80"/>
                      <a:pt x="562" y="80"/>
                      <a:pt x="562" y="80"/>
                    </a:cubicBezTo>
                    <a:cubicBezTo>
                      <a:pt x="556" y="80"/>
                      <a:pt x="556" y="80"/>
                      <a:pt x="556" y="80"/>
                    </a:cubicBezTo>
                    <a:cubicBezTo>
                      <a:pt x="550" y="80"/>
                      <a:pt x="550" y="80"/>
                      <a:pt x="550" y="80"/>
                    </a:cubicBezTo>
                    <a:cubicBezTo>
                      <a:pt x="540" y="80"/>
                      <a:pt x="540" y="80"/>
                      <a:pt x="540" y="80"/>
                    </a:cubicBezTo>
                    <a:cubicBezTo>
                      <a:pt x="531" y="81"/>
                      <a:pt x="531" y="81"/>
                      <a:pt x="531" y="81"/>
                    </a:cubicBezTo>
                    <a:cubicBezTo>
                      <a:pt x="522" y="83"/>
                      <a:pt x="522" y="83"/>
                      <a:pt x="522" y="83"/>
                    </a:cubicBezTo>
                    <a:cubicBezTo>
                      <a:pt x="514" y="86"/>
                      <a:pt x="514" y="86"/>
                      <a:pt x="514" y="86"/>
                    </a:cubicBezTo>
                    <a:cubicBezTo>
                      <a:pt x="505" y="89"/>
                      <a:pt x="505" y="89"/>
                      <a:pt x="505" y="89"/>
                    </a:cubicBezTo>
                    <a:cubicBezTo>
                      <a:pt x="497" y="92"/>
                      <a:pt x="497" y="92"/>
                      <a:pt x="497" y="92"/>
                    </a:cubicBezTo>
                    <a:cubicBezTo>
                      <a:pt x="490" y="97"/>
                      <a:pt x="490" y="97"/>
                      <a:pt x="490" y="97"/>
                    </a:cubicBezTo>
                    <a:cubicBezTo>
                      <a:pt x="482" y="102"/>
                      <a:pt x="482" y="102"/>
                      <a:pt x="482" y="102"/>
                    </a:cubicBezTo>
                    <a:cubicBezTo>
                      <a:pt x="475" y="91"/>
                      <a:pt x="475" y="91"/>
                      <a:pt x="475" y="91"/>
                    </a:cubicBezTo>
                    <a:cubicBezTo>
                      <a:pt x="468" y="80"/>
                      <a:pt x="468" y="80"/>
                      <a:pt x="468" y="80"/>
                    </a:cubicBezTo>
                    <a:cubicBezTo>
                      <a:pt x="459" y="70"/>
                      <a:pt x="459" y="70"/>
                      <a:pt x="459" y="70"/>
                    </a:cubicBezTo>
                    <a:cubicBezTo>
                      <a:pt x="451" y="61"/>
                      <a:pt x="451" y="61"/>
                      <a:pt x="451" y="61"/>
                    </a:cubicBezTo>
                    <a:cubicBezTo>
                      <a:pt x="441" y="52"/>
                      <a:pt x="441" y="52"/>
                      <a:pt x="441" y="52"/>
                    </a:cubicBezTo>
                    <a:cubicBezTo>
                      <a:pt x="432" y="43"/>
                      <a:pt x="432" y="43"/>
                      <a:pt x="432" y="43"/>
                    </a:cubicBezTo>
                    <a:cubicBezTo>
                      <a:pt x="421" y="36"/>
                      <a:pt x="421" y="36"/>
                      <a:pt x="421" y="36"/>
                    </a:cubicBezTo>
                    <a:cubicBezTo>
                      <a:pt x="411" y="28"/>
                      <a:pt x="411" y="28"/>
                      <a:pt x="411" y="28"/>
                    </a:cubicBezTo>
                    <a:cubicBezTo>
                      <a:pt x="399" y="22"/>
                      <a:pt x="399" y="22"/>
                      <a:pt x="399" y="22"/>
                    </a:cubicBezTo>
                    <a:cubicBezTo>
                      <a:pt x="388" y="17"/>
                      <a:pt x="388" y="17"/>
                      <a:pt x="388" y="17"/>
                    </a:cubicBezTo>
                    <a:cubicBezTo>
                      <a:pt x="376" y="12"/>
                      <a:pt x="376" y="12"/>
                      <a:pt x="376" y="12"/>
                    </a:cubicBezTo>
                    <a:cubicBezTo>
                      <a:pt x="364" y="8"/>
                      <a:pt x="364" y="8"/>
                      <a:pt x="364" y="8"/>
                    </a:cubicBezTo>
                    <a:cubicBezTo>
                      <a:pt x="351" y="5"/>
                      <a:pt x="351" y="5"/>
                      <a:pt x="351" y="5"/>
                    </a:cubicBezTo>
                    <a:cubicBezTo>
                      <a:pt x="338" y="3"/>
                      <a:pt x="338" y="3"/>
                      <a:pt x="338" y="3"/>
                    </a:cubicBezTo>
                    <a:cubicBezTo>
                      <a:pt x="325" y="1"/>
                      <a:pt x="325" y="1"/>
                      <a:pt x="325" y="1"/>
                    </a:cubicBezTo>
                    <a:cubicBezTo>
                      <a:pt x="311" y="0"/>
                      <a:pt x="311" y="0"/>
                      <a:pt x="311" y="0"/>
                    </a:cubicBezTo>
                    <a:cubicBezTo>
                      <a:pt x="301" y="1"/>
                      <a:pt x="301" y="1"/>
                      <a:pt x="301" y="1"/>
                    </a:cubicBezTo>
                    <a:cubicBezTo>
                      <a:pt x="291" y="2"/>
                      <a:pt x="291" y="2"/>
                      <a:pt x="291" y="2"/>
                    </a:cubicBezTo>
                    <a:cubicBezTo>
                      <a:pt x="281" y="3"/>
                      <a:pt x="281" y="3"/>
                      <a:pt x="281" y="3"/>
                    </a:cubicBezTo>
                    <a:cubicBezTo>
                      <a:pt x="271" y="5"/>
                      <a:pt x="271" y="5"/>
                      <a:pt x="271" y="5"/>
                    </a:cubicBezTo>
                    <a:cubicBezTo>
                      <a:pt x="262" y="7"/>
                      <a:pt x="262" y="7"/>
                      <a:pt x="262" y="7"/>
                    </a:cubicBezTo>
                    <a:cubicBezTo>
                      <a:pt x="252" y="10"/>
                      <a:pt x="252" y="10"/>
                      <a:pt x="252" y="10"/>
                    </a:cubicBezTo>
                    <a:cubicBezTo>
                      <a:pt x="243" y="13"/>
                      <a:pt x="243" y="13"/>
                      <a:pt x="243" y="13"/>
                    </a:cubicBezTo>
                    <a:cubicBezTo>
                      <a:pt x="234" y="17"/>
                      <a:pt x="234" y="17"/>
                      <a:pt x="234" y="17"/>
                    </a:cubicBezTo>
                    <a:cubicBezTo>
                      <a:pt x="225" y="21"/>
                      <a:pt x="225" y="21"/>
                      <a:pt x="225" y="21"/>
                    </a:cubicBezTo>
                    <a:cubicBezTo>
                      <a:pt x="216" y="26"/>
                      <a:pt x="216" y="26"/>
                      <a:pt x="216" y="26"/>
                    </a:cubicBezTo>
                    <a:cubicBezTo>
                      <a:pt x="208" y="31"/>
                      <a:pt x="208" y="31"/>
                      <a:pt x="208" y="31"/>
                    </a:cubicBezTo>
                    <a:cubicBezTo>
                      <a:pt x="202" y="35"/>
                      <a:pt x="202" y="35"/>
                      <a:pt x="202" y="35"/>
                    </a:cubicBezTo>
                    <a:cubicBezTo>
                      <a:pt x="206" y="54"/>
                      <a:pt x="209" y="73"/>
                      <a:pt x="209" y="92"/>
                    </a:cubicBezTo>
                    <a:cubicBezTo>
                      <a:pt x="209" y="218"/>
                      <a:pt x="119" y="323"/>
                      <a:pt x="1" y="348"/>
                    </a:cubicBezTo>
                    <a:cubicBezTo>
                      <a:pt x="1" y="349"/>
                      <a:pt x="1" y="349"/>
                      <a:pt x="1" y="349"/>
                    </a:cubicBezTo>
                    <a:cubicBezTo>
                      <a:pt x="0" y="355"/>
                      <a:pt x="0" y="355"/>
                      <a:pt x="0" y="355"/>
                    </a:cubicBezTo>
                    <a:cubicBezTo>
                      <a:pt x="0" y="362"/>
                      <a:pt x="0" y="362"/>
                      <a:pt x="0" y="362"/>
                    </a:cubicBezTo>
                    <a:cubicBezTo>
                      <a:pt x="0" y="368"/>
                      <a:pt x="0" y="368"/>
                      <a:pt x="0" y="368"/>
                    </a:cubicBezTo>
                    <a:cubicBezTo>
                      <a:pt x="0" y="376"/>
                      <a:pt x="0" y="376"/>
                      <a:pt x="0" y="376"/>
                    </a:cubicBezTo>
                    <a:cubicBezTo>
                      <a:pt x="0" y="383"/>
                      <a:pt x="0" y="383"/>
                      <a:pt x="0" y="383"/>
                    </a:cubicBezTo>
                    <a:cubicBezTo>
                      <a:pt x="1" y="391"/>
                      <a:pt x="1" y="391"/>
                      <a:pt x="1" y="391"/>
                    </a:cubicBezTo>
                    <a:cubicBezTo>
                      <a:pt x="2" y="398"/>
                      <a:pt x="2" y="398"/>
                      <a:pt x="2" y="398"/>
                    </a:cubicBezTo>
                    <a:cubicBezTo>
                      <a:pt x="4" y="404"/>
                      <a:pt x="4" y="404"/>
                      <a:pt x="4" y="404"/>
                    </a:cubicBezTo>
                    <a:cubicBezTo>
                      <a:pt x="6" y="411"/>
                      <a:pt x="6" y="411"/>
                      <a:pt x="6" y="411"/>
                    </a:cubicBezTo>
                    <a:cubicBezTo>
                      <a:pt x="9" y="418"/>
                      <a:pt x="9" y="418"/>
                      <a:pt x="9" y="418"/>
                    </a:cubicBezTo>
                    <a:cubicBezTo>
                      <a:pt x="11" y="424"/>
                      <a:pt x="11" y="424"/>
                      <a:pt x="11" y="424"/>
                    </a:cubicBezTo>
                    <a:cubicBezTo>
                      <a:pt x="14" y="430"/>
                      <a:pt x="14" y="430"/>
                      <a:pt x="14" y="430"/>
                    </a:cubicBezTo>
                    <a:cubicBezTo>
                      <a:pt x="18" y="436"/>
                      <a:pt x="18" y="436"/>
                      <a:pt x="18" y="436"/>
                    </a:cubicBezTo>
                    <a:cubicBezTo>
                      <a:pt x="21" y="441"/>
                      <a:pt x="21" y="441"/>
                      <a:pt x="21" y="441"/>
                    </a:cubicBezTo>
                    <a:cubicBezTo>
                      <a:pt x="25" y="447"/>
                      <a:pt x="25" y="447"/>
                      <a:pt x="25" y="447"/>
                    </a:cubicBezTo>
                    <a:cubicBezTo>
                      <a:pt x="29" y="452"/>
                      <a:pt x="29" y="452"/>
                      <a:pt x="29" y="452"/>
                    </a:cubicBezTo>
                    <a:cubicBezTo>
                      <a:pt x="34" y="457"/>
                      <a:pt x="34" y="457"/>
                      <a:pt x="34" y="457"/>
                    </a:cubicBezTo>
                    <a:cubicBezTo>
                      <a:pt x="39" y="462"/>
                      <a:pt x="39" y="462"/>
                      <a:pt x="39" y="462"/>
                    </a:cubicBezTo>
                    <a:cubicBezTo>
                      <a:pt x="44" y="466"/>
                      <a:pt x="44" y="466"/>
                      <a:pt x="44" y="466"/>
                    </a:cubicBezTo>
                    <a:cubicBezTo>
                      <a:pt x="49" y="470"/>
                      <a:pt x="49" y="470"/>
                      <a:pt x="49" y="470"/>
                    </a:cubicBezTo>
                    <a:cubicBezTo>
                      <a:pt x="55" y="474"/>
                      <a:pt x="55" y="474"/>
                      <a:pt x="55" y="474"/>
                    </a:cubicBezTo>
                    <a:cubicBezTo>
                      <a:pt x="60" y="478"/>
                      <a:pt x="60" y="478"/>
                      <a:pt x="60" y="478"/>
                    </a:cubicBezTo>
                    <a:cubicBezTo>
                      <a:pt x="66" y="481"/>
                      <a:pt x="66" y="481"/>
                      <a:pt x="66" y="481"/>
                    </a:cubicBezTo>
                    <a:cubicBezTo>
                      <a:pt x="73" y="484"/>
                      <a:pt x="73" y="484"/>
                      <a:pt x="73" y="484"/>
                    </a:cubicBezTo>
                    <a:cubicBezTo>
                      <a:pt x="79" y="487"/>
                      <a:pt x="79" y="487"/>
                      <a:pt x="79" y="487"/>
                    </a:cubicBezTo>
                    <a:cubicBezTo>
                      <a:pt x="85" y="490"/>
                      <a:pt x="85" y="490"/>
                      <a:pt x="85" y="490"/>
                    </a:cubicBezTo>
                    <a:cubicBezTo>
                      <a:pt x="92" y="492"/>
                      <a:pt x="92" y="492"/>
                      <a:pt x="92" y="492"/>
                    </a:cubicBezTo>
                    <a:cubicBezTo>
                      <a:pt x="99" y="495"/>
                      <a:pt x="99" y="495"/>
                      <a:pt x="99" y="495"/>
                    </a:cubicBezTo>
                    <a:cubicBezTo>
                      <a:pt x="106" y="496"/>
                      <a:pt x="106" y="496"/>
                      <a:pt x="106" y="496"/>
                    </a:cubicBezTo>
                    <a:cubicBezTo>
                      <a:pt x="113" y="498"/>
                      <a:pt x="113" y="498"/>
                      <a:pt x="113" y="498"/>
                    </a:cubicBezTo>
                    <a:cubicBezTo>
                      <a:pt x="121" y="499"/>
                      <a:pt x="121" y="499"/>
                      <a:pt x="121" y="499"/>
                    </a:cubicBezTo>
                    <a:cubicBezTo>
                      <a:pt x="128" y="500"/>
                      <a:pt x="128" y="500"/>
                      <a:pt x="128" y="500"/>
                    </a:cubicBezTo>
                    <a:cubicBezTo>
                      <a:pt x="136" y="501"/>
                      <a:pt x="136" y="501"/>
                      <a:pt x="136" y="501"/>
                    </a:cubicBezTo>
                    <a:cubicBezTo>
                      <a:pt x="143" y="501"/>
                      <a:pt x="143" y="501"/>
                      <a:pt x="143" y="501"/>
                    </a:cubicBezTo>
                    <a:cubicBezTo>
                      <a:pt x="151" y="501"/>
                      <a:pt x="151" y="501"/>
                      <a:pt x="151" y="501"/>
                    </a:cubicBezTo>
                    <a:cubicBezTo>
                      <a:pt x="616" y="501"/>
                      <a:pt x="616" y="501"/>
                      <a:pt x="616" y="501"/>
                    </a:cubicBezTo>
                    <a:cubicBezTo>
                      <a:pt x="633" y="499"/>
                      <a:pt x="633" y="499"/>
                      <a:pt x="633" y="499"/>
                    </a:cubicBezTo>
                    <a:cubicBezTo>
                      <a:pt x="648" y="496"/>
                      <a:pt x="648" y="496"/>
                      <a:pt x="648" y="496"/>
                    </a:cubicBezTo>
                    <a:cubicBezTo>
                      <a:pt x="663" y="493"/>
                      <a:pt x="663" y="493"/>
                      <a:pt x="663" y="493"/>
                    </a:cubicBezTo>
                    <a:cubicBezTo>
                      <a:pt x="677" y="489"/>
                      <a:pt x="677" y="489"/>
                      <a:pt x="677" y="489"/>
                    </a:cubicBezTo>
                    <a:cubicBezTo>
                      <a:pt x="684" y="486"/>
                      <a:pt x="684" y="486"/>
                      <a:pt x="684" y="486"/>
                    </a:cubicBezTo>
                    <a:cubicBezTo>
                      <a:pt x="691" y="483"/>
                      <a:pt x="691" y="483"/>
                      <a:pt x="691" y="483"/>
                    </a:cubicBezTo>
                    <a:cubicBezTo>
                      <a:pt x="698" y="480"/>
                      <a:pt x="698" y="480"/>
                      <a:pt x="698" y="480"/>
                    </a:cubicBezTo>
                    <a:cubicBezTo>
                      <a:pt x="704" y="477"/>
                      <a:pt x="704" y="477"/>
                      <a:pt x="704" y="477"/>
                    </a:cubicBezTo>
                    <a:cubicBezTo>
                      <a:pt x="710" y="474"/>
                      <a:pt x="710" y="474"/>
                      <a:pt x="710" y="474"/>
                    </a:cubicBezTo>
                    <a:cubicBezTo>
                      <a:pt x="716" y="471"/>
                      <a:pt x="716" y="471"/>
                      <a:pt x="716" y="471"/>
                    </a:cubicBezTo>
                    <a:cubicBezTo>
                      <a:pt x="722" y="467"/>
                      <a:pt x="722" y="467"/>
                      <a:pt x="722" y="467"/>
                    </a:cubicBezTo>
                    <a:cubicBezTo>
                      <a:pt x="727" y="463"/>
                      <a:pt x="727" y="463"/>
                      <a:pt x="727" y="463"/>
                    </a:cubicBezTo>
                    <a:cubicBezTo>
                      <a:pt x="732" y="459"/>
                      <a:pt x="732" y="459"/>
                      <a:pt x="732" y="459"/>
                    </a:cubicBezTo>
                    <a:cubicBezTo>
                      <a:pt x="737" y="454"/>
                      <a:pt x="737" y="454"/>
                      <a:pt x="737" y="454"/>
                    </a:cubicBezTo>
                    <a:cubicBezTo>
                      <a:pt x="741" y="450"/>
                      <a:pt x="741" y="450"/>
                      <a:pt x="741" y="450"/>
                    </a:cubicBezTo>
                    <a:cubicBezTo>
                      <a:pt x="746" y="445"/>
                      <a:pt x="746" y="445"/>
                      <a:pt x="746" y="445"/>
                    </a:cubicBezTo>
                    <a:cubicBezTo>
                      <a:pt x="750" y="440"/>
                      <a:pt x="750" y="440"/>
                      <a:pt x="750" y="440"/>
                    </a:cubicBezTo>
                    <a:cubicBezTo>
                      <a:pt x="754" y="434"/>
                      <a:pt x="754" y="434"/>
                      <a:pt x="754" y="434"/>
                    </a:cubicBezTo>
                    <a:cubicBezTo>
                      <a:pt x="757" y="428"/>
                      <a:pt x="757" y="428"/>
                      <a:pt x="757" y="428"/>
                    </a:cubicBezTo>
                    <a:cubicBezTo>
                      <a:pt x="760" y="422"/>
                      <a:pt x="760" y="422"/>
                      <a:pt x="760" y="422"/>
                    </a:cubicBezTo>
                    <a:cubicBezTo>
                      <a:pt x="763" y="416"/>
                      <a:pt x="763" y="416"/>
                      <a:pt x="763" y="416"/>
                    </a:cubicBezTo>
                    <a:cubicBezTo>
                      <a:pt x="765" y="410"/>
                      <a:pt x="765" y="410"/>
                      <a:pt x="765" y="410"/>
                    </a:cubicBezTo>
                    <a:cubicBezTo>
                      <a:pt x="767" y="404"/>
                      <a:pt x="767" y="404"/>
                      <a:pt x="767" y="404"/>
                    </a:cubicBezTo>
                    <a:cubicBezTo>
                      <a:pt x="769" y="397"/>
                      <a:pt x="769" y="397"/>
                      <a:pt x="769" y="397"/>
                    </a:cubicBezTo>
                    <a:cubicBezTo>
                      <a:pt x="770" y="389"/>
                      <a:pt x="770" y="389"/>
                      <a:pt x="770" y="389"/>
                    </a:cubicBezTo>
                    <a:cubicBezTo>
                      <a:pt x="771" y="382"/>
                      <a:pt x="771" y="382"/>
                      <a:pt x="771" y="382"/>
                    </a:cubicBezTo>
                    <a:cubicBezTo>
                      <a:pt x="772" y="374"/>
                      <a:pt x="772" y="374"/>
                      <a:pt x="772" y="374"/>
                    </a:cubicBezTo>
                    <a:cubicBezTo>
                      <a:pt x="772" y="366"/>
                      <a:pt x="772" y="366"/>
                      <a:pt x="772" y="366"/>
                    </a:cubicBezTo>
                    <a:lnTo>
                      <a:pt x="772" y="3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5760" tIns="43927" rIns="87855" bIns="43927" numCol="1" anchor="t" anchorCtr="0" compatLnSpc="1">
                <a:prstTxWarp prst="textNoShape">
                  <a:avLst/>
                </a:prstTxWarp>
              </a:bodyPr>
              <a:lstStyle>
                <a:defPPr>
                  <a:defRPr lang="en-US"/>
                </a:defPPr>
                <a:lvl1pPr marL="0" algn="l" defTabSz="932316" rtl="0" eaLnBrk="1" latinLnBrk="0" hangingPunct="1">
                  <a:defRPr sz="1836" kern="1200">
                    <a:solidFill>
                      <a:schemeClr val="tx1"/>
                    </a:solidFill>
                    <a:latin typeface="+mn-lt"/>
                    <a:ea typeface="+mn-ea"/>
                    <a:cs typeface="+mn-cs"/>
                  </a:defRPr>
                </a:lvl1pPr>
                <a:lvl2pPr marL="466155" algn="l" defTabSz="932316" rtl="0" eaLnBrk="1" latinLnBrk="0" hangingPunct="1">
                  <a:defRPr sz="1836" kern="1200">
                    <a:solidFill>
                      <a:schemeClr val="tx1"/>
                    </a:solidFill>
                    <a:latin typeface="+mn-lt"/>
                    <a:ea typeface="+mn-ea"/>
                    <a:cs typeface="+mn-cs"/>
                  </a:defRPr>
                </a:lvl2pPr>
                <a:lvl3pPr marL="932316" algn="l" defTabSz="932316" rtl="0" eaLnBrk="1" latinLnBrk="0" hangingPunct="1">
                  <a:defRPr sz="1836" kern="1200">
                    <a:solidFill>
                      <a:schemeClr val="tx1"/>
                    </a:solidFill>
                    <a:latin typeface="+mn-lt"/>
                    <a:ea typeface="+mn-ea"/>
                    <a:cs typeface="+mn-cs"/>
                  </a:defRPr>
                </a:lvl3pPr>
                <a:lvl4pPr marL="1398471" algn="l" defTabSz="932316" rtl="0" eaLnBrk="1" latinLnBrk="0" hangingPunct="1">
                  <a:defRPr sz="1836" kern="1200">
                    <a:solidFill>
                      <a:schemeClr val="tx1"/>
                    </a:solidFill>
                    <a:latin typeface="+mn-lt"/>
                    <a:ea typeface="+mn-ea"/>
                    <a:cs typeface="+mn-cs"/>
                  </a:defRPr>
                </a:lvl4pPr>
                <a:lvl5pPr marL="1864631" algn="l" defTabSz="932316" rtl="0" eaLnBrk="1" latinLnBrk="0" hangingPunct="1">
                  <a:defRPr sz="1836" kern="1200">
                    <a:solidFill>
                      <a:schemeClr val="tx1"/>
                    </a:solidFill>
                    <a:latin typeface="+mn-lt"/>
                    <a:ea typeface="+mn-ea"/>
                    <a:cs typeface="+mn-cs"/>
                  </a:defRPr>
                </a:lvl5pPr>
                <a:lvl6pPr marL="2330787" algn="l" defTabSz="932316" rtl="0" eaLnBrk="1" latinLnBrk="0" hangingPunct="1">
                  <a:defRPr sz="1836" kern="1200">
                    <a:solidFill>
                      <a:schemeClr val="tx1"/>
                    </a:solidFill>
                    <a:latin typeface="+mn-lt"/>
                    <a:ea typeface="+mn-ea"/>
                    <a:cs typeface="+mn-cs"/>
                  </a:defRPr>
                </a:lvl6pPr>
                <a:lvl7pPr marL="2796947" algn="l" defTabSz="932316" rtl="0" eaLnBrk="1" latinLnBrk="0" hangingPunct="1">
                  <a:defRPr sz="1836" kern="1200">
                    <a:solidFill>
                      <a:schemeClr val="tx1"/>
                    </a:solidFill>
                    <a:latin typeface="+mn-lt"/>
                    <a:ea typeface="+mn-ea"/>
                    <a:cs typeface="+mn-cs"/>
                  </a:defRPr>
                </a:lvl7pPr>
                <a:lvl8pPr marL="3263102" algn="l" defTabSz="932316" rtl="0" eaLnBrk="1" latinLnBrk="0" hangingPunct="1">
                  <a:defRPr sz="1836" kern="1200">
                    <a:solidFill>
                      <a:schemeClr val="tx1"/>
                    </a:solidFill>
                    <a:latin typeface="+mn-lt"/>
                    <a:ea typeface="+mn-ea"/>
                    <a:cs typeface="+mn-cs"/>
                  </a:defRPr>
                </a:lvl8pPr>
                <a:lvl9pPr marL="3729258" algn="l" defTabSz="932316" rtl="0" eaLnBrk="1" latinLnBrk="0" hangingPunct="1">
                  <a:defRPr sz="1836" kern="1200">
                    <a:solidFill>
                      <a:schemeClr val="tx1"/>
                    </a:solidFill>
                    <a:latin typeface="+mn-lt"/>
                    <a:ea typeface="+mn-ea"/>
                    <a:cs typeface="+mn-cs"/>
                  </a:defRPr>
                </a:lvl9pPr>
              </a:lstStyle>
              <a:p>
                <a:pPr>
                  <a:defRPr/>
                </a:pPr>
                <a:endParaRPr lang="en-US" sz="1764">
                  <a:solidFill>
                    <a:srgbClr val="505050"/>
                  </a:solidFill>
                </a:endParaRPr>
              </a:p>
            </p:txBody>
          </p:sp>
          <p:sp>
            <p:nvSpPr>
              <p:cNvPr id="217" name="Freeform 216"/>
              <p:cNvSpPr>
                <a:spLocks/>
              </p:cNvSpPr>
              <p:nvPr/>
            </p:nvSpPr>
            <p:spPr bwMode="auto">
              <a:xfrm>
                <a:off x="15643226" y="7675563"/>
                <a:ext cx="714375" cy="711200"/>
              </a:xfrm>
              <a:custGeom>
                <a:avLst/>
                <a:gdLst>
                  <a:gd name="T0" fmla="*/ 0 w 450"/>
                  <a:gd name="T1" fmla="*/ 173 h 448"/>
                  <a:gd name="T2" fmla="*/ 175 w 450"/>
                  <a:gd name="T3" fmla="*/ 173 h 448"/>
                  <a:gd name="T4" fmla="*/ 175 w 450"/>
                  <a:gd name="T5" fmla="*/ 0 h 448"/>
                  <a:gd name="T6" fmla="*/ 277 w 450"/>
                  <a:gd name="T7" fmla="*/ 0 h 448"/>
                  <a:gd name="T8" fmla="*/ 277 w 450"/>
                  <a:gd name="T9" fmla="*/ 173 h 448"/>
                  <a:gd name="T10" fmla="*/ 450 w 450"/>
                  <a:gd name="T11" fmla="*/ 173 h 448"/>
                  <a:gd name="T12" fmla="*/ 450 w 450"/>
                  <a:gd name="T13" fmla="*/ 275 h 448"/>
                  <a:gd name="T14" fmla="*/ 277 w 450"/>
                  <a:gd name="T15" fmla="*/ 275 h 448"/>
                  <a:gd name="T16" fmla="*/ 277 w 450"/>
                  <a:gd name="T17" fmla="*/ 448 h 448"/>
                  <a:gd name="T18" fmla="*/ 175 w 450"/>
                  <a:gd name="T19" fmla="*/ 448 h 448"/>
                  <a:gd name="T20" fmla="*/ 175 w 450"/>
                  <a:gd name="T21" fmla="*/ 275 h 448"/>
                  <a:gd name="T22" fmla="*/ 0 w 450"/>
                  <a:gd name="T23" fmla="*/ 275 h 448"/>
                  <a:gd name="T24" fmla="*/ 0 w 450"/>
                  <a:gd name="T25" fmla="*/ 173 h 448"/>
                  <a:gd name="T26" fmla="*/ 0 w 450"/>
                  <a:gd name="T27" fmla="*/ 173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0" h="448">
                    <a:moveTo>
                      <a:pt x="0" y="173"/>
                    </a:moveTo>
                    <a:lnTo>
                      <a:pt x="175" y="173"/>
                    </a:lnTo>
                    <a:lnTo>
                      <a:pt x="175" y="0"/>
                    </a:lnTo>
                    <a:lnTo>
                      <a:pt x="277" y="0"/>
                    </a:lnTo>
                    <a:lnTo>
                      <a:pt x="277" y="173"/>
                    </a:lnTo>
                    <a:lnTo>
                      <a:pt x="450" y="173"/>
                    </a:lnTo>
                    <a:lnTo>
                      <a:pt x="450" y="275"/>
                    </a:lnTo>
                    <a:lnTo>
                      <a:pt x="277" y="275"/>
                    </a:lnTo>
                    <a:lnTo>
                      <a:pt x="277" y="448"/>
                    </a:lnTo>
                    <a:lnTo>
                      <a:pt x="175" y="448"/>
                    </a:lnTo>
                    <a:lnTo>
                      <a:pt x="175" y="275"/>
                    </a:lnTo>
                    <a:lnTo>
                      <a:pt x="0" y="275"/>
                    </a:lnTo>
                    <a:lnTo>
                      <a:pt x="0" y="173"/>
                    </a:lnTo>
                    <a:lnTo>
                      <a:pt x="0"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5760" tIns="43927" rIns="87855" bIns="43927" numCol="1" anchor="t" anchorCtr="0" compatLnSpc="1">
                <a:prstTxWarp prst="textNoShape">
                  <a:avLst/>
                </a:prstTxWarp>
              </a:bodyPr>
              <a:lstStyle>
                <a:defPPr>
                  <a:defRPr lang="en-US"/>
                </a:defPPr>
                <a:lvl1pPr marL="0" algn="l" defTabSz="932316" rtl="0" eaLnBrk="1" latinLnBrk="0" hangingPunct="1">
                  <a:defRPr sz="1836" kern="1200">
                    <a:solidFill>
                      <a:schemeClr val="tx1"/>
                    </a:solidFill>
                    <a:latin typeface="+mn-lt"/>
                    <a:ea typeface="+mn-ea"/>
                    <a:cs typeface="+mn-cs"/>
                  </a:defRPr>
                </a:lvl1pPr>
                <a:lvl2pPr marL="466155" algn="l" defTabSz="932316" rtl="0" eaLnBrk="1" latinLnBrk="0" hangingPunct="1">
                  <a:defRPr sz="1836" kern="1200">
                    <a:solidFill>
                      <a:schemeClr val="tx1"/>
                    </a:solidFill>
                    <a:latin typeface="+mn-lt"/>
                    <a:ea typeface="+mn-ea"/>
                    <a:cs typeface="+mn-cs"/>
                  </a:defRPr>
                </a:lvl2pPr>
                <a:lvl3pPr marL="932316" algn="l" defTabSz="932316" rtl="0" eaLnBrk="1" latinLnBrk="0" hangingPunct="1">
                  <a:defRPr sz="1836" kern="1200">
                    <a:solidFill>
                      <a:schemeClr val="tx1"/>
                    </a:solidFill>
                    <a:latin typeface="+mn-lt"/>
                    <a:ea typeface="+mn-ea"/>
                    <a:cs typeface="+mn-cs"/>
                  </a:defRPr>
                </a:lvl3pPr>
                <a:lvl4pPr marL="1398471" algn="l" defTabSz="932316" rtl="0" eaLnBrk="1" latinLnBrk="0" hangingPunct="1">
                  <a:defRPr sz="1836" kern="1200">
                    <a:solidFill>
                      <a:schemeClr val="tx1"/>
                    </a:solidFill>
                    <a:latin typeface="+mn-lt"/>
                    <a:ea typeface="+mn-ea"/>
                    <a:cs typeface="+mn-cs"/>
                  </a:defRPr>
                </a:lvl4pPr>
                <a:lvl5pPr marL="1864631" algn="l" defTabSz="932316" rtl="0" eaLnBrk="1" latinLnBrk="0" hangingPunct="1">
                  <a:defRPr sz="1836" kern="1200">
                    <a:solidFill>
                      <a:schemeClr val="tx1"/>
                    </a:solidFill>
                    <a:latin typeface="+mn-lt"/>
                    <a:ea typeface="+mn-ea"/>
                    <a:cs typeface="+mn-cs"/>
                  </a:defRPr>
                </a:lvl5pPr>
                <a:lvl6pPr marL="2330787" algn="l" defTabSz="932316" rtl="0" eaLnBrk="1" latinLnBrk="0" hangingPunct="1">
                  <a:defRPr sz="1836" kern="1200">
                    <a:solidFill>
                      <a:schemeClr val="tx1"/>
                    </a:solidFill>
                    <a:latin typeface="+mn-lt"/>
                    <a:ea typeface="+mn-ea"/>
                    <a:cs typeface="+mn-cs"/>
                  </a:defRPr>
                </a:lvl6pPr>
                <a:lvl7pPr marL="2796947" algn="l" defTabSz="932316" rtl="0" eaLnBrk="1" latinLnBrk="0" hangingPunct="1">
                  <a:defRPr sz="1836" kern="1200">
                    <a:solidFill>
                      <a:schemeClr val="tx1"/>
                    </a:solidFill>
                    <a:latin typeface="+mn-lt"/>
                    <a:ea typeface="+mn-ea"/>
                    <a:cs typeface="+mn-cs"/>
                  </a:defRPr>
                </a:lvl7pPr>
                <a:lvl8pPr marL="3263102" algn="l" defTabSz="932316" rtl="0" eaLnBrk="1" latinLnBrk="0" hangingPunct="1">
                  <a:defRPr sz="1836" kern="1200">
                    <a:solidFill>
                      <a:schemeClr val="tx1"/>
                    </a:solidFill>
                    <a:latin typeface="+mn-lt"/>
                    <a:ea typeface="+mn-ea"/>
                    <a:cs typeface="+mn-cs"/>
                  </a:defRPr>
                </a:lvl8pPr>
                <a:lvl9pPr marL="3729258" algn="l" defTabSz="932316" rtl="0" eaLnBrk="1" latinLnBrk="0" hangingPunct="1">
                  <a:defRPr sz="1836" kern="1200">
                    <a:solidFill>
                      <a:schemeClr val="tx1"/>
                    </a:solidFill>
                    <a:latin typeface="+mn-lt"/>
                    <a:ea typeface="+mn-ea"/>
                    <a:cs typeface="+mn-cs"/>
                  </a:defRPr>
                </a:lvl9pPr>
              </a:lstStyle>
              <a:p>
                <a:pPr>
                  <a:defRPr/>
                </a:pPr>
                <a:endParaRPr lang="en-US" sz="1764">
                  <a:solidFill>
                    <a:srgbClr val="505050"/>
                  </a:solidFill>
                </a:endParaRPr>
              </a:p>
            </p:txBody>
          </p:sp>
          <p:sp>
            <p:nvSpPr>
              <p:cNvPr id="218" name="Freeform 217"/>
              <p:cNvSpPr>
                <a:spLocks noEditPoints="1"/>
              </p:cNvSpPr>
              <p:nvPr/>
            </p:nvSpPr>
            <p:spPr bwMode="auto">
              <a:xfrm>
                <a:off x="15181263" y="7213600"/>
                <a:ext cx="1638300" cy="1635125"/>
              </a:xfrm>
              <a:custGeom>
                <a:avLst/>
                <a:gdLst>
                  <a:gd name="T0" fmla="*/ 218 w 436"/>
                  <a:gd name="T1" fmla="*/ 0 h 435"/>
                  <a:gd name="T2" fmla="*/ 0 w 436"/>
                  <a:gd name="T3" fmla="*/ 217 h 435"/>
                  <a:gd name="T4" fmla="*/ 218 w 436"/>
                  <a:gd name="T5" fmla="*/ 435 h 435"/>
                  <a:gd name="T6" fmla="*/ 436 w 436"/>
                  <a:gd name="T7" fmla="*/ 217 h 435"/>
                  <a:gd name="T8" fmla="*/ 218 w 436"/>
                  <a:gd name="T9" fmla="*/ 0 h 435"/>
                  <a:gd name="T10" fmla="*/ 218 w 436"/>
                  <a:gd name="T11" fmla="*/ 394 h 435"/>
                  <a:gd name="T12" fmla="*/ 41 w 436"/>
                  <a:gd name="T13" fmla="*/ 217 h 435"/>
                  <a:gd name="T14" fmla="*/ 218 w 436"/>
                  <a:gd name="T15" fmla="*/ 41 h 435"/>
                  <a:gd name="T16" fmla="*/ 395 w 436"/>
                  <a:gd name="T17" fmla="*/ 217 h 435"/>
                  <a:gd name="T18" fmla="*/ 218 w 436"/>
                  <a:gd name="T19" fmla="*/ 39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435">
                    <a:moveTo>
                      <a:pt x="218" y="0"/>
                    </a:moveTo>
                    <a:cubicBezTo>
                      <a:pt x="98" y="0"/>
                      <a:pt x="0" y="97"/>
                      <a:pt x="0" y="217"/>
                    </a:cubicBezTo>
                    <a:cubicBezTo>
                      <a:pt x="0" y="338"/>
                      <a:pt x="98" y="435"/>
                      <a:pt x="218" y="435"/>
                    </a:cubicBezTo>
                    <a:cubicBezTo>
                      <a:pt x="339" y="435"/>
                      <a:pt x="436" y="338"/>
                      <a:pt x="436" y="217"/>
                    </a:cubicBezTo>
                    <a:cubicBezTo>
                      <a:pt x="436" y="97"/>
                      <a:pt x="339" y="0"/>
                      <a:pt x="218" y="0"/>
                    </a:cubicBezTo>
                    <a:close/>
                    <a:moveTo>
                      <a:pt x="218" y="394"/>
                    </a:moveTo>
                    <a:cubicBezTo>
                      <a:pt x="121" y="394"/>
                      <a:pt x="41" y="315"/>
                      <a:pt x="41" y="217"/>
                    </a:cubicBezTo>
                    <a:cubicBezTo>
                      <a:pt x="41" y="120"/>
                      <a:pt x="121" y="41"/>
                      <a:pt x="218" y="41"/>
                    </a:cubicBezTo>
                    <a:cubicBezTo>
                      <a:pt x="316" y="41"/>
                      <a:pt x="395" y="120"/>
                      <a:pt x="395" y="217"/>
                    </a:cubicBezTo>
                    <a:cubicBezTo>
                      <a:pt x="395" y="315"/>
                      <a:pt x="316" y="394"/>
                      <a:pt x="218" y="3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5760" tIns="43927" rIns="87855" bIns="43927" numCol="1" anchor="t" anchorCtr="0" compatLnSpc="1">
                <a:prstTxWarp prst="textNoShape">
                  <a:avLst/>
                </a:prstTxWarp>
              </a:bodyPr>
              <a:lstStyle>
                <a:defPPr>
                  <a:defRPr lang="en-US"/>
                </a:defPPr>
                <a:lvl1pPr marL="0" algn="l" defTabSz="932316" rtl="0" eaLnBrk="1" latinLnBrk="0" hangingPunct="1">
                  <a:defRPr sz="1836" kern="1200">
                    <a:solidFill>
                      <a:schemeClr val="tx1"/>
                    </a:solidFill>
                    <a:latin typeface="+mn-lt"/>
                    <a:ea typeface="+mn-ea"/>
                    <a:cs typeface="+mn-cs"/>
                  </a:defRPr>
                </a:lvl1pPr>
                <a:lvl2pPr marL="466155" algn="l" defTabSz="932316" rtl="0" eaLnBrk="1" latinLnBrk="0" hangingPunct="1">
                  <a:defRPr sz="1836" kern="1200">
                    <a:solidFill>
                      <a:schemeClr val="tx1"/>
                    </a:solidFill>
                    <a:latin typeface="+mn-lt"/>
                    <a:ea typeface="+mn-ea"/>
                    <a:cs typeface="+mn-cs"/>
                  </a:defRPr>
                </a:lvl2pPr>
                <a:lvl3pPr marL="932316" algn="l" defTabSz="932316" rtl="0" eaLnBrk="1" latinLnBrk="0" hangingPunct="1">
                  <a:defRPr sz="1836" kern="1200">
                    <a:solidFill>
                      <a:schemeClr val="tx1"/>
                    </a:solidFill>
                    <a:latin typeface="+mn-lt"/>
                    <a:ea typeface="+mn-ea"/>
                    <a:cs typeface="+mn-cs"/>
                  </a:defRPr>
                </a:lvl3pPr>
                <a:lvl4pPr marL="1398471" algn="l" defTabSz="932316" rtl="0" eaLnBrk="1" latinLnBrk="0" hangingPunct="1">
                  <a:defRPr sz="1836" kern="1200">
                    <a:solidFill>
                      <a:schemeClr val="tx1"/>
                    </a:solidFill>
                    <a:latin typeface="+mn-lt"/>
                    <a:ea typeface="+mn-ea"/>
                    <a:cs typeface="+mn-cs"/>
                  </a:defRPr>
                </a:lvl4pPr>
                <a:lvl5pPr marL="1864631" algn="l" defTabSz="932316" rtl="0" eaLnBrk="1" latinLnBrk="0" hangingPunct="1">
                  <a:defRPr sz="1836" kern="1200">
                    <a:solidFill>
                      <a:schemeClr val="tx1"/>
                    </a:solidFill>
                    <a:latin typeface="+mn-lt"/>
                    <a:ea typeface="+mn-ea"/>
                    <a:cs typeface="+mn-cs"/>
                  </a:defRPr>
                </a:lvl5pPr>
                <a:lvl6pPr marL="2330787" algn="l" defTabSz="932316" rtl="0" eaLnBrk="1" latinLnBrk="0" hangingPunct="1">
                  <a:defRPr sz="1836" kern="1200">
                    <a:solidFill>
                      <a:schemeClr val="tx1"/>
                    </a:solidFill>
                    <a:latin typeface="+mn-lt"/>
                    <a:ea typeface="+mn-ea"/>
                    <a:cs typeface="+mn-cs"/>
                  </a:defRPr>
                </a:lvl6pPr>
                <a:lvl7pPr marL="2796947" algn="l" defTabSz="932316" rtl="0" eaLnBrk="1" latinLnBrk="0" hangingPunct="1">
                  <a:defRPr sz="1836" kern="1200">
                    <a:solidFill>
                      <a:schemeClr val="tx1"/>
                    </a:solidFill>
                    <a:latin typeface="+mn-lt"/>
                    <a:ea typeface="+mn-ea"/>
                    <a:cs typeface="+mn-cs"/>
                  </a:defRPr>
                </a:lvl7pPr>
                <a:lvl8pPr marL="3263102" algn="l" defTabSz="932316" rtl="0" eaLnBrk="1" latinLnBrk="0" hangingPunct="1">
                  <a:defRPr sz="1836" kern="1200">
                    <a:solidFill>
                      <a:schemeClr val="tx1"/>
                    </a:solidFill>
                    <a:latin typeface="+mn-lt"/>
                    <a:ea typeface="+mn-ea"/>
                    <a:cs typeface="+mn-cs"/>
                  </a:defRPr>
                </a:lvl8pPr>
                <a:lvl9pPr marL="3729258" algn="l" defTabSz="932316" rtl="0" eaLnBrk="1" latinLnBrk="0" hangingPunct="1">
                  <a:defRPr sz="1836" kern="1200">
                    <a:solidFill>
                      <a:schemeClr val="tx1"/>
                    </a:solidFill>
                    <a:latin typeface="+mn-lt"/>
                    <a:ea typeface="+mn-ea"/>
                    <a:cs typeface="+mn-cs"/>
                  </a:defRPr>
                </a:lvl9pPr>
              </a:lstStyle>
              <a:p>
                <a:pPr>
                  <a:defRPr/>
                </a:pPr>
                <a:endParaRPr lang="en-US" sz="1764">
                  <a:solidFill>
                    <a:srgbClr val="505050"/>
                  </a:solidFill>
                </a:endParaRPr>
              </a:p>
            </p:txBody>
          </p:sp>
          <p:sp>
            <p:nvSpPr>
              <p:cNvPr id="219" name="Freeform 218"/>
              <p:cNvSpPr>
                <a:spLocks/>
              </p:cNvSpPr>
              <p:nvPr/>
            </p:nvSpPr>
            <p:spPr bwMode="auto">
              <a:xfrm>
                <a:off x="14346238" y="5965825"/>
                <a:ext cx="1800225" cy="1382713"/>
              </a:xfrm>
              <a:custGeom>
                <a:avLst/>
                <a:gdLst>
                  <a:gd name="T0" fmla="*/ 440 w 479"/>
                  <a:gd name="T1" fmla="*/ 288 h 368"/>
                  <a:gd name="T2" fmla="*/ 477 w 479"/>
                  <a:gd name="T3" fmla="*/ 286 h 368"/>
                  <a:gd name="T4" fmla="*/ 479 w 479"/>
                  <a:gd name="T5" fmla="*/ 275 h 368"/>
                  <a:gd name="T6" fmla="*/ 478 w 479"/>
                  <a:gd name="T7" fmla="*/ 259 h 368"/>
                  <a:gd name="T8" fmla="*/ 476 w 479"/>
                  <a:gd name="T9" fmla="*/ 241 h 368"/>
                  <a:gd name="T10" fmla="*/ 470 w 479"/>
                  <a:gd name="T11" fmla="*/ 223 h 368"/>
                  <a:gd name="T12" fmla="*/ 463 w 479"/>
                  <a:gd name="T13" fmla="*/ 206 h 368"/>
                  <a:gd name="T14" fmla="*/ 453 w 479"/>
                  <a:gd name="T15" fmla="*/ 191 h 368"/>
                  <a:gd name="T16" fmla="*/ 441 w 479"/>
                  <a:gd name="T17" fmla="*/ 176 h 368"/>
                  <a:gd name="T18" fmla="*/ 428 w 479"/>
                  <a:gd name="T19" fmla="*/ 164 h 368"/>
                  <a:gd name="T20" fmla="*/ 413 w 479"/>
                  <a:gd name="T21" fmla="*/ 154 h 368"/>
                  <a:gd name="T22" fmla="*/ 403 w 479"/>
                  <a:gd name="T23" fmla="*/ 149 h 368"/>
                  <a:gd name="T24" fmla="*/ 403 w 479"/>
                  <a:gd name="T25" fmla="*/ 143 h 368"/>
                  <a:gd name="T26" fmla="*/ 401 w 479"/>
                  <a:gd name="T27" fmla="*/ 135 h 368"/>
                  <a:gd name="T28" fmla="*/ 400 w 479"/>
                  <a:gd name="T29" fmla="*/ 126 h 368"/>
                  <a:gd name="T30" fmla="*/ 397 w 479"/>
                  <a:gd name="T31" fmla="*/ 117 h 368"/>
                  <a:gd name="T32" fmla="*/ 394 w 479"/>
                  <a:gd name="T33" fmla="*/ 109 h 368"/>
                  <a:gd name="T34" fmla="*/ 390 w 479"/>
                  <a:gd name="T35" fmla="*/ 101 h 368"/>
                  <a:gd name="T36" fmla="*/ 385 w 479"/>
                  <a:gd name="T37" fmla="*/ 94 h 368"/>
                  <a:gd name="T38" fmla="*/ 380 w 479"/>
                  <a:gd name="T39" fmla="*/ 88 h 368"/>
                  <a:gd name="T40" fmla="*/ 374 w 479"/>
                  <a:gd name="T41" fmla="*/ 82 h 368"/>
                  <a:gd name="T42" fmla="*/ 367 w 479"/>
                  <a:gd name="T43" fmla="*/ 76 h 368"/>
                  <a:gd name="T44" fmla="*/ 360 w 479"/>
                  <a:gd name="T45" fmla="*/ 71 h 368"/>
                  <a:gd name="T46" fmla="*/ 353 w 479"/>
                  <a:gd name="T47" fmla="*/ 67 h 368"/>
                  <a:gd name="T48" fmla="*/ 346 w 479"/>
                  <a:gd name="T49" fmla="*/ 64 h 368"/>
                  <a:gd name="T50" fmla="*/ 338 w 479"/>
                  <a:gd name="T51" fmla="*/ 61 h 368"/>
                  <a:gd name="T52" fmla="*/ 329 w 479"/>
                  <a:gd name="T53" fmla="*/ 59 h 368"/>
                  <a:gd name="T54" fmla="*/ 320 w 479"/>
                  <a:gd name="T55" fmla="*/ 58 h 368"/>
                  <a:gd name="T56" fmla="*/ 309 w 479"/>
                  <a:gd name="T57" fmla="*/ 59 h 368"/>
                  <a:gd name="T58" fmla="*/ 296 w 479"/>
                  <a:gd name="T59" fmla="*/ 61 h 368"/>
                  <a:gd name="T60" fmla="*/ 283 w 479"/>
                  <a:gd name="T61" fmla="*/ 65 h 368"/>
                  <a:gd name="T62" fmla="*/ 272 w 479"/>
                  <a:gd name="T63" fmla="*/ 71 h 368"/>
                  <a:gd name="T64" fmla="*/ 261 w 479"/>
                  <a:gd name="T65" fmla="*/ 66 h 368"/>
                  <a:gd name="T66" fmla="*/ 250 w 479"/>
                  <a:gd name="T67" fmla="*/ 51 h 368"/>
                  <a:gd name="T68" fmla="*/ 237 w 479"/>
                  <a:gd name="T69" fmla="*/ 38 h 368"/>
                  <a:gd name="T70" fmla="*/ 222 w 479"/>
                  <a:gd name="T71" fmla="*/ 26 h 368"/>
                  <a:gd name="T72" fmla="*/ 206 w 479"/>
                  <a:gd name="T73" fmla="*/ 16 h 368"/>
                  <a:gd name="T74" fmla="*/ 189 w 479"/>
                  <a:gd name="T75" fmla="*/ 9 h 368"/>
                  <a:gd name="T76" fmla="*/ 170 w 479"/>
                  <a:gd name="T77" fmla="*/ 3 h 368"/>
                  <a:gd name="T78" fmla="*/ 151 w 479"/>
                  <a:gd name="T79" fmla="*/ 0 h 368"/>
                  <a:gd name="T80" fmla="*/ 134 w 479"/>
                  <a:gd name="T81" fmla="*/ 0 h 368"/>
                  <a:gd name="T82" fmla="*/ 119 w 479"/>
                  <a:gd name="T83" fmla="*/ 2 h 368"/>
                  <a:gd name="T84" fmla="*/ 105 w 479"/>
                  <a:gd name="T85" fmla="*/ 5 h 368"/>
                  <a:gd name="T86" fmla="*/ 91 w 479"/>
                  <a:gd name="T87" fmla="*/ 10 h 368"/>
                  <a:gd name="T88" fmla="*/ 78 w 479"/>
                  <a:gd name="T89" fmla="*/ 15 h 368"/>
                  <a:gd name="T90" fmla="*/ 66 w 479"/>
                  <a:gd name="T91" fmla="*/ 23 h 368"/>
                  <a:gd name="T92" fmla="*/ 54 w 479"/>
                  <a:gd name="T93" fmla="*/ 31 h 368"/>
                  <a:gd name="T94" fmla="*/ 44 w 479"/>
                  <a:gd name="T95" fmla="*/ 40 h 368"/>
                  <a:gd name="T96" fmla="*/ 34 w 479"/>
                  <a:gd name="T97" fmla="*/ 51 h 368"/>
                  <a:gd name="T98" fmla="*/ 25 w 479"/>
                  <a:gd name="T99" fmla="*/ 62 h 368"/>
                  <a:gd name="T100" fmla="*/ 17 w 479"/>
                  <a:gd name="T101" fmla="*/ 74 h 368"/>
                  <a:gd name="T102" fmla="*/ 10 w 479"/>
                  <a:gd name="T103" fmla="*/ 88 h 368"/>
                  <a:gd name="T104" fmla="*/ 4 w 479"/>
                  <a:gd name="T105" fmla="*/ 101 h 368"/>
                  <a:gd name="T106" fmla="*/ 0 w 479"/>
                  <a:gd name="T107" fmla="*/ 116 h 368"/>
                  <a:gd name="T108" fmla="*/ 113 w 479"/>
                  <a:gd name="T109" fmla="*/ 120 h 368"/>
                  <a:gd name="T110" fmla="*/ 252 w 479"/>
                  <a:gd name="T111"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79" h="368">
                    <a:moveTo>
                      <a:pt x="252" y="368"/>
                    </a:moveTo>
                    <a:cubicBezTo>
                      <a:pt x="300" y="319"/>
                      <a:pt x="366" y="288"/>
                      <a:pt x="440" y="288"/>
                    </a:cubicBezTo>
                    <a:cubicBezTo>
                      <a:pt x="453" y="288"/>
                      <a:pt x="465" y="289"/>
                      <a:pt x="476" y="291"/>
                    </a:cubicBezTo>
                    <a:cubicBezTo>
                      <a:pt x="477" y="286"/>
                      <a:pt x="477" y="286"/>
                      <a:pt x="477" y="286"/>
                    </a:cubicBezTo>
                    <a:cubicBezTo>
                      <a:pt x="478" y="280"/>
                      <a:pt x="478" y="280"/>
                      <a:pt x="478" y="280"/>
                    </a:cubicBezTo>
                    <a:cubicBezTo>
                      <a:pt x="479" y="275"/>
                      <a:pt x="479" y="275"/>
                      <a:pt x="479" y="275"/>
                    </a:cubicBezTo>
                    <a:cubicBezTo>
                      <a:pt x="479" y="269"/>
                      <a:pt x="479" y="269"/>
                      <a:pt x="479" y="269"/>
                    </a:cubicBezTo>
                    <a:cubicBezTo>
                      <a:pt x="478" y="259"/>
                      <a:pt x="478" y="259"/>
                      <a:pt x="478" y="259"/>
                    </a:cubicBezTo>
                    <a:cubicBezTo>
                      <a:pt x="477" y="250"/>
                      <a:pt x="477" y="250"/>
                      <a:pt x="477" y="250"/>
                    </a:cubicBezTo>
                    <a:cubicBezTo>
                      <a:pt x="476" y="241"/>
                      <a:pt x="476" y="241"/>
                      <a:pt x="476" y="241"/>
                    </a:cubicBezTo>
                    <a:cubicBezTo>
                      <a:pt x="473" y="232"/>
                      <a:pt x="473" y="232"/>
                      <a:pt x="473" y="232"/>
                    </a:cubicBezTo>
                    <a:cubicBezTo>
                      <a:pt x="470" y="223"/>
                      <a:pt x="470" y="223"/>
                      <a:pt x="470" y="223"/>
                    </a:cubicBezTo>
                    <a:cubicBezTo>
                      <a:pt x="467" y="215"/>
                      <a:pt x="467" y="215"/>
                      <a:pt x="467" y="215"/>
                    </a:cubicBezTo>
                    <a:cubicBezTo>
                      <a:pt x="463" y="206"/>
                      <a:pt x="463" y="206"/>
                      <a:pt x="463" y="206"/>
                    </a:cubicBezTo>
                    <a:cubicBezTo>
                      <a:pt x="458" y="198"/>
                      <a:pt x="458" y="198"/>
                      <a:pt x="458" y="198"/>
                    </a:cubicBezTo>
                    <a:cubicBezTo>
                      <a:pt x="453" y="191"/>
                      <a:pt x="453" y="191"/>
                      <a:pt x="453" y="191"/>
                    </a:cubicBezTo>
                    <a:cubicBezTo>
                      <a:pt x="447" y="183"/>
                      <a:pt x="447" y="183"/>
                      <a:pt x="447" y="183"/>
                    </a:cubicBezTo>
                    <a:cubicBezTo>
                      <a:pt x="441" y="176"/>
                      <a:pt x="441" y="176"/>
                      <a:pt x="441" y="176"/>
                    </a:cubicBezTo>
                    <a:cubicBezTo>
                      <a:pt x="435" y="170"/>
                      <a:pt x="435" y="170"/>
                      <a:pt x="435" y="170"/>
                    </a:cubicBezTo>
                    <a:cubicBezTo>
                      <a:pt x="428" y="164"/>
                      <a:pt x="428" y="164"/>
                      <a:pt x="428" y="164"/>
                    </a:cubicBezTo>
                    <a:cubicBezTo>
                      <a:pt x="420" y="159"/>
                      <a:pt x="420" y="159"/>
                      <a:pt x="420" y="159"/>
                    </a:cubicBezTo>
                    <a:cubicBezTo>
                      <a:pt x="413" y="154"/>
                      <a:pt x="413" y="154"/>
                      <a:pt x="413" y="154"/>
                    </a:cubicBezTo>
                    <a:cubicBezTo>
                      <a:pt x="405" y="150"/>
                      <a:pt x="405" y="150"/>
                      <a:pt x="405" y="150"/>
                    </a:cubicBezTo>
                    <a:cubicBezTo>
                      <a:pt x="403" y="149"/>
                      <a:pt x="403" y="149"/>
                      <a:pt x="403" y="149"/>
                    </a:cubicBezTo>
                    <a:cubicBezTo>
                      <a:pt x="403" y="148"/>
                      <a:pt x="403" y="148"/>
                      <a:pt x="403" y="148"/>
                    </a:cubicBezTo>
                    <a:cubicBezTo>
                      <a:pt x="403" y="143"/>
                      <a:pt x="403" y="143"/>
                      <a:pt x="403" y="143"/>
                    </a:cubicBezTo>
                    <a:cubicBezTo>
                      <a:pt x="402" y="139"/>
                      <a:pt x="402" y="139"/>
                      <a:pt x="402" y="139"/>
                    </a:cubicBezTo>
                    <a:cubicBezTo>
                      <a:pt x="401" y="135"/>
                      <a:pt x="401" y="135"/>
                      <a:pt x="401" y="135"/>
                    </a:cubicBezTo>
                    <a:cubicBezTo>
                      <a:pt x="401" y="130"/>
                      <a:pt x="401" y="130"/>
                      <a:pt x="401" y="130"/>
                    </a:cubicBezTo>
                    <a:cubicBezTo>
                      <a:pt x="400" y="126"/>
                      <a:pt x="400" y="126"/>
                      <a:pt x="400" y="126"/>
                    </a:cubicBezTo>
                    <a:cubicBezTo>
                      <a:pt x="398" y="121"/>
                      <a:pt x="398" y="121"/>
                      <a:pt x="398" y="121"/>
                    </a:cubicBezTo>
                    <a:cubicBezTo>
                      <a:pt x="397" y="117"/>
                      <a:pt x="397" y="117"/>
                      <a:pt x="397" y="117"/>
                    </a:cubicBezTo>
                    <a:cubicBezTo>
                      <a:pt x="395" y="113"/>
                      <a:pt x="395" y="113"/>
                      <a:pt x="395" y="113"/>
                    </a:cubicBezTo>
                    <a:cubicBezTo>
                      <a:pt x="394" y="109"/>
                      <a:pt x="394" y="109"/>
                      <a:pt x="394" y="109"/>
                    </a:cubicBezTo>
                    <a:cubicBezTo>
                      <a:pt x="392" y="105"/>
                      <a:pt x="392" y="105"/>
                      <a:pt x="392" y="105"/>
                    </a:cubicBezTo>
                    <a:cubicBezTo>
                      <a:pt x="390" y="101"/>
                      <a:pt x="390" y="101"/>
                      <a:pt x="390" y="101"/>
                    </a:cubicBezTo>
                    <a:cubicBezTo>
                      <a:pt x="387" y="98"/>
                      <a:pt x="387" y="98"/>
                      <a:pt x="387" y="98"/>
                    </a:cubicBezTo>
                    <a:cubicBezTo>
                      <a:pt x="385" y="94"/>
                      <a:pt x="385" y="94"/>
                      <a:pt x="385" y="94"/>
                    </a:cubicBezTo>
                    <a:cubicBezTo>
                      <a:pt x="382" y="91"/>
                      <a:pt x="382" y="91"/>
                      <a:pt x="382" y="91"/>
                    </a:cubicBezTo>
                    <a:cubicBezTo>
                      <a:pt x="380" y="88"/>
                      <a:pt x="380" y="88"/>
                      <a:pt x="380" y="88"/>
                    </a:cubicBezTo>
                    <a:cubicBezTo>
                      <a:pt x="377" y="84"/>
                      <a:pt x="377" y="84"/>
                      <a:pt x="377" y="84"/>
                    </a:cubicBezTo>
                    <a:cubicBezTo>
                      <a:pt x="374" y="82"/>
                      <a:pt x="374" y="82"/>
                      <a:pt x="374" y="82"/>
                    </a:cubicBezTo>
                    <a:cubicBezTo>
                      <a:pt x="371" y="79"/>
                      <a:pt x="371" y="79"/>
                      <a:pt x="371" y="79"/>
                    </a:cubicBezTo>
                    <a:cubicBezTo>
                      <a:pt x="367" y="76"/>
                      <a:pt x="367" y="76"/>
                      <a:pt x="367" y="76"/>
                    </a:cubicBezTo>
                    <a:cubicBezTo>
                      <a:pt x="364" y="73"/>
                      <a:pt x="364" y="73"/>
                      <a:pt x="364" y="73"/>
                    </a:cubicBezTo>
                    <a:cubicBezTo>
                      <a:pt x="360" y="71"/>
                      <a:pt x="360" y="71"/>
                      <a:pt x="360" y="71"/>
                    </a:cubicBezTo>
                    <a:cubicBezTo>
                      <a:pt x="357" y="69"/>
                      <a:pt x="357" y="69"/>
                      <a:pt x="357" y="69"/>
                    </a:cubicBezTo>
                    <a:cubicBezTo>
                      <a:pt x="353" y="67"/>
                      <a:pt x="353" y="67"/>
                      <a:pt x="353" y="67"/>
                    </a:cubicBezTo>
                    <a:cubicBezTo>
                      <a:pt x="349" y="65"/>
                      <a:pt x="349" y="65"/>
                      <a:pt x="349" y="65"/>
                    </a:cubicBezTo>
                    <a:cubicBezTo>
                      <a:pt x="346" y="64"/>
                      <a:pt x="346" y="64"/>
                      <a:pt x="346" y="64"/>
                    </a:cubicBezTo>
                    <a:cubicBezTo>
                      <a:pt x="341" y="62"/>
                      <a:pt x="341" y="62"/>
                      <a:pt x="341" y="62"/>
                    </a:cubicBezTo>
                    <a:cubicBezTo>
                      <a:pt x="338" y="61"/>
                      <a:pt x="338" y="61"/>
                      <a:pt x="338" y="61"/>
                    </a:cubicBezTo>
                    <a:cubicBezTo>
                      <a:pt x="333" y="60"/>
                      <a:pt x="333" y="60"/>
                      <a:pt x="333" y="60"/>
                    </a:cubicBezTo>
                    <a:cubicBezTo>
                      <a:pt x="329" y="59"/>
                      <a:pt x="329" y="59"/>
                      <a:pt x="329" y="59"/>
                    </a:cubicBezTo>
                    <a:cubicBezTo>
                      <a:pt x="325" y="59"/>
                      <a:pt x="325" y="59"/>
                      <a:pt x="325" y="59"/>
                    </a:cubicBezTo>
                    <a:cubicBezTo>
                      <a:pt x="320" y="58"/>
                      <a:pt x="320" y="58"/>
                      <a:pt x="320" y="58"/>
                    </a:cubicBezTo>
                    <a:cubicBezTo>
                      <a:pt x="316" y="58"/>
                      <a:pt x="316" y="58"/>
                      <a:pt x="316" y="58"/>
                    </a:cubicBezTo>
                    <a:cubicBezTo>
                      <a:pt x="309" y="59"/>
                      <a:pt x="309" y="59"/>
                      <a:pt x="309" y="59"/>
                    </a:cubicBezTo>
                    <a:cubicBezTo>
                      <a:pt x="302" y="59"/>
                      <a:pt x="302" y="59"/>
                      <a:pt x="302" y="59"/>
                    </a:cubicBezTo>
                    <a:cubicBezTo>
                      <a:pt x="296" y="61"/>
                      <a:pt x="296" y="61"/>
                      <a:pt x="296" y="61"/>
                    </a:cubicBezTo>
                    <a:cubicBezTo>
                      <a:pt x="289" y="63"/>
                      <a:pt x="289" y="63"/>
                      <a:pt x="289" y="63"/>
                    </a:cubicBezTo>
                    <a:cubicBezTo>
                      <a:pt x="283" y="65"/>
                      <a:pt x="283" y="65"/>
                      <a:pt x="283" y="65"/>
                    </a:cubicBezTo>
                    <a:cubicBezTo>
                      <a:pt x="278" y="68"/>
                      <a:pt x="278" y="68"/>
                      <a:pt x="278" y="68"/>
                    </a:cubicBezTo>
                    <a:cubicBezTo>
                      <a:pt x="272" y="71"/>
                      <a:pt x="272" y="71"/>
                      <a:pt x="272" y="71"/>
                    </a:cubicBezTo>
                    <a:cubicBezTo>
                      <a:pt x="266" y="75"/>
                      <a:pt x="266" y="75"/>
                      <a:pt x="266" y="75"/>
                    </a:cubicBezTo>
                    <a:cubicBezTo>
                      <a:pt x="261" y="66"/>
                      <a:pt x="261" y="66"/>
                      <a:pt x="261" y="66"/>
                    </a:cubicBezTo>
                    <a:cubicBezTo>
                      <a:pt x="256" y="59"/>
                      <a:pt x="256" y="59"/>
                      <a:pt x="256" y="59"/>
                    </a:cubicBezTo>
                    <a:cubicBezTo>
                      <a:pt x="250" y="51"/>
                      <a:pt x="250" y="51"/>
                      <a:pt x="250" y="51"/>
                    </a:cubicBezTo>
                    <a:cubicBezTo>
                      <a:pt x="243" y="44"/>
                      <a:pt x="243" y="44"/>
                      <a:pt x="243" y="44"/>
                    </a:cubicBezTo>
                    <a:cubicBezTo>
                      <a:pt x="237" y="38"/>
                      <a:pt x="237" y="38"/>
                      <a:pt x="237" y="38"/>
                    </a:cubicBezTo>
                    <a:cubicBezTo>
                      <a:pt x="229" y="31"/>
                      <a:pt x="229" y="31"/>
                      <a:pt x="229" y="31"/>
                    </a:cubicBezTo>
                    <a:cubicBezTo>
                      <a:pt x="222" y="26"/>
                      <a:pt x="222" y="26"/>
                      <a:pt x="222" y="26"/>
                    </a:cubicBezTo>
                    <a:cubicBezTo>
                      <a:pt x="214" y="21"/>
                      <a:pt x="214" y="21"/>
                      <a:pt x="214" y="21"/>
                    </a:cubicBezTo>
                    <a:cubicBezTo>
                      <a:pt x="206" y="16"/>
                      <a:pt x="206" y="16"/>
                      <a:pt x="206" y="16"/>
                    </a:cubicBezTo>
                    <a:cubicBezTo>
                      <a:pt x="198" y="12"/>
                      <a:pt x="198" y="12"/>
                      <a:pt x="198" y="12"/>
                    </a:cubicBezTo>
                    <a:cubicBezTo>
                      <a:pt x="189" y="9"/>
                      <a:pt x="189" y="9"/>
                      <a:pt x="189" y="9"/>
                    </a:cubicBezTo>
                    <a:cubicBezTo>
                      <a:pt x="180" y="5"/>
                      <a:pt x="180" y="5"/>
                      <a:pt x="180" y="5"/>
                    </a:cubicBezTo>
                    <a:cubicBezTo>
                      <a:pt x="170" y="3"/>
                      <a:pt x="170" y="3"/>
                      <a:pt x="170" y="3"/>
                    </a:cubicBezTo>
                    <a:cubicBezTo>
                      <a:pt x="161" y="2"/>
                      <a:pt x="161" y="2"/>
                      <a:pt x="161" y="2"/>
                    </a:cubicBezTo>
                    <a:cubicBezTo>
                      <a:pt x="151" y="0"/>
                      <a:pt x="151" y="0"/>
                      <a:pt x="151" y="0"/>
                    </a:cubicBezTo>
                    <a:cubicBezTo>
                      <a:pt x="141" y="0"/>
                      <a:pt x="141" y="0"/>
                      <a:pt x="141" y="0"/>
                    </a:cubicBezTo>
                    <a:cubicBezTo>
                      <a:pt x="134" y="0"/>
                      <a:pt x="134" y="0"/>
                      <a:pt x="134" y="0"/>
                    </a:cubicBezTo>
                    <a:cubicBezTo>
                      <a:pt x="127" y="1"/>
                      <a:pt x="127" y="1"/>
                      <a:pt x="127" y="1"/>
                    </a:cubicBezTo>
                    <a:cubicBezTo>
                      <a:pt x="119" y="2"/>
                      <a:pt x="119" y="2"/>
                      <a:pt x="119" y="2"/>
                    </a:cubicBezTo>
                    <a:cubicBezTo>
                      <a:pt x="112" y="3"/>
                      <a:pt x="112" y="3"/>
                      <a:pt x="112" y="3"/>
                    </a:cubicBezTo>
                    <a:cubicBezTo>
                      <a:pt x="105" y="5"/>
                      <a:pt x="105" y="5"/>
                      <a:pt x="105" y="5"/>
                    </a:cubicBezTo>
                    <a:cubicBezTo>
                      <a:pt x="98" y="7"/>
                      <a:pt x="98" y="7"/>
                      <a:pt x="98" y="7"/>
                    </a:cubicBezTo>
                    <a:cubicBezTo>
                      <a:pt x="91" y="10"/>
                      <a:pt x="91" y="10"/>
                      <a:pt x="91" y="10"/>
                    </a:cubicBezTo>
                    <a:cubicBezTo>
                      <a:pt x="85" y="12"/>
                      <a:pt x="85" y="12"/>
                      <a:pt x="85" y="12"/>
                    </a:cubicBezTo>
                    <a:cubicBezTo>
                      <a:pt x="78" y="15"/>
                      <a:pt x="78" y="15"/>
                      <a:pt x="78" y="15"/>
                    </a:cubicBezTo>
                    <a:cubicBezTo>
                      <a:pt x="72" y="19"/>
                      <a:pt x="72" y="19"/>
                      <a:pt x="72" y="19"/>
                    </a:cubicBezTo>
                    <a:cubicBezTo>
                      <a:pt x="66" y="23"/>
                      <a:pt x="66" y="23"/>
                      <a:pt x="66" y="23"/>
                    </a:cubicBezTo>
                    <a:cubicBezTo>
                      <a:pt x="60" y="27"/>
                      <a:pt x="60" y="27"/>
                      <a:pt x="60" y="27"/>
                    </a:cubicBezTo>
                    <a:cubicBezTo>
                      <a:pt x="54" y="31"/>
                      <a:pt x="54" y="31"/>
                      <a:pt x="54" y="31"/>
                    </a:cubicBezTo>
                    <a:cubicBezTo>
                      <a:pt x="49" y="35"/>
                      <a:pt x="49" y="35"/>
                      <a:pt x="49" y="35"/>
                    </a:cubicBezTo>
                    <a:cubicBezTo>
                      <a:pt x="44" y="40"/>
                      <a:pt x="44" y="40"/>
                      <a:pt x="44" y="40"/>
                    </a:cubicBezTo>
                    <a:cubicBezTo>
                      <a:pt x="38" y="45"/>
                      <a:pt x="38" y="45"/>
                      <a:pt x="38" y="45"/>
                    </a:cubicBezTo>
                    <a:cubicBezTo>
                      <a:pt x="34" y="51"/>
                      <a:pt x="34" y="51"/>
                      <a:pt x="34" y="51"/>
                    </a:cubicBezTo>
                    <a:cubicBezTo>
                      <a:pt x="29" y="56"/>
                      <a:pt x="29" y="56"/>
                      <a:pt x="29" y="56"/>
                    </a:cubicBezTo>
                    <a:cubicBezTo>
                      <a:pt x="25" y="62"/>
                      <a:pt x="25" y="62"/>
                      <a:pt x="25" y="62"/>
                    </a:cubicBezTo>
                    <a:cubicBezTo>
                      <a:pt x="21" y="68"/>
                      <a:pt x="21" y="68"/>
                      <a:pt x="21" y="68"/>
                    </a:cubicBezTo>
                    <a:cubicBezTo>
                      <a:pt x="17" y="74"/>
                      <a:pt x="17" y="74"/>
                      <a:pt x="17" y="74"/>
                    </a:cubicBezTo>
                    <a:cubicBezTo>
                      <a:pt x="13" y="81"/>
                      <a:pt x="13" y="81"/>
                      <a:pt x="13" y="81"/>
                    </a:cubicBezTo>
                    <a:cubicBezTo>
                      <a:pt x="10" y="88"/>
                      <a:pt x="10" y="88"/>
                      <a:pt x="10" y="88"/>
                    </a:cubicBezTo>
                    <a:cubicBezTo>
                      <a:pt x="7" y="95"/>
                      <a:pt x="7" y="95"/>
                      <a:pt x="7" y="95"/>
                    </a:cubicBezTo>
                    <a:cubicBezTo>
                      <a:pt x="4" y="101"/>
                      <a:pt x="4" y="101"/>
                      <a:pt x="4" y="101"/>
                    </a:cubicBezTo>
                    <a:cubicBezTo>
                      <a:pt x="2" y="109"/>
                      <a:pt x="2" y="109"/>
                      <a:pt x="2" y="109"/>
                    </a:cubicBezTo>
                    <a:cubicBezTo>
                      <a:pt x="0" y="116"/>
                      <a:pt x="0" y="116"/>
                      <a:pt x="0" y="116"/>
                    </a:cubicBezTo>
                    <a:cubicBezTo>
                      <a:pt x="0" y="120"/>
                      <a:pt x="0" y="120"/>
                      <a:pt x="0" y="120"/>
                    </a:cubicBezTo>
                    <a:cubicBezTo>
                      <a:pt x="113" y="120"/>
                      <a:pt x="113" y="120"/>
                      <a:pt x="113" y="120"/>
                    </a:cubicBezTo>
                    <a:cubicBezTo>
                      <a:pt x="113" y="368"/>
                      <a:pt x="113" y="368"/>
                      <a:pt x="113" y="368"/>
                    </a:cubicBezTo>
                    <a:lnTo>
                      <a:pt x="252"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5760" tIns="43927" rIns="87855" bIns="43927" numCol="1" anchor="t" anchorCtr="0" compatLnSpc="1">
                <a:prstTxWarp prst="textNoShape">
                  <a:avLst/>
                </a:prstTxWarp>
              </a:bodyPr>
              <a:lstStyle>
                <a:defPPr>
                  <a:defRPr lang="en-US"/>
                </a:defPPr>
                <a:lvl1pPr marL="0" algn="l" defTabSz="932316" rtl="0" eaLnBrk="1" latinLnBrk="0" hangingPunct="1">
                  <a:defRPr sz="1836" kern="1200">
                    <a:solidFill>
                      <a:schemeClr val="tx1"/>
                    </a:solidFill>
                    <a:latin typeface="+mn-lt"/>
                    <a:ea typeface="+mn-ea"/>
                    <a:cs typeface="+mn-cs"/>
                  </a:defRPr>
                </a:lvl1pPr>
                <a:lvl2pPr marL="466155" algn="l" defTabSz="932316" rtl="0" eaLnBrk="1" latinLnBrk="0" hangingPunct="1">
                  <a:defRPr sz="1836" kern="1200">
                    <a:solidFill>
                      <a:schemeClr val="tx1"/>
                    </a:solidFill>
                    <a:latin typeface="+mn-lt"/>
                    <a:ea typeface="+mn-ea"/>
                    <a:cs typeface="+mn-cs"/>
                  </a:defRPr>
                </a:lvl2pPr>
                <a:lvl3pPr marL="932316" algn="l" defTabSz="932316" rtl="0" eaLnBrk="1" latinLnBrk="0" hangingPunct="1">
                  <a:defRPr sz="1836" kern="1200">
                    <a:solidFill>
                      <a:schemeClr val="tx1"/>
                    </a:solidFill>
                    <a:latin typeface="+mn-lt"/>
                    <a:ea typeface="+mn-ea"/>
                    <a:cs typeface="+mn-cs"/>
                  </a:defRPr>
                </a:lvl3pPr>
                <a:lvl4pPr marL="1398471" algn="l" defTabSz="932316" rtl="0" eaLnBrk="1" latinLnBrk="0" hangingPunct="1">
                  <a:defRPr sz="1836" kern="1200">
                    <a:solidFill>
                      <a:schemeClr val="tx1"/>
                    </a:solidFill>
                    <a:latin typeface="+mn-lt"/>
                    <a:ea typeface="+mn-ea"/>
                    <a:cs typeface="+mn-cs"/>
                  </a:defRPr>
                </a:lvl4pPr>
                <a:lvl5pPr marL="1864631" algn="l" defTabSz="932316" rtl="0" eaLnBrk="1" latinLnBrk="0" hangingPunct="1">
                  <a:defRPr sz="1836" kern="1200">
                    <a:solidFill>
                      <a:schemeClr val="tx1"/>
                    </a:solidFill>
                    <a:latin typeface="+mn-lt"/>
                    <a:ea typeface="+mn-ea"/>
                    <a:cs typeface="+mn-cs"/>
                  </a:defRPr>
                </a:lvl5pPr>
                <a:lvl6pPr marL="2330787" algn="l" defTabSz="932316" rtl="0" eaLnBrk="1" latinLnBrk="0" hangingPunct="1">
                  <a:defRPr sz="1836" kern="1200">
                    <a:solidFill>
                      <a:schemeClr val="tx1"/>
                    </a:solidFill>
                    <a:latin typeface="+mn-lt"/>
                    <a:ea typeface="+mn-ea"/>
                    <a:cs typeface="+mn-cs"/>
                  </a:defRPr>
                </a:lvl6pPr>
                <a:lvl7pPr marL="2796947" algn="l" defTabSz="932316" rtl="0" eaLnBrk="1" latinLnBrk="0" hangingPunct="1">
                  <a:defRPr sz="1836" kern="1200">
                    <a:solidFill>
                      <a:schemeClr val="tx1"/>
                    </a:solidFill>
                    <a:latin typeface="+mn-lt"/>
                    <a:ea typeface="+mn-ea"/>
                    <a:cs typeface="+mn-cs"/>
                  </a:defRPr>
                </a:lvl7pPr>
                <a:lvl8pPr marL="3263102" algn="l" defTabSz="932316" rtl="0" eaLnBrk="1" latinLnBrk="0" hangingPunct="1">
                  <a:defRPr sz="1836" kern="1200">
                    <a:solidFill>
                      <a:schemeClr val="tx1"/>
                    </a:solidFill>
                    <a:latin typeface="+mn-lt"/>
                    <a:ea typeface="+mn-ea"/>
                    <a:cs typeface="+mn-cs"/>
                  </a:defRPr>
                </a:lvl8pPr>
                <a:lvl9pPr marL="3729258" algn="l" defTabSz="932316" rtl="0" eaLnBrk="1" latinLnBrk="0" hangingPunct="1">
                  <a:defRPr sz="1836" kern="1200">
                    <a:solidFill>
                      <a:schemeClr val="tx1"/>
                    </a:solidFill>
                    <a:latin typeface="+mn-lt"/>
                    <a:ea typeface="+mn-ea"/>
                    <a:cs typeface="+mn-cs"/>
                  </a:defRPr>
                </a:lvl9pPr>
              </a:lstStyle>
              <a:p>
                <a:pPr>
                  <a:defRPr/>
                </a:pPr>
                <a:endParaRPr lang="en-US" sz="1764">
                  <a:solidFill>
                    <a:srgbClr val="505050"/>
                  </a:solidFill>
                </a:endParaRPr>
              </a:p>
            </p:txBody>
          </p:sp>
          <p:sp>
            <p:nvSpPr>
              <p:cNvPr id="220" name="Freeform 219"/>
              <p:cNvSpPr>
                <a:spLocks noEditPoints="1"/>
              </p:cNvSpPr>
              <p:nvPr/>
            </p:nvSpPr>
            <p:spPr bwMode="auto">
              <a:xfrm>
                <a:off x="14158913" y="7729538"/>
                <a:ext cx="1198563" cy="1827213"/>
              </a:xfrm>
              <a:custGeom>
                <a:avLst/>
                <a:gdLst>
                  <a:gd name="T0" fmla="*/ 249 w 319"/>
                  <a:gd name="T1" fmla="*/ 181 h 486"/>
                  <a:gd name="T2" fmla="*/ 249 w 319"/>
                  <a:gd name="T3" fmla="*/ 235 h 486"/>
                  <a:gd name="T4" fmla="*/ 177 w 319"/>
                  <a:gd name="T5" fmla="*/ 235 h 486"/>
                  <a:gd name="T6" fmla="*/ 177 w 319"/>
                  <a:gd name="T7" fmla="*/ 160 h 486"/>
                  <a:gd name="T8" fmla="*/ 242 w 319"/>
                  <a:gd name="T9" fmla="*/ 160 h 486"/>
                  <a:gd name="T10" fmla="*/ 234 w 319"/>
                  <a:gd name="T11" fmla="*/ 129 h 486"/>
                  <a:gd name="T12" fmla="*/ 177 w 319"/>
                  <a:gd name="T13" fmla="*/ 129 h 486"/>
                  <a:gd name="T14" fmla="*/ 177 w 319"/>
                  <a:gd name="T15" fmla="*/ 54 h 486"/>
                  <a:gd name="T16" fmla="*/ 230 w 319"/>
                  <a:gd name="T17" fmla="*/ 54 h 486"/>
                  <a:gd name="T18" fmla="*/ 242 w 319"/>
                  <a:gd name="T19" fmla="*/ 0 h 486"/>
                  <a:gd name="T20" fmla="*/ 0 w 319"/>
                  <a:gd name="T21" fmla="*/ 0 h 486"/>
                  <a:gd name="T22" fmla="*/ 0 w 319"/>
                  <a:gd name="T23" fmla="*/ 486 h 486"/>
                  <a:gd name="T24" fmla="*/ 319 w 319"/>
                  <a:gd name="T25" fmla="*/ 486 h 486"/>
                  <a:gd name="T26" fmla="*/ 319 w 319"/>
                  <a:gd name="T27" fmla="*/ 278 h 486"/>
                  <a:gd name="T28" fmla="*/ 249 w 319"/>
                  <a:gd name="T29" fmla="*/ 181 h 486"/>
                  <a:gd name="T30" fmla="*/ 135 w 319"/>
                  <a:gd name="T31" fmla="*/ 434 h 486"/>
                  <a:gd name="T32" fmla="*/ 62 w 319"/>
                  <a:gd name="T33" fmla="*/ 434 h 486"/>
                  <a:gd name="T34" fmla="*/ 62 w 319"/>
                  <a:gd name="T35" fmla="*/ 359 h 486"/>
                  <a:gd name="T36" fmla="*/ 135 w 319"/>
                  <a:gd name="T37" fmla="*/ 359 h 486"/>
                  <a:gd name="T38" fmla="*/ 135 w 319"/>
                  <a:gd name="T39" fmla="*/ 434 h 486"/>
                  <a:gd name="T40" fmla="*/ 135 w 319"/>
                  <a:gd name="T41" fmla="*/ 333 h 486"/>
                  <a:gd name="T42" fmla="*/ 62 w 319"/>
                  <a:gd name="T43" fmla="*/ 333 h 486"/>
                  <a:gd name="T44" fmla="*/ 62 w 319"/>
                  <a:gd name="T45" fmla="*/ 258 h 486"/>
                  <a:gd name="T46" fmla="*/ 135 w 319"/>
                  <a:gd name="T47" fmla="*/ 258 h 486"/>
                  <a:gd name="T48" fmla="*/ 135 w 319"/>
                  <a:gd name="T49" fmla="*/ 333 h 486"/>
                  <a:gd name="T50" fmla="*/ 135 w 319"/>
                  <a:gd name="T51" fmla="*/ 235 h 486"/>
                  <a:gd name="T52" fmla="*/ 62 w 319"/>
                  <a:gd name="T53" fmla="*/ 235 h 486"/>
                  <a:gd name="T54" fmla="*/ 62 w 319"/>
                  <a:gd name="T55" fmla="*/ 160 h 486"/>
                  <a:gd name="T56" fmla="*/ 135 w 319"/>
                  <a:gd name="T57" fmla="*/ 160 h 486"/>
                  <a:gd name="T58" fmla="*/ 135 w 319"/>
                  <a:gd name="T59" fmla="*/ 235 h 486"/>
                  <a:gd name="T60" fmla="*/ 135 w 319"/>
                  <a:gd name="T61" fmla="*/ 129 h 486"/>
                  <a:gd name="T62" fmla="*/ 62 w 319"/>
                  <a:gd name="T63" fmla="*/ 129 h 486"/>
                  <a:gd name="T64" fmla="*/ 62 w 319"/>
                  <a:gd name="T65" fmla="*/ 54 h 486"/>
                  <a:gd name="T66" fmla="*/ 135 w 319"/>
                  <a:gd name="T67" fmla="*/ 54 h 486"/>
                  <a:gd name="T68" fmla="*/ 135 w 319"/>
                  <a:gd name="T69" fmla="*/ 129 h 486"/>
                  <a:gd name="T70" fmla="*/ 249 w 319"/>
                  <a:gd name="T71" fmla="*/ 434 h 486"/>
                  <a:gd name="T72" fmla="*/ 177 w 319"/>
                  <a:gd name="T73" fmla="*/ 434 h 486"/>
                  <a:gd name="T74" fmla="*/ 177 w 319"/>
                  <a:gd name="T75" fmla="*/ 359 h 486"/>
                  <a:gd name="T76" fmla="*/ 249 w 319"/>
                  <a:gd name="T77" fmla="*/ 359 h 486"/>
                  <a:gd name="T78" fmla="*/ 249 w 319"/>
                  <a:gd name="T79" fmla="*/ 434 h 486"/>
                  <a:gd name="T80" fmla="*/ 249 w 319"/>
                  <a:gd name="T81" fmla="*/ 333 h 486"/>
                  <a:gd name="T82" fmla="*/ 177 w 319"/>
                  <a:gd name="T83" fmla="*/ 333 h 486"/>
                  <a:gd name="T84" fmla="*/ 177 w 319"/>
                  <a:gd name="T85" fmla="*/ 258 h 486"/>
                  <a:gd name="T86" fmla="*/ 249 w 319"/>
                  <a:gd name="T87" fmla="*/ 258 h 486"/>
                  <a:gd name="T88" fmla="*/ 249 w 319"/>
                  <a:gd name="T89" fmla="*/ 333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19" h="486">
                    <a:moveTo>
                      <a:pt x="249" y="181"/>
                    </a:moveTo>
                    <a:cubicBezTo>
                      <a:pt x="249" y="235"/>
                      <a:pt x="249" y="235"/>
                      <a:pt x="249" y="235"/>
                    </a:cubicBezTo>
                    <a:cubicBezTo>
                      <a:pt x="177" y="235"/>
                      <a:pt x="177" y="235"/>
                      <a:pt x="177" y="235"/>
                    </a:cubicBezTo>
                    <a:cubicBezTo>
                      <a:pt x="177" y="160"/>
                      <a:pt x="177" y="160"/>
                      <a:pt x="177" y="160"/>
                    </a:cubicBezTo>
                    <a:cubicBezTo>
                      <a:pt x="242" y="160"/>
                      <a:pt x="242" y="160"/>
                      <a:pt x="242" y="160"/>
                    </a:cubicBezTo>
                    <a:cubicBezTo>
                      <a:pt x="238" y="150"/>
                      <a:pt x="236" y="139"/>
                      <a:pt x="234" y="129"/>
                    </a:cubicBezTo>
                    <a:cubicBezTo>
                      <a:pt x="177" y="129"/>
                      <a:pt x="177" y="129"/>
                      <a:pt x="177" y="129"/>
                    </a:cubicBezTo>
                    <a:cubicBezTo>
                      <a:pt x="177" y="54"/>
                      <a:pt x="177" y="54"/>
                      <a:pt x="177" y="54"/>
                    </a:cubicBezTo>
                    <a:cubicBezTo>
                      <a:pt x="230" y="54"/>
                      <a:pt x="230" y="54"/>
                      <a:pt x="230" y="54"/>
                    </a:cubicBezTo>
                    <a:cubicBezTo>
                      <a:pt x="232" y="35"/>
                      <a:pt x="236" y="17"/>
                      <a:pt x="242" y="0"/>
                    </a:cubicBezTo>
                    <a:cubicBezTo>
                      <a:pt x="0" y="0"/>
                      <a:pt x="0" y="0"/>
                      <a:pt x="0" y="0"/>
                    </a:cubicBezTo>
                    <a:cubicBezTo>
                      <a:pt x="0" y="486"/>
                      <a:pt x="0" y="486"/>
                      <a:pt x="0" y="486"/>
                    </a:cubicBezTo>
                    <a:cubicBezTo>
                      <a:pt x="319" y="486"/>
                      <a:pt x="319" y="486"/>
                      <a:pt x="319" y="486"/>
                    </a:cubicBezTo>
                    <a:cubicBezTo>
                      <a:pt x="319" y="278"/>
                      <a:pt x="319" y="278"/>
                      <a:pt x="319" y="278"/>
                    </a:cubicBezTo>
                    <a:cubicBezTo>
                      <a:pt x="289" y="251"/>
                      <a:pt x="265" y="218"/>
                      <a:pt x="249" y="181"/>
                    </a:cubicBezTo>
                    <a:close/>
                    <a:moveTo>
                      <a:pt x="135" y="434"/>
                    </a:moveTo>
                    <a:cubicBezTo>
                      <a:pt x="62" y="434"/>
                      <a:pt x="62" y="434"/>
                      <a:pt x="62" y="434"/>
                    </a:cubicBezTo>
                    <a:cubicBezTo>
                      <a:pt x="62" y="359"/>
                      <a:pt x="62" y="359"/>
                      <a:pt x="62" y="359"/>
                    </a:cubicBezTo>
                    <a:cubicBezTo>
                      <a:pt x="135" y="359"/>
                      <a:pt x="135" y="359"/>
                      <a:pt x="135" y="359"/>
                    </a:cubicBezTo>
                    <a:lnTo>
                      <a:pt x="135" y="434"/>
                    </a:lnTo>
                    <a:close/>
                    <a:moveTo>
                      <a:pt x="135" y="333"/>
                    </a:moveTo>
                    <a:cubicBezTo>
                      <a:pt x="62" y="333"/>
                      <a:pt x="62" y="333"/>
                      <a:pt x="62" y="333"/>
                    </a:cubicBezTo>
                    <a:cubicBezTo>
                      <a:pt x="62" y="258"/>
                      <a:pt x="62" y="258"/>
                      <a:pt x="62" y="258"/>
                    </a:cubicBezTo>
                    <a:cubicBezTo>
                      <a:pt x="135" y="258"/>
                      <a:pt x="135" y="258"/>
                      <a:pt x="135" y="258"/>
                    </a:cubicBezTo>
                    <a:lnTo>
                      <a:pt x="135" y="333"/>
                    </a:lnTo>
                    <a:close/>
                    <a:moveTo>
                      <a:pt x="135" y="235"/>
                    </a:moveTo>
                    <a:cubicBezTo>
                      <a:pt x="62" y="235"/>
                      <a:pt x="62" y="235"/>
                      <a:pt x="62" y="235"/>
                    </a:cubicBezTo>
                    <a:cubicBezTo>
                      <a:pt x="62" y="160"/>
                      <a:pt x="62" y="160"/>
                      <a:pt x="62" y="160"/>
                    </a:cubicBezTo>
                    <a:cubicBezTo>
                      <a:pt x="135" y="160"/>
                      <a:pt x="135" y="160"/>
                      <a:pt x="135" y="160"/>
                    </a:cubicBezTo>
                    <a:lnTo>
                      <a:pt x="135" y="235"/>
                    </a:lnTo>
                    <a:close/>
                    <a:moveTo>
                      <a:pt x="135" y="129"/>
                    </a:moveTo>
                    <a:cubicBezTo>
                      <a:pt x="62" y="129"/>
                      <a:pt x="62" y="129"/>
                      <a:pt x="62" y="129"/>
                    </a:cubicBezTo>
                    <a:cubicBezTo>
                      <a:pt x="62" y="54"/>
                      <a:pt x="62" y="54"/>
                      <a:pt x="62" y="54"/>
                    </a:cubicBezTo>
                    <a:cubicBezTo>
                      <a:pt x="135" y="54"/>
                      <a:pt x="135" y="54"/>
                      <a:pt x="135" y="54"/>
                    </a:cubicBezTo>
                    <a:lnTo>
                      <a:pt x="135" y="129"/>
                    </a:lnTo>
                    <a:close/>
                    <a:moveTo>
                      <a:pt x="249" y="434"/>
                    </a:moveTo>
                    <a:cubicBezTo>
                      <a:pt x="177" y="434"/>
                      <a:pt x="177" y="434"/>
                      <a:pt x="177" y="434"/>
                    </a:cubicBezTo>
                    <a:cubicBezTo>
                      <a:pt x="177" y="359"/>
                      <a:pt x="177" y="359"/>
                      <a:pt x="177" y="359"/>
                    </a:cubicBezTo>
                    <a:cubicBezTo>
                      <a:pt x="249" y="359"/>
                      <a:pt x="249" y="359"/>
                      <a:pt x="249" y="359"/>
                    </a:cubicBezTo>
                    <a:lnTo>
                      <a:pt x="249" y="434"/>
                    </a:lnTo>
                    <a:close/>
                    <a:moveTo>
                      <a:pt x="249" y="333"/>
                    </a:moveTo>
                    <a:cubicBezTo>
                      <a:pt x="177" y="333"/>
                      <a:pt x="177" y="333"/>
                      <a:pt x="177" y="333"/>
                    </a:cubicBezTo>
                    <a:cubicBezTo>
                      <a:pt x="177" y="258"/>
                      <a:pt x="177" y="258"/>
                      <a:pt x="177" y="258"/>
                    </a:cubicBezTo>
                    <a:cubicBezTo>
                      <a:pt x="249" y="258"/>
                      <a:pt x="249" y="258"/>
                      <a:pt x="249" y="258"/>
                    </a:cubicBezTo>
                    <a:lnTo>
                      <a:pt x="249"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5760" tIns="43927" rIns="87855" bIns="43927" numCol="1" anchor="t" anchorCtr="0" compatLnSpc="1">
                <a:prstTxWarp prst="textNoShape">
                  <a:avLst/>
                </a:prstTxWarp>
              </a:bodyPr>
              <a:lstStyle>
                <a:defPPr>
                  <a:defRPr lang="en-US"/>
                </a:defPPr>
                <a:lvl1pPr marL="0" algn="l" defTabSz="932316" rtl="0" eaLnBrk="1" latinLnBrk="0" hangingPunct="1">
                  <a:defRPr sz="1836" kern="1200">
                    <a:solidFill>
                      <a:schemeClr val="tx1"/>
                    </a:solidFill>
                    <a:latin typeface="+mn-lt"/>
                    <a:ea typeface="+mn-ea"/>
                    <a:cs typeface="+mn-cs"/>
                  </a:defRPr>
                </a:lvl1pPr>
                <a:lvl2pPr marL="466155" algn="l" defTabSz="932316" rtl="0" eaLnBrk="1" latinLnBrk="0" hangingPunct="1">
                  <a:defRPr sz="1836" kern="1200">
                    <a:solidFill>
                      <a:schemeClr val="tx1"/>
                    </a:solidFill>
                    <a:latin typeface="+mn-lt"/>
                    <a:ea typeface="+mn-ea"/>
                    <a:cs typeface="+mn-cs"/>
                  </a:defRPr>
                </a:lvl2pPr>
                <a:lvl3pPr marL="932316" algn="l" defTabSz="932316" rtl="0" eaLnBrk="1" latinLnBrk="0" hangingPunct="1">
                  <a:defRPr sz="1836" kern="1200">
                    <a:solidFill>
                      <a:schemeClr val="tx1"/>
                    </a:solidFill>
                    <a:latin typeface="+mn-lt"/>
                    <a:ea typeface="+mn-ea"/>
                    <a:cs typeface="+mn-cs"/>
                  </a:defRPr>
                </a:lvl3pPr>
                <a:lvl4pPr marL="1398471" algn="l" defTabSz="932316" rtl="0" eaLnBrk="1" latinLnBrk="0" hangingPunct="1">
                  <a:defRPr sz="1836" kern="1200">
                    <a:solidFill>
                      <a:schemeClr val="tx1"/>
                    </a:solidFill>
                    <a:latin typeface="+mn-lt"/>
                    <a:ea typeface="+mn-ea"/>
                    <a:cs typeface="+mn-cs"/>
                  </a:defRPr>
                </a:lvl4pPr>
                <a:lvl5pPr marL="1864631" algn="l" defTabSz="932316" rtl="0" eaLnBrk="1" latinLnBrk="0" hangingPunct="1">
                  <a:defRPr sz="1836" kern="1200">
                    <a:solidFill>
                      <a:schemeClr val="tx1"/>
                    </a:solidFill>
                    <a:latin typeface="+mn-lt"/>
                    <a:ea typeface="+mn-ea"/>
                    <a:cs typeface="+mn-cs"/>
                  </a:defRPr>
                </a:lvl5pPr>
                <a:lvl6pPr marL="2330787" algn="l" defTabSz="932316" rtl="0" eaLnBrk="1" latinLnBrk="0" hangingPunct="1">
                  <a:defRPr sz="1836" kern="1200">
                    <a:solidFill>
                      <a:schemeClr val="tx1"/>
                    </a:solidFill>
                    <a:latin typeface="+mn-lt"/>
                    <a:ea typeface="+mn-ea"/>
                    <a:cs typeface="+mn-cs"/>
                  </a:defRPr>
                </a:lvl6pPr>
                <a:lvl7pPr marL="2796947" algn="l" defTabSz="932316" rtl="0" eaLnBrk="1" latinLnBrk="0" hangingPunct="1">
                  <a:defRPr sz="1836" kern="1200">
                    <a:solidFill>
                      <a:schemeClr val="tx1"/>
                    </a:solidFill>
                    <a:latin typeface="+mn-lt"/>
                    <a:ea typeface="+mn-ea"/>
                    <a:cs typeface="+mn-cs"/>
                  </a:defRPr>
                </a:lvl7pPr>
                <a:lvl8pPr marL="3263102" algn="l" defTabSz="932316" rtl="0" eaLnBrk="1" latinLnBrk="0" hangingPunct="1">
                  <a:defRPr sz="1836" kern="1200">
                    <a:solidFill>
                      <a:schemeClr val="tx1"/>
                    </a:solidFill>
                    <a:latin typeface="+mn-lt"/>
                    <a:ea typeface="+mn-ea"/>
                    <a:cs typeface="+mn-cs"/>
                  </a:defRPr>
                </a:lvl8pPr>
                <a:lvl9pPr marL="3729258" algn="l" defTabSz="932316" rtl="0" eaLnBrk="1" latinLnBrk="0" hangingPunct="1">
                  <a:defRPr sz="1836" kern="1200">
                    <a:solidFill>
                      <a:schemeClr val="tx1"/>
                    </a:solidFill>
                    <a:latin typeface="+mn-lt"/>
                    <a:ea typeface="+mn-ea"/>
                    <a:cs typeface="+mn-cs"/>
                  </a:defRPr>
                </a:lvl9pPr>
              </a:lstStyle>
              <a:p>
                <a:pPr>
                  <a:defRPr/>
                </a:pPr>
                <a:endParaRPr lang="en-US" sz="1764">
                  <a:solidFill>
                    <a:srgbClr val="505050"/>
                  </a:solidFill>
                </a:endParaRPr>
              </a:p>
            </p:txBody>
          </p:sp>
        </p:grpSp>
      </p:grpSp>
      <p:sp>
        <p:nvSpPr>
          <p:cNvPr id="116" name="TextBox 115"/>
          <p:cNvSpPr txBox="1"/>
          <p:nvPr/>
        </p:nvSpPr>
        <p:spPr>
          <a:xfrm>
            <a:off x="3232501" y="6304664"/>
            <a:ext cx="5722272" cy="307777"/>
          </a:xfrm>
          <a:prstGeom prst="rect">
            <a:avLst/>
          </a:prstGeom>
          <a:noFill/>
        </p:spPr>
        <p:txBody>
          <a:bodyPr wrap="none" lIns="0" tIns="0" rIns="0" bIns="0" rtlCol="0">
            <a:spAutoFit/>
          </a:bodyPr>
          <a:lstStyle/>
          <a:p>
            <a:pPr fontAlgn="base">
              <a:spcBef>
                <a:spcPct val="0"/>
              </a:spcBef>
              <a:spcAft>
                <a:spcPct val="0"/>
              </a:spcAft>
            </a:pPr>
            <a:r>
              <a:rPr lang="en-US" sz="2000" dirty="0">
                <a:solidFill>
                  <a:schemeClr val="accent3"/>
                </a:solidFill>
                <a:latin typeface="Segoe UI Semibold" panose="020B0702040204020203" pitchFamily="34" charset="0"/>
                <a:cs typeface="Segoe UI Semibold" panose="020B0702040204020203" pitchFamily="34" charset="0"/>
              </a:rPr>
              <a:t>$8B in Cloud Service Revenue </a:t>
            </a:r>
            <a:r>
              <a:rPr lang="en-US" sz="2000" dirty="0">
                <a:solidFill>
                  <a:schemeClr val="accent3"/>
                </a:solidFill>
                <a:latin typeface="Arial" panose="020B0604020202020204" pitchFamily="34" charset="0"/>
                <a:cs typeface="Arial" panose="020B0604020202020204" pitchFamily="34" charset="0"/>
              </a:rPr>
              <a:t>–</a:t>
            </a:r>
            <a:r>
              <a:rPr lang="en-US" sz="2000" dirty="0">
                <a:solidFill>
                  <a:schemeClr val="accent3"/>
                </a:solidFill>
                <a:cs typeface="Segoe UI" panose="020B0502040204020203" pitchFamily="34" charset="0"/>
              </a:rPr>
              <a:t> FY15 Q4 Run Rate</a:t>
            </a:r>
          </a:p>
        </p:txBody>
      </p:sp>
      <p:grpSp>
        <p:nvGrpSpPr>
          <p:cNvPr id="2" name="Group 1"/>
          <p:cNvGrpSpPr/>
          <p:nvPr/>
        </p:nvGrpSpPr>
        <p:grpSpPr>
          <a:xfrm>
            <a:off x="315577" y="853602"/>
            <a:ext cx="11568501" cy="2481192"/>
            <a:chOff x="315577" y="965740"/>
            <a:chExt cx="11568501" cy="2481192"/>
          </a:xfrm>
        </p:grpSpPr>
        <p:sp>
          <p:nvSpPr>
            <p:cNvPr id="146" name="Rectangle 145"/>
            <p:cNvSpPr/>
            <p:nvPr/>
          </p:nvSpPr>
          <p:spPr>
            <a:xfrm>
              <a:off x="315577" y="965740"/>
              <a:ext cx="11568501" cy="24811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endParaRPr lang="en-US" dirty="0"/>
            </a:p>
          </p:txBody>
        </p:sp>
        <p:sp>
          <p:nvSpPr>
            <p:cNvPr id="147" name="Rectangle 146"/>
            <p:cNvSpPr/>
            <p:nvPr/>
          </p:nvSpPr>
          <p:spPr>
            <a:xfrm>
              <a:off x="315577" y="968416"/>
              <a:ext cx="2313432" cy="24785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r>
                <a:rPr lang="en-US" dirty="0"/>
                <a:t>Empowers your value added services like monitoring, security &amp; compliance</a:t>
              </a:r>
            </a:p>
          </p:txBody>
        </p:sp>
        <p:sp>
          <p:nvSpPr>
            <p:cNvPr id="148" name="Rectangle 147"/>
            <p:cNvSpPr/>
            <p:nvPr/>
          </p:nvSpPr>
          <p:spPr>
            <a:xfrm>
              <a:off x="2629345" y="968416"/>
              <a:ext cx="2313432" cy="24785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r>
                <a:rPr lang="en-US" dirty="0"/>
                <a:t>Increases trusted advisor status through multi-cloud offerings</a:t>
              </a:r>
            </a:p>
          </p:txBody>
        </p:sp>
        <p:sp>
          <p:nvSpPr>
            <p:cNvPr id="151" name="Rectangle 150"/>
            <p:cNvSpPr/>
            <p:nvPr/>
          </p:nvSpPr>
          <p:spPr>
            <a:xfrm>
              <a:off x="4943113" y="968416"/>
              <a:ext cx="2313432" cy="24785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r>
                <a:rPr lang="en-IN" dirty="0"/>
                <a:t>EMS is preferred for many enterprises,</a:t>
              </a:r>
            </a:p>
            <a:p>
              <a:r>
                <a:rPr lang="en-IN" dirty="0"/>
                <a:t>especially in hybrid environments</a:t>
              </a:r>
            </a:p>
          </p:txBody>
        </p:sp>
        <p:sp>
          <p:nvSpPr>
            <p:cNvPr id="152" name="Rectangle 151"/>
            <p:cNvSpPr/>
            <p:nvPr/>
          </p:nvSpPr>
          <p:spPr>
            <a:xfrm>
              <a:off x="7256881" y="968416"/>
              <a:ext cx="2313432" cy="24785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r>
                <a:rPr lang="en-IN" dirty="0"/>
                <a:t>Upsell potential to O365 and other 3</a:t>
              </a:r>
              <a:r>
                <a:rPr lang="en-IN" baseline="30000" dirty="0"/>
                <a:t>rd</a:t>
              </a:r>
              <a:r>
                <a:rPr lang="en-IN" dirty="0"/>
                <a:t> party applications</a:t>
              </a:r>
            </a:p>
          </p:txBody>
        </p:sp>
        <p:sp>
          <p:nvSpPr>
            <p:cNvPr id="153" name="Rectangle 152"/>
            <p:cNvSpPr/>
            <p:nvPr/>
          </p:nvSpPr>
          <p:spPr>
            <a:xfrm>
              <a:off x="9570646" y="968416"/>
              <a:ext cx="2313432" cy="24785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r>
                <a:rPr lang="en-IN" dirty="0"/>
                <a:t>Set of finished services ready for customers to consume</a:t>
              </a:r>
            </a:p>
          </p:txBody>
        </p:sp>
        <p:cxnSp>
          <p:nvCxnSpPr>
            <p:cNvPr id="154" name="Straight Connector 153"/>
            <p:cNvCxnSpPr/>
            <p:nvPr/>
          </p:nvCxnSpPr>
          <p:spPr>
            <a:xfrm>
              <a:off x="2629177" y="1359873"/>
              <a:ext cx="0" cy="190771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4942945" y="1359873"/>
              <a:ext cx="0" cy="190771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7256713" y="1359873"/>
              <a:ext cx="0" cy="190771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9570481" y="1359873"/>
              <a:ext cx="0" cy="190771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158" name="Group 157"/>
            <p:cNvGrpSpPr/>
            <p:nvPr/>
          </p:nvGrpSpPr>
          <p:grpSpPr>
            <a:xfrm>
              <a:off x="1517722" y="2374144"/>
              <a:ext cx="967705" cy="967705"/>
              <a:chOff x="1263179" y="2374144"/>
              <a:chExt cx="967705" cy="967705"/>
            </a:xfrm>
          </p:grpSpPr>
          <p:grpSp>
            <p:nvGrpSpPr>
              <p:cNvPr id="159" name="Group 158"/>
              <p:cNvGrpSpPr/>
              <p:nvPr/>
            </p:nvGrpSpPr>
            <p:grpSpPr>
              <a:xfrm>
                <a:off x="1263179" y="2374144"/>
                <a:ext cx="967705" cy="967705"/>
                <a:chOff x="1236700" y="2206336"/>
                <a:chExt cx="1152144" cy="1152144"/>
              </a:xfrm>
            </p:grpSpPr>
            <p:sp>
              <p:nvSpPr>
                <p:cNvPr id="179" name="Oval 178"/>
                <p:cNvSpPr/>
                <p:nvPr/>
              </p:nvSpPr>
              <p:spPr bwMode="auto">
                <a:xfrm>
                  <a:off x="1236700" y="2206336"/>
                  <a:ext cx="1152144" cy="1152144"/>
                </a:xfrm>
                <a:prstGeom prst="ellipse">
                  <a:avLst/>
                </a:prstGeom>
                <a:solidFill>
                  <a:schemeClr val="bg2">
                    <a:lumMod val="90000"/>
                    <a:lumOff val="10000"/>
                  </a:schemeClr>
                </a:solidFill>
                <a:ln w="381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17">
                          <a:srgbClr val="000000"/>
                        </a:gs>
                        <a:gs pos="100000">
                          <a:srgbClr val="000000"/>
                        </a:gs>
                      </a:gsLst>
                      <a:lin ang="5400000" scaled="0"/>
                    </a:gradFill>
                  </a:endParaRPr>
                </a:p>
              </p:txBody>
            </p:sp>
            <p:sp>
              <p:nvSpPr>
                <p:cNvPr id="183" name="Oval 182"/>
                <p:cNvSpPr/>
                <p:nvPr/>
              </p:nvSpPr>
              <p:spPr bwMode="auto">
                <a:xfrm>
                  <a:off x="1291096" y="2260732"/>
                  <a:ext cx="1043353" cy="1043353"/>
                </a:xfrm>
                <a:prstGeom prst="ellipse">
                  <a:avLst/>
                </a:prstGeom>
                <a:solidFill>
                  <a:schemeClr val="bg1"/>
                </a:solidFill>
                <a:ln w="381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17">
                          <a:srgbClr val="000000"/>
                        </a:gs>
                        <a:gs pos="100000">
                          <a:srgbClr val="000000"/>
                        </a:gs>
                      </a:gsLst>
                      <a:lin ang="5400000" scaled="0"/>
                    </a:gradFill>
                  </a:endParaRPr>
                </a:p>
              </p:txBody>
            </p:sp>
          </p:grpSp>
          <p:grpSp>
            <p:nvGrpSpPr>
              <p:cNvPr id="160" name="Group 159"/>
              <p:cNvGrpSpPr/>
              <p:nvPr/>
            </p:nvGrpSpPr>
            <p:grpSpPr>
              <a:xfrm>
                <a:off x="1572701" y="2445103"/>
                <a:ext cx="348660" cy="814436"/>
                <a:chOff x="566737" y="2176463"/>
                <a:chExt cx="822326" cy="1920875"/>
              </a:xfrm>
            </p:grpSpPr>
            <p:sp>
              <p:nvSpPr>
                <p:cNvPr id="161" name="Freeform 5"/>
                <p:cNvSpPr>
                  <a:spLocks/>
                </p:cNvSpPr>
                <p:nvPr/>
              </p:nvSpPr>
              <p:spPr bwMode="auto">
                <a:xfrm>
                  <a:off x="785812" y="2641600"/>
                  <a:ext cx="382588" cy="144463"/>
                </a:xfrm>
                <a:custGeom>
                  <a:avLst/>
                  <a:gdLst>
                    <a:gd name="T0" fmla="*/ 106 w 172"/>
                    <a:gd name="T1" fmla="*/ 65 h 65"/>
                    <a:gd name="T2" fmla="*/ 172 w 172"/>
                    <a:gd name="T3" fmla="*/ 0 h 65"/>
                    <a:gd name="T4" fmla="*/ 0 w 172"/>
                    <a:gd name="T5" fmla="*/ 0 h 65"/>
                    <a:gd name="T6" fmla="*/ 66 w 172"/>
                    <a:gd name="T7" fmla="*/ 65 h 65"/>
                    <a:gd name="T8" fmla="*/ 106 w 172"/>
                    <a:gd name="T9" fmla="*/ 65 h 65"/>
                  </a:gdLst>
                  <a:ahLst/>
                  <a:cxnLst>
                    <a:cxn ang="0">
                      <a:pos x="T0" y="T1"/>
                    </a:cxn>
                    <a:cxn ang="0">
                      <a:pos x="T2" y="T3"/>
                    </a:cxn>
                    <a:cxn ang="0">
                      <a:pos x="T4" y="T5"/>
                    </a:cxn>
                    <a:cxn ang="0">
                      <a:pos x="T6" y="T7"/>
                    </a:cxn>
                    <a:cxn ang="0">
                      <a:pos x="T8" y="T9"/>
                    </a:cxn>
                  </a:cxnLst>
                  <a:rect l="0" t="0" r="r" b="b"/>
                  <a:pathLst>
                    <a:path w="172" h="65">
                      <a:moveTo>
                        <a:pt x="106" y="65"/>
                      </a:moveTo>
                      <a:cubicBezTo>
                        <a:pt x="106" y="29"/>
                        <a:pt x="135" y="0"/>
                        <a:pt x="172" y="0"/>
                      </a:cubicBezTo>
                      <a:cubicBezTo>
                        <a:pt x="0" y="0"/>
                        <a:pt x="0" y="0"/>
                        <a:pt x="0" y="0"/>
                      </a:cubicBezTo>
                      <a:cubicBezTo>
                        <a:pt x="36" y="0"/>
                        <a:pt x="66" y="29"/>
                        <a:pt x="66" y="65"/>
                      </a:cubicBezTo>
                      <a:lnTo>
                        <a:pt x="106" y="65"/>
                      </a:ln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6"/>
                <p:cNvSpPr>
                  <a:spLocks/>
                </p:cNvSpPr>
                <p:nvPr/>
              </p:nvSpPr>
              <p:spPr bwMode="auto">
                <a:xfrm>
                  <a:off x="785812" y="3935413"/>
                  <a:ext cx="382588" cy="146050"/>
                </a:xfrm>
                <a:custGeom>
                  <a:avLst/>
                  <a:gdLst>
                    <a:gd name="T0" fmla="*/ 67 w 172"/>
                    <a:gd name="T1" fmla="*/ 0 h 66"/>
                    <a:gd name="T2" fmla="*/ 0 w 172"/>
                    <a:gd name="T3" fmla="*/ 66 h 66"/>
                    <a:gd name="T4" fmla="*/ 172 w 172"/>
                    <a:gd name="T5" fmla="*/ 66 h 66"/>
                    <a:gd name="T6" fmla="*/ 107 w 172"/>
                    <a:gd name="T7" fmla="*/ 0 h 66"/>
                    <a:gd name="T8" fmla="*/ 67 w 172"/>
                    <a:gd name="T9" fmla="*/ 0 h 66"/>
                  </a:gdLst>
                  <a:ahLst/>
                  <a:cxnLst>
                    <a:cxn ang="0">
                      <a:pos x="T0" y="T1"/>
                    </a:cxn>
                    <a:cxn ang="0">
                      <a:pos x="T2" y="T3"/>
                    </a:cxn>
                    <a:cxn ang="0">
                      <a:pos x="T4" y="T5"/>
                    </a:cxn>
                    <a:cxn ang="0">
                      <a:pos x="T6" y="T7"/>
                    </a:cxn>
                    <a:cxn ang="0">
                      <a:pos x="T8" y="T9"/>
                    </a:cxn>
                  </a:cxnLst>
                  <a:rect l="0" t="0" r="r" b="b"/>
                  <a:pathLst>
                    <a:path w="172" h="66">
                      <a:moveTo>
                        <a:pt x="67" y="0"/>
                      </a:moveTo>
                      <a:cubicBezTo>
                        <a:pt x="67" y="36"/>
                        <a:pt x="37" y="66"/>
                        <a:pt x="0" y="66"/>
                      </a:cubicBezTo>
                      <a:cubicBezTo>
                        <a:pt x="172" y="66"/>
                        <a:pt x="172" y="66"/>
                        <a:pt x="172" y="66"/>
                      </a:cubicBezTo>
                      <a:cubicBezTo>
                        <a:pt x="136" y="66"/>
                        <a:pt x="107" y="36"/>
                        <a:pt x="107" y="0"/>
                      </a:cubicBezTo>
                      <a:lnTo>
                        <a:pt x="67" y="0"/>
                      </a:ln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Rectangle 7"/>
                <p:cNvSpPr>
                  <a:spLocks noChangeArrowheads="1"/>
                </p:cNvSpPr>
                <p:nvPr/>
              </p:nvSpPr>
              <p:spPr bwMode="auto">
                <a:xfrm>
                  <a:off x="762000" y="2625725"/>
                  <a:ext cx="433388" cy="15875"/>
                </a:xfrm>
                <a:prstGeom prst="rect">
                  <a:avLst/>
                </a:prstGeom>
                <a:solidFill>
                  <a:srgbClr val="0082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8"/>
                <p:cNvSpPr>
                  <a:spLocks/>
                </p:cNvSpPr>
                <p:nvPr/>
              </p:nvSpPr>
              <p:spPr bwMode="auto">
                <a:xfrm>
                  <a:off x="781050" y="2176463"/>
                  <a:ext cx="349250" cy="400050"/>
                </a:xfrm>
                <a:custGeom>
                  <a:avLst/>
                  <a:gdLst>
                    <a:gd name="T0" fmla="*/ 157 w 157"/>
                    <a:gd name="T1" fmla="*/ 96 h 180"/>
                    <a:gd name="T2" fmla="*/ 156 w 157"/>
                    <a:gd name="T3" fmla="*/ 94 h 180"/>
                    <a:gd name="T4" fmla="*/ 135 w 157"/>
                    <a:gd name="T5" fmla="*/ 95 h 180"/>
                    <a:gd name="T6" fmla="*/ 134 w 157"/>
                    <a:gd name="T7" fmla="*/ 97 h 180"/>
                    <a:gd name="T8" fmla="*/ 134 w 157"/>
                    <a:gd name="T9" fmla="*/ 97 h 180"/>
                    <a:gd name="T10" fmla="*/ 122 w 157"/>
                    <a:gd name="T11" fmla="*/ 131 h 180"/>
                    <a:gd name="T12" fmla="*/ 47 w 157"/>
                    <a:gd name="T13" fmla="*/ 134 h 180"/>
                    <a:gd name="T14" fmla="*/ 42 w 157"/>
                    <a:gd name="T15" fmla="*/ 61 h 180"/>
                    <a:gd name="T16" fmla="*/ 73 w 157"/>
                    <a:gd name="T17" fmla="*/ 47 h 180"/>
                    <a:gd name="T18" fmla="*/ 80 w 157"/>
                    <a:gd name="T19" fmla="*/ 45 h 180"/>
                    <a:gd name="T20" fmla="*/ 80 w 157"/>
                    <a:gd name="T21" fmla="*/ 67 h 180"/>
                    <a:gd name="T22" fmla="*/ 125 w 157"/>
                    <a:gd name="T23" fmla="*/ 34 h 180"/>
                    <a:gd name="T24" fmla="*/ 82 w 157"/>
                    <a:gd name="T25" fmla="*/ 0 h 180"/>
                    <a:gd name="T26" fmla="*/ 81 w 157"/>
                    <a:gd name="T27" fmla="*/ 22 h 180"/>
                    <a:gd name="T28" fmla="*/ 75 w 157"/>
                    <a:gd name="T29" fmla="*/ 23 h 180"/>
                    <a:gd name="T30" fmla="*/ 27 w 157"/>
                    <a:gd name="T31" fmla="*/ 47 h 180"/>
                    <a:gd name="T32" fmla="*/ 31 w 157"/>
                    <a:gd name="T33" fmla="*/ 151 h 180"/>
                    <a:gd name="T34" fmla="*/ 31 w 157"/>
                    <a:gd name="T35" fmla="*/ 151 h 180"/>
                    <a:gd name="T36" fmla="*/ 137 w 157"/>
                    <a:gd name="T37" fmla="*/ 146 h 180"/>
                    <a:gd name="T38" fmla="*/ 157 w 157"/>
                    <a:gd name="T39" fmla="*/ 9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80">
                      <a:moveTo>
                        <a:pt x="157" y="96"/>
                      </a:moveTo>
                      <a:cubicBezTo>
                        <a:pt x="156" y="94"/>
                        <a:pt x="156" y="94"/>
                        <a:pt x="156" y="94"/>
                      </a:cubicBezTo>
                      <a:cubicBezTo>
                        <a:pt x="135" y="95"/>
                        <a:pt x="135" y="95"/>
                        <a:pt x="135" y="95"/>
                      </a:cubicBezTo>
                      <a:cubicBezTo>
                        <a:pt x="134" y="97"/>
                        <a:pt x="134" y="97"/>
                        <a:pt x="134" y="97"/>
                      </a:cubicBezTo>
                      <a:cubicBezTo>
                        <a:pt x="134" y="97"/>
                        <a:pt x="134" y="97"/>
                        <a:pt x="134" y="97"/>
                      </a:cubicBezTo>
                      <a:cubicBezTo>
                        <a:pt x="134" y="109"/>
                        <a:pt x="130" y="122"/>
                        <a:pt x="122" y="131"/>
                      </a:cubicBezTo>
                      <a:cubicBezTo>
                        <a:pt x="102" y="153"/>
                        <a:pt x="69" y="154"/>
                        <a:pt x="47" y="134"/>
                      </a:cubicBezTo>
                      <a:cubicBezTo>
                        <a:pt x="27" y="115"/>
                        <a:pt x="25" y="83"/>
                        <a:pt x="42" y="61"/>
                      </a:cubicBezTo>
                      <a:cubicBezTo>
                        <a:pt x="51" y="52"/>
                        <a:pt x="61" y="47"/>
                        <a:pt x="73" y="47"/>
                      </a:cubicBezTo>
                      <a:cubicBezTo>
                        <a:pt x="80" y="45"/>
                        <a:pt x="80" y="45"/>
                        <a:pt x="80" y="45"/>
                      </a:cubicBezTo>
                      <a:cubicBezTo>
                        <a:pt x="80" y="67"/>
                        <a:pt x="80" y="67"/>
                        <a:pt x="80" y="67"/>
                      </a:cubicBezTo>
                      <a:cubicBezTo>
                        <a:pt x="125" y="34"/>
                        <a:pt x="125" y="34"/>
                        <a:pt x="125" y="34"/>
                      </a:cubicBezTo>
                      <a:cubicBezTo>
                        <a:pt x="82" y="0"/>
                        <a:pt x="82" y="0"/>
                        <a:pt x="82" y="0"/>
                      </a:cubicBezTo>
                      <a:cubicBezTo>
                        <a:pt x="81" y="22"/>
                        <a:pt x="81" y="22"/>
                        <a:pt x="81" y="22"/>
                      </a:cubicBezTo>
                      <a:cubicBezTo>
                        <a:pt x="75" y="23"/>
                        <a:pt x="75" y="23"/>
                        <a:pt x="75" y="23"/>
                      </a:cubicBezTo>
                      <a:cubicBezTo>
                        <a:pt x="56" y="25"/>
                        <a:pt x="40" y="33"/>
                        <a:pt x="27" y="47"/>
                      </a:cubicBezTo>
                      <a:cubicBezTo>
                        <a:pt x="0" y="76"/>
                        <a:pt x="2" y="124"/>
                        <a:pt x="31" y="151"/>
                      </a:cubicBezTo>
                      <a:cubicBezTo>
                        <a:pt x="31" y="151"/>
                        <a:pt x="31" y="151"/>
                        <a:pt x="31" y="151"/>
                      </a:cubicBezTo>
                      <a:cubicBezTo>
                        <a:pt x="62" y="180"/>
                        <a:pt x="109" y="177"/>
                        <a:pt x="137" y="146"/>
                      </a:cubicBezTo>
                      <a:cubicBezTo>
                        <a:pt x="150" y="132"/>
                        <a:pt x="157" y="115"/>
                        <a:pt x="157" y="96"/>
                      </a:cubicBezTo>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Rectangle 9"/>
                <p:cNvSpPr>
                  <a:spLocks noChangeArrowheads="1"/>
                </p:cNvSpPr>
                <p:nvPr/>
              </p:nvSpPr>
              <p:spPr bwMode="auto">
                <a:xfrm>
                  <a:off x="952500" y="2786063"/>
                  <a:ext cx="49213" cy="129540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10"/>
                <p:cNvSpPr>
                  <a:spLocks/>
                </p:cNvSpPr>
                <p:nvPr/>
              </p:nvSpPr>
              <p:spPr bwMode="auto">
                <a:xfrm>
                  <a:off x="690562" y="2873375"/>
                  <a:ext cx="573088" cy="123825"/>
                </a:xfrm>
                <a:custGeom>
                  <a:avLst/>
                  <a:gdLst>
                    <a:gd name="T0" fmla="*/ 361 w 361"/>
                    <a:gd name="T1" fmla="*/ 0 h 78"/>
                    <a:gd name="T2" fmla="*/ 361 w 361"/>
                    <a:gd name="T3" fmla="*/ 15 h 78"/>
                    <a:gd name="T4" fmla="*/ 0 w 361"/>
                    <a:gd name="T5" fmla="*/ 78 h 78"/>
                    <a:gd name="T6" fmla="*/ 0 w 361"/>
                    <a:gd name="T7" fmla="*/ 63 h 78"/>
                    <a:gd name="T8" fmla="*/ 361 w 361"/>
                    <a:gd name="T9" fmla="*/ 0 h 78"/>
                  </a:gdLst>
                  <a:ahLst/>
                  <a:cxnLst>
                    <a:cxn ang="0">
                      <a:pos x="T0" y="T1"/>
                    </a:cxn>
                    <a:cxn ang="0">
                      <a:pos x="T2" y="T3"/>
                    </a:cxn>
                    <a:cxn ang="0">
                      <a:pos x="T4" y="T5"/>
                    </a:cxn>
                    <a:cxn ang="0">
                      <a:pos x="T6" y="T7"/>
                    </a:cxn>
                    <a:cxn ang="0">
                      <a:pos x="T8" y="T9"/>
                    </a:cxn>
                  </a:cxnLst>
                  <a:rect l="0" t="0" r="r" b="b"/>
                  <a:pathLst>
                    <a:path w="361" h="78">
                      <a:moveTo>
                        <a:pt x="361" y="0"/>
                      </a:moveTo>
                      <a:lnTo>
                        <a:pt x="361" y="15"/>
                      </a:lnTo>
                      <a:lnTo>
                        <a:pt x="0" y="78"/>
                      </a:lnTo>
                      <a:lnTo>
                        <a:pt x="0" y="63"/>
                      </a:lnTo>
                      <a:lnTo>
                        <a:pt x="361" y="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Rectangle 11"/>
                <p:cNvSpPr>
                  <a:spLocks noChangeArrowheads="1"/>
                </p:cNvSpPr>
                <p:nvPr/>
              </p:nvSpPr>
              <p:spPr bwMode="auto">
                <a:xfrm>
                  <a:off x="1239837" y="2873375"/>
                  <a:ext cx="23813" cy="673100"/>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Rectangle 12"/>
                <p:cNvSpPr>
                  <a:spLocks noChangeArrowheads="1"/>
                </p:cNvSpPr>
                <p:nvPr/>
              </p:nvSpPr>
              <p:spPr bwMode="auto">
                <a:xfrm>
                  <a:off x="690562" y="2973388"/>
                  <a:ext cx="23813" cy="673100"/>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13"/>
                <p:cNvSpPr>
                  <a:spLocks noChangeArrowheads="1"/>
                </p:cNvSpPr>
                <p:nvPr/>
              </p:nvSpPr>
              <p:spPr bwMode="auto">
                <a:xfrm>
                  <a:off x="1230312" y="2862263"/>
                  <a:ext cx="44450" cy="44450"/>
                </a:xfrm>
                <a:prstGeom prst="ellipse">
                  <a:avLst/>
                </a:pr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14"/>
                <p:cNvSpPr>
                  <a:spLocks noChangeArrowheads="1"/>
                </p:cNvSpPr>
                <p:nvPr/>
              </p:nvSpPr>
              <p:spPr bwMode="auto">
                <a:xfrm>
                  <a:off x="681037" y="2963863"/>
                  <a:ext cx="44450" cy="42863"/>
                </a:xfrm>
                <a:prstGeom prst="ellipse">
                  <a:avLst/>
                </a:pr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15"/>
                <p:cNvSpPr>
                  <a:spLocks noChangeArrowheads="1"/>
                </p:cNvSpPr>
                <p:nvPr/>
              </p:nvSpPr>
              <p:spPr bwMode="auto">
                <a:xfrm>
                  <a:off x="1141412" y="3273425"/>
                  <a:ext cx="222250" cy="222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16"/>
                <p:cNvSpPr>
                  <a:spLocks noEditPoints="1"/>
                </p:cNvSpPr>
                <p:nvPr/>
              </p:nvSpPr>
              <p:spPr bwMode="auto">
                <a:xfrm>
                  <a:off x="1117600" y="3248025"/>
                  <a:ext cx="271463" cy="271463"/>
                </a:xfrm>
                <a:custGeom>
                  <a:avLst/>
                  <a:gdLst>
                    <a:gd name="T0" fmla="*/ 61 w 122"/>
                    <a:gd name="T1" fmla="*/ 22 h 122"/>
                    <a:gd name="T2" fmla="*/ 100 w 122"/>
                    <a:gd name="T3" fmla="*/ 61 h 122"/>
                    <a:gd name="T4" fmla="*/ 61 w 122"/>
                    <a:gd name="T5" fmla="*/ 100 h 122"/>
                    <a:gd name="T6" fmla="*/ 22 w 122"/>
                    <a:gd name="T7" fmla="*/ 61 h 122"/>
                    <a:gd name="T8" fmla="*/ 61 w 122"/>
                    <a:gd name="T9" fmla="*/ 22 h 122"/>
                    <a:gd name="T10" fmla="*/ 61 w 122"/>
                    <a:gd name="T11" fmla="*/ 0 h 122"/>
                    <a:gd name="T12" fmla="*/ 0 w 122"/>
                    <a:gd name="T13" fmla="*/ 61 h 122"/>
                    <a:gd name="T14" fmla="*/ 61 w 122"/>
                    <a:gd name="T15" fmla="*/ 122 h 122"/>
                    <a:gd name="T16" fmla="*/ 122 w 122"/>
                    <a:gd name="T17" fmla="*/ 61 h 122"/>
                    <a:gd name="T18" fmla="*/ 61 w 122"/>
                    <a:gd name="T1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22">
                      <a:moveTo>
                        <a:pt x="61" y="22"/>
                      </a:moveTo>
                      <a:cubicBezTo>
                        <a:pt x="82" y="22"/>
                        <a:pt x="100" y="40"/>
                        <a:pt x="100" y="61"/>
                      </a:cubicBezTo>
                      <a:cubicBezTo>
                        <a:pt x="100" y="83"/>
                        <a:pt x="82" y="100"/>
                        <a:pt x="61" y="100"/>
                      </a:cubicBezTo>
                      <a:cubicBezTo>
                        <a:pt x="39" y="100"/>
                        <a:pt x="22" y="83"/>
                        <a:pt x="22" y="61"/>
                      </a:cubicBezTo>
                      <a:cubicBezTo>
                        <a:pt x="22" y="40"/>
                        <a:pt x="39" y="22"/>
                        <a:pt x="61" y="22"/>
                      </a:cubicBezTo>
                      <a:moveTo>
                        <a:pt x="61" y="0"/>
                      </a:moveTo>
                      <a:cubicBezTo>
                        <a:pt x="27" y="0"/>
                        <a:pt x="0" y="28"/>
                        <a:pt x="0" y="61"/>
                      </a:cubicBezTo>
                      <a:cubicBezTo>
                        <a:pt x="0" y="95"/>
                        <a:pt x="27" y="122"/>
                        <a:pt x="61" y="122"/>
                      </a:cubicBezTo>
                      <a:cubicBezTo>
                        <a:pt x="94" y="122"/>
                        <a:pt x="122" y="95"/>
                        <a:pt x="122" y="61"/>
                      </a:cubicBezTo>
                      <a:cubicBezTo>
                        <a:pt x="122" y="28"/>
                        <a:pt x="94" y="0"/>
                        <a:pt x="61" y="0"/>
                      </a:cubicBezTo>
                      <a:close/>
                    </a:path>
                  </a:pathLst>
                </a:custGeom>
                <a:solidFill>
                  <a:srgbClr val="823B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17"/>
                <p:cNvSpPr>
                  <a:spLocks noChangeArrowheads="1"/>
                </p:cNvSpPr>
                <p:nvPr/>
              </p:nvSpPr>
              <p:spPr bwMode="auto">
                <a:xfrm>
                  <a:off x="608012" y="3400425"/>
                  <a:ext cx="188913" cy="188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18"/>
                <p:cNvSpPr>
                  <a:spLocks noEditPoints="1"/>
                </p:cNvSpPr>
                <p:nvPr/>
              </p:nvSpPr>
              <p:spPr bwMode="auto">
                <a:xfrm>
                  <a:off x="579437" y="3370263"/>
                  <a:ext cx="249238" cy="249238"/>
                </a:xfrm>
                <a:custGeom>
                  <a:avLst/>
                  <a:gdLst>
                    <a:gd name="T0" fmla="*/ 80 w 112"/>
                    <a:gd name="T1" fmla="*/ 62 h 112"/>
                    <a:gd name="T2" fmla="*/ 86 w 112"/>
                    <a:gd name="T3" fmla="*/ 56 h 112"/>
                    <a:gd name="T4" fmla="*/ 80 w 112"/>
                    <a:gd name="T5" fmla="*/ 49 h 112"/>
                    <a:gd name="T6" fmla="*/ 63 w 112"/>
                    <a:gd name="T7" fmla="*/ 49 h 112"/>
                    <a:gd name="T8" fmla="*/ 63 w 112"/>
                    <a:gd name="T9" fmla="*/ 27 h 112"/>
                    <a:gd name="T10" fmla="*/ 56 w 112"/>
                    <a:gd name="T11" fmla="*/ 22 h 112"/>
                    <a:gd name="T12" fmla="*/ 49 w 112"/>
                    <a:gd name="T13" fmla="*/ 27 h 112"/>
                    <a:gd name="T14" fmla="*/ 49 w 112"/>
                    <a:gd name="T15" fmla="*/ 56 h 112"/>
                    <a:gd name="T16" fmla="*/ 56 w 112"/>
                    <a:gd name="T17" fmla="*/ 62 h 112"/>
                    <a:gd name="T18" fmla="*/ 80 w 112"/>
                    <a:gd name="T19" fmla="*/ 62 h 112"/>
                    <a:gd name="T20" fmla="*/ 80 w 112"/>
                    <a:gd name="T21" fmla="*/ 62 h 112"/>
                    <a:gd name="T22" fmla="*/ 56 w 112"/>
                    <a:gd name="T23" fmla="*/ 13 h 112"/>
                    <a:gd name="T24" fmla="*/ 98 w 112"/>
                    <a:gd name="T25" fmla="*/ 56 h 112"/>
                    <a:gd name="T26" fmla="*/ 56 w 112"/>
                    <a:gd name="T27" fmla="*/ 98 h 112"/>
                    <a:gd name="T28" fmla="*/ 13 w 112"/>
                    <a:gd name="T29" fmla="*/ 56 h 112"/>
                    <a:gd name="T30" fmla="*/ 56 w 112"/>
                    <a:gd name="T31" fmla="*/ 13 h 112"/>
                    <a:gd name="T32" fmla="*/ 56 w 112"/>
                    <a:gd name="T33" fmla="*/ 112 h 112"/>
                    <a:gd name="T34" fmla="*/ 112 w 112"/>
                    <a:gd name="T35" fmla="*/ 56 h 112"/>
                    <a:gd name="T36" fmla="*/ 56 w 112"/>
                    <a:gd name="T37" fmla="*/ 0 h 112"/>
                    <a:gd name="T38" fmla="*/ 0 w 112"/>
                    <a:gd name="T39" fmla="*/ 56 h 112"/>
                    <a:gd name="T40" fmla="*/ 56 w 112"/>
                    <a:gd name="T41"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112">
                      <a:moveTo>
                        <a:pt x="80" y="62"/>
                      </a:moveTo>
                      <a:cubicBezTo>
                        <a:pt x="83" y="62"/>
                        <a:pt x="86" y="59"/>
                        <a:pt x="86" y="56"/>
                      </a:cubicBezTo>
                      <a:cubicBezTo>
                        <a:pt x="86" y="52"/>
                        <a:pt x="83" y="49"/>
                        <a:pt x="80" y="49"/>
                      </a:cubicBezTo>
                      <a:cubicBezTo>
                        <a:pt x="63" y="49"/>
                        <a:pt x="63" y="49"/>
                        <a:pt x="63" y="49"/>
                      </a:cubicBezTo>
                      <a:cubicBezTo>
                        <a:pt x="63" y="27"/>
                        <a:pt x="63" y="27"/>
                        <a:pt x="63" y="27"/>
                      </a:cubicBezTo>
                      <a:cubicBezTo>
                        <a:pt x="63" y="24"/>
                        <a:pt x="59" y="22"/>
                        <a:pt x="56" y="22"/>
                      </a:cubicBezTo>
                      <a:cubicBezTo>
                        <a:pt x="52" y="22"/>
                        <a:pt x="49" y="24"/>
                        <a:pt x="49" y="27"/>
                      </a:cubicBezTo>
                      <a:cubicBezTo>
                        <a:pt x="49" y="56"/>
                        <a:pt x="49" y="56"/>
                        <a:pt x="49" y="56"/>
                      </a:cubicBezTo>
                      <a:cubicBezTo>
                        <a:pt x="49" y="59"/>
                        <a:pt x="52" y="62"/>
                        <a:pt x="56" y="62"/>
                      </a:cubicBezTo>
                      <a:cubicBezTo>
                        <a:pt x="80" y="62"/>
                        <a:pt x="80" y="62"/>
                        <a:pt x="80" y="62"/>
                      </a:cubicBezTo>
                      <a:cubicBezTo>
                        <a:pt x="80" y="62"/>
                        <a:pt x="80" y="62"/>
                        <a:pt x="80" y="62"/>
                      </a:cubicBezTo>
                      <a:close/>
                      <a:moveTo>
                        <a:pt x="56" y="13"/>
                      </a:moveTo>
                      <a:cubicBezTo>
                        <a:pt x="80" y="13"/>
                        <a:pt x="98" y="32"/>
                        <a:pt x="98" y="56"/>
                      </a:cubicBezTo>
                      <a:cubicBezTo>
                        <a:pt x="98" y="79"/>
                        <a:pt x="80" y="98"/>
                        <a:pt x="56" y="98"/>
                      </a:cubicBezTo>
                      <a:cubicBezTo>
                        <a:pt x="32" y="98"/>
                        <a:pt x="13" y="79"/>
                        <a:pt x="13" y="56"/>
                      </a:cubicBezTo>
                      <a:cubicBezTo>
                        <a:pt x="13" y="32"/>
                        <a:pt x="32" y="13"/>
                        <a:pt x="56" y="13"/>
                      </a:cubicBezTo>
                      <a:moveTo>
                        <a:pt x="56" y="112"/>
                      </a:moveTo>
                      <a:cubicBezTo>
                        <a:pt x="86" y="112"/>
                        <a:pt x="112" y="86"/>
                        <a:pt x="112" y="56"/>
                      </a:cubicBezTo>
                      <a:cubicBezTo>
                        <a:pt x="112" y="25"/>
                        <a:pt x="86" y="0"/>
                        <a:pt x="56" y="0"/>
                      </a:cubicBezTo>
                      <a:cubicBezTo>
                        <a:pt x="25" y="0"/>
                        <a:pt x="0" y="25"/>
                        <a:pt x="0" y="56"/>
                      </a:cubicBezTo>
                      <a:cubicBezTo>
                        <a:pt x="0" y="86"/>
                        <a:pt x="25" y="112"/>
                        <a:pt x="56" y="112"/>
                      </a:cubicBezTo>
                    </a:path>
                  </a:pathLst>
                </a:custGeom>
                <a:solidFill>
                  <a:srgbClr val="823B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19"/>
                <p:cNvSpPr>
                  <a:spLocks/>
                </p:cNvSpPr>
                <p:nvPr/>
              </p:nvSpPr>
              <p:spPr bwMode="auto">
                <a:xfrm>
                  <a:off x="1204912" y="3297238"/>
                  <a:ext cx="95250" cy="173038"/>
                </a:xfrm>
                <a:custGeom>
                  <a:avLst/>
                  <a:gdLst>
                    <a:gd name="T0" fmla="*/ 43 w 43"/>
                    <a:gd name="T1" fmla="*/ 51 h 78"/>
                    <a:gd name="T2" fmla="*/ 42 w 43"/>
                    <a:gd name="T3" fmla="*/ 55 h 78"/>
                    <a:gd name="T4" fmla="*/ 40 w 43"/>
                    <a:gd name="T5" fmla="*/ 61 h 78"/>
                    <a:gd name="T6" fmla="*/ 35 w 43"/>
                    <a:gd name="T7" fmla="*/ 65 h 78"/>
                    <a:gd name="T8" fmla="*/ 28 w 43"/>
                    <a:gd name="T9" fmla="*/ 68 h 78"/>
                    <a:gd name="T10" fmla="*/ 28 w 43"/>
                    <a:gd name="T11" fmla="*/ 78 h 78"/>
                    <a:gd name="T12" fmla="*/ 17 w 43"/>
                    <a:gd name="T13" fmla="*/ 78 h 78"/>
                    <a:gd name="T14" fmla="*/ 17 w 43"/>
                    <a:gd name="T15" fmla="*/ 69 h 78"/>
                    <a:gd name="T16" fmla="*/ 13 w 43"/>
                    <a:gd name="T17" fmla="*/ 69 h 78"/>
                    <a:gd name="T18" fmla="*/ 8 w 43"/>
                    <a:gd name="T19" fmla="*/ 68 h 78"/>
                    <a:gd name="T20" fmla="*/ 4 w 43"/>
                    <a:gd name="T21" fmla="*/ 67 h 78"/>
                    <a:gd name="T22" fmla="*/ 1 w 43"/>
                    <a:gd name="T23" fmla="*/ 66 h 78"/>
                    <a:gd name="T24" fmla="*/ 1 w 43"/>
                    <a:gd name="T25" fmla="*/ 50 h 78"/>
                    <a:gd name="T26" fmla="*/ 10 w 43"/>
                    <a:gd name="T27" fmla="*/ 55 h 78"/>
                    <a:gd name="T28" fmla="*/ 19 w 43"/>
                    <a:gd name="T29" fmla="*/ 56 h 78"/>
                    <a:gd name="T30" fmla="*/ 21 w 43"/>
                    <a:gd name="T31" fmla="*/ 56 h 78"/>
                    <a:gd name="T32" fmla="*/ 22 w 43"/>
                    <a:gd name="T33" fmla="*/ 55 h 78"/>
                    <a:gd name="T34" fmla="*/ 23 w 43"/>
                    <a:gd name="T35" fmla="*/ 54 h 78"/>
                    <a:gd name="T36" fmla="*/ 24 w 43"/>
                    <a:gd name="T37" fmla="*/ 52 h 78"/>
                    <a:gd name="T38" fmla="*/ 23 w 43"/>
                    <a:gd name="T39" fmla="*/ 50 h 78"/>
                    <a:gd name="T40" fmla="*/ 22 w 43"/>
                    <a:gd name="T41" fmla="*/ 49 h 78"/>
                    <a:gd name="T42" fmla="*/ 19 w 43"/>
                    <a:gd name="T43" fmla="*/ 47 h 78"/>
                    <a:gd name="T44" fmla="*/ 14 w 43"/>
                    <a:gd name="T45" fmla="*/ 45 h 78"/>
                    <a:gd name="T46" fmla="*/ 8 w 43"/>
                    <a:gd name="T47" fmla="*/ 42 h 78"/>
                    <a:gd name="T48" fmla="*/ 4 w 43"/>
                    <a:gd name="T49" fmla="*/ 37 h 78"/>
                    <a:gd name="T50" fmla="*/ 1 w 43"/>
                    <a:gd name="T51" fmla="*/ 32 h 78"/>
                    <a:gd name="T52" fmla="*/ 0 w 43"/>
                    <a:gd name="T53" fmla="*/ 27 h 78"/>
                    <a:gd name="T54" fmla="*/ 2 w 43"/>
                    <a:gd name="T55" fmla="*/ 20 h 78"/>
                    <a:gd name="T56" fmla="*/ 5 w 43"/>
                    <a:gd name="T57" fmla="*/ 15 h 78"/>
                    <a:gd name="T58" fmla="*/ 10 w 43"/>
                    <a:gd name="T59" fmla="*/ 11 h 78"/>
                    <a:gd name="T60" fmla="*/ 17 w 43"/>
                    <a:gd name="T61" fmla="*/ 9 h 78"/>
                    <a:gd name="T62" fmla="*/ 17 w 43"/>
                    <a:gd name="T63" fmla="*/ 0 h 78"/>
                    <a:gd name="T64" fmla="*/ 28 w 43"/>
                    <a:gd name="T65" fmla="*/ 0 h 78"/>
                    <a:gd name="T66" fmla="*/ 28 w 43"/>
                    <a:gd name="T67" fmla="*/ 8 h 78"/>
                    <a:gd name="T68" fmla="*/ 35 w 43"/>
                    <a:gd name="T69" fmla="*/ 9 h 78"/>
                    <a:gd name="T70" fmla="*/ 40 w 43"/>
                    <a:gd name="T71" fmla="*/ 10 h 78"/>
                    <a:gd name="T72" fmla="*/ 40 w 43"/>
                    <a:gd name="T73" fmla="*/ 26 h 78"/>
                    <a:gd name="T74" fmla="*/ 37 w 43"/>
                    <a:gd name="T75" fmla="*/ 25 h 78"/>
                    <a:gd name="T76" fmla="*/ 33 w 43"/>
                    <a:gd name="T77" fmla="*/ 23 h 78"/>
                    <a:gd name="T78" fmla="*/ 29 w 43"/>
                    <a:gd name="T79" fmla="*/ 22 h 78"/>
                    <a:gd name="T80" fmla="*/ 24 w 43"/>
                    <a:gd name="T81" fmla="*/ 22 h 78"/>
                    <a:gd name="T82" fmla="*/ 22 w 43"/>
                    <a:gd name="T83" fmla="*/ 22 h 78"/>
                    <a:gd name="T84" fmla="*/ 20 w 43"/>
                    <a:gd name="T85" fmla="*/ 23 h 78"/>
                    <a:gd name="T86" fmla="*/ 19 w 43"/>
                    <a:gd name="T87" fmla="*/ 24 h 78"/>
                    <a:gd name="T88" fmla="*/ 19 w 43"/>
                    <a:gd name="T89" fmla="*/ 25 h 78"/>
                    <a:gd name="T90" fmla="*/ 19 w 43"/>
                    <a:gd name="T91" fmla="*/ 27 h 78"/>
                    <a:gd name="T92" fmla="*/ 20 w 43"/>
                    <a:gd name="T93" fmla="*/ 28 h 78"/>
                    <a:gd name="T94" fmla="*/ 22 w 43"/>
                    <a:gd name="T95" fmla="*/ 30 h 78"/>
                    <a:gd name="T96" fmla="*/ 27 w 43"/>
                    <a:gd name="T97" fmla="*/ 32 h 78"/>
                    <a:gd name="T98" fmla="*/ 34 w 43"/>
                    <a:gd name="T99" fmla="*/ 36 h 78"/>
                    <a:gd name="T100" fmla="*/ 39 w 43"/>
                    <a:gd name="T101" fmla="*/ 40 h 78"/>
                    <a:gd name="T102" fmla="*/ 42 w 43"/>
                    <a:gd name="T103" fmla="*/ 45 h 78"/>
                    <a:gd name="T104" fmla="*/ 43 w 43"/>
                    <a:gd name="T105" fmla="*/ 5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 h="78">
                      <a:moveTo>
                        <a:pt x="43" y="51"/>
                      </a:moveTo>
                      <a:cubicBezTo>
                        <a:pt x="43" y="52"/>
                        <a:pt x="43" y="54"/>
                        <a:pt x="42" y="55"/>
                      </a:cubicBezTo>
                      <a:cubicBezTo>
                        <a:pt x="42" y="57"/>
                        <a:pt x="41" y="59"/>
                        <a:pt x="40" y="61"/>
                      </a:cubicBezTo>
                      <a:cubicBezTo>
                        <a:pt x="39" y="62"/>
                        <a:pt x="37" y="64"/>
                        <a:pt x="35" y="65"/>
                      </a:cubicBezTo>
                      <a:cubicBezTo>
                        <a:pt x="33" y="66"/>
                        <a:pt x="31" y="68"/>
                        <a:pt x="28" y="68"/>
                      </a:cubicBezTo>
                      <a:cubicBezTo>
                        <a:pt x="28" y="78"/>
                        <a:pt x="28" y="78"/>
                        <a:pt x="28" y="78"/>
                      </a:cubicBezTo>
                      <a:cubicBezTo>
                        <a:pt x="17" y="78"/>
                        <a:pt x="17" y="78"/>
                        <a:pt x="17" y="78"/>
                      </a:cubicBezTo>
                      <a:cubicBezTo>
                        <a:pt x="17" y="69"/>
                        <a:pt x="17" y="69"/>
                        <a:pt x="17" y="69"/>
                      </a:cubicBezTo>
                      <a:cubicBezTo>
                        <a:pt x="16" y="69"/>
                        <a:pt x="14" y="69"/>
                        <a:pt x="13" y="69"/>
                      </a:cubicBezTo>
                      <a:cubicBezTo>
                        <a:pt x="11" y="69"/>
                        <a:pt x="9" y="69"/>
                        <a:pt x="8" y="68"/>
                      </a:cubicBezTo>
                      <a:cubicBezTo>
                        <a:pt x="6" y="68"/>
                        <a:pt x="5" y="68"/>
                        <a:pt x="4" y="67"/>
                      </a:cubicBezTo>
                      <a:cubicBezTo>
                        <a:pt x="3" y="67"/>
                        <a:pt x="2" y="66"/>
                        <a:pt x="1" y="66"/>
                      </a:cubicBezTo>
                      <a:cubicBezTo>
                        <a:pt x="1" y="50"/>
                        <a:pt x="1" y="50"/>
                        <a:pt x="1" y="50"/>
                      </a:cubicBezTo>
                      <a:cubicBezTo>
                        <a:pt x="4" y="52"/>
                        <a:pt x="7" y="53"/>
                        <a:pt x="10" y="55"/>
                      </a:cubicBezTo>
                      <a:cubicBezTo>
                        <a:pt x="13" y="56"/>
                        <a:pt x="16" y="56"/>
                        <a:pt x="19" y="56"/>
                      </a:cubicBezTo>
                      <a:cubicBezTo>
                        <a:pt x="19" y="56"/>
                        <a:pt x="20" y="56"/>
                        <a:pt x="21" y="56"/>
                      </a:cubicBezTo>
                      <a:cubicBezTo>
                        <a:pt x="22" y="56"/>
                        <a:pt x="22" y="55"/>
                        <a:pt x="22" y="55"/>
                      </a:cubicBezTo>
                      <a:cubicBezTo>
                        <a:pt x="23" y="55"/>
                        <a:pt x="23" y="54"/>
                        <a:pt x="23" y="54"/>
                      </a:cubicBezTo>
                      <a:cubicBezTo>
                        <a:pt x="23" y="53"/>
                        <a:pt x="24" y="53"/>
                        <a:pt x="24" y="52"/>
                      </a:cubicBezTo>
                      <a:cubicBezTo>
                        <a:pt x="24" y="52"/>
                        <a:pt x="23" y="51"/>
                        <a:pt x="23" y="50"/>
                      </a:cubicBezTo>
                      <a:cubicBezTo>
                        <a:pt x="23" y="50"/>
                        <a:pt x="23" y="49"/>
                        <a:pt x="22" y="49"/>
                      </a:cubicBezTo>
                      <a:cubicBezTo>
                        <a:pt x="21" y="48"/>
                        <a:pt x="21" y="48"/>
                        <a:pt x="19" y="47"/>
                      </a:cubicBezTo>
                      <a:cubicBezTo>
                        <a:pt x="18" y="46"/>
                        <a:pt x="17" y="46"/>
                        <a:pt x="14" y="45"/>
                      </a:cubicBezTo>
                      <a:cubicBezTo>
                        <a:pt x="12" y="44"/>
                        <a:pt x="10" y="43"/>
                        <a:pt x="8" y="42"/>
                      </a:cubicBezTo>
                      <a:cubicBezTo>
                        <a:pt x="6" y="40"/>
                        <a:pt x="5" y="39"/>
                        <a:pt x="4" y="37"/>
                      </a:cubicBezTo>
                      <a:cubicBezTo>
                        <a:pt x="3" y="36"/>
                        <a:pt x="2" y="34"/>
                        <a:pt x="1" y="32"/>
                      </a:cubicBezTo>
                      <a:cubicBezTo>
                        <a:pt x="1" y="31"/>
                        <a:pt x="0" y="29"/>
                        <a:pt x="0" y="27"/>
                      </a:cubicBezTo>
                      <a:cubicBezTo>
                        <a:pt x="0" y="25"/>
                        <a:pt x="1" y="23"/>
                        <a:pt x="2" y="20"/>
                      </a:cubicBezTo>
                      <a:cubicBezTo>
                        <a:pt x="2" y="18"/>
                        <a:pt x="4" y="17"/>
                        <a:pt x="5" y="15"/>
                      </a:cubicBezTo>
                      <a:cubicBezTo>
                        <a:pt x="6" y="14"/>
                        <a:pt x="8" y="12"/>
                        <a:pt x="10" y="11"/>
                      </a:cubicBezTo>
                      <a:cubicBezTo>
                        <a:pt x="12" y="10"/>
                        <a:pt x="15" y="9"/>
                        <a:pt x="17" y="9"/>
                      </a:cubicBezTo>
                      <a:cubicBezTo>
                        <a:pt x="17" y="0"/>
                        <a:pt x="17" y="0"/>
                        <a:pt x="17" y="0"/>
                      </a:cubicBezTo>
                      <a:cubicBezTo>
                        <a:pt x="28" y="0"/>
                        <a:pt x="28" y="0"/>
                        <a:pt x="28" y="0"/>
                      </a:cubicBezTo>
                      <a:cubicBezTo>
                        <a:pt x="28" y="8"/>
                        <a:pt x="28" y="8"/>
                        <a:pt x="28" y="8"/>
                      </a:cubicBezTo>
                      <a:cubicBezTo>
                        <a:pt x="30" y="9"/>
                        <a:pt x="33" y="9"/>
                        <a:pt x="35" y="9"/>
                      </a:cubicBezTo>
                      <a:cubicBezTo>
                        <a:pt x="37" y="10"/>
                        <a:pt x="39" y="10"/>
                        <a:pt x="40" y="10"/>
                      </a:cubicBezTo>
                      <a:cubicBezTo>
                        <a:pt x="40" y="26"/>
                        <a:pt x="40" y="26"/>
                        <a:pt x="40" y="26"/>
                      </a:cubicBezTo>
                      <a:cubicBezTo>
                        <a:pt x="39" y="26"/>
                        <a:pt x="38" y="25"/>
                        <a:pt x="37" y="25"/>
                      </a:cubicBezTo>
                      <a:cubicBezTo>
                        <a:pt x="36" y="24"/>
                        <a:pt x="35" y="24"/>
                        <a:pt x="33" y="23"/>
                      </a:cubicBezTo>
                      <a:cubicBezTo>
                        <a:pt x="32" y="23"/>
                        <a:pt x="30" y="22"/>
                        <a:pt x="29" y="22"/>
                      </a:cubicBezTo>
                      <a:cubicBezTo>
                        <a:pt x="27" y="22"/>
                        <a:pt x="26" y="22"/>
                        <a:pt x="24" y="22"/>
                      </a:cubicBezTo>
                      <a:cubicBezTo>
                        <a:pt x="24" y="22"/>
                        <a:pt x="23" y="22"/>
                        <a:pt x="22" y="22"/>
                      </a:cubicBezTo>
                      <a:cubicBezTo>
                        <a:pt x="21" y="22"/>
                        <a:pt x="21" y="22"/>
                        <a:pt x="20" y="23"/>
                      </a:cubicBezTo>
                      <a:cubicBezTo>
                        <a:pt x="20" y="23"/>
                        <a:pt x="20" y="24"/>
                        <a:pt x="19" y="24"/>
                      </a:cubicBezTo>
                      <a:cubicBezTo>
                        <a:pt x="19" y="24"/>
                        <a:pt x="19" y="25"/>
                        <a:pt x="19" y="25"/>
                      </a:cubicBezTo>
                      <a:cubicBezTo>
                        <a:pt x="19" y="26"/>
                        <a:pt x="19" y="26"/>
                        <a:pt x="19" y="27"/>
                      </a:cubicBezTo>
                      <a:cubicBezTo>
                        <a:pt x="19" y="27"/>
                        <a:pt x="20" y="28"/>
                        <a:pt x="20" y="28"/>
                      </a:cubicBezTo>
                      <a:cubicBezTo>
                        <a:pt x="21" y="29"/>
                        <a:pt x="21" y="29"/>
                        <a:pt x="22" y="30"/>
                      </a:cubicBezTo>
                      <a:cubicBezTo>
                        <a:pt x="23" y="31"/>
                        <a:pt x="25" y="31"/>
                        <a:pt x="27" y="32"/>
                      </a:cubicBezTo>
                      <a:cubicBezTo>
                        <a:pt x="30" y="33"/>
                        <a:pt x="32" y="35"/>
                        <a:pt x="34" y="36"/>
                      </a:cubicBezTo>
                      <a:cubicBezTo>
                        <a:pt x="36" y="37"/>
                        <a:pt x="38" y="39"/>
                        <a:pt x="39" y="40"/>
                      </a:cubicBezTo>
                      <a:cubicBezTo>
                        <a:pt x="41" y="42"/>
                        <a:pt x="42" y="44"/>
                        <a:pt x="42" y="45"/>
                      </a:cubicBezTo>
                      <a:cubicBezTo>
                        <a:pt x="43" y="47"/>
                        <a:pt x="43" y="49"/>
                        <a:pt x="43" y="51"/>
                      </a:cubicBezTo>
                      <a:close/>
                    </a:path>
                  </a:pathLst>
                </a:custGeom>
                <a:solidFill>
                  <a:srgbClr val="823B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20"/>
                <p:cNvSpPr>
                  <a:spLocks/>
                </p:cNvSpPr>
                <p:nvPr/>
              </p:nvSpPr>
              <p:spPr bwMode="auto">
                <a:xfrm>
                  <a:off x="566737" y="3630613"/>
                  <a:ext cx="273050" cy="42863"/>
                </a:xfrm>
                <a:custGeom>
                  <a:avLst/>
                  <a:gdLst>
                    <a:gd name="T0" fmla="*/ 117 w 123"/>
                    <a:gd name="T1" fmla="*/ 0 h 19"/>
                    <a:gd name="T2" fmla="*/ 116 w 123"/>
                    <a:gd name="T3" fmla="*/ 0 h 19"/>
                    <a:gd name="T4" fmla="*/ 7 w 123"/>
                    <a:gd name="T5" fmla="*/ 0 h 19"/>
                    <a:gd name="T6" fmla="*/ 7 w 123"/>
                    <a:gd name="T7" fmla="*/ 0 h 19"/>
                    <a:gd name="T8" fmla="*/ 0 w 123"/>
                    <a:gd name="T9" fmla="*/ 6 h 19"/>
                    <a:gd name="T10" fmla="*/ 7 w 123"/>
                    <a:gd name="T11" fmla="*/ 13 h 19"/>
                    <a:gd name="T12" fmla="*/ 7 w 123"/>
                    <a:gd name="T13" fmla="*/ 13 h 19"/>
                    <a:gd name="T14" fmla="*/ 23 w 123"/>
                    <a:gd name="T15" fmla="*/ 13 h 19"/>
                    <a:gd name="T16" fmla="*/ 23 w 123"/>
                    <a:gd name="T17" fmla="*/ 13 h 19"/>
                    <a:gd name="T18" fmla="*/ 29 w 123"/>
                    <a:gd name="T19" fmla="*/ 19 h 19"/>
                    <a:gd name="T20" fmla="*/ 30 w 123"/>
                    <a:gd name="T21" fmla="*/ 19 h 19"/>
                    <a:gd name="T22" fmla="*/ 93 w 123"/>
                    <a:gd name="T23" fmla="*/ 19 h 19"/>
                    <a:gd name="T24" fmla="*/ 94 w 123"/>
                    <a:gd name="T25" fmla="*/ 19 h 19"/>
                    <a:gd name="T26" fmla="*/ 101 w 123"/>
                    <a:gd name="T27" fmla="*/ 13 h 19"/>
                    <a:gd name="T28" fmla="*/ 101 w 123"/>
                    <a:gd name="T29" fmla="*/ 13 h 19"/>
                    <a:gd name="T30" fmla="*/ 116 w 123"/>
                    <a:gd name="T31" fmla="*/ 13 h 19"/>
                    <a:gd name="T32" fmla="*/ 117 w 123"/>
                    <a:gd name="T33" fmla="*/ 13 h 19"/>
                    <a:gd name="T34" fmla="*/ 123 w 123"/>
                    <a:gd name="T35" fmla="*/ 6 h 19"/>
                    <a:gd name="T36" fmla="*/ 117 w 123"/>
                    <a:gd name="T3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19">
                      <a:moveTo>
                        <a:pt x="117" y="0"/>
                      </a:moveTo>
                      <a:cubicBezTo>
                        <a:pt x="117" y="0"/>
                        <a:pt x="116" y="0"/>
                        <a:pt x="116" y="0"/>
                      </a:cubicBezTo>
                      <a:cubicBezTo>
                        <a:pt x="7" y="0"/>
                        <a:pt x="7" y="0"/>
                        <a:pt x="7" y="0"/>
                      </a:cubicBezTo>
                      <a:cubicBezTo>
                        <a:pt x="7" y="0"/>
                        <a:pt x="7" y="0"/>
                        <a:pt x="7" y="0"/>
                      </a:cubicBezTo>
                      <a:cubicBezTo>
                        <a:pt x="3" y="0"/>
                        <a:pt x="0" y="3"/>
                        <a:pt x="0" y="6"/>
                      </a:cubicBezTo>
                      <a:cubicBezTo>
                        <a:pt x="0" y="10"/>
                        <a:pt x="3" y="13"/>
                        <a:pt x="7" y="13"/>
                      </a:cubicBezTo>
                      <a:cubicBezTo>
                        <a:pt x="7" y="13"/>
                        <a:pt x="7" y="13"/>
                        <a:pt x="7" y="13"/>
                      </a:cubicBezTo>
                      <a:cubicBezTo>
                        <a:pt x="23" y="13"/>
                        <a:pt x="23" y="13"/>
                        <a:pt x="23" y="13"/>
                      </a:cubicBezTo>
                      <a:cubicBezTo>
                        <a:pt x="23" y="13"/>
                        <a:pt x="23" y="13"/>
                        <a:pt x="23" y="13"/>
                      </a:cubicBezTo>
                      <a:cubicBezTo>
                        <a:pt x="23" y="16"/>
                        <a:pt x="26" y="19"/>
                        <a:pt x="29" y="19"/>
                      </a:cubicBezTo>
                      <a:cubicBezTo>
                        <a:pt x="29" y="19"/>
                        <a:pt x="30" y="19"/>
                        <a:pt x="30" y="19"/>
                      </a:cubicBezTo>
                      <a:cubicBezTo>
                        <a:pt x="93" y="19"/>
                        <a:pt x="93" y="19"/>
                        <a:pt x="93" y="19"/>
                      </a:cubicBezTo>
                      <a:cubicBezTo>
                        <a:pt x="94" y="19"/>
                        <a:pt x="94" y="19"/>
                        <a:pt x="94" y="19"/>
                      </a:cubicBezTo>
                      <a:cubicBezTo>
                        <a:pt x="98" y="19"/>
                        <a:pt x="101" y="16"/>
                        <a:pt x="101" y="13"/>
                      </a:cubicBezTo>
                      <a:cubicBezTo>
                        <a:pt x="101" y="13"/>
                        <a:pt x="101" y="13"/>
                        <a:pt x="101" y="13"/>
                      </a:cubicBezTo>
                      <a:cubicBezTo>
                        <a:pt x="116" y="13"/>
                        <a:pt x="116" y="13"/>
                        <a:pt x="116" y="13"/>
                      </a:cubicBezTo>
                      <a:cubicBezTo>
                        <a:pt x="116" y="13"/>
                        <a:pt x="117" y="13"/>
                        <a:pt x="117" y="13"/>
                      </a:cubicBezTo>
                      <a:cubicBezTo>
                        <a:pt x="120" y="13"/>
                        <a:pt x="123" y="10"/>
                        <a:pt x="123" y="6"/>
                      </a:cubicBezTo>
                      <a:cubicBezTo>
                        <a:pt x="123" y="3"/>
                        <a:pt x="120" y="0"/>
                        <a:pt x="117" y="0"/>
                      </a:cubicBez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21"/>
                <p:cNvSpPr>
                  <a:spLocks/>
                </p:cNvSpPr>
                <p:nvPr/>
              </p:nvSpPr>
              <p:spPr bwMode="auto">
                <a:xfrm>
                  <a:off x="1116012" y="3530600"/>
                  <a:ext cx="273050" cy="42863"/>
                </a:xfrm>
                <a:custGeom>
                  <a:avLst/>
                  <a:gdLst>
                    <a:gd name="T0" fmla="*/ 117 w 123"/>
                    <a:gd name="T1" fmla="*/ 0 h 19"/>
                    <a:gd name="T2" fmla="*/ 116 w 123"/>
                    <a:gd name="T3" fmla="*/ 0 h 19"/>
                    <a:gd name="T4" fmla="*/ 7 w 123"/>
                    <a:gd name="T5" fmla="*/ 0 h 19"/>
                    <a:gd name="T6" fmla="*/ 7 w 123"/>
                    <a:gd name="T7" fmla="*/ 0 h 19"/>
                    <a:gd name="T8" fmla="*/ 0 w 123"/>
                    <a:gd name="T9" fmla="*/ 7 h 19"/>
                    <a:gd name="T10" fmla="*/ 7 w 123"/>
                    <a:gd name="T11" fmla="*/ 13 h 19"/>
                    <a:gd name="T12" fmla="*/ 7 w 123"/>
                    <a:gd name="T13" fmla="*/ 13 h 19"/>
                    <a:gd name="T14" fmla="*/ 23 w 123"/>
                    <a:gd name="T15" fmla="*/ 13 h 19"/>
                    <a:gd name="T16" fmla="*/ 23 w 123"/>
                    <a:gd name="T17" fmla="*/ 13 h 19"/>
                    <a:gd name="T18" fmla="*/ 29 w 123"/>
                    <a:gd name="T19" fmla="*/ 19 h 19"/>
                    <a:gd name="T20" fmla="*/ 30 w 123"/>
                    <a:gd name="T21" fmla="*/ 19 h 19"/>
                    <a:gd name="T22" fmla="*/ 93 w 123"/>
                    <a:gd name="T23" fmla="*/ 19 h 19"/>
                    <a:gd name="T24" fmla="*/ 94 w 123"/>
                    <a:gd name="T25" fmla="*/ 19 h 19"/>
                    <a:gd name="T26" fmla="*/ 101 w 123"/>
                    <a:gd name="T27" fmla="*/ 13 h 19"/>
                    <a:gd name="T28" fmla="*/ 101 w 123"/>
                    <a:gd name="T29" fmla="*/ 13 h 19"/>
                    <a:gd name="T30" fmla="*/ 116 w 123"/>
                    <a:gd name="T31" fmla="*/ 13 h 19"/>
                    <a:gd name="T32" fmla="*/ 117 w 123"/>
                    <a:gd name="T33" fmla="*/ 13 h 19"/>
                    <a:gd name="T34" fmla="*/ 123 w 123"/>
                    <a:gd name="T35" fmla="*/ 7 h 19"/>
                    <a:gd name="T36" fmla="*/ 117 w 123"/>
                    <a:gd name="T3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19">
                      <a:moveTo>
                        <a:pt x="117" y="0"/>
                      </a:moveTo>
                      <a:cubicBezTo>
                        <a:pt x="117" y="0"/>
                        <a:pt x="116" y="0"/>
                        <a:pt x="116" y="0"/>
                      </a:cubicBezTo>
                      <a:cubicBezTo>
                        <a:pt x="7" y="0"/>
                        <a:pt x="7" y="0"/>
                        <a:pt x="7" y="0"/>
                      </a:cubicBezTo>
                      <a:cubicBezTo>
                        <a:pt x="7" y="0"/>
                        <a:pt x="7" y="0"/>
                        <a:pt x="7" y="0"/>
                      </a:cubicBezTo>
                      <a:cubicBezTo>
                        <a:pt x="3" y="0"/>
                        <a:pt x="0" y="3"/>
                        <a:pt x="0" y="7"/>
                      </a:cubicBezTo>
                      <a:cubicBezTo>
                        <a:pt x="0" y="10"/>
                        <a:pt x="3" y="13"/>
                        <a:pt x="7" y="13"/>
                      </a:cubicBezTo>
                      <a:cubicBezTo>
                        <a:pt x="7" y="13"/>
                        <a:pt x="7" y="13"/>
                        <a:pt x="7" y="13"/>
                      </a:cubicBezTo>
                      <a:cubicBezTo>
                        <a:pt x="23" y="13"/>
                        <a:pt x="23" y="13"/>
                        <a:pt x="23" y="13"/>
                      </a:cubicBezTo>
                      <a:cubicBezTo>
                        <a:pt x="23" y="13"/>
                        <a:pt x="23" y="13"/>
                        <a:pt x="23" y="13"/>
                      </a:cubicBezTo>
                      <a:cubicBezTo>
                        <a:pt x="23" y="17"/>
                        <a:pt x="26" y="19"/>
                        <a:pt x="29" y="19"/>
                      </a:cubicBezTo>
                      <a:cubicBezTo>
                        <a:pt x="29" y="19"/>
                        <a:pt x="30" y="19"/>
                        <a:pt x="30" y="19"/>
                      </a:cubicBezTo>
                      <a:cubicBezTo>
                        <a:pt x="93" y="19"/>
                        <a:pt x="93" y="19"/>
                        <a:pt x="93" y="19"/>
                      </a:cubicBezTo>
                      <a:cubicBezTo>
                        <a:pt x="94" y="19"/>
                        <a:pt x="94" y="19"/>
                        <a:pt x="94" y="19"/>
                      </a:cubicBezTo>
                      <a:cubicBezTo>
                        <a:pt x="98" y="19"/>
                        <a:pt x="101" y="17"/>
                        <a:pt x="101" y="13"/>
                      </a:cubicBezTo>
                      <a:cubicBezTo>
                        <a:pt x="101" y="13"/>
                        <a:pt x="101" y="13"/>
                        <a:pt x="101" y="13"/>
                      </a:cubicBezTo>
                      <a:cubicBezTo>
                        <a:pt x="116" y="13"/>
                        <a:pt x="116" y="13"/>
                        <a:pt x="116" y="13"/>
                      </a:cubicBezTo>
                      <a:cubicBezTo>
                        <a:pt x="116" y="13"/>
                        <a:pt x="117" y="13"/>
                        <a:pt x="117" y="13"/>
                      </a:cubicBezTo>
                      <a:cubicBezTo>
                        <a:pt x="120" y="13"/>
                        <a:pt x="123" y="10"/>
                        <a:pt x="123" y="7"/>
                      </a:cubicBezTo>
                      <a:cubicBezTo>
                        <a:pt x="123" y="3"/>
                        <a:pt x="120" y="0"/>
                        <a:pt x="117" y="0"/>
                      </a:cubicBez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Rectangle 22"/>
                <p:cNvSpPr>
                  <a:spLocks noChangeArrowheads="1"/>
                </p:cNvSpPr>
                <p:nvPr/>
              </p:nvSpPr>
              <p:spPr bwMode="auto">
                <a:xfrm>
                  <a:off x="762000" y="4081463"/>
                  <a:ext cx="433388" cy="15875"/>
                </a:xfrm>
                <a:prstGeom prst="rect">
                  <a:avLst/>
                </a:prstGeom>
                <a:solidFill>
                  <a:srgbClr val="0082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6" name="Group 185"/>
            <p:cNvGrpSpPr/>
            <p:nvPr/>
          </p:nvGrpSpPr>
          <p:grpSpPr>
            <a:xfrm>
              <a:off x="3828615" y="2374144"/>
              <a:ext cx="970580" cy="967705"/>
              <a:chOff x="3235719" y="2374144"/>
              <a:chExt cx="970580" cy="967705"/>
            </a:xfrm>
          </p:grpSpPr>
          <p:grpSp>
            <p:nvGrpSpPr>
              <p:cNvPr id="187" name="Group 186"/>
              <p:cNvGrpSpPr/>
              <p:nvPr/>
            </p:nvGrpSpPr>
            <p:grpSpPr>
              <a:xfrm>
                <a:off x="3238594" y="2374144"/>
                <a:ext cx="967705" cy="967705"/>
                <a:chOff x="1236700" y="2206336"/>
                <a:chExt cx="1152144" cy="1152144"/>
              </a:xfrm>
            </p:grpSpPr>
            <p:sp>
              <p:nvSpPr>
                <p:cNvPr id="189" name="Oval 188"/>
                <p:cNvSpPr/>
                <p:nvPr/>
              </p:nvSpPr>
              <p:spPr bwMode="auto">
                <a:xfrm>
                  <a:off x="1236700" y="2206336"/>
                  <a:ext cx="1152144" cy="1152144"/>
                </a:xfrm>
                <a:prstGeom prst="ellipse">
                  <a:avLst/>
                </a:prstGeom>
                <a:solidFill>
                  <a:schemeClr val="bg2">
                    <a:lumMod val="90000"/>
                    <a:lumOff val="10000"/>
                  </a:schemeClr>
                </a:solidFill>
                <a:ln w="381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17">
                          <a:srgbClr val="000000"/>
                        </a:gs>
                        <a:gs pos="100000">
                          <a:srgbClr val="000000"/>
                        </a:gs>
                      </a:gsLst>
                      <a:lin ang="5400000" scaled="0"/>
                    </a:gradFill>
                  </a:endParaRPr>
                </a:p>
              </p:txBody>
            </p:sp>
            <p:sp>
              <p:nvSpPr>
                <p:cNvPr id="190" name="Oval 189"/>
                <p:cNvSpPr/>
                <p:nvPr/>
              </p:nvSpPr>
              <p:spPr bwMode="auto">
                <a:xfrm>
                  <a:off x="1291096" y="2260732"/>
                  <a:ext cx="1043353" cy="1043353"/>
                </a:xfrm>
                <a:prstGeom prst="ellipse">
                  <a:avLst/>
                </a:prstGeom>
                <a:solidFill>
                  <a:schemeClr val="bg1"/>
                </a:solidFill>
                <a:ln w="381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17">
                          <a:srgbClr val="000000"/>
                        </a:gs>
                        <a:gs pos="100000">
                          <a:srgbClr val="000000"/>
                        </a:gs>
                      </a:gsLst>
                      <a:lin ang="5400000" scaled="0"/>
                    </a:gradFill>
                  </a:endParaRPr>
                </a:p>
              </p:txBody>
            </p:sp>
          </p:grpSp>
          <p:pic>
            <p:nvPicPr>
              <p:cNvPr id="188" name="Picture 187"/>
              <p:cNvPicPr>
                <a:picLocks noChangeAspect="1"/>
              </p:cNvPicPr>
              <p:nvPr/>
            </p:nvPicPr>
            <p:blipFill>
              <a:blip r:embed="rId3"/>
              <a:stretch>
                <a:fillRect/>
              </a:stretch>
            </p:blipFill>
            <p:spPr>
              <a:xfrm>
                <a:off x="3235719" y="2394059"/>
                <a:ext cx="927873" cy="927873"/>
              </a:xfrm>
              <a:prstGeom prst="rect">
                <a:avLst/>
              </a:prstGeom>
            </p:spPr>
          </p:pic>
        </p:grpSp>
        <p:grpSp>
          <p:nvGrpSpPr>
            <p:cNvPr id="191" name="Group 190"/>
            <p:cNvGrpSpPr/>
            <p:nvPr/>
          </p:nvGrpSpPr>
          <p:grpSpPr>
            <a:xfrm>
              <a:off x="6145258" y="2374144"/>
              <a:ext cx="967705" cy="967705"/>
              <a:chOff x="5945614" y="2374144"/>
              <a:chExt cx="967705" cy="967705"/>
            </a:xfrm>
          </p:grpSpPr>
          <p:grpSp>
            <p:nvGrpSpPr>
              <p:cNvPr id="192" name="Group 191"/>
              <p:cNvGrpSpPr/>
              <p:nvPr/>
            </p:nvGrpSpPr>
            <p:grpSpPr>
              <a:xfrm>
                <a:off x="5945614" y="2374144"/>
                <a:ext cx="967705" cy="967705"/>
                <a:chOff x="1236700" y="2206336"/>
                <a:chExt cx="1152144" cy="1152144"/>
              </a:xfrm>
            </p:grpSpPr>
            <p:sp>
              <p:nvSpPr>
                <p:cNvPr id="333" name="Oval 332"/>
                <p:cNvSpPr/>
                <p:nvPr/>
              </p:nvSpPr>
              <p:spPr bwMode="auto">
                <a:xfrm>
                  <a:off x="1236700" y="2206336"/>
                  <a:ext cx="1152144" cy="1152144"/>
                </a:xfrm>
                <a:prstGeom prst="ellipse">
                  <a:avLst/>
                </a:prstGeom>
                <a:solidFill>
                  <a:schemeClr val="bg2">
                    <a:lumMod val="90000"/>
                    <a:lumOff val="10000"/>
                  </a:schemeClr>
                </a:solidFill>
                <a:ln w="381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17">
                          <a:srgbClr val="000000"/>
                        </a:gs>
                        <a:gs pos="100000">
                          <a:srgbClr val="000000"/>
                        </a:gs>
                      </a:gsLst>
                      <a:lin ang="5400000" scaled="0"/>
                    </a:gradFill>
                  </a:endParaRPr>
                </a:p>
              </p:txBody>
            </p:sp>
            <p:sp>
              <p:nvSpPr>
                <p:cNvPr id="334" name="Oval 333"/>
                <p:cNvSpPr/>
                <p:nvPr/>
              </p:nvSpPr>
              <p:spPr bwMode="auto">
                <a:xfrm>
                  <a:off x="1291096" y="2260732"/>
                  <a:ext cx="1043353" cy="1043353"/>
                </a:xfrm>
                <a:prstGeom prst="ellipse">
                  <a:avLst/>
                </a:prstGeom>
                <a:solidFill>
                  <a:schemeClr val="bg1"/>
                </a:solidFill>
                <a:ln w="381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17">
                          <a:srgbClr val="000000"/>
                        </a:gs>
                        <a:gs pos="100000">
                          <a:srgbClr val="000000"/>
                        </a:gs>
                      </a:gsLst>
                      <a:lin ang="5400000" scaled="0"/>
                    </a:gradFill>
                  </a:endParaRPr>
                </a:p>
              </p:txBody>
            </p:sp>
          </p:grpSp>
          <p:grpSp>
            <p:nvGrpSpPr>
              <p:cNvPr id="195" name="Group 194"/>
              <p:cNvGrpSpPr/>
              <p:nvPr/>
            </p:nvGrpSpPr>
            <p:grpSpPr>
              <a:xfrm>
                <a:off x="6091177" y="2533234"/>
                <a:ext cx="669131" cy="593456"/>
                <a:chOff x="6005513" y="2371725"/>
                <a:chExt cx="800100" cy="709613"/>
              </a:xfrm>
            </p:grpSpPr>
            <p:sp>
              <p:nvSpPr>
                <p:cNvPr id="196" name="Freeform 26"/>
                <p:cNvSpPr>
                  <a:spLocks/>
                </p:cNvSpPr>
                <p:nvPr/>
              </p:nvSpPr>
              <p:spPr bwMode="auto">
                <a:xfrm>
                  <a:off x="6650038" y="2527300"/>
                  <a:ext cx="114300" cy="74613"/>
                </a:xfrm>
                <a:custGeom>
                  <a:avLst/>
                  <a:gdLst>
                    <a:gd name="T0" fmla="*/ 118 w 140"/>
                    <a:gd name="T1" fmla="*/ 40 h 91"/>
                    <a:gd name="T2" fmla="*/ 118 w 140"/>
                    <a:gd name="T3" fmla="*/ 38 h 91"/>
                    <a:gd name="T4" fmla="*/ 79 w 140"/>
                    <a:gd name="T5" fmla="*/ 0 h 91"/>
                    <a:gd name="T6" fmla="*/ 47 w 140"/>
                    <a:gd name="T7" fmla="*/ 17 h 91"/>
                    <a:gd name="T8" fmla="*/ 37 w 140"/>
                    <a:gd name="T9" fmla="*/ 14 h 91"/>
                    <a:gd name="T10" fmla="*/ 24 w 140"/>
                    <a:gd name="T11" fmla="*/ 18 h 91"/>
                    <a:gd name="T12" fmla="*/ 14 w 140"/>
                    <a:gd name="T13" fmla="*/ 36 h 91"/>
                    <a:gd name="T14" fmla="*/ 0 w 140"/>
                    <a:gd name="T15" fmla="*/ 61 h 91"/>
                    <a:gd name="T16" fmla="*/ 27 w 140"/>
                    <a:gd name="T17" fmla="*/ 91 h 91"/>
                    <a:gd name="T18" fmla="*/ 31 w 140"/>
                    <a:gd name="T19" fmla="*/ 91 h 91"/>
                    <a:gd name="T20" fmla="*/ 34 w 140"/>
                    <a:gd name="T21" fmla="*/ 91 h 91"/>
                    <a:gd name="T22" fmla="*/ 97 w 140"/>
                    <a:gd name="T23" fmla="*/ 91 h 91"/>
                    <a:gd name="T24" fmla="*/ 98 w 140"/>
                    <a:gd name="T25" fmla="*/ 91 h 91"/>
                    <a:gd name="T26" fmla="*/ 99 w 140"/>
                    <a:gd name="T27" fmla="*/ 91 h 91"/>
                    <a:gd name="T28" fmla="*/ 104 w 140"/>
                    <a:gd name="T29" fmla="*/ 91 h 91"/>
                    <a:gd name="T30" fmla="*/ 114 w 140"/>
                    <a:gd name="T31" fmla="*/ 91 h 91"/>
                    <a:gd name="T32" fmla="*/ 140 w 140"/>
                    <a:gd name="T33" fmla="*/ 66 h 91"/>
                    <a:gd name="T34" fmla="*/ 118 w 140"/>
                    <a:gd name="T35" fmla="*/ 4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0" h="91">
                      <a:moveTo>
                        <a:pt x="118" y="40"/>
                      </a:moveTo>
                      <a:cubicBezTo>
                        <a:pt x="118" y="39"/>
                        <a:pt x="118" y="39"/>
                        <a:pt x="118" y="38"/>
                      </a:cubicBezTo>
                      <a:cubicBezTo>
                        <a:pt x="118" y="17"/>
                        <a:pt x="100" y="0"/>
                        <a:pt x="79" y="0"/>
                      </a:cubicBezTo>
                      <a:cubicBezTo>
                        <a:pt x="66" y="0"/>
                        <a:pt x="54" y="7"/>
                        <a:pt x="47" y="17"/>
                      </a:cubicBezTo>
                      <a:cubicBezTo>
                        <a:pt x="44" y="15"/>
                        <a:pt x="40" y="14"/>
                        <a:pt x="37" y="14"/>
                      </a:cubicBezTo>
                      <a:cubicBezTo>
                        <a:pt x="32" y="14"/>
                        <a:pt x="28" y="15"/>
                        <a:pt x="24" y="18"/>
                      </a:cubicBezTo>
                      <a:cubicBezTo>
                        <a:pt x="18" y="22"/>
                        <a:pt x="14" y="28"/>
                        <a:pt x="14" y="36"/>
                      </a:cubicBezTo>
                      <a:cubicBezTo>
                        <a:pt x="6" y="41"/>
                        <a:pt x="0" y="51"/>
                        <a:pt x="0" y="61"/>
                      </a:cubicBezTo>
                      <a:cubicBezTo>
                        <a:pt x="0" y="77"/>
                        <a:pt x="12" y="90"/>
                        <a:pt x="27" y="91"/>
                      </a:cubicBezTo>
                      <a:cubicBezTo>
                        <a:pt x="28" y="91"/>
                        <a:pt x="30" y="91"/>
                        <a:pt x="31" y="91"/>
                      </a:cubicBezTo>
                      <a:cubicBezTo>
                        <a:pt x="32" y="91"/>
                        <a:pt x="33" y="91"/>
                        <a:pt x="34" y="91"/>
                      </a:cubicBezTo>
                      <a:cubicBezTo>
                        <a:pt x="48" y="91"/>
                        <a:pt x="81" y="91"/>
                        <a:pt x="97" y="91"/>
                      </a:cubicBezTo>
                      <a:cubicBezTo>
                        <a:pt x="97" y="91"/>
                        <a:pt x="97" y="91"/>
                        <a:pt x="98" y="91"/>
                      </a:cubicBezTo>
                      <a:cubicBezTo>
                        <a:pt x="99" y="91"/>
                        <a:pt x="99" y="91"/>
                        <a:pt x="99" y="91"/>
                      </a:cubicBezTo>
                      <a:cubicBezTo>
                        <a:pt x="100" y="91"/>
                        <a:pt x="102" y="91"/>
                        <a:pt x="104" y="91"/>
                      </a:cubicBezTo>
                      <a:cubicBezTo>
                        <a:pt x="114" y="91"/>
                        <a:pt x="114" y="91"/>
                        <a:pt x="114" y="91"/>
                      </a:cubicBezTo>
                      <a:cubicBezTo>
                        <a:pt x="128" y="91"/>
                        <a:pt x="140" y="80"/>
                        <a:pt x="140" y="66"/>
                      </a:cubicBezTo>
                      <a:cubicBezTo>
                        <a:pt x="140" y="53"/>
                        <a:pt x="130" y="42"/>
                        <a:pt x="118" y="4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7"/>
                <p:cNvSpPr>
                  <a:spLocks/>
                </p:cNvSpPr>
                <p:nvPr/>
              </p:nvSpPr>
              <p:spPr bwMode="auto">
                <a:xfrm>
                  <a:off x="6284913" y="2897188"/>
                  <a:ext cx="215900" cy="184150"/>
                </a:xfrm>
                <a:custGeom>
                  <a:avLst/>
                  <a:gdLst>
                    <a:gd name="T0" fmla="*/ 61 w 136"/>
                    <a:gd name="T1" fmla="*/ 20 h 116"/>
                    <a:gd name="T2" fmla="*/ 61 w 136"/>
                    <a:gd name="T3" fmla="*/ 0 h 116"/>
                    <a:gd name="T4" fmla="*/ 47 w 136"/>
                    <a:gd name="T5" fmla="*/ 0 h 116"/>
                    <a:gd name="T6" fmla="*/ 47 w 136"/>
                    <a:gd name="T7" fmla="*/ 20 h 116"/>
                    <a:gd name="T8" fmla="*/ 41 w 136"/>
                    <a:gd name="T9" fmla="*/ 20 h 116"/>
                    <a:gd name="T10" fmla="*/ 41 w 136"/>
                    <a:gd name="T11" fmla="*/ 0 h 116"/>
                    <a:gd name="T12" fmla="*/ 26 w 136"/>
                    <a:gd name="T13" fmla="*/ 0 h 116"/>
                    <a:gd name="T14" fmla="*/ 26 w 136"/>
                    <a:gd name="T15" fmla="*/ 20 h 116"/>
                    <a:gd name="T16" fmla="*/ 0 w 136"/>
                    <a:gd name="T17" fmla="*/ 20 h 116"/>
                    <a:gd name="T18" fmla="*/ 0 w 136"/>
                    <a:gd name="T19" fmla="*/ 25 h 116"/>
                    <a:gd name="T20" fmla="*/ 6 w 136"/>
                    <a:gd name="T21" fmla="*/ 25 h 116"/>
                    <a:gd name="T22" fmla="*/ 6 w 136"/>
                    <a:gd name="T23" fmla="*/ 116 h 116"/>
                    <a:gd name="T24" fmla="*/ 130 w 136"/>
                    <a:gd name="T25" fmla="*/ 116 h 116"/>
                    <a:gd name="T26" fmla="*/ 130 w 136"/>
                    <a:gd name="T27" fmla="*/ 25 h 116"/>
                    <a:gd name="T28" fmla="*/ 136 w 136"/>
                    <a:gd name="T29" fmla="*/ 25 h 116"/>
                    <a:gd name="T30" fmla="*/ 136 w 136"/>
                    <a:gd name="T31" fmla="*/ 20 h 116"/>
                    <a:gd name="T32" fmla="*/ 61 w 136"/>
                    <a:gd name="T33" fmla="*/ 2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16">
                      <a:moveTo>
                        <a:pt x="61" y="20"/>
                      </a:moveTo>
                      <a:lnTo>
                        <a:pt x="61" y="0"/>
                      </a:lnTo>
                      <a:lnTo>
                        <a:pt x="47" y="0"/>
                      </a:lnTo>
                      <a:lnTo>
                        <a:pt x="47" y="20"/>
                      </a:lnTo>
                      <a:lnTo>
                        <a:pt x="41" y="20"/>
                      </a:lnTo>
                      <a:lnTo>
                        <a:pt x="41" y="0"/>
                      </a:lnTo>
                      <a:lnTo>
                        <a:pt x="26" y="0"/>
                      </a:lnTo>
                      <a:lnTo>
                        <a:pt x="26" y="20"/>
                      </a:lnTo>
                      <a:lnTo>
                        <a:pt x="0" y="20"/>
                      </a:lnTo>
                      <a:lnTo>
                        <a:pt x="0" y="25"/>
                      </a:lnTo>
                      <a:lnTo>
                        <a:pt x="6" y="25"/>
                      </a:lnTo>
                      <a:lnTo>
                        <a:pt x="6" y="116"/>
                      </a:lnTo>
                      <a:lnTo>
                        <a:pt x="130" y="116"/>
                      </a:lnTo>
                      <a:lnTo>
                        <a:pt x="130" y="25"/>
                      </a:lnTo>
                      <a:lnTo>
                        <a:pt x="136" y="25"/>
                      </a:lnTo>
                      <a:lnTo>
                        <a:pt x="136" y="20"/>
                      </a:lnTo>
                      <a:lnTo>
                        <a:pt x="61" y="20"/>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28"/>
                <p:cNvSpPr>
                  <a:spLocks/>
                </p:cNvSpPr>
                <p:nvPr/>
              </p:nvSpPr>
              <p:spPr bwMode="auto">
                <a:xfrm>
                  <a:off x="6399213" y="2897188"/>
                  <a:ext cx="215900" cy="184150"/>
                </a:xfrm>
                <a:custGeom>
                  <a:avLst/>
                  <a:gdLst>
                    <a:gd name="T0" fmla="*/ 61 w 136"/>
                    <a:gd name="T1" fmla="*/ 20 h 116"/>
                    <a:gd name="T2" fmla="*/ 61 w 136"/>
                    <a:gd name="T3" fmla="*/ 0 h 116"/>
                    <a:gd name="T4" fmla="*/ 46 w 136"/>
                    <a:gd name="T5" fmla="*/ 0 h 116"/>
                    <a:gd name="T6" fmla="*/ 46 w 136"/>
                    <a:gd name="T7" fmla="*/ 20 h 116"/>
                    <a:gd name="T8" fmla="*/ 41 w 136"/>
                    <a:gd name="T9" fmla="*/ 20 h 116"/>
                    <a:gd name="T10" fmla="*/ 41 w 136"/>
                    <a:gd name="T11" fmla="*/ 0 h 116"/>
                    <a:gd name="T12" fmla="*/ 27 w 136"/>
                    <a:gd name="T13" fmla="*/ 0 h 116"/>
                    <a:gd name="T14" fmla="*/ 27 w 136"/>
                    <a:gd name="T15" fmla="*/ 20 h 116"/>
                    <a:gd name="T16" fmla="*/ 0 w 136"/>
                    <a:gd name="T17" fmla="*/ 20 h 116"/>
                    <a:gd name="T18" fmla="*/ 0 w 136"/>
                    <a:gd name="T19" fmla="*/ 25 h 116"/>
                    <a:gd name="T20" fmla="*/ 6 w 136"/>
                    <a:gd name="T21" fmla="*/ 25 h 116"/>
                    <a:gd name="T22" fmla="*/ 6 w 136"/>
                    <a:gd name="T23" fmla="*/ 116 h 116"/>
                    <a:gd name="T24" fmla="*/ 130 w 136"/>
                    <a:gd name="T25" fmla="*/ 116 h 116"/>
                    <a:gd name="T26" fmla="*/ 130 w 136"/>
                    <a:gd name="T27" fmla="*/ 25 h 116"/>
                    <a:gd name="T28" fmla="*/ 136 w 136"/>
                    <a:gd name="T29" fmla="*/ 25 h 116"/>
                    <a:gd name="T30" fmla="*/ 136 w 136"/>
                    <a:gd name="T31" fmla="*/ 20 h 116"/>
                    <a:gd name="T32" fmla="*/ 61 w 136"/>
                    <a:gd name="T33" fmla="*/ 2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16">
                      <a:moveTo>
                        <a:pt x="61" y="20"/>
                      </a:moveTo>
                      <a:lnTo>
                        <a:pt x="61" y="0"/>
                      </a:lnTo>
                      <a:lnTo>
                        <a:pt x="46" y="0"/>
                      </a:lnTo>
                      <a:lnTo>
                        <a:pt x="46" y="20"/>
                      </a:lnTo>
                      <a:lnTo>
                        <a:pt x="41" y="20"/>
                      </a:lnTo>
                      <a:lnTo>
                        <a:pt x="41" y="0"/>
                      </a:lnTo>
                      <a:lnTo>
                        <a:pt x="27" y="0"/>
                      </a:lnTo>
                      <a:lnTo>
                        <a:pt x="27" y="20"/>
                      </a:lnTo>
                      <a:lnTo>
                        <a:pt x="0" y="20"/>
                      </a:lnTo>
                      <a:lnTo>
                        <a:pt x="0" y="25"/>
                      </a:lnTo>
                      <a:lnTo>
                        <a:pt x="6" y="25"/>
                      </a:lnTo>
                      <a:lnTo>
                        <a:pt x="6" y="116"/>
                      </a:lnTo>
                      <a:lnTo>
                        <a:pt x="130" y="116"/>
                      </a:lnTo>
                      <a:lnTo>
                        <a:pt x="130" y="25"/>
                      </a:lnTo>
                      <a:lnTo>
                        <a:pt x="136" y="25"/>
                      </a:lnTo>
                      <a:lnTo>
                        <a:pt x="136" y="20"/>
                      </a:lnTo>
                      <a:lnTo>
                        <a:pt x="61" y="20"/>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Rectangle 30"/>
                <p:cNvSpPr>
                  <a:spLocks noChangeArrowheads="1"/>
                </p:cNvSpPr>
                <p:nvPr/>
              </p:nvSpPr>
              <p:spPr bwMode="auto">
                <a:xfrm>
                  <a:off x="6148388" y="2833688"/>
                  <a:ext cx="195263" cy="247650"/>
                </a:xfrm>
                <a:prstGeom prst="rect">
                  <a:avLst/>
                </a:prstGeom>
                <a:solidFill>
                  <a:srgbClr val="9B4F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Rectangle 31"/>
                <p:cNvSpPr>
                  <a:spLocks noChangeArrowheads="1"/>
                </p:cNvSpPr>
                <p:nvPr/>
              </p:nvSpPr>
              <p:spPr bwMode="auto">
                <a:xfrm>
                  <a:off x="6137275" y="2825750"/>
                  <a:ext cx="215900" cy="79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Rectangle 32"/>
                <p:cNvSpPr>
                  <a:spLocks noChangeArrowheads="1"/>
                </p:cNvSpPr>
                <p:nvPr/>
              </p:nvSpPr>
              <p:spPr bwMode="auto">
                <a:xfrm>
                  <a:off x="6165850" y="2855913"/>
                  <a:ext cx="25400" cy="26988"/>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Rectangle 33"/>
                <p:cNvSpPr>
                  <a:spLocks noChangeArrowheads="1"/>
                </p:cNvSpPr>
                <p:nvPr/>
              </p:nvSpPr>
              <p:spPr bwMode="auto">
                <a:xfrm>
                  <a:off x="6165850" y="2855913"/>
                  <a:ext cx="25400" cy="1270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Rectangle 34"/>
                <p:cNvSpPr>
                  <a:spLocks noChangeArrowheads="1"/>
                </p:cNvSpPr>
                <p:nvPr/>
              </p:nvSpPr>
              <p:spPr bwMode="auto">
                <a:xfrm>
                  <a:off x="6210300" y="2855913"/>
                  <a:ext cx="25400" cy="2698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Rectangle 35"/>
                <p:cNvSpPr>
                  <a:spLocks noChangeArrowheads="1"/>
                </p:cNvSpPr>
                <p:nvPr/>
              </p:nvSpPr>
              <p:spPr bwMode="auto">
                <a:xfrm>
                  <a:off x="6254750" y="2855913"/>
                  <a:ext cx="25400" cy="26988"/>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Rectangle 36"/>
                <p:cNvSpPr>
                  <a:spLocks noChangeArrowheads="1"/>
                </p:cNvSpPr>
                <p:nvPr/>
              </p:nvSpPr>
              <p:spPr bwMode="auto">
                <a:xfrm>
                  <a:off x="6210300" y="3030538"/>
                  <a:ext cx="25400" cy="5080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Rectangle 37"/>
                <p:cNvSpPr>
                  <a:spLocks noChangeArrowheads="1"/>
                </p:cNvSpPr>
                <p:nvPr/>
              </p:nvSpPr>
              <p:spPr bwMode="auto">
                <a:xfrm>
                  <a:off x="6254750" y="3030538"/>
                  <a:ext cx="25400" cy="5080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Rectangle 38"/>
                <p:cNvSpPr>
                  <a:spLocks noChangeArrowheads="1"/>
                </p:cNvSpPr>
                <p:nvPr/>
              </p:nvSpPr>
              <p:spPr bwMode="auto">
                <a:xfrm>
                  <a:off x="6299200" y="2855913"/>
                  <a:ext cx="25400" cy="2698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Rectangle 39"/>
                <p:cNvSpPr>
                  <a:spLocks noChangeArrowheads="1"/>
                </p:cNvSpPr>
                <p:nvPr/>
              </p:nvSpPr>
              <p:spPr bwMode="auto">
                <a:xfrm>
                  <a:off x="6165850" y="290036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Rectangle 40"/>
                <p:cNvSpPr>
                  <a:spLocks noChangeArrowheads="1"/>
                </p:cNvSpPr>
                <p:nvPr/>
              </p:nvSpPr>
              <p:spPr bwMode="auto">
                <a:xfrm>
                  <a:off x="6210300" y="2900363"/>
                  <a:ext cx="25400" cy="2540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Rectangle 41"/>
                <p:cNvSpPr>
                  <a:spLocks noChangeArrowheads="1"/>
                </p:cNvSpPr>
                <p:nvPr/>
              </p:nvSpPr>
              <p:spPr bwMode="auto">
                <a:xfrm>
                  <a:off x="6254750" y="2900363"/>
                  <a:ext cx="25400" cy="2540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Rectangle 42"/>
                <p:cNvSpPr>
                  <a:spLocks noChangeArrowheads="1"/>
                </p:cNvSpPr>
                <p:nvPr/>
              </p:nvSpPr>
              <p:spPr bwMode="auto">
                <a:xfrm>
                  <a:off x="6299200" y="2900363"/>
                  <a:ext cx="25400" cy="254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Rectangle 43"/>
                <p:cNvSpPr>
                  <a:spLocks noChangeArrowheads="1"/>
                </p:cNvSpPr>
                <p:nvPr/>
              </p:nvSpPr>
              <p:spPr bwMode="auto">
                <a:xfrm>
                  <a:off x="6165850" y="2944813"/>
                  <a:ext cx="25400" cy="254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Rectangle 44"/>
                <p:cNvSpPr>
                  <a:spLocks noChangeArrowheads="1"/>
                </p:cNvSpPr>
                <p:nvPr/>
              </p:nvSpPr>
              <p:spPr bwMode="auto">
                <a:xfrm>
                  <a:off x="6210300" y="294481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Rectangle 45"/>
                <p:cNvSpPr>
                  <a:spLocks noChangeArrowheads="1"/>
                </p:cNvSpPr>
                <p:nvPr/>
              </p:nvSpPr>
              <p:spPr bwMode="auto">
                <a:xfrm>
                  <a:off x="6254750" y="2944813"/>
                  <a:ext cx="25400" cy="2540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46"/>
                <p:cNvSpPr>
                  <a:spLocks noChangeArrowheads="1"/>
                </p:cNvSpPr>
                <p:nvPr/>
              </p:nvSpPr>
              <p:spPr bwMode="auto">
                <a:xfrm>
                  <a:off x="6299200" y="2944813"/>
                  <a:ext cx="25400" cy="254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Rectangle 47"/>
                <p:cNvSpPr>
                  <a:spLocks noChangeArrowheads="1"/>
                </p:cNvSpPr>
                <p:nvPr/>
              </p:nvSpPr>
              <p:spPr bwMode="auto">
                <a:xfrm>
                  <a:off x="6165850" y="2989263"/>
                  <a:ext cx="25400" cy="2540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Rectangle 48"/>
                <p:cNvSpPr>
                  <a:spLocks noChangeArrowheads="1"/>
                </p:cNvSpPr>
                <p:nvPr/>
              </p:nvSpPr>
              <p:spPr bwMode="auto">
                <a:xfrm>
                  <a:off x="6210300" y="298926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Rectangle 49"/>
                <p:cNvSpPr>
                  <a:spLocks noChangeArrowheads="1"/>
                </p:cNvSpPr>
                <p:nvPr/>
              </p:nvSpPr>
              <p:spPr bwMode="auto">
                <a:xfrm>
                  <a:off x="6254750" y="298926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Rectangle 50"/>
                <p:cNvSpPr>
                  <a:spLocks noChangeArrowheads="1"/>
                </p:cNvSpPr>
                <p:nvPr/>
              </p:nvSpPr>
              <p:spPr bwMode="auto">
                <a:xfrm>
                  <a:off x="6299200" y="2989263"/>
                  <a:ext cx="25400" cy="2540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Rectangle 51"/>
                <p:cNvSpPr>
                  <a:spLocks noChangeArrowheads="1"/>
                </p:cNvSpPr>
                <p:nvPr/>
              </p:nvSpPr>
              <p:spPr bwMode="auto">
                <a:xfrm>
                  <a:off x="6165850" y="2944813"/>
                  <a:ext cx="25400" cy="1270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Rectangle 52"/>
                <p:cNvSpPr>
                  <a:spLocks noChangeArrowheads="1"/>
                </p:cNvSpPr>
                <p:nvPr/>
              </p:nvSpPr>
              <p:spPr bwMode="auto">
                <a:xfrm>
                  <a:off x="6299200" y="2944813"/>
                  <a:ext cx="25400" cy="1270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Rectangle 53"/>
                <p:cNvSpPr>
                  <a:spLocks noChangeArrowheads="1"/>
                </p:cNvSpPr>
                <p:nvPr/>
              </p:nvSpPr>
              <p:spPr bwMode="auto">
                <a:xfrm>
                  <a:off x="6299200" y="2900363"/>
                  <a:ext cx="25400" cy="1270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Rectangle 61"/>
                <p:cNvSpPr>
                  <a:spLocks noChangeArrowheads="1"/>
                </p:cNvSpPr>
                <p:nvPr/>
              </p:nvSpPr>
              <p:spPr bwMode="auto">
                <a:xfrm>
                  <a:off x="6235700" y="2795588"/>
                  <a:ext cx="76200" cy="301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2"/>
                <p:cNvSpPr>
                  <a:spLocks noChangeArrowheads="1"/>
                </p:cNvSpPr>
                <p:nvPr/>
              </p:nvSpPr>
              <p:spPr bwMode="auto">
                <a:xfrm>
                  <a:off x="6627813" y="2924175"/>
                  <a:ext cx="177800" cy="157163"/>
                </a:xfrm>
                <a:prstGeom prst="rect">
                  <a:avLst/>
                </a:prstGeom>
                <a:solidFill>
                  <a:srgbClr val="009E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Rectangle 63"/>
                <p:cNvSpPr>
                  <a:spLocks noChangeArrowheads="1"/>
                </p:cNvSpPr>
                <p:nvPr/>
              </p:nvSpPr>
              <p:spPr bwMode="auto">
                <a:xfrm>
                  <a:off x="6616700" y="2916238"/>
                  <a:ext cx="188913" cy="7938"/>
                </a:xfrm>
                <a:prstGeom prst="rect">
                  <a:avLst/>
                </a:prstGeom>
                <a:solidFill>
                  <a:srgbClr val="0072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Rectangle 64"/>
                <p:cNvSpPr>
                  <a:spLocks noChangeArrowheads="1"/>
                </p:cNvSpPr>
                <p:nvPr/>
              </p:nvSpPr>
              <p:spPr bwMode="auto">
                <a:xfrm>
                  <a:off x="6689725" y="3030538"/>
                  <a:ext cx="25400" cy="50800"/>
                </a:xfrm>
                <a:prstGeom prst="rect">
                  <a:avLst/>
                </a:prstGeom>
                <a:solidFill>
                  <a:srgbClr val="0072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Rectangle 65"/>
                <p:cNvSpPr>
                  <a:spLocks noChangeArrowheads="1"/>
                </p:cNvSpPr>
                <p:nvPr/>
              </p:nvSpPr>
              <p:spPr bwMode="auto">
                <a:xfrm>
                  <a:off x="6734175" y="3030538"/>
                  <a:ext cx="25400" cy="50800"/>
                </a:xfrm>
                <a:prstGeom prst="rect">
                  <a:avLst/>
                </a:prstGeom>
                <a:solidFill>
                  <a:srgbClr val="0072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Rectangle 66"/>
                <p:cNvSpPr>
                  <a:spLocks noChangeArrowheads="1"/>
                </p:cNvSpPr>
                <p:nvPr/>
              </p:nvSpPr>
              <p:spPr bwMode="auto">
                <a:xfrm>
                  <a:off x="6645275" y="2944813"/>
                  <a:ext cx="25400" cy="254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Rectangle 67"/>
                <p:cNvSpPr>
                  <a:spLocks noChangeArrowheads="1"/>
                </p:cNvSpPr>
                <p:nvPr/>
              </p:nvSpPr>
              <p:spPr bwMode="auto">
                <a:xfrm>
                  <a:off x="6689725" y="294481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Rectangle 68"/>
                <p:cNvSpPr>
                  <a:spLocks noChangeArrowheads="1"/>
                </p:cNvSpPr>
                <p:nvPr/>
              </p:nvSpPr>
              <p:spPr bwMode="auto">
                <a:xfrm>
                  <a:off x="6734175" y="2944813"/>
                  <a:ext cx="25400" cy="25400"/>
                </a:xfrm>
                <a:prstGeom prst="rect">
                  <a:avLst/>
                </a:prstGeom>
                <a:solidFill>
                  <a:srgbClr val="0072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Rectangle 69"/>
                <p:cNvSpPr>
                  <a:spLocks noChangeArrowheads="1"/>
                </p:cNvSpPr>
                <p:nvPr/>
              </p:nvSpPr>
              <p:spPr bwMode="auto">
                <a:xfrm>
                  <a:off x="6778625" y="2944813"/>
                  <a:ext cx="25400" cy="254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Rectangle 70"/>
                <p:cNvSpPr>
                  <a:spLocks noChangeArrowheads="1"/>
                </p:cNvSpPr>
                <p:nvPr/>
              </p:nvSpPr>
              <p:spPr bwMode="auto">
                <a:xfrm>
                  <a:off x="6645275" y="2989263"/>
                  <a:ext cx="25400" cy="25400"/>
                </a:xfrm>
                <a:prstGeom prst="rect">
                  <a:avLst/>
                </a:prstGeom>
                <a:solidFill>
                  <a:srgbClr val="0072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Rectangle 71"/>
                <p:cNvSpPr>
                  <a:spLocks noChangeArrowheads="1"/>
                </p:cNvSpPr>
                <p:nvPr/>
              </p:nvSpPr>
              <p:spPr bwMode="auto">
                <a:xfrm>
                  <a:off x="6689725" y="298926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Rectangle 72"/>
                <p:cNvSpPr>
                  <a:spLocks noChangeArrowheads="1"/>
                </p:cNvSpPr>
                <p:nvPr/>
              </p:nvSpPr>
              <p:spPr bwMode="auto">
                <a:xfrm>
                  <a:off x="6734175" y="298926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Rectangle 73"/>
                <p:cNvSpPr>
                  <a:spLocks noChangeArrowheads="1"/>
                </p:cNvSpPr>
                <p:nvPr/>
              </p:nvSpPr>
              <p:spPr bwMode="auto">
                <a:xfrm>
                  <a:off x="6778625" y="2989263"/>
                  <a:ext cx="25400" cy="25400"/>
                </a:xfrm>
                <a:prstGeom prst="rect">
                  <a:avLst/>
                </a:prstGeom>
                <a:solidFill>
                  <a:srgbClr val="0072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Rectangle 74"/>
                <p:cNvSpPr>
                  <a:spLocks noChangeArrowheads="1"/>
                </p:cNvSpPr>
                <p:nvPr/>
              </p:nvSpPr>
              <p:spPr bwMode="auto">
                <a:xfrm>
                  <a:off x="6645275" y="2944813"/>
                  <a:ext cx="25400" cy="12700"/>
                </a:xfrm>
                <a:prstGeom prst="rect">
                  <a:avLst/>
                </a:prstGeom>
                <a:solidFill>
                  <a:srgbClr val="0072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Rectangle 75"/>
                <p:cNvSpPr>
                  <a:spLocks noChangeArrowheads="1"/>
                </p:cNvSpPr>
                <p:nvPr/>
              </p:nvSpPr>
              <p:spPr bwMode="auto">
                <a:xfrm>
                  <a:off x="6778625" y="2944813"/>
                  <a:ext cx="25400" cy="12700"/>
                </a:xfrm>
                <a:prstGeom prst="rect">
                  <a:avLst/>
                </a:prstGeom>
                <a:solidFill>
                  <a:srgbClr val="0072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Rectangle 76"/>
                <p:cNvSpPr>
                  <a:spLocks noChangeArrowheads="1"/>
                </p:cNvSpPr>
                <p:nvPr/>
              </p:nvSpPr>
              <p:spPr bwMode="auto">
                <a:xfrm>
                  <a:off x="6715125" y="2886075"/>
                  <a:ext cx="76200" cy="301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Rectangle 77"/>
                <p:cNvSpPr>
                  <a:spLocks noChangeArrowheads="1"/>
                </p:cNvSpPr>
                <p:nvPr/>
              </p:nvSpPr>
              <p:spPr bwMode="auto">
                <a:xfrm>
                  <a:off x="6388100" y="2746375"/>
                  <a:ext cx="195263" cy="334963"/>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Rectangle 78"/>
                <p:cNvSpPr>
                  <a:spLocks noChangeArrowheads="1"/>
                </p:cNvSpPr>
                <p:nvPr/>
              </p:nvSpPr>
              <p:spPr bwMode="auto">
                <a:xfrm>
                  <a:off x="6376988" y="2738438"/>
                  <a:ext cx="215900" cy="7938"/>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Rectangle 79"/>
                <p:cNvSpPr>
                  <a:spLocks noChangeArrowheads="1"/>
                </p:cNvSpPr>
                <p:nvPr/>
              </p:nvSpPr>
              <p:spPr bwMode="auto">
                <a:xfrm>
                  <a:off x="6405563" y="2855913"/>
                  <a:ext cx="25400" cy="26988"/>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Rectangle 80"/>
                <p:cNvSpPr>
                  <a:spLocks noChangeArrowheads="1"/>
                </p:cNvSpPr>
                <p:nvPr/>
              </p:nvSpPr>
              <p:spPr bwMode="auto">
                <a:xfrm>
                  <a:off x="6405563" y="2855913"/>
                  <a:ext cx="25400" cy="127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Rectangle 81"/>
                <p:cNvSpPr>
                  <a:spLocks noChangeArrowheads="1"/>
                </p:cNvSpPr>
                <p:nvPr/>
              </p:nvSpPr>
              <p:spPr bwMode="auto">
                <a:xfrm>
                  <a:off x="6450013" y="2855913"/>
                  <a:ext cx="25400" cy="26988"/>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Rectangle 82"/>
                <p:cNvSpPr>
                  <a:spLocks noChangeArrowheads="1"/>
                </p:cNvSpPr>
                <p:nvPr/>
              </p:nvSpPr>
              <p:spPr bwMode="auto">
                <a:xfrm>
                  <a:off x="6494463" y="2855913"/>
                  <a:ext cx="25400" cy="26988"/>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Rectangle 83"/>
                <p:cNvSpPr>
                  <a:spLocks noChangeArrowheads="1"/>
                </p:cNvSpPr>
                <p:nvPr/>
              </p:nvSpPr>
              <p:spPr bwMode="auto">
                <a:xfrm>
                  <a:off x="6450013" y="3030538"/>
                  <a:ext cx="25400" cy="508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Rectangle 84"/>
                <p:cNvSpPr>
                  <a:spLocks noChangeArrowheads="1"/>
                </p:cNvSpPr>
                <p:nvPr/>
              </p:nvSpPr>
              <p:spPr bwMode="auto">
                <a:xfrm>
                  <a:off x="6494463" y="3030538"/>
                  <a:ext cx="25400" cy="508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Rectangle 85"/>
                <p:cNvSpPr>
                  <a:spLocks noChangeArrowheads="1"/>
                </p:cNvSpPr>
                <p:nvPr/>
              </p:nvSpPr>
              <p:spPr bwMode="auto">
                <a:xfrm>
                  <a:off x="6538913" y="2855913"/>
                  <a:ext cx="25400" cy="26988"/>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Rectangle 86"/>
                <p:cNvSpPr>
                  <a:spLocks noChangeArrowheads="1"/>
                </p:cNvSpPr>
                <p:nvPr/>
              </p:nvSpPr>
              <p:spPr bwMode="auto">
                <a:xfrm>
                  <a:off x="6405563" y="290036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Rectangle 87"/>
                <p:cNvSpPr>
                  <a:spLocks noChangeArrowheads="1"/>
                </p:cNvSpPr>
                <p:nvPr/>
              </p:nvSpPr>
              <p:spPr bwMode="auto">
                <a:xfrm>
                  <a:off x="6450013" y="2900363"/>
                  <a:ext cx="25400"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Rectangle 88"/>
                <p:cNvSpPr>
                  <a:spLocks noChangeArrowheads="1"/>
                </p:cNvSpPr>
                <p:nvPr/>
              </p:nvSpPr>
              <p:spPr bwMode="auto">
                <a:xfrm>
                  <a:off x="6494463" y="2900363"/>
                  <a:ext cx="25400"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Rectangle 89"/>
                <p:cNvSpPr>
                  <a:spLocks noChangeArrowheads="1"/>
                </p:cNvSpPr>
                <p:nvPr/>
              </p:nvSpPr>
              <p:spPr bwMode="auto">
                <a:xfrm>
                  <a:off x="6538913" y="2900363"/>
                  <a:ext cx="25400" cy="254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Rectangle 90"/>
                <p:cNvSpPr>
                  <a:spLocks noChangeArrowheads="1"/>
                </p:cNvSpPr>
                <p:nvPr/>
              </p:nvSpPr>
              <p:spPr bwMode="auto">
                <a:xfrm>
                  <a:off x="6405563" y="2944813"/>
                  <a:ext cx="25400" cy="254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Rectangle 91"/>
                <p:cNvSpPr>
                  <a:spLocks noChangeArrowheads="1"/>
                </p:cNvSpPr>
                <p:nvPr/>
              </p:nvSpPr>
              <p:spPr bwMode="auto">
                <a:xfrm>
                  <a:off x="6450013" y="294481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Rectangle 92"/>
                <p:cNvSpPr>
                  <a:spLocks noChangeArrowheads="1"/>
                </p:cNvSpPr>
                <p:nvPr/>
              </p:nvSpPr>
              <p:spPr bwMode="auto">
                <a:xfrm>
                  <a:off x="6494463" y="2944813"/>
                  <a:ext cx="25400"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Rectangle 93"/>
                <p:cNvSpPr>
                  <a:spLocks noChangeArrowheads="1"/>
                </p:cNvSpPr>
                <p:nvPr/>
              </p:nvSpPr>
              <p:spPr bwMode="auto">
                <a:xfrm>
                  <a:off x="6538913" y="2944813"/>
                  <a:ext cx="25400" cy="254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Rectangle 94"/>
                <p:cNvSpPr>
                  <a:spLocks noChangeArrowheads="1"/>
                </p:cNvSpPr>
                <p:nvPr/>
              </p:nvSpPr>
              <p:spPr bwMode="auto">
                <a:xfrm>
                  <a:off x="6405563" y="2989263"/>
                  <a:ext cx="25400"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Rectangle 95"/>
                <p:cNvSpPr>
                  <a:spLocks noChangeArrowheads="1"/>
                </p:cNvSpPr>
                <p:nvPr/>
              </p:nvSpPr>
              <p:spPr bwMode="auto">
                <a:xfrm>
                  <a:off x="6450013" y="2989263"/>
                  <a:ext cx="25400"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Rectangle 96"/>
                <p:cNvSpPr>
                  <a:spLocks noChangeArrowheads="1"/>
                </p:cNvSpPr>
                <p:nvPr/>
              </p:nvSpPr>
              <p:spPr bwMode="auto">
                <a:xfrm>
                  <a:off x="6494463" y="298926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Rectangle 97"/>
                <p:cNvSpPr>
                  <a:spLocks noChangeArrowheads="1"/>
                </p:cNvSpPr>
                <p:nvPr/>
              </p:nvSpPr>
              <p:spPr bwMode="auto">
                <a:xfrm>
                  <a:off x="6538913" y="2989263"/>
                  <a:ext cx="25400"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Rectangle 98"/>
                <p:cNvSpPr>
                  <a:spLocks noChangeArrowheads="1"/>
                </p:cNvSpPr>
                <p:nvPr/>
              </p:nvSpPr>
              <p:spPr bwMode="auto">
                <a:xfrm>
                  <a:off x="6405563" y="2944813"/>
                  <a:ext cx="25400" cy="127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Rectangle 99"/>
                <p:cNvSpPr>
                  <a:spLocks noChangeArrowheads="1"/>
                </p:cNvSpPr>
                <p:nvPr/>
              </p:nvSpPr>
              <p:spPr bwMode="auto">
                <a:xfrm>
                  <a:off x="6538913" y="2944813"/>
                  <a:ext cx="25400" cy="127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Rectangle 100"/>
                <p:cNvSpPr>
                  <a:spLocks noChangeArrowheads="1"/>
                </p:cNvSpPr>
                <p:nvPr/>
              </p:nvSpPr>
              <p:spPr bwMode="auto">
                <a:xfrm>
                  <a:off x="6538913" y="2900363"/>
                  <a:ext cx="25400" cy="127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Rectangle 101"/>
                <p:cNvSpPr>
                  <a:spLocks noChangeArrowheads="1"/>
                </p:cNvSpPr>
                <p:nvPr/>
              </p:nvSpPr>
              <p:spPr bwMode="auto">
                <a:xfrm>
                  <a:off x="6405563" y="2767013"/>
                  <a:ext cx="25400" cy="254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Rectangle 102"/>
                <p:cNvSpPr>
                  <a:spLocks noChangeArrowheads="1"/>
                </p:cNvSpPr>
                <p:nvPr/>
              </p:nvSpPr>
              <p:spPr bwMode="auto">
                <a:xfrm>
                  <a:off x="6405563" y="2767013"/>
                  <a:ext cx="25400" cy="14288"/>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Rectangle 103"/>
                <p:cNvSpPr>
                  <a:spLocks noChangeArrowheads="1"/>
                </p:cNvSpPr>
                <p:nvPr/>
              </p:nvSpPr>
              <p:spPr bwMode="auto">
                <a:xfrm>
                  <a:off x="6450013" y="2767013"/>
                  <a:ext cx="25400"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Rectangle 104"/>
                <p:cNvSpPr>
                  <a:spLocks noChangeArrowheads="1"/>
                </p:cNvSpPr>
                <p:nvPr/>
              </p:nvSpPr>
              <p:spPr bwMode="auto">
                <a:xfrm>
                  <a:off x="6494463" y="276701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Rectangle 105"/>
                <p:cNvSpPr>
                  <a:spLocks noChangeArrowheads="1"/>
                </p:cNvSpPr>
                <p:nvPr/>
              </p:nvSpPr>
              <p:spPr bwMode="auto">
                <a:xfrm>
                  <a:off x="6538913" y="2767013"/>
                  <a:ext cx="25400"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Rectangle 106"/>
                <p:cNvSpPr>
                  <a:spLocks noChangeArrowheads="1"/>
                </p:cNvSpPr>
                <p:nvPr/>
              </p:nvSpPr>
              <p:spPr bwMode="auto">
                <a:xfrm>
                  <a:off x="6405563" y="2811463"/>
                  <a:ext cx="25400" cy="254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Rectangle 107"/>
                <p:cNvSpPr>
                  <a:spLocks noChangeArrowheads="1"/>
                </p:cNvSpPr>
                <p:nvPr/>
              </p:nvSpPr>
              <p:spPr bwMode="auto">
                <a:xfrm>
                  <a:off x="6450013" y="2811463"/>
                  <a:ext cx="25400"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Rectangle 108"/>
                <p:cNvSpPr>
                  <a:spLocks noChangeArrowheads="1"/>
                </p:cNvSpPr>
                <p:nvPr/>
              </p:nvSpPr>
              <p:spPr bwMode="auto">
                <a:xfrm>
                  <a:off x="6494463" y="2811463"/>
                  <a:ext cx="25400"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Rectangle 109"/>
                <p:cNvSpPr>
                  <a:spLocks noChangeArrowheads="1"/>
                </p:cNvSpPr>
                <p:nvPr/>
              </p:nvSpPr>
              <p:spPr bwMode="auto">
                <a:xfrm>
                  <a:off x="6538913" y="2811463"/>
                  <a:ext cx="25400" cy="254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Rectangle 110"/>
                <p:cNvSpPr>
                  <a:spLocks noChangeArrowheads="1"/>
                </p:cNvSpPr>
                <p:nvPr/>
              </p:nvSpPr>
              <p:spPr bwMode="auto">
                <a:xfrm>
                  <a:off x="6538913" y="2811463"/>
                  <a:ext cx="25400" cy="127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Rectangle 111"/>
                <p:cNvSpPr>
                  <a:spLocks noChangeArrowheads="1"/>
                </p:cNvSpPr>
                <p:nvPr/>
              </p:nvSpPr>
              <p:spPr bwMode="auto">
                <a:xfrm>
                  <a:off x="6419850" y="2708275"/>
                  <a:ext cx="23813" cy="301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Rectangle 112"/>
                <p:cNvSpPr>
                  <a:spLocks noChangeArrowheads="1"/>
                </p:cNvSpPr>
                <p:nvPr/>
              </p:nvSpPr>
              <p:spPr bwMode="auto">
                <a:xfrm>
                  <a:off x="6451600" y="2708275"/>
                  <a:ext cx="22225" cy="301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Rectangle 113"/>
                <p:cNvSpPr>
                  <a:spLocks noChangeArrowheads="1"/>
                </p:cNvSpPr>
                <p:nvPr/>
              </p:nvSpPr>
              <p:spPr bwMode="auto">
                <a:xfrm>
                  <a:off x="6327775" y="3068638"/>
                  <a:ext cx="74613" cy="12700"/>
                </a:xfrm>
                <a:prstGeom prst="rect">
                  <a:avLst/>
                </a:prstGeom>
                <a:solidFill>
                  <a:srgbClr val="7FBA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Rectangle 114"/>
                <p:cNvSpPr>
                  <a:spLocks noChangeArrowheads="1"/>
                </p:cNvSpPr>
                <p:nvPr/>
              </p:nvSpPr>
              <p:spPr bwMode="auto">
                <a:xfrm>
                  <a:off x="6538913" y="3068638"/>
                  <a:ext cx="106363" cy="12700"/>
                </a:xfrm>
                <a:prstGeom prst="rect">
                  <a:avLst/>
                </a:prstGeom>
                <a:solidFill>
                  <a:srgbClr val="7FBA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115"/>
                <p:cNvSpPr>
                  <a:spLocks/>
                </p:cNvSpPr>
                <p:nvPr/>
              </p:nvSpPr>
              <p:spPr bwMode="auto">
                <a:xfrm>
                  <a:off x="6010275" y="2376488"/>
                  <a:ext cx="377825" cy="249238"/>
                </a:xfrm>
                <a:custGeom>
                  <a:avLst/>
                  <a:gdLst>
                    <a:gd name="T0" fmla="*/ 387 w 460"/>
                    <a:gd name="T1" fmla="*/ 133 h 303"/>
                    <a:gd name="T2" fmla="*/ 387 w 460"/>
                    <a:gd name="T3" fmla="*/ 127 h 303"/>
                    <a:gd name="T4" fmla="*/ 260 w 460"/>
                    <a:gd name="T5" fmla="*/ 0 h 303"/>
                    <a:gd name="T6" fmla="*/ 154 w 460"/>
                    <a:gd name="T7" fmla="*/ 57 h 303"/>
                    <a:gd name="T8" fmla="*/ 119 w 460"/>
                    <a:gd name="T9" fmla="*/ 47 h 303"/>
                    <a:gd name="T10" fmla="*/ 78 w 460"/>
                    <a:gd name="T11" fmla="*/ 60 h 303"/>
                    <a:gd name="T12" fmla="*/ 46 w 460"/>
                    <a:gd name="T13" fmla="*/ 119 h 303"/>
                    <a:gd name="T14" fmla="*/ 0 w 460"/>
                    <a:gd name="T15" fmla="*/ 203 h 303"/>
                    <a:gd name="T16" fmla="*/ 89 w 460"/>
                    <a:gd name="T17" fmla="*/ 303 h 303"/>
                    <a:gd name="T18" fmla="*/ 100 w 460"/>
                    <a:gd name="T19" fmla="*/ 303 h 303"/>
                    <a:gd name="T20" fmla="*/ 110 w 460"/>
                    <a:gd name="T21" fmla="*/ 303 h 303"/>
                    <a:gd name="T22" fmla="*/ 317 w 460"/>
                    <a:gd name="T23" fmla="*/ 303 h 303"/>
                    <a:gd name="T24" fmla="*/ 321 w 460"/>
                    <a:gd name="T25" fmla="*/ 303 h 303"/>
                    <a:gd name="T26" fmla="*/ 327 w 460"/>
                    <a:gd name="T27" fmla="*/ 303 h 303"/>
                    <a:gd name="T28" fmla="*/ 342 w 460"/>
                    <a:gd name="T29" fmla="*/ 303 h 303"/>
                    <a:gd name="T30" fmla="*/ 375 w 460"/>
                    <a:gd name="T31" fmla="*/ 303 h 303"/>
                    <a:gd name="T32" fmla="*/ 460 w 460"/>
                    <a:gd name="T33" fmla="*/ 217 h 303"/>
                    <a:gd name="T34" fmla="*/ 387 w 460"/>
                    <a:gd name="T35" fmla="*/ 13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0" h="303">
                      <a:moveTo>
                        <a:pt x="387" y="133"/>
                      </a:moveTo>
                      <a:cubicBezTo>
                        <a:pt x="387" y="131"/>
                        <a:pt x="387" y="128"/>
                        <a:pt x="387" y="127"/>
                      </a:cubicBezTo>
                      <a:cubicBezTo>
                        <a:pt x="387" y="57"/>
                        <a:pt x="330" y="0"/>
                        <a:pt x="260" y="0"/>
                      </a:cubicBezTo>
                      <a:cubicBezTo>
                        <a:pt x="216" y="0"/>
                        <a:pt x="177" y="23"/>
                        <a:pt x="154" y="57"/>
                      </a:cubicBezTo>
                      <a:cubicBezTo>
                        <a:pt x="144" y="51"/>
                        <a:pt x="132" y="47"/>
                        <a:pt x="119" y="47"/>
                      </a:cubicBezTo>
                      <a:cubicBezTo>
                        <a:pt x="104" y="47"/>
                        <a:pt x="90" y="52"/>
                        <a:pt x="78" y="60"/>
                      </a:cubicBezTo>
                      <a:cubicBezTo>
                        <a:pt x="59" y="73"/>
                        <a:pt x="46" y="94"/>
                        <a:pt x="46" y="119"/>
                      </a:cubicBezTo>
                      <a:cubicBezTo>
                        <a:pt x="19" y="137"/>
                        <a:pt x="0" y="168"/>
                        <a:pt x="0" y="203"/>
                      </a:cubicBezTo>
                      <a:cubicBezTo>
                        <a:pt x="0" y="254"/>
                        <a:pt x="39" y="297"/>
                        <a:pt x="89" y="303"/>
                      </a:cubicBezTo>
                      <a:cubicBezTo>
                        <a:pt x="92" y="303"/>
                        <a:pt x="97" y="303"/>
                        <a:pt x="100" y="303"/>
                      </a:cubicBezTo>
                      <a:cubicBezTo>
                        <a:pt x="103" y="303"/>
                        <a:pt x="107" y="303"/>
                        <a:pt x="110" y="303"/>
                      </a:cubicBezTo>
                      <a:cubicBezTo>
                        <a:pt x="157" y="303"/>
                        <a:pt x="266" y="303"/>
                        <a:pt x="317" y="303"/>
                      </a:cubicBezTo>
                      <a:cubicBezTo>
                        <a:pt x="319" y="303"/>
                        <a:pt x="320" y="303"/>
                        <a:pt x="321" y="303"/>
                      </a:cubicBezTo>
                      <a:cubicBezTo>
                        <a:pt x="327" y="303"/>
                        <a:pt x="327" y="303"/>
                        <a:pt x="327" y="303"/>
                      </a:cubicBezTo>
                      <a:cubicBezTo>
                        <a:pt x="329" y="303"/>
                        <a:pt x="337" y="303"/>
                        <a:pt x="342" y="303"/>
                      </a:cubicBezTo>
                      <a:cubicBezTo>
                        <a:pt x="375" y="303"/>
                        <a:pt x="375" y="303"/>
                        <a:pt x="375" y="303"/>
                      </a:cubicBezTo>
                      <a:cubicBezTo>
                        <a:pt x="422" y="302"/>
                        <a:pt x="460" y="264"/>
                        <a:pt x="460" y="217"/>
                      </a:cubicBezTo>
                      <a:cubicBezTo>
                        <a:pt x="460" y="174"/>
                        <a:pt x="428" y="139"/>
                        <a:pt x="387" y="133"/>
                      </a:cubicBezTo>
                      <a:close/>
                    </a:path>
                  </a:pathLst>
                </a:custGeom>
                <a:solidFill>
                  <a:srgbClr val="6DC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116"/>
                <p:cNvSpPr>
                  <a:spLocks/>
                </p:cNvSpPr>
                <p:nvPr/>
              </p:nvSpPr>
              <p:spPr bwMode="auto">
                <a:xfrm>
                  <a:off x="6005513" y="2541588"/>
                  <a:ext cx="458788" cy="468313"/>
                </a:xfrm>
                <a:custGeom>
                  <a:avLst/>
                  <a:gdLst>
                    <a:gd name="T0" fmla="*/ 557 w 561"/>
                    <a:gd name="T1" fmla="*/ 563 h 570"/>
                    <a:gd name="T2" fmla="*/ 443 w 561"/>
                    <a:gd name="T3" fmla="*/ 409 h 570"/>
                    <a:gd name="T4" fmla="*/ 395 w 561"/>
                    <a:gd name="T5" fmla="*/ 32 h 570"/>
                    <a:gd name="T6" fmla="*/ 402 w 561"/>
                    <a:gd name="T7" fmla="*/ 31 h 570"/>
                    <a:gd name="T8" fmla="*/ 473 w 561"/>
                    <a:gd name="T9" fmla="*/ 4 h 570"/>
                    <a:gd name="T10" fmla="*/ 470 w 561"/>
                    <a:gd name="T11" fmla="*/ 0 h 570"/>
                    <a:gd name="T12" fmla="*/ 466 w 561"/>
                    <a:gd name="T13" fmla="*/ 4 h 570"/>
                    <a:gd name="T14" fmla="*/ 401 w 561"/>
                    <a:gd name="T15" fmla="*/ 23 h 570"/>
                    <a:gd name="T16" fmla="*/ 237 w 561"/>
                    <a:gd name="T17" fmla="*/ 33 h 570"/>
                    <a:gd name="T18" fmla="*/ 73 w 561"/>
                    <a:gd name="T19" fmla="*/ 23 h 570"/>
                    <a:gd name="T20" fmla="*/ 8 w 561"/>
                    <a:gd name="T21" fmla="*/ 4 h 570"/>
                    <a:gd name="T22" fmla="*/ 4 w 561"/>
                    <a:gd name="T23" fmla="*/ 0 h 570"/>
                    <a:gd name="T24" fmla="*/ 0 w 561"/>
                    <a:gd name="T25" fmla="*/ 4 h 570"/>
                    <a:gd name="T26" fmla="*/ 72 w 561"/>
                    <a:gd name="T27" fmla="*/ 31 h 570"/>
                    <a:gd name="T28" fmla="*/ 237 w 561"/>
                    <a:gd name="T29" fmla="*/ 40 h 570"/>
                    <a:gd name="T30" fmla="*/ 387 w 561"/>
                    <a:gd name="T31" fmla="*/ 33 h 570"/>
                    <a:gd name="T32" fmla="*/ 436 w 561"/>
                    <a:gd name="T33" fmla="*/ 411 h 570"/>
                    <a:gd name="T34" fmla="*/ 557 w 561"/>
                    <a:gd name="T35" fmla="*/ 570 h 570"/>
                    <a:gd name="T36" fmla="*/ 561 w 561"/>
                    <a:gd name="T37" fmla="*/ 567 h 570"/>
                    <a:gd name="T38" fmla="*/ 557 w 561"/>
                    <a:gd name="T39" fmla="*/ 563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1" h="570">
                      <a:moveTo>
                        <a:pt x="557" y="563"/>
                      </a:moveTo>
                      <a:cubicBezTo>
                        <a:pt x="515" y="563"/>
                        <a:pt x="474" y="507"/>
                        <a:pt x="443" y="409"/>
                      </a:cubicBezTo>
                      <a:cubicBezTo>
                        <a:pt x="412" y="308"/>
                        <a:pt x="395" y="174"/>
                        <a:pt x="395" y="32"/>
                      </a:cubicBezTo>
                      <a:cubicBezTo>
                        <a:pt x="397" y="31"/>
                        <a:pt x="400" y="31"/>
                        <a:pt x="402" y="31"/>
                      </a:cubicBezTo>
                      <a:cubicBezTo>
                        <a:pt x="473" y="21"/>
                        <a:pt x="473" y="8"/>
                        <a:pt x="473" y="4"/>
                      </a:cubicBezTo>
                      <a:cubicBezTo>
                        <a:pt x="473" y="2"/>
                        <a:pt x="472" y="0"/>
                        <a:pt x="470" y="0"/>
                      </a:cubicBezTo>
                      <a:cubicBezTo>
                        <a:pt x="468" y="0"/>
                        <a:pt x="466" y="2"/>
                        <a:pt x="466" y="4"/>
                      </a:cubicBezTo>
                      <a:cubicBezTo>
                        <a:pt x="466" y="4"/>
                        <a:pt x="465" y="14"/>
                        <a:pt x="401" y="23"/>
                      </a:cubicBezTo>
                      <a:cubicBezTo>
                        <a:pt x="357" y="30"/>
                        <a:pt x="299" y="33"/>
                        <a:pt x="237" y="33"/>
                      </a:cubicBezTo>
                      <a:cubicBezTo>
                        <a:pt x="175" y="33"/>
                        <a:pt x="117" y="30"/>
                        <a:pt x="73" y="23"/>
                      </a:cubicBezTo>
                      <a:cubicBezTo>
                        <a:pt x="9" y="14"/>
                        <a:pt x="8" y="4"/>
                        <a:pt x="8" y="4"/>
                      </a:cubicBezTo>
                      <a:cubicBezTo>
                        <a:pt x="8" y="2"/>
                        <a:pt x="6" y="0"/>
                        <a:pt x="4" y="0"/>
                      </a:cubicBezTo>
                      <a:cubicBezTo>
                        <a:pt x="2" y="0"/>
                        <a:pt x="0" y="2"/>
                        <a:pt x="0" y="4"/>
                      </a:cubicBezTo>
                      <a:cubicBezTo>
                        <a:pt x="0" y="8"/>
                        <a:pt x="0" y="21"/>
                        <a:pt x="72" y="31"/>
                      </a:cubicBezTo>
                      <a:cubicBezTo>
                        <a:pt x="116" y="37"/>
                        <a:pt x="175" y="40"/>
                        <a:pt x="237" y="40"/>
                      </a:cubicBezTo>
                      <a:cubicBezTo>
                        <a:pt x="293" y="40"/>
                        <a:pt x="345" y="38"/>
                        <a:pt x="387" y="33"/>
                      </a:cubicBezTo>
                      <a:cubicBezTo>
                        <a:pt x="387" y="176"/>
                        <a:pt x="405" y="310"/>
                        <a:pt x="436" y="411"/>
                      </a:cubicBezTo>
                      <a:cubicBezTo>
                        <a:pt x="468" y="514"/>
                        <a:pt x="511" y="570"/>
                        <a:pt x="557" y="570"/>
                      </a:cubicBezTo>
                      <a:cubicBezTo>
                        <a:pt x="559" y="570"/>
                        <a:pt x="561" y="569"/>
                        <a:pt x="561" y="567"/>
                      </a:cubicBezTo>
                      <a:cubicBezTo>
                        <a:pt x="561" y="565"/>
                        <a:pt x="559" y="563"/>
                        <a:pt x="557" y="563"/>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117"/>
                <p:cNvSpPr>
                  <a:spLocks/>
                </p:cNvSpPr>
                <p:nvPr/>
              </p:nvSpPr>
              <p:spPr bwMode="auto">
                <a:xfrm>
                  <a:off x="6410325" y="2371725"/>
                  <a:ext cx="244475" cy="161925"/>
                </a:xfrm>
                <a:custGeom>
                  <a:avLst/>
                  <a:gdLst>
                    <a:gd name="T0" fmla="*/ 251 w 299"/>
                    <a:gd name="T1" fmla="*/ 87 h 197"/>
                    <a:gd name="T2" fmla="*/ 251 w 299"/>
                    <a:gd name="T3" fmla="*/ 83 h 197"/>
                    <a:gd name="T4" fmla="*/ 169 w 299"/>
                    <a:gd name="T5" fmla="*/ 0 h 197"/>
                    <a:gd name="T6" fmla="*/ 100 w 299"/>
                    <a:gd name="T7" fmla="*/ 37 h 197"/>
                    <a:gd name="T8" fmla="*/ 78 w 299"/>
                    <a:gd name="T9" fmla="*/ 31 h 197"/>
                    <a:gd name="T10" fmla="*/ 51 w 299"/>
                    <a:gd name="T11" fmla="*/ 39 h 197"/>
                    <a:gd name="T12" fmla="*/ 30 w 299"/>
                    <a:gd name="T13" fmla="*/ 78 h 197"/>
                    <a:gd name="T14" fmla="*/ 0 w 299"/>
                    <a:gd name="T15" fmla="*/ 132 h 197"/>
                    <a:gd name="T16" fmla="*/ 58 w 299"/>
                    <a:gd name="T17" fmla="*/ 197 h 197"/>
                    <a:gd name="T18" fmla="*/ 65 w 299"/>
                    <a:gd name="T19" fmla="*/ 197 h 197"/>
                    <a:gd name="T20" fmla="*/ 72 w 299"/>
                    <a:gd name="T21" fmla="*/ 197 h 197"/>
                    <a:gd name="T22" fmla="*/ 206 w 299"/>
                    <a:gd name="T23" fmla="*/ 197 h 197"/>
                    <a:gd name="T24" fmla="*/ 209 w 299"/>
                    <a:gd name="T25" fmla="*/ 197 h 197"/>
                    <a:gd name="T26" fmla="*/ 212 w 299"/>
                    <a:gd name="T27" fmla="*/ 197 h 197"/>
                    <a:gd name="T28" fmla="*/ 222 w 299"/>
                    <a:gd name="T29" fmla="*/ 197 h 197"/>
                    <a:gd name="T30" fmla="*/ 244 w 299"/>
                    <a:gd name="T31" fmla="*/ 197 h 197"/>
                    <a:gd name="T32" fmla="*/ 299 w 299"/>
                    <a:gd name="T33" fmla="*/ 142 h 197"/>
                    <a:gd name="T34" fmla="*/ 251 w 299"/>
                    <a:gd name="T35" fmla="*/ 8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9" h="197">
                      <a:moveTo>
                        <a:pt x="251" y="87"/>
                      </a:moveTo>
                      <a:cubicBezTo>
                        <a:pt x="251" y="86"/>
                        <a:pt x="251" y="84"/>
                        <a:pt x="251" y="83"/>
                      </a:cubicBezTo>
                      <a:cubicBezTo>
                        <a:pt x="251" y="37"/>
                        <a:pt x="215" y="0"/>
                        <a:pt x="169" y="0"/>
                      </a:cubicBezTo>
                      <a:cubicBezTo>
                        <a:pt x="140" y="0"/>
                        <a:pt x="115" y="15"/>
                        <a:pt x="100" y="37"/>
                      </a:cubicBezTo>
                      <a:cubicBezTo>
                        <a:pt x="94" y="33"/>
                        <a:pt x="86" y="31"/>
                        <a:pt x="78" y="31"/>
                      </a:cubicBezTo>
                      <a:cubicBezTo>
                        <a:pt x="68" y="31"/>
                        <a:pt x="58" y="34"/>
                        <a:pt x="51" y="39"/>
                      </a:cubicBezTo>
                      <a:cubicBezTo>
                        <a:pt x="38" y="48"/>
                        <a:pt x="30" y="62"/>
                        <a:pt x="30" y="78"/>
                      </a:cubicBezTo>
                      <a:cubicBezTo>
                        <a:pt x="12" y="89"/>
                        <a:pt x="0" y="110"/>
                        <a:pt x="0" y="132"/>
                      </a:cubicBezTo>
                      <a:cubicBezTo>
                        <a:pt x="0" y="166"/>
                        <a:pt x="25" y="193"/>
                        <a:pt x="58" y="197"/>
                      </a:cubicBezTo>
                      <a:cubicBezTo>
                        <a:pt x="60" y="197"/>
                        <a:pt x="63" y="197"/>
                        <a:pt x="65" y="197"/>
                      </a:cubicBezTo>
                      <a:cubicBezTo>
                        <a:pt x="67" y="197"/>
                        <a:pt x="69" y="197"/>
                        <a:pt x="72" y="197"/>
                      </a:cubicBezTo>
                      <a:cubicBezTo>
                        <a:pt x="102" y="197"/>
                        <a:pt x="173" y="197"/>
                        <a:pt x="206" y="197"/>
                      </a:cubicBezTo>
                      <a:cubicBezTo>
                        <a:pt x="207" y="197"/>
                        <a:pt x="208" y="197"/>
                        <a:pt x="209" y="197"/>
                      </a:cubicBezTo>
                      <a:cubicBezTo>
                        <a:pt x="212" y="197"/>
                        <a:pt x="212" y="197"/>
                        <a:pt x="212" y="197"/>
                      </a:cubicBezTo>
                      <a:cubicBezTo>
                        <a:pt x="214" y="197"/>
                        <a:pt x="219" y="197"/>
                        <a:pt x="222" y="197"/>
                      </a:cubicBezTo>
                      <a:cubicBezTo>
                        <a:pt x="244" y="197"/>
                        <a:pt x="244" y="197"/>
                        <a:pt x="244" y="197"/>
                      </a:cubicBezTo>
                      <a:cubicBezTo>
                        <a:pt x="275" y="197"/>
                        <a:pt x="299" y="172"/>
                        <a:pt x="299" y="142"/>
                      </a:cubicBezTo>
                      <a:cubicBezTo>
                        <a:pt x="299" y="114"/>
                        <a:pt x="278" y="91"/>
                        <a:pt x="251" y="87"/>
                      </a:cubicBezTo>
                      <a:close/>
                    </a:path>
                  </a:pathLst>
                </a:custGeom>
                <a:solidFill>
                  <a:srgbClr val="6DC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118"/>
                <p:cNvSpPr>
                  <a:spLocks/>
                </p:cNvSpPr>
                <p:nvPr/>
              </p:nvSpPr>
              <p:spPr bwMode="auto">
                <a:xfrm>
                  <a:off x="6403975" y="2479675"/>
                  <a:ext cx="255588" cy="530225"/>
                </a:xfrm>
                <a:custGeom>
                  <a:avLst/>
                  <a:gdLst>
                    <a:gd name="T0" fmla="*/ 308 w 311"/>
                    <a:gd name="T1" fmla="*/ 638 h 645"/>
                    <a:gd name="T2" fmla="*/ 166 w 311"/>
                    <a:gd name="T3" fmla="*/ 460 h 645"/>
                    <a:gd name="T4" fmla="*/ 106 w 311"/>
                    <a:gd name="T5" fmla="*/ 28 h 645"/>
                    <a:gd name="T6" fmla="*/ 156 w 311"/>
                    <a:gd name="T7" fmla="*/ 29 h 645"/>
                    <a:gd name="T8" fmla="*/ 311 w 311"/>
                    <a:gd name="T9" fmla="*/ 4 h 645"/>
                    <a:gd name="T10" fmla="*/ 308 w 311"/>
                    <a:gd name="T11" fmla="*/ 0 h 645"/>
                    <a:gd name="T12" fmla="*/ 304 w 311"/>
                    <a:gd name="T13" fmla="*/ 4 h 645"/>
                    <a:gd name="T14" fmla="*/ 156 w 311"/>
                    <a:gd name="T15" fmla="*/ 21 h 645"/>
                    <a:gd name="T16" fmla="*/ 7 w 311"/>
                    <a:gd name="T17" fmla="*/ 4 h 645"/>
                    <a:gd name="T18" fmla="*/ 3 w 311"/>
                    <a:gd name="T19" fmla="*/ 0 h 645"/>
                    <a:gd name="T20" fmla="*/ 0 w 311"/>
                    <a:gd name="T21" fmla="*/ 4 h 645"/>
                    <a:gd name="T22" fmla="*/ 99 w 311"/>
                    <a:gd name="T23" fmla="*/ 27 h 645"/>
                    <a:gd name="T24" fmla="*/ 159 w 311"/>
                    <a:gd name="T25" fmla="*/ 462 h 645"/>
                    <a:gd name="T26" fmla="*/ 308 w 311"/>
                    <a:gd name="T27" fmla="*/ 645 h 645"/>
                    <a:gd name="T28" fmla="*/ 311 w 311"/>
                    <a:gd name="T29" fmla="*/ 642 h 645"/>
                    <a:gd name="T30" fmla="*/ 308 w 311"/>
                    <a:gd name="T31" fmla="*/ 638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1" h="645">
                      <a:moveTo>
                        <a:pt x="308" y="638"/>
                      </a:moveTo>
                      <a:cubicBezTo>
                        <a:pt x="255" y="638"/>
                        <a:pt x="204" y="575"/>
                        <a:pt x="166" y="460"/>
                      </a:cubicBezTo>
                      <a:cubicBezTo>
                        <a:pt x="128" y="345"/>
                        <a:pt x="106" y="191"/>
                        <a:pt x="106" y="28"/>
                      </a:cubicBezTo>
                      <a:cubicBezTo>
                        <a:pt x="132" y="29"/>
                        <a:pt x="153" y="29"/>
                        <a:pt x="156" y="29"/>
                      </a:cubicBezTo>
                      <a:cubicBezTo>
                        <a:pt x="162" y="29"/>
                        <a:pt x="311" y="29"/>
                        <a:pt x="311" y="4"/>
                      </a:cubicBezTo>
                      <a:cubicBezTo>
                        <a:pt x="311" y="2"/>
                        <a:pt x="310" y="0"/>
                        <a:pt x="308" y="0"/>
                      </a:cubicBezTo>
                      <a:cubicBezTo>
                        <a:pt x="306" y="0"/>
                        <a:pt x="304" y="1"/>
                        <a:pt x="304" y="4"/>
                      </a:cubicBezTo>
                      <a:cubicBezTo>
                        <a:pt x="302" y="10"/>
                        <a:pt x="250" y="21"/>
                        <a:pt x="156" y="21"/>
                      </a:cubicBezTo>
                      <a:cubicBezTo>
                        <a:pt x="61" y="21"/>
                        <a:pt x="10" y="10"/>
                        <a:pt x="7" y="4"/>
                      </a:cubicBezTo>
                      <a:cubicBezTo>
                        <a:pt x="7" y="2"/>
                        <a:pt x="5" y="0"/>
                        <a:pt x="3" y="0"/>
                      </a:cubicBezTo>
                      <a:cubicBezTo>
                        <a:pt x="1" y="0"/>
                        <a:pt x="0" y="2"/>
                        <a:pt x="0" y="4"/>
                      </a:cubicBezTo>
                      <a:cubicBezTo>
                        <a:pt x="0" y="19"/>
                        <a:pt x="54" y="25"/>
                        <a:pt x="99" y="27"/>
                      </a:cubicBezTo>
                      <a:cubicBezTo>
                        <a:pt x="99" y="192"/>
                        <a:pt x="120" y="346"/>
                        <a:pt x="159" y="462"/>
                      </a:cubicBezTo>
                      <a:cubicBezTo>
                        <a:pt x="198" y="580"/>
                        <a:pt x="251" y="645"/>
                        <a:pt x="308" y="645"/>
                      </a:cubicBezTo>
                      <a:cubicBezTo>
                        <a:pt x="310" y="645"/>
                        <a:pt x="311" y="644"/>
                        <a:pt x="311" y="642"/>
                      </a:cubicBezTo>
                      <a:cubicBezTo>
                        <a:pt x="311" y="640"/>
                        <a:pt x="310" y="638"/>
                        <a:pt x="308" y="638"/>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35" name="Group 334"/>
            <p:cNvGrpSpPr/>
            <p:nvPr/>
          </p:nvGrpSpPr>
          <p:grpSpPr>
            <a:xfrm>
              <a:off x="8459026" y="2365089"/>
              <a:ext cx="967705" cy="976760"/>
              <a:chOff x="8476293" y="2365089"/>
              <a:chExt cx="967705" cy="976760"/>
            </a:xfrm>
          </p:grpSpPr>
          <p:grpSp>
            <p:nvGrpSpPr>
              <p:cNvPr id="336" name="Group 335"/>
              <p:cNvGrpSpPr/>
              <p:nvPr/>
            </p:nvGrpSpPr>
            <p:grpSpPr>
              <a:xfrm>
                <a:off x="8476293" y="2374144"/>
                <a:ext cx="967705" cy="967705"/>
                <a:chOff x="1236700" y="2206336"/>
                <a:chExt cx="1152144" cy="1152144"/>
              </a:xfrm>
            </p:grpSpPr>
            <p:sp>
              <p:nvSpPr>
                <p:cNvPr id="338" name="Oval 337"/>
                <p:cNvSpPr/>
                <p:nvPr/>
              </p:nvSpPr>
              <p:spPr bwMode="auto">
                <a:xfrm>
                  <a:off x="1236700" y="2206336"/>
                  <a:ext cx="1152144" cy="1152144"/>
                </a:xfrm>
                <a:prstGeom prst="ellipse">
                  <a:avLst/>
                </a:prstGeom>
                <a:solidFill>
                  <a:schemeClr val="bg2">
                    <a:lumMod val="90000"/>
                    <a:lumOff val="10000"/>
                  </a:schemeClr>
                </a:solidFill>
                <a:ln w="381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17">
                          <a:srgbClr val="000000"/>
                        </a:gs>
                        <a:gs pos="100000">
                          <a:srgbClr val="000000"/>
                        </a:gs>
                      </a:gsLst>
                      <a:lin ang="5400000" scaled="0"/>
                    </a:gradFill>
                  </a:endParaRPr>
                </a:p>
              </p:txBody>
            </p:sp>
            <p:sp>
              <p:nvSpPr>
                <p:cNvPr id="339" name="Oval 338"/>
                <p:cNvSpPr/>
                <p:nvPr/>
              </p:nvSpPr>
              <p:spPr bwMode="auto">
                <a:xfrm>
                  <a:off x="1291096" y="2260732"/>
                  <a:ext cx="1043353" cy="1043353"/>
                </a:xfrm>
                <a:prstGeom prst="ellipse">
                  <a:avLst/>
                </a:prstGeom>
                <a:solidFill>
                  <a:schemeClr val="bg1"/>
                </a:solidFill>
                <a:ln w="381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17">
                          <a:srgbClr val="000000"/>
                        </a:gs>
                        <a:gs pos="100000">
                          <a:srgbClr val="000000"/>
                        </a:gs>
                      </a:gsLst>
                      <a:lin ang="5400000" scaled="0"/>
                    </a:gradFill>
                  </a:endParaRPr>
                </a:p>
              </p:txBody>
            </p:sp>
          </p:grpSp>
          <p:pic>
            <p:nvPicPr>
              <p:cNvPr id="337" name="Picture 336"/>
              <p:cNvPicPr>
                <a:picLocks noChangeAspect="1"/>
              </p:cNvPicPr>
              <p:nvPr/>
            </p:nvPicPr>
            <p:blipFill>
              <a:blip r:embed="rId4"/>
              <a:stretch>
                <a:fillRect/>
              </a:stretch>
            </p:blipFill>
            <p:spPr>
              <a:xfrm>
                <a:off x="8506731" y="2365089"/>
                <a:ext cx="902494" cy="902494"/>
              </a:xfrm>
              <a:prstGeom prst="rect">
                <a:avLst/>
              </a:prstGeom>
            </p:spPr>
          </p:pic>
        </p:grpSp>
        <p:grpSp>
          <p:nvGrpSpPr>
            <p:cNvPr id="340" name="Group 339"/>
            <p:cNvGrpSpPr/>
            <p:nvPr/>
          </p:nvGrpSpPr>
          <p:grpSpPr>
            <a:xfrm>
              <a:off x="10772791" y="2374144"/>
              <a:ext cx="967705" cy="967705"/>
              <a:chOff x="1236700" y="2206336"/>
              <a:chExt cx="1152144" cy="1152144"/>
            </a:xfrm>
          </p:grpSpPr>
          <p:sp>
            <p:nvSpPr>
              <p:cNvPr id="341" name="Oval 340"/>
              <p:cNvSpPr/>
              <p:nvPr/>
            </p:nvSpPr>
            <p:spPr bwMode="auto">
              <a:xfrm>
                <a:off x="1236700" y="2206336"/>
                <a:ext cx="1152144" cy="1152144"/>
              </a:xfrm>
              <a:prstGeom prst="ellipse">
                <a:avLst/>
              </a:prstGeom>
              <a:solidFill>
                <a:schemeClr val="bg2">
                  <a:lumMod val="90000"/>
                  <a:lumOff val="10000"/>
                </a:schemeClr>
              </a:solidFill>
              <a:ln w="381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17">
                        <a:srgbClr val="000000"/>
                      </a:gs>
                      <a:gs pos="100000">
                        <a:srgbClr val="000000"/>
                      </a:gs>
                    </a:gsLst>
                    <a:lin ang="5400000" scaled="0"/>
                  </a:gradFill>
                </a:endParaRPr>
              </a:p>
            </p:txBody>
          </p:sp>
          <p:sp>
            <p:nvSpPr>
              <p:cNvPr id="342" name="Oval 341"/>
              <p:cNvSpPr/>
              <p:nvPr/>
            </p:nvSpPr>
            <p:spPr bwMode="auto">
              <a:xfrm>
                <a:off x="1291096" y="2260732"/>
                <a:ext cx="1043353" cy="1043353"/>
              </a:xfrm>
              <a:prstGeom prst="ellipse">
                <a:avLst/>
              </a:prstGeom>
              <a:solidFill>
                <a:schemeClr val="bg1"/>
              </a:solidFill>
              <a:ln w="381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17">
                        <a:srgbClr val="000000"/>
                      </a:gs>
                      <a:gs pos="100000">
                        <a:srgbClr val="000000"/>
                      </a:gs>
                    </a:gsLst>
                    <a:lin ang="5400000" scaled="0"/>
                  </a:gradFill>
                </a:endParaRPr>
              </a:p>
            </p:txBody>
          </p:sp>
        </p:grpSp>
        <p:grpSp>
          <p:nvGrpSpPr>
            <p:cNvPr id="343" name="Group 342"/>
            <p:cNvGrpSpPr/>
            <p:nvPr/>
          </p:nvGrpSpPr>
          <p:grpSpPr>
            <a:xfrm>
              <a:off x="11117176" y="2474937"/>
              <a:ext cx="278933" cy="797406"/>
              <a:chOff x="10915650" y="2014538"/>
              <a:chExt cx="708020" cy="2024062"/>
            </a:xfrm>
          </p:grpSpPr>
          <p:sp>
            <p:nvSpPr>
              <p:cNvPr id="344" name="Freeform 124"/>
              <p:cNvSpPr>
                <a:spLocks/>
              </p:cNvSpPr>
              <p:nvPr/>
            </p:nvSpPr>
            <p:spPr bwMode="auto">
              <a:xfrm>
                <a:off x="11017250" y="3967163"/>
                <a:ext cx="493713" cy="71437"/>
              </a:xfrm>
              <a:custGeom>
                <a:avLst/>
                <a:gdLst>
                  <a:gd name="T0" fmla="*/ 612 w 660"/>
                  <a:gd name="T1" fmla="*/ 0 h 96"/>
                  <a:gd name="T2" fmla="*/ 373 w 660"/>
                  <a:gd name="T3" fmla="*/ 0 h 96"/>
                  <a:gd name="T4" fmla="*/ 373 w 660"/>
                  <a:gd name="T5" fmla="*/ 35 h 96"/>
                  <a:gd name="T6" fmla="*/ 328 w 660"/>
                  <a:gd name="T7" fmla="*/ 35 h 96"/>
                  <a:gd name="T8" fmla="*/ 328 w 660"/>
                  <a:gd name="T9" fmla="*/ 0 h 96"/>
                  <a:gd name="T10" fmla="*/ 224 w 660"/>
                  <a:gd name="T11" fmla="*/ 0 h 96"/>
                  <a:gd name="T12" fmla="*/ 224 w 660"/>
                  <a:gd name="T13" fmla="*/ 35 h 96"/>
                  <a:gd name="T14" fmla="*/ 178 w 660"/>
                  <a:gd name="T15" fmla="*/ 35 h 96"/>
                  <a:gd name="T16" fmla="*/ 178 w 660"/>
                  <a:gd name="T17" fmla="*/ 0 h 96"/>
                  <a:gd name="T18" fmla="*/ 48 w 660"/>
                  <a:gd name="T19" fmla="*/ 0 h 96"/>
                  <a:gd name="T20" fmla="*/ 0 w 660"/>
                  <a:gd name="T21" fmla="*/ 48 h 96"/>
                  <a:gd name="T22" fmla="*/ 48 w 660"/>
                  <a:gd name="T23" fmla="*/ 96 h 96"/>
                  <a:gd name="T24" fmla="*/ 612 w 660"/>
                  <a:gd name="T25" fmla="*/ 96 h 96"/>
                  <a:gd name="T26" fmla="*/ 660 w 660"/>
                  <a:gd name="T27" fmla="*/ 48 h 96"/>
                  <a:gd name="T28" fmla="*/ 612 w 660"/>
                  <a:gd name="T29"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96">
                    <a:moveTo>
                      <a:pt x="612" y="0"/>
                    </a:moveTo>
                    <a:cubicBezTo>
                      <a:pt x="373" y="0"/>
                      <a:pt x="373" y="0"/>
                      <a:pt x="373" y="0"/>
                    </a:cubicBezTo>
                    <a:cubicBezTo>
                      <a:pt x="373" y="35"/>
                      <a:pt x="373" y="35"/>
                      <a:pt x="373" y="35"/>
                    </a:cubicBezTo>
                    <a:cubicBezTo>
                      <a:pt x="328" y="35"/>
                      <a:pt x="328" y="35"/>
                      <a:pt x="328" y="35"/>
                    </a:cubicBezTo>
                    <a:cubicBezTo>
                      <a:pt x="328" y="0"/>
                      <a:pt x="328" y="0"/>
                      <a:pt x="328" y="0"/>
                    </a:cubicBezTo>
                    <a:cubicBezTo>
                      <a:pt x="224" y="0"/>
                      <a:pt x="224" y="0"/>
                      <a:pt x="224" y="0"/>
                    </a:cubicBezTo>
                    <a:cubicBezTo>
                      <a:pt x="224" y="35"/>
                      <a:pt x="224" y="35"/>
                      <a:pt x="224" y="35"/>
                    </a:cubicBezTo>
                    <a:cubicBezTo>
                      <a:pt x="178" y="35"/>
                      <a:pt x="178" y="35"/>
                      <a:pt x="178" y="35"/>
                    </a:cubicBezTo>
                    <a:cubicBezTo>
                      <a:pt x="178" y="0"/>
                      <a:pt x="178" y="0"/>
                      <a:pt x="178" y="0"/>
                    </a:cubicBezTo>
                    <a:cubicBezTo>
                      <a:pt x="48" y="0"/>
                      <a:pt x="48" y="0"/>
                      <a:pt x="48" y="0"/>
                    </a:cubicBezTo>
                    <a:cubicBezTo>
                      <a:pt x="21" y="0"/>
                      <a:pt x="0" y="22"/>
                      <a:pt x="0" y="48"/>
                    </a:cubicBezTo>
                    <a:cubicBezTo>
                      <a:pt x="0" y="74"/>
                      <a:pt x="21" y="96"/>
                      <a:pt x="48" y="96"/>
                    </a:cubicBezTo>
                    <a:cubicBezTo>
                      <a:pt x="612" y="96"/>
                      <a:pt x="612" y="96"/>
                      <a:pt x="612" y="96"/>
                    </a:cubicBezTo>
                    <a:cubicBezTo>
                      <a:pt x="639" y="96"/>
                      <a:pt x="660" y="74"/>
                      <a:pt x="660" y="48"/>
                    </a:cubicBezTo>
                    <a:cubicBezTo>
                      <a:pt x="660" y="22"/>
                      <a:pt x="639" y="0"/>
                      <a:pt x="612" y="0"/>
                    </a:cubicBezTo>
                  </a:path>
                </a:pathLst>
              </a:custGeom>
              <a:solidFill>
                <a:srgbClr val="E5D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125"/>
              <p:cNvSpPr>
                <a:spLocks/>
              </p:cNvSpPr>
              <p:nvPr/>
            </p:nvSpPr>
            <p:spPr bwMode="auto">
              <a:xfrm>
                <a:off x="11344275" y="2730500"/>
                <a:ext cx="255588" cy="309562"/>
              </a:xfrm>
              <a:custGeom>
                <a:avLst/>
                <a:gdLst>
                  <a:gd name="T0" fmla="*/ 11 w 342"/>
                  <a:gd name="T1" fmla="*/ 412 h 414"/>
                  <a:gd name="T2" fmla="*/ 0 w 342"/>
                  <a:gd name="T3" fmla="*/ 412 h 414"/>
                  <a:gd name="T4" fmla="*/ 4 w 342"/>
                  <a:gd name="T5" fmla="*/ 329 h 414"/>
                  <a:gd name="T6" fmla="*/ 12 w 342"/>
                  <a:gd name="T7" fmla="*/ 330 h 414"/>
                  <a:gd name="T8" fmla="*/ 147 w 342"/>
                  <a:gd name="T9" fmla="*/ 289 h 414"/>
                  <a:gd name="T10" fmla="*/ 221 w 342"/>
                  <a:gd name="T11" fmla="*/ 189 h 414"/>
                  <a:gd name="T12" fmla="*/ 260 w 342"/>
                  <a:gd name="T13" fmla="*/ 4 h 414"/>
                  <a:gd name="T14" fmla="*/ 260 w 342"/>
                  <a:gd name="T15" fmla="*/ 0 h 414"/>
                  <a:gd name="T16" fmla="*/ 260 w 342"/>
                  <a:gd name="T17" fmla="*/ 0 h 414"/>
                  <a:gd name="T18" fmla="*/ 342 w 342"/>
                  <a:gd name="T19" fmla="*/ 0 h 414"/>
                  <a:gd name="T20" fmla="*/ 342 w 342"/>
                  <a:gd name="T21" fmla="*/ 5 h 414"/>
                  <a:gd name="T22" fmla="*/ 321 w 342"/>
                  <a:gd name="T23" fmla="*/ 151 h 414"/>
                  <a:gd name="T24" fmla="*/ 197 w 342"/>
                  <a:gd name="T25" fmla="*/ 354 h 414"/>
                  <a:gd name="T26" fmla="*/ 12 w 342"/>
                  <a:gd name="T27" fmla="*/ 412 h 414"/>
                  <a:gd name="T28" fmla="*/ 11 w 342"/>
                  <a:gd name="T29" fmla="*/ 41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2" h="414">
                    <a:moveTo>
                      <a:pt x="11" y="412"/>
                    </a:moveTo>
                    <a:cubicBezTo>
                      <a:pt x="7" y="412"/>
                      <a:pt x="4" y="412"/>
                      <a:pt x="0" y="412"/>
                    </a:cubicBezTo>
                    <a:cubicBezTo>
                      <a:pt x="4" y="329"/>
                      <a:pt x="4" y="329"/>
                      <a:pt x="4" y="329"/>
                    </a:cubicBezTo>
                    <a:cubicBezTo>
                      <a:pt x="7" y="329"/>
                      <a:pt x="10" y="330"/>
                      <a:pt x="12" y="330"/>
                    </a:cubicBezTo>
                    <a:cubicBezTo>
                      <a:pt x="73" y="331"/>
                      <a:pt x="114" y="314"/>
                      <a:pt x="147" y="289"/>
                    </a:cubicBezTo>
                    <a:cubicBezTo>
                      <a:pt x="180" y="264"/>
                      <a:pt x="204" y="228"/>
                      <a:pt x="221" y="189"/>
                    </a:cubicBezTo>
                    <a:cubicBezTo>
                      <a:pt x="255" y="111"/>
                      <a:pt x="260" y="22"/>
                      <a:pt x="260" y="4"/>
                    </a:cubicBezTo>
                    <a:cubicBezTo>
                      <a:pt x="260" y="1"/>
                      <a:pt x="260" y="0"/>
                      <a:pt x="260" y="0"/>
                    </a:cubicBezTo>
                    <a:cubicBezTo>
                      <a:pt x="260" y="0"/>
                      <a:pt x="260" y="0"/>
                      <a:pt x="260" y="0"/>
                    </a:cubicBezTo>
                    <a:cubicBezTo>
                      <a:pt x="342" y="0"/>
                      <a:pt x="342" y="0"/>
                      <a:pt x="342" y="0"/>
                    </a:cubicBezTo>
                    <a:cubicBezTo>
                      <a:pt x="342" y="1"/>
                      <a:pt x="342" y="2"/>
                      <a:pt x="342" y="5"/>
                    </a:cubicBezTo>
                    <a:cubicBezTo>
                      <a:pt x="342" y="23"/>
                      <a:pt x="340" y="82"/>
                      <a:pt x="321" y="151"/>
                    </a:cubicBezTo>
                    <a:cubicBezTo>
                      <a:pt x="303" y="219"/>
                      <a:pt x="268" y="299"/>
                      <a:pt x="197" y="354"/>
                    </a:cubicBezTo>
                    <a:cubicBezTo>
                      <a:pt x="151" y="391"/>
                      <a:pt x="88" y="414"/>
                      <a:pt x="12" y="412"/>
                    </a:cubicBezTo>
                    <a:cubicBezTo>
                      <a:pt x="11" y="412"/>
                      <a:pt x="11" y="412"/>
                      <a:pt x="11" y="412"/>
                    </a:cubicBezTo>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126"/>
              <p:cNvSpPr>
                <a:spLocks/>
              </p:cNvSpPr>
              <p:nvPr/>
            </p:nvSpPr>
            <p:spPr bwMode="auto">
              <a:xfrm>
                <a:off x="11344275" y="2730500"/>
                <a:ext cx="255588" cy="307975"/>
              </a:xfrm>
              <a:custGeom>
                <a:avLst/>
                <a:gdLst>
                  <a:gd name="T0" fmla="*/ 260 w 342"/>
                  <a:gd name="T1" fmla="*/ 0 h 412"/>
                  <a:gd name="T2" fmla="*/ 260 w 342"/>
                  <a:gd name="T3" fmla="*/ 0 h 412"/>
                  <a:gd name="T4" fmla="*/ 260 w 342"/>
                  <a:gd name="T5" fmla="*/ 1 h 412"/>
                  <a:gd name="T6" fmla="*/ 260 w 342"/>
                  <a:gd name="T7" fmla="*/ 4 h 412"/>
                  <a:gd name="T8" fmla="*/ 221 w 342"/>
                  <a:gd name="T9" fmla="*/ 189 h 412"/>
                  <a:gd name="T10" fmla="*/ 147 w 342"/>
                  <a:gd name="T11" fmla="*/ 289 h 412"/>
                  <a:gd name="T12" fmla="*/ 17 w 342"/>
                  <a:gd name="T13" fmla="*/ 330 h 412"/>
                  <a:gd name="T14" fmla="*/ 12 w 342"/>
                  <a:gd name="T15" fmla="*/ 330 h 412"/>
                  <a:gd name="T16" fmla="*/ 4 w 342"/>
                  <a:gd name="T17" fmla="*/ 329 h 412"/>
                  <a:gd name="T18" fmla="*/ 0 w 342"/>
                  <a:gd name="T19" fmla="*/ 412 h 412"/>
                  <a:gd name="T20" fmla="*/ 11 w 342"/>
                  <a:gd name="T21" fmla="*/ 412 h 412"/>
                  <a:gd name="T22" fmla="*/ 12 w 342"/>
                  <a:gd name="T23" fmla="*/ 412 h 412"/>
                  <a:gd name="T24" fmla="*/ 19 w 342"/>
                  <a:gd name="T25" fmla="*/ 412 h 412"/>
                  <a:gd name="T26" fmla="*/ 197 w 342"/>
                  <a:gd name="T27" fmla="*/ 354 h 412"/>
                  <a:gd name="T28" fmla="*/ 321 w 342"/>
                  <a:gd name="T29" fmla="*/ 151 h 412"/>
                  <a:gd name="T30" fmla="*/ 342 w 342"/>
                  <a:gd name="T31" fmla="*/ 5 h 412"/>
                  <a:gd name="T32" fmla="*/ 342 w 342"/>
                  <a:gd name="T33" fmla="*/ 0 h 412"/>
                  <a:gd name="T34" fmla="*/ 260 w 342"/>
                  <a:gd name="T35"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2" h="412">
                    <a:moveTo>
                      <a:pt x="260" y="0"/>
                    </a:moveTo>
                    <a:cubicBezTo>
                      <a:pt x="260" y="0"/>
                      <a:pt x="260" y="0"/>
                      <a:pt x="260" y="0"/>
                    </a:cubicBezTo>
                    <a:cubicBezTo>
                      <a:pt x="260" y="0"/>
                      <a:pt x="260" y="0"/>
                      <a:pt x="260" y="1"/>
                    </a:cubicBezTo>
                    <a:cubicBezTo>
                      <a:pt x="260" y="1"/>
                      <a:pt x="260" y="2"/>
                      <a:pt x="260" y="4"/>
                    </a:cubicBezTo>
                    <a:cubicBezTo>
                      <a:pt x="260" y="22"/>
                      <a:pt x="255" y="111"/>
                      <a:pt x="221" y="189"/>
                    </a:cubicBezTo>
                    <a:cubicBezTo>
                      <a:pt x="204" y="228"/>
                      <a:pt x="180" y="264"/>
                      <a:pt x="147" y="289"/>
                    </a:cubicBezTo>
                    <a:cubicBezTo>
                      <a:pt x="115" y="314"/>
                      <a:pt x="75" y="330"/>
                      <a:pt x="17" y="330"/>
                    </a:cubicBezTo>
                    <a:cubicBezTo>
                      <a:pt x="16" y="330"/>
                      <a:pt x="14" y="330"/>
                      <a:pt x="12" y="330"/>
                    </a:cubicBezTo>
                    <a:cubicBezTo>
                      <a:pt x="10" y="330"/>
                      <a:pt x="7" y="329"/>
                      <a:pt x="4" y="329"/>
                    </a:cubicBezTo>
                    <a:cubicBezTo>
                      <a:pt x="0" y="412"/>
                      <a:pt x="0" y="412"/>
                      <a:pt x="0" y="412"/>
                    </a:cubicBezTo>
                    <a:cubicBezTo>
                      <a:pt x="4" y="412"/>
                      <a:pt x="7" y="412"/>
                      <a:pt x="11" y="412"/>
                    </a:cubicBezTo>
                    <a:cubicBezTo>
                      <a:pt x="12" y="412"/>
                      <a:pt x="12" y="412"/>
                      <a:pt x="12" y="412"/>
                    </a:cubicBezTo>
                    <a:cubicBezTo>
                      <a:pt x="14" y="412"/>
                      <a:pt x="16" y="412"/>
                      <a:pt x="19" y="412"/>
                    </a:cubicBezTo>
                    <a:cubicBezTo>
                      <a:pt x="92" y="412"/>
                      <a:pt x="152" y="390"/>
                      <a:pt x="197" y="354"/>
                    </a:cubicBezTo>
                    <a:cubicBezTo>
                      <a:pt x="268" y="299"/>
                      <a:pt x="303" y="219"/>
                      <a:pt x="321" y="151"/>
                    </a:cubicBezTo>
                    <a:cubicBezTo>
                      <a:pt x="340" y="82"/>
                      <a:pt x="342" y="23"/>
                      <a:pt x="342" y="5"/>
                    </a:cubicBezTo>
                    <a:cubicBezTo>
                      <a:pt x="342" y="2"/>
                      <a:pt x="342" y="1"/>
                      <a:pt x="342" y="0"/>
                    </a:cubicBezTo>
                    <a:cubicBezTo>
                      <a:pt x="260" y="0"/>
                      <a:pt x="260" y="0"/>
                      <a:pt x="260" y="0"/>
                    </a:cubicBezTo>
                  </a:path>
                </a:pathLst>
              </a:custGeom>
              <a:solidFill>
                <a:srgbClr val="00A0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Rectangle 127"/>
              <p:cNvSpPr>
                <a:spLocks noChangeArrowheads="1"/>
              </p:cNvSpPr>
              <p:nvPr/>
            </p:nvSpPr>
            <p:spPr bwMode="auto">
              <a:xfrm>
                <a:off x="11263313" y="3452813"/>
                <a:ext cx="71438" cy="468312"/>
              </a:xfrm>
              <a:prstGeom prst="rect">
                <a:avLst/>
              </a:prstGeom>
              <a:solidFill>
                <a:srgbClr val="0082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Rectangle 128"/>
              <p:cNvSpPr>
                <a:spLocks noChangeArrowheads="1"/>
              </p:cNvSpPr>
              <p:nvPr/>
            </p:nvSpPr>
            <p:spPr bwMode="auto">
              <a:xfrm>
                <a:off x="11263313" y="3452813"/>
                <a:ext cx="71438"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129"/>
              <p:cNvSpPr>
                <a:spLocks noEditPoints="1"/>
              </p:cNvSpPr>
              <p:nvPr/>
            </p:nvSpPr>
            <p:spPr bwMode="auto">
              <a:xfrm>
                <a:off x="11263313" y="3438525"/>
                <a:ext cx="33338" cy="528637"/>
              </a:xfrm>
              <a:custGeom>
                <a:avLst/>
                <a:gdLst>
                  <a:gd name="T0" fmla="*/ 21 w 21"/>
                  <a:gd name="T1" fmla="*/ 304 h 333"/>
                  <a:gd name="T2" fmla="*/ 0 w 21"/>
                  <a:gd name="T3" fmla="*/ 304 h 333"/>
                  <a:gd name="T4" fmla="*/ 0 w 21"/>
                  <a:gd name="T5" fmla="*/ 333 h 333"/>
                  <a:gd name="T6" fmla="*/ 21 w 21"/>
                  <a:gd name="T7" fmla="*/ 333 h 333"/>
                  <a:gd name="T8" fmla="*/ 21 w 21"/>
                  <a:gd name="T9" fmla="*/ 304 h 333"/>
                  <a:gd name="T10" fmla="*/ 21 w 21"/>
                  <a:gd name="T11" fmla="*/ 0 h 333"/>
                  <a:gd name="T12" fmla="*/ 0 w 21"/>
                  <a:gd name="T13" fmla="*/ 0 h 333"/>
                  <a:gd name="T14" fmla="*/ 0 w 21"/>
                  <a:gd name="T15" fmla="*/ 9 h 333"/>
                  <a:gd name="T16" fmla="*/ 21 w 21"/>
                  <a:gd name="T17" fmla="*/ 9 h 333"/>
                  <a:gd name="T18" fmla="*/ 21 w 21"/>
                  <a:gd name="T1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3">
                    <a:moveTo>
                      <a:pt x="21" y="304"/>
                    </a:moveTo>
                    <a:lnTo>
                      <a:pt x="0" y="304"/>
                    </a:lnTo>
                    <a:lnTo>
                      <a:pt x="0" y="333"/>
                    </a:lnTo>
                    <a:lnTo>
                      <a:pt x="21" y="333"/>
                    </a:lnTo>
                    <a:lnTo>
                      <a:pt x="21" y="304"/>
                    </a:lnTo>
                    <a:close/>
                    <a:moveTo>
                      <a:pt x="21" y="0"/>
                    </a:moveTo>
                    <a:lnTo>
                      <a:pt x="0" y="0"/>
                    </a:lnTo>
                    <a:lnTo>
                      <a:pt x="0" y="9"/>
                    </a:lnTo>
                    <a:lnTo>
                      <a:pt x="21" y="9"/>
                    </a:lnTo>
                    <a:lnTo>
                      <a:pt x="21" y="0"/>
                    </a:lnTo>
                    <a:close/>
                  </a:path>
                </a:pathLst>
              </a:custGeom>
              <a:solidFill>
                <a:srgbClr val="D9C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130"/>
              <p:cNvSpPr>
                <a:spLocks noEditPoints="1"/>
              </p:cNvSpPr>
              <p:nvPr/>
            </p:nvSpPr>
            <p:spPr bwMode="auto">
              <a:xfrm>
                <a:off x="11263313" y="3438525"/>
                <a:ext cx="33338" cy="528637"/>
              </a:xfrm>
              <a:custGeom>
                <a:avLst/>
                <a:gdLst>
                  <a:gd name="T0" fmla="*/ 21 w 21"/>
                  <a:gd name="T1" fmla="*/ 304 h 333"/>
                  <a:gd name="T2" fmla="*/ 0 w 21"/>
                  <a:gd name="T3" fmla="*/ 304 h 333"/>
                  <a:gd name="T4" fmla="*/ 0 w 21"/>
                  <a:gd name="T5" fmla="*/ 333 h 333"/>
                  <a:gd name="T6" fmla="*/ 21 w 21"/>
                  <a:gd name="T7" fmla="*/ 333 h 333"/>
                  <a:gd name="T8" fmla="*/ 21 w 21"/>
                  <a:gd name="T9" fmla="*/ 304 h 333"/>
                  <a:gd name="T10" fmla="*/ 21 w 21"/>
                  <a:gd name="T11" fmla="*/ 0 h 333"/>
                  <a:gd name="T12" fmla="*/ 0 w 21"/>
                  <a:gd name="T13" fmla="*/ 0 h 333"/>
                  <a:gd name="T14" fmla="*/ 0 w 21"/>
                  <a:gd name="T15" fmla="*/ 9 h 333"/>
                  <a:gd name="T16" fmla="*/ 21 w 21"/>
                  <a:gd name="T17" fmla="*/ 9 h 333"/>
                  <a:gd name="T18" fmla="*/ 21 w 21"/>
                  <a:gd name="T1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3">
                    <a:moveTo>
                      <a:pt x="21" y="304"/>
                    </a:moveTo>
                    <a:lnTo>
                      <a:pt x="0" y="304"/>
                    </a:lnTo>
                    <a:lnTo>
                      <a:pt x="0" y="333"/>
                    </a:lnTo>
                    <a:lnTo>
                      <a:pt x="21" y="333"/>
                    </a:lnTo>
                    <a:lnTo>
                      <a:pt x="21" y="304"/>
                    </a:lnTo>
                    <a:moveTo>
                      <a:pt x="21" y="0"/>
                    </a:moveTo>
                    <a:lnTo>
                      <a:pt x="0" y="0"/>
                    </a:lnTo>
                    <a:lnTo>
                      <a:pt x="0" y="9"/>
                    </a:lnTo>
                    <a:lnTo>
                      <a:pt x="21" y="9"/>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Rectangle 131"/>
              <p:cNvSpPr>
                <a:spLocks noChangeArrowheads="1"/>
              </p:cNvSpPr>
              <p:nvPr/>
            </p:nvSpPr>
            <p:spPr bwMode="auto">
              <a:xfrm>
                <a:off x="11263313" y="3967163"/>
                <a:ext cx="33338" cy="25400"/>
              </a:xfrm>
              <a:prstGeom prst="rect">
                <a:avLst/>
              </a:prstGeom>
              <a:solidFill>
                <a:srgbClr val="C3B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Rectangle 132"/>
              <p:cNvSpPr>
                <a:spLocks noChangeArrowheads="1"/>
              </p:cNvSpPr>
              <p:nvPr/>
            </p:nvSpPr>
            <p:spPr bwMode="auto">
              <a:xfrm>
                <a:off x="11263313" y="3967163"/>
                <a:ext cx="33338" cy="2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Rectangle 133"/>
              <p:cNvSpPr>
                <a:spLocks noChangeArrowheads="1"/>
              </p:cNvSpPr>
              <p:nvPr/>
            </p:nvSpPr>
            <p:spPr bwMode="auto">
              <a:xfrm>
                <a:off x="11263313" y="3452813"/>
                <a:ext cx="33338" cy="468312"/>
              </a:xfrm>
              <a:prstGeom prst="rect">
                <a:avLst/>
              </a:prstGeom>
              <a:solidFill>
                <a:srgbClr val="006F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Rectangle 134"/>
              <p:cNvSpPr>
                <a:spLocks noChangeArrowheads="1"/>
              </p:cNvSpPr>
              <p:nvPr/>
            </p:nvSpPr>
            <p:spPr bwMode="auto">
              <a:xfrm>
                <a:off x="11263313" y="3452813"/>
                <a:ext cx="33338"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Rectangle 135"/>
              <p:cNvSpPr>
                <a:spLocks noChangeArrowheads="1"/>
              </p:cNvSpPr>
              <p:nvPr/>
            </p:nvSpPr>
            <p:spPr bwMode="auto">
              <a:xfrm>
                <a:off x="11150600" y="3452813"/>
                <a:ext cx="71438" cy="468312"/>
              </a:xfrm>
              <a:prstGeom prst="rect">
                <a:avLst/>
              </a:prstGeom>
              <a:solidFill>
                <a:srgbClr val="0082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Rectangle 136"/>
              <p:cNvSpPr>
                <a:spLocks noChangeArrowheads="1"/>
              </p:cNvSpPr>
              <p:nvPr/>
            </p:nvSpPr>
            <p:spPr bwMode="auto">
              <a:xfrm>
                <a:off x="11150600" y="3452813"/>
                <a:ext cx="71438"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137"/>
              <p:cNvSpPr>
                <a:spLocks noEditPoints="1"/>
              </p:cNvSpPr>
              <p:nvPr/>
            </p:nvSpPr>
            <p:spPr bwMode="auto">
              <a:xfrm>
                <a:off x="11150600" y="3438525"/>
                <a:ext cx="34925" cy="528637"/>
              </a:xfrm>
              <a:custGeom>
                <a:avLst/>
                <a:gdLst>
                  <a:gd name="T0" fmla="*/ 22 w 22"/>
                  <a:gd name="T1" fmla="*/ 304 h 333"/>
                  <a:gd name="T2" fmla="*/ 0 w 22"/>
                  <a:gd name="T3" fmla="*/ 304 h 333"/>
                  <a:gd name="T4" fmla="*/ 0 w 22"/>
                  <a:gd name="T5" fmla="*/ 333 h 333"/>
                  <a:gd name="T6" fmla="*/ 22 w 22"/>
                  <a:gd name="T7" fmla="*/ 333 h 333"/>
                  <a:gd name="T8" fmla="*/ 22 w 22"/>
                  <a:gd name="T9" fmla="*/ 304 h 333"/>
                  <a:gd name="T10" fmla="*/ 22 w 22"/>
                  <a:gd name="T11" fmla="*/ 0 h 333"/>
                  <a:gd name="T12" fmla="*/ 0 w 22"/>
                  <a:gd name="T13" fmla="*/ 0 h 333"/>
                  <a:gd name="T14" fmla="*/ 0 w 22"/>
                  <a:gd name="T15" fmla="*/ 9 h 333"/>
                  <a:gd name="T16" fmla="*/ 22 w 22"/>
                  <a:gd name="T17" fmla="*/ 9 h 333"/>
                  <a:gd name="T18" fmla="*/ 22 w 22"/>
                  <a:gd name="T1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333">
                    <a:moveTo>
                      <a:pt x="22" y="304"/>
                    </a:moveTo>
                    <a:lnTo>
                      <a:pt x="0" y="304"/>
                    </a:lnTo>
                    <a:lnTo>
                      <a:pt x="0" y="333"/>
                    </a:lnTo>
                    <a:lnTo>
                      <a:pt x="22" y="333"/>
                    </a:lnTo>
                    <a:lnTo>
                      <a:pt x="22" y="304"/>
                    </a:lnTo>
                    <a:close/>
                    <a:moveTo>
                      <a:pt x="22" y="0"/>
                    </a:moveTo>
                    <a:lnTo>
                      <a:pt x="0" y="0"/>
                    </a:lnTo>
                    <a:lnTo>
                      <a:pt x="0" y="9"/>
                    </a:lnTo>
                    <a:lnTo>
                      <a:pt x="22" y="9"/>
                    </a:lnTo>
                    <a:lnTo>
                      <a:pt x="22" y="0"/>
                    </a:lnTo>
                    <a:close/>
                  </a:path>
                </a:pathLst>
              </a:custGeom>
              <a:solidFill>
                <a:srgbClr val="D9C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138"/>
              <p:cNvSpPr>
                <a:spLocks noEditPoints="1"/>
              </p:cNvSpPr>
              <p:nvPr/>
            </p:nvSpPr>
            <p:spPr bwMode="auto">
              <a:xfrm>
                <a:off x="11150600" y="3438525"/>
                <a:ext cx="34925" cy="528637"/>
              </a:xfrm>
              <a:custGeom>
                <a:avLst/>
                <a:gdLst>
                  <a:gd name="T0" fmla="*/ 22 w 22"/>
                  <a:gd name="T1" fmla="*/ 304 h 333"/>
                  <a:gd name="T2" fmla="*/ 0 w 22"/>
                  <a:gd name="T3" fmla="*/ 304 h 333"/>
                  <a:gd name="T4" fmla="*/ 0 w 22"/>
                  <a:gd name="T5" fmla="*/ 333 h 333"/>
                  <a:gd name="T6" fmla="*/ 22 w 22"/>
                  <a:gd name="T7" fmla="*/ 333 h 333"/>
                  <a:gd name="T8" fmla="*/ 22 w 22"/>
                  <a:gd name="T9" fmla="*/ 304 h 333"/>
                  <a:gd name="T10" fmla="*/ 22 w 22"/>
                  <a:gd name="T11" fmla="*/ 0 h 333"/>
                  <a:gd name="T12" fmla="*/ 0 w 22"/>
                  <a:gd name="T13" fmla="*/ 0 h 333"/>
                  <a:gd name="T14" fmla="*/ 0 w 22"/>
                  <a:gd name="T15" fmla="*/ 9 h 333"/>
                  <a:gd name="T16" fmla="*/ 22 w 22"/>
                  <a:gd name="T17" fmla="*/ 9 h 333"/>
                  <a:gd name="T18" fmla="*/ 22 w 22"/>
                  <a:gd name="T1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333">
                    <a:moveTo>
                      <a:pt x="22" y="304"/>
                    </a:moveTo>
                    <a:lnTo>
                      <a:pt x="0" y="304"/>
                    </a:lnTo>
                    <a:lnTo>
                      <a:pt x="0" y="333"/>
                    </a:lnTo>
                    <a:lnTo>
                      <a:pt x="22" y="333"/>
                    </a:lnTo>
                    <a:lnTo>
                      <a:pt x="22" y="304"/>
                    </a:lnTo>
                    <a:moveTo>
                      <a:pt x="22" y="0"/>
                    </a:moveTo>
                    <a:lnTo>
                      <a:pt x="0" y="0"/>
                    </a:lnTo>
                    <a:lnTo>
                      <a:pt x="0" y="9"/>
                    </a:lnTo>
                    <a:lnTo>
                      <a:pt x="22" y="9"/>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Rectangle 139"/>
              <p:cNvSpPr>
                <a:spLocks noChangeArrowheads="1"/>
              </p:cNvSpPr>
              <p:nvPr/>
            </p:nvSpPr>
            <p:spPr bwMode="auto">
              <a:xfrm>
                <a:off x="11150600" y="3967163"/>
                <a:ext cx="34925" cy="25400"/>
              </a:xfrm>
              <a:prstGeom prst="rect">
                <a:avLst/>
              </a:prstGeom>
              <a:solidFill>
                <a:srgbClr val="C3B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Rectangle 140"/>
              <p:cNvSpPr>
                <a:spLocks noChangeArrowheads="1"/>
              </p:cNvSpPr>
              <p:nvPr/>
            </p:nvSpPr>
            <p:spPr bwMode="auto">
              <a:xfrm>
                <a:off x="11150600" y="3967163"/>
                <a:ext cx="34925" cy="2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141"/>
              <p:cNvSpPr>
                <a:spLocks noEditPoints="1"/>
              </p:cNvSpPr>
              <p:nvPr/>
            </p:nvSpPr>
            <p:spPr bwMode="auto">
              <a:xfrm>
                <a:off x="11150600" y="3452813"/>
                <a:ext cx="34925" cy="468312"/>
              </a:xfrm>
              <a:custGeom>
                <a:avLst/>
                <a:gdLst>
                  <a:gd name="T0" fmla="*/ 22 w 22"/>
                  <a:gd name="T1" fmla="*/ 176 h 295"/>
                  <a:gd name="T2" fmla="*/ 0 w 22"/>
                  <a:gd name="T3" fmla="*/ 176 h 295"/>
                  <a:gd name="T4" fmla="*/ 0 w 22"/>
                  <a:gd name="T5" fmla="*/ 295 h 295"/>
                  <a:gd name="T6" fmla="*/ 22 w 22"/>
                  <a:gd name="T7" fmla="*/ 295 h 295"/>
                  <a:gd name="T8" fmla="*/ 22 w 22"/>
                  <a:gd name="T9" fmla="*/ 176 h 295"/>
                  <a:gd name="T10" fmla="*/ 22 w 22"/>
                  <a:gd name="T11" fmla="*/ 0 h 295"/>
                  <a:gd name="T12" fmla="*/ 0 w 22"/>
                  <a:gd name="T13" fmla="*/ 0 h 295"/>
                  <a:gd name="T14" fmla="*/ 0 w 22"/>
                  <a:gd name="T15" fmla="*/ 20 h 295"/>
                  <a:gd name="T16" fmla="*/ 17 w 22"/>
                  <a:gd name="T17" fmla="*/ 20 h 295"/>
                  <a:gd name="T18" fmla="*/ 22 w 22"/>
                  <a:gd name="T19" fmla="*/ 20 h 295"/>
                  <a:gd name="T20" fmla="*/ 22 w 22"/>
                  <a:gd name="T21"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95">
                    <a:moveTo>
                      <a:pt x="22" y="176"/>
                    </a:moveTo>
                    <a:lnTo>
                      <a:pt x="0" y="176"/>
                    </a:lnTo>
                    <a:lnTo>
                      <a:pt x="0" y="295"/>
                    </a:lnTo>
                    <a:lnTo>
                      <a:pt x="22" y="295"/>
                    </a:lnTo>
                    <a:lnTo>
                      <a:pt x="22" y="176"/>
                    </a:lnTo>
                    <a:close/>
                    <a:moveTo>
                      <a:pt x="22" y="0"/>
                    </a:moveTo>
                    <a:lnTo>
                      <a:pt x="0" y="0"/>
                    </a:lnTo>
                    <a:lnTo>
                      <a:pt x="0" y="20"/>
                    </a:lnTo>
                    <a:lnTo>
                      <a:pt x="17" y="20"/>
                    </a:lnTo>
                    <a:lnTo>
                      <a:pt x="22" y="20"/>
                    </a:lnTo>
                    <a:lnTo>
                      <a:pt x="22" y="0"/>
                    </a:lnTo>
                    <a:close/>
                  </a:path>
                </a:pathLst>
              </a:custGeom>
              <a:solidFill>
                <a:srgbClr val="006F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142"/>
              <p:cNvSpPr>
                <a:spLocks noEditPoints="1"/>
              </p:cNvSpPr>
              <p:nvPr/>
            </p:nvSpPr>
            <p:spPr bwMode="auto">
              <a:xfrm>
                <a:off x="11150600" y="3452813"/>
                <a:ext cx="34925" cy="468312"/>
              </a:xfrm>
              <a:custGeom>
                <a:avLst/>
                <a:gdLst>
                  <a:gd name="T0" fmla="*/ 22 w 22"/>
                  <a:gd name="T1" fmla="*/ 176 h 295"/>
                  <a:gd name="T2" fmla="*/ 0 w 22"/>
                  <a:gd name="T3" fmla="*/ 176 h 295"/>
                  <a:gd name="T4" fmla="*/ 0 w 22"/>
                  <a:gd name="T5" fmla="*/ 295 h 295"/>
                  <a:gd name="T6" fmla="*/ 22 w 22"/>
                  <a:gd name="T7" fmla="*/ 295 h 295"/>
                  <a:gd name="T8" fmla="*/ 22 w 22"/>
                  <a:gd name="T9" fmla="*/ 176 h 295"/>
                  <a:gd name="T10" fmla="*/ 22 w 22"/>
                  <a:gd name="T11" fmla="*/ 0 h 295"/>
                  <a:gd name="T12" fmla="*/ 0 w 22"/>
                  <a:gd name="T13" fmla="*/ 0 h 295"/>
                  <a:gd name="T14" fmla="*/ 0 w 22"/>
                  <a:gd name="T15" fmla="*/ 20 h 295"/>
                  <a:gd name="T16" fmla="*/ 17 w 22"/>
                  <a:gd name="T17" fmla="*/ 20 h 295"/>
                  <a:gd name="T18" fmla="*/ 22 w 22"/>
                  <a:gd name="T19" fmla="*/ 20 h 295"/>
                  <a:gd name="T20" fmla="*/ 22 w 22"/>
                  <a:gd name="T21"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95">
                    <a:moveTo>
                      <a:pt x="22" y="176"/>
                    </a:moveTo>
                    <a:lnTo>
                      <a:pt x="0" y="176"/>
                    </a:lnTo>
                    <a:lnTo>
                      <a:pt x="0" y="295"/>
                    </a:lnTo>
                    <a:lnTo>
                      <a:pt x="22" y="295"/>
                    </a:lnTo>
                    <a:lnTo>
                      <a:pt x="22" y="176"/>
                    </a:lnTo>
                    <a:moveTo>
                      <a:pt x="22" y="0"/>
                    </a:moveTo>
                    <a:lnTo>
                      <a:pt x="0" y="0"/>
                    </a:lnTo>
                    <a:lnTo>
                      <a:pt x="0" y="20"/>
                    </a:lnTo>
                    <a:lnTo>
                      <a:pt x="17" y="20"/>
                    </a:lnTo>
                    <a:lnTo>
                      <a:pt x="22" y="20"/>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143"/>
              <p:cNvSpPr>
                <a:spLocks/>
              </p:cNvSpPr>
              <p:nvPr/>
            </p:nvSpPr>
            <p:spPr bwMode="auto">
              <a:xfrm>
                <a:off x="11099800" y="2965450"/>
                <a:ext cx="285750" cy="495300"/>
              </a:xfrm>
              <a:custGeom>
                <a:avLst/>
                <a:gdLst>
                  <a:gd name="T0" fmla="*/ 197 w 382"/>
                  <a:gd name="T1" fmla="*/ 660 h 663"/>
                  <a:gd name="T2" fmla="*/ 382 w 382"/>
                  <a:gd name="T3" fmla="*/ 657 h 663"/>
                  <a:gd name="T4" fmla="*/ 318 w 382"/>
                  <a:gd name="T5" fmla="*/ 393 h 663"/>
                  <a:gd name="T6" fmla="*/ 362 w 382"/>
                  <a:gd name="T7" fmla="*/ 15 h 663"/>
                  <a:gd name="T8" fmla="*/ 242 w 382"/>
                  <a:gd name="T9" fmla="*/ 0 h 663"/>
                  <a:gd name="T10" fmla="*/ 190 w 382"/>
                  <a:gd name="T11" fmla="*/ 210 h 663"/>
                  <a:gd name="T12" fmla="*/ 138 w 382"/>
                  <a:gd name="T13" fmla="*/ 0 h 663"/>
                  <a:gd name="T14" fmla="*/ 0 w 382"/>
                  <a:gd name="T15" fmla="*/ 48 h 663"/>
                  <a:gd name="T16" fmla="*/ 36 w 382"/>
                  <a:gd name="T17" fmla="*/ 127 h 663"/>
                  <a:gd name="T18" fmla="*/ 68 w 382"/>
                  <a:gd name="T19" fmla="*/ 392 h 663"/>
                  <a:gd name="T20" fmla="*/ 7 w 382"/>
                  <a:gd name="T21" fmla="*/ 663 h 663"/>
                  <a:gd name="T22" fmla="*/ 57 w 382"/>
                  <a:gd name="T23" fmla="*/ 663 h 663"/>
                  <a:gd name="T24" fmla="*/ 183 w 382"/>
                  <a:gd name="T25" fmla="*/ 661 h 663"/>
                  <a:gd name="T26" fmla="*/ 189 w 382"/>
                  <a:gd name="T27" fmla="*/ 623 h 663"/>
                  <a:gd name="T28" fmla="*/ 197 w 382"/>
                  <a:gd name="T29" fmla="*/ 660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663">
                    <a:moveTo>
                      <a:pt x="197" y="660"/>
                    </a:moveTo>
                    <a:cubicBezTo>
                      <a:pt x="382" y="657"/>
                      <a:pt x="382" y="657"/>
                      <a:pt x="382" y="657"/>
                    </a:cubicBezTo>
                    <a:cubicBezTo>
                      <a:pt x="382" y="657"/>
                      <a:pt x="346" y="505"/>
                      <a:pt x="318" y="393"/>
                    </a:cubicBezTo>
                    <a:cubicBezTo>
                      <a:pt x="336" y="252"/>
                      <a:pt x="362" y="15"/>
                      <a:pt x="362" y="15"/>
                    </a:cubicBezTo>
                    <a:cubicBezTo>
                      <a:pt x="242" y="0"/>
                      <a:pt x="242" y="0"/>
                      <a:pt x="242" y="0"/>
                    </a:cubicBezTo>
                    <a:cubicBezTo>
                      <a:pt x="190" y="210"/>
                      <a:pt x="190" y="210"/>
                      <a:pt x="190" y="210"/>
                    </a:cubicBezTo>
                    <a:cubicBezTo>
                      <a:pt x="138" y="0"/>
                      <a:pt x="138" y="0"/>
                      <a:pt x="138" y="0"/>
                    </a:cubicBezTo>
                    <a:cubicBezTo>
                      <a:pt x="0" y="48"/>
                      <a:pt x="0" y="48"/>
                      <a:pt x="0" y="48"/>
                    </a:cubicBezTo>
                    <a:cubicBezTo>
                      <a:pt x="36" y="127"/>
                      <a:pt x="36" y="127"/>
                      <a:pt x="36" y="127"/>
                    </a:cubicBezTo>
                    <a:cubicBezTo>
                      <a:pt x="36" y="127"/>
                      <a:pt x="78" y="338"/>
                      <a:pt x="68" y="392"/>
                    </a:cubicBezTo>
                    <a:cubicBezTo>
                      <a:pt x="59" y="446"/>
                      <a:pt x="7" y="663"/>
                      <a:pt x="7" y="663"/>
                    </a:cubicBezTo>
                    <a:cubicBezTo>
                      <a:pt x="57" y="663"/>
                      <a:pt x="57" y="663"/>
                      <a:pt x="57" y="663"/>
                    </a:cubicBezTo>
                    <a:cubicBezTo>
                      <a:pt x="183" y="661"/>
                      <a:pt x="183" y="661"/>
                      <a:pt x="183" y="661"/>
                    </a:cubicBezTo>
                    <a:cubicBezTo>
                      <a:pt x="189" y="623"/>
                      <a:pt x="189" y="623"/>
                      <a:pt x="189" y="623"/>
                    </a:cubicBezTo>
                    <a:lnTo>
                      <a:pt x="197" y="660"/>
                    </a:ln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144"/>
              <p:cNvSpPr>
                <a:spLocks/>
              </p:cNvSpPr>
              <p:nvPr/>
            </p:nvSpPr>
            <p:spPr bwMode="auto">
              <a:xfrm>
                <a:off x="11263313" y="3921125"/>
                <a:ext cx="127000" cy="71437"/>
              </a:xfrm>
              <a:custGeom>
                <a:avLst/>
                <a:gdLst>
                  <a:gd name="T0" fmla="*/ 80 w 80"/>
                  <a:gd name="T1" fmla="*/ 34 h 45"/>
                  <a:gd name="T2" fmla="*/ 45 w 80"/>
                  <a:gd name="T3" fmla="*/ 0 h 45"/>
                  <a:gd name="T4" fmla="*/ 0 w 80"/>
                  <a:gd name="T5" fmla="*/ 0 h 45"/>
                  <a:gd name="T6" fmla="*/ 0 w 80"/>
                  <a:gd name="T7" fmla="*/ 45 h 45"/>
                  <a:gd name="T8" fmla="*/ 80 w 80"/>
                  <a:gd name="T9" fmla="*/ 45 h 45"/>
                  <a:gd name="T10" fmla="*/ 80 w 80"/>
                  <a:gd name="T11" fmla="*/ 34 h 45"/>
                </a:gdLst>
                <a:ahLst/>
                <a:cxnLst>
                  <a:cxn ang="0">
                    <a:pos x="T0" y="T1"/>
                  </a:cxn>
                  <a:cxn ang="0">
                    <a:pos x="T2" y="T3"/>
                  </a:cxn>
                  <a:cxn ang="0">
                    <a:pos x="T4" y="T5"/>
                  </a:cxn>
                  <a:cxn ang="0">
                    <a:pos x="T6" y="T7"/>
                  </a:cxn>
                  <a:cxn ang="0">
                    <a:pos x="T8" y="T9"/>
                  </a:cxn>
                  <a:cxn ang="0">
                    <a:pos x="T10" y="T11"/>
                  </a:cxn>
                </a:cxnLst>
                <a:rect l="0" t="0" r="r" b="b"/>
                <a:pathLst>
                  <a:path w="80" h="45">
                    <a:moveTo>
                      <a:pt x="80" y="34"/>
                    </a:moveTo>
                    <a:lnTo>
                      <a:pt x="45" y="0"/>
                    </a:lnTo>
                    <a:lnTo>
                      <a:pt x="0" y="0"/>
                    </a:lnTo>
                    <a:lnTo>
                      <a:pt x="0" y="45"/>
                    </a:lnTo>
                    <a:lnTo>
                      <a:pt x="80" y="45"/>
                    </a:lnTo>
                    <a:lnTo>
                      <a:pt x="80" y="34"/>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145"/>
              <p:cNvSpPr>
                <a:spLocks/>
              </p:cNvSpPr>
              <p:nvPr/>
            </p:nvSpPr>
            <p:spPr bwMode="auto">
              <a:xfrm>
                <a:off x="11150600" y="3921125"/>
                <a:ext cx="128588" cy="71437"/>
              </a:xfrm>
              <a:custGeom>
                <a:avLst/>
                <a:gdLst>
                  <a:gd name="T0" fmla="*/ 81 w 81"/>
                  <a:gd name="T1" fmla="*/ 34 h 45"/>
                  <a:gd name="T2" fmla="*/ 46 w 81"/>
                  <a:gd name="T3" fmla="*/ 0 h 45"/>
                  <a:gd name="T4" fmla="*/ 0 w 81"/>
                  <a:gd name="T5" fmla="*/ 0 h 45"/>
                  <a:gd name="T6" fmla="*/ 0 w 81"/>
                  <a:gd name="T7" fmla="*/ 45 h 45"/>
                  <a:gd name="T8" fmla="*/ 81 w 81"/>
                  <a:gd name="T9" fmla="*/ 45 h 45"/>
                  <a:gd name="T10" fmla="*/ 81 w 81"/>
                  <a:gd name="T11" fmla="*/ 34 h 45"/>
                </a:gdLst>
                <a:ahLst/>
                <a:cxnLst>
                  <a:cxn ang="0">
                    <a:pos x="T0" y="T1"/>
                  </a:cxn>
                  <a:cxn ang="0">
                    <a:pos x="T2" y="T3"/>
                  </a:cxn>
                  <a:cxn ang="0">
                    <a:pos x="T4" y="T5"/>
                  </a:cxn>
                  <a:cxn ang="0">
                    <a:pos x="T6" y="T7"/>
                  </a:cxn>
                  <a:cxn ang="0">
                    <a:pos x="T8" y="T9"/>
                  </a:cxn>
                  <a:cxn ang="0">
                    <a:pos x="T10" y="T11"/>
                  </a:cxn>
                </a:cxnLst>
                <a:rect l="0" t="0" r="r" b="b"/>
                <a:pathLst>
                  <a:path w="81" h="45">
                    <a:moveTo>
                      <a:pt x="81" y="34"/>
                    </a:moveTo>
                    <a:lnTo>
                      <a:pt x="46" y="0"/>
                    </a:lnTo>
                    <a:lnTo>
                      <a:pt x="0" y="0"/>
                    </a:lnTo>
                    <a:lnTo>
                      <a:pt x="0" y="45"/>
                    </a:lnTo>
                    <a:lnTo>
                      <a:pt x="81" y="45"/>
                    </a:lnTo>
                    <a:lnTo>
                      <a:pt x="81" y="34"/>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146"/>
              <p:cNvSpPr>
                <a:spLocks/>
              </p:cNvSpPr>
              <p:nvPr/>
            </p:nvSpPr>
            <p:spPr bwMode="auto">
              <a:xfrm>
                <a:off x="11202988" y="2890838"/>
                <a:ext cx="82550" cy="192087"/>
              </a:xfrm>
              <a:custGeom>
                <a:avLst/>
                <a:gdLst>
                  <a:gd name="T0" fmla="*/ 111 w 111"/>
                  <a:gd name="T1" fmla="*/ 5 h 257"/>
                  <a:gd name="T2" fmla="*/ 82 w 111"/>
                  <a:gd name="T3" fmla="*/ 0 h 257"/>
                  <a:gd name="T4" fmla="*/ 72 w 111"/>
                  <a:gd name="T5" fmla="*/ 24 h 257"/>
                  <a:gd name="T6" fmla="*/ 0 w 111"/>
                  <a:gd name="T7" fmla="*/ 24 h 257"/>
                  <a:gd name="T8" fmla="*/ 0 w 111"/>
                  <a:gd name="T9" fmla="*/ 257 h 257"/>
                  <a:gd name="T10" fmla="*/ 82 w 111"/>
                  <a:gd name="T11" fmla="*/ 257 h 257"/>
                  <a:gd name="T12" fmla="*/ 82 w 111"/>
                  <a:gd name="T13" fmla="*/ 62 h 257"/>
                  <a:gd name="T14" fmla="*/ 111 w 111"/>
                  <a:gd name="T15" fmla="*/ 5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257">
                    <a:moveTo>
                      <a:pt x="111" y="5"/>
                    </a:moveTo>
                    <a:cubicBezTo>
                      <a:pt x="82" y="0"/>
                      <a:pt x="82" y="0"/>
                      <a:pt x="82" y="0"/>
                    </a:cubicBezTo>
                    <a:cubicBezTo>
                      <a:pt x="72" y="24"/>
                      <a:pt x="72" y="24"/>
                      <a:pt x="72" y="24"/>
                    </a:cubicBezTo>
                    <a:cubicBezTo>
                      <a:pt x="0" y="24"/>
                      <a:pt x="0" y="24"/>
                      <a:pt x="0" y="24"/>
                    </a:cubicBezTo>
                    <a:cubicBezTo>
                      <a:pt x="0" y="257"/>
                      <a:pt x="0" y="257"/>
                      <a:pt x="0" y="257"/>
                    </a:cubicBezTo>
                    <a:cubicBezTo>
                      <a:pt x="82" y="257"/>
                      <a:pt x="82" y="257"/>
                      <a:pt x="82" y="257"/>
                    </a:cubicBezTo>
                    <a:cubicBezTo>
                      <a:pt x="82" y="62"/>
                      <a:pt x="82" y="62"/>
                      <a:pt x="82" y="62"/>
                    </a:cubicBezTo>
                    <a:cubicBezTo>
                      <a:pt x="83" y="45"/>
                      <a:pt x="87" y="12"/>
                      <a:pt x="111" y="5"/>
                    </a:cubicBez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147"/>
              <p:cNvSpPr>
                <a:spLocks/>
              </p:cNvSpPr>
              <p:nvPr/>
            </p:nvSpPr>
            <p:spPr bwMode="auto">
              <a:xfrm>
                <a:off x="11193463" y="2790825"/>
                <a:ext cx="57150" cy="33337"/>
              </a:xfrm>
              <a:custGeom>
                <a:avLst/>
                <a:gdLst>
                  <a:gd name="T0" fmla="*/ 0 w 36"/>
                  <a:gd name="T1" fmla="*/ 11 h 21"/>
                  <a:gd name="T2" fmla="*/ 36 w 36"/>
                  <a:gd name="T3" fmla="*/ 0 h 21"/>
                  <a:gd name="T4" fmla="*/ 36 w 36"/>
                  <a:gd name="T5" fmla="*/ 21 h 21"/>
                  <a:gd name="T6" fmla="*/ 0 w 36"/>
                  <a:gd name="T7" fmla="*/ 11 h 21"/>
                </a:gdLst>
                <a:ahLst/>
                <a:cxnLst>
                  <a:cxn ang="0">
                    <a:pos x="T0" y="T1"/>
                  </a:cxn>
                  <a:cxn ang="0">
                    <a:pos x="T2" y="T3"/>
                  </a:cxn>
                  <a:cxn ang="0">
                    <a:pos x="T4" y="T5"/>
                  </a:cxn>
                  <a:cxn ang="0">
                    <a:pos x="T6" y="T7"/>
                  </a:cxn>
                </a:cxnLst>
                <a:rect l="0" t="0" r="r" b="b"/>
                <a:pathLst>
                  <a:path w="36" h="21">
                    <a:moveTo>
                      <a:pt x="0" y="11"/>
                    </a:moveTo>
                    <a:lnTo>
                      <a:pt x="36" y="0"/>
                    </a:lnTo>
                    <a:lnTo>
                      <a:pt x="36" y="21"/>
                    </a:lnTo>
                    <a:lnTo>
                      <a:pt x="0" y="11"/>
                    </a:ln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148"/>
              <p:cNvSpPr>
                <a:spLocks/>
              </p:cNvSpPr>
              <p:nvPr/>
            </p:nvSpPr>
            <p:spPr bwMode="auto">
              <a:xfrm>
                <a:off x="11153775" y="2806700"/>
                <a:ext cx="161925" cy="128587"/>
              </a:xfrm>
              <a:custGeom>
                <a:avLst/>
                <a:gdLst>
                  <a:gd name="T0" fmla="*/ 0 w 218"/>
                  <a:gd name="T1" fmla="*/ 173 h 173"/>
                  <a:gd name="T2" fmla="*/ 122 w 218"/>
                  <a:gd name="T3" fmla="*/ 173 h 173"/>
                  <a:gd name="T4" fmla="*/ 123 w 218"/>
                  <a:gd name="T5" fmla="*/ 173 h 173"/>
                  <a:gd name="T6" fmla="*/ 140 w 218"/>
                  <a:gd name="T7" fmla="*/ 171 h 173"/>
                  <a:gd name="T8" fmla="*/ 131 w 218"/>
                  <a:gd name="T9" fmla="*/ 142 h 173"/>
                  <a:gd name="T10" fmla="*/ 178 w 218"/>
                  <a:gd name="T11" fmla="*/ 118 h 173"/>
                  <a:gd name="T12" fmla="*/ 211 w 218"/>
                  <a:gd name="T13" fmla="*/ 1 h 173"/>
                  <a:gd name="T14" fmla="*/ 1 w 218"/>
                  <a:gd name="T15" fmla="*/ 0 h 173"/>
                  <a:gd name="T16" fmla="*/ 0 w 218"/>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 h="173">
                    <a:moveTo>
                      <a:pt x="0" y="173"/>
                    </a:moveTo>
                    <a:cubicBezTo>
                      <a:pt x="122" y="173"/>
                      <a:pt x="122" y="173"/>
                      <a:pt x="122" y="173"/>
                    </a:cubicBezTo>
                    <a:cubicBezTo>
                      <a:pt x="123" y="173"/>
                      <a:pt x="123" y="173"/>
                      <a:pt x="123" y="173"/>
                    </a:cubicBezTo>
                    <a:cubicBezTo>
                      <a:pt x="129" y="173"/>
                      <a:pt x="135" y="172"/>
                      <a:pt x="140" y="171"/>
                    </a:cubicBezTo>
                    <a:cubicBezTo>
                      <a:pt x="131" y="142"/>
                      <a:pt x="131" y="142"/>
                      <a:pt x="131" y="142"/>
                    </a:cubicBezTo>
                    <a:cubicBezTo>
                      <a:pt x="149" y="136"/>
                      <a:pt x="165" y="127"/>
                      <a:pt x="178" y="118"/>
                    </a:cubicBezTo>
                    <a:cubicBezTo>
                      <a:pt x="199" y="98"/>
                      <a:pt x="218" y="63"/>
                      <a:pt x="211" y="1"/>
                    </a:cubicBezTo>
                    <a:cubicBezTo>
                      <a:pt x="1" y="0"/>
                      <a:pt x="1" y="0"/>
                      <a:pt x="1" y="0"/>
                    </a:cubicBezTo>
                    <a:lnTo>
                      <a:pt x="0" y="173"/>
                    </a:ln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Oval 149"/>
              <p:cNvSpPr>
                <a:spLocks noChangeArrowheads="1"/>
              </p:cNvSpPr>
              <p:nvPr/>
            </p:nvSpPr>
            <p:spPr bwMode="auto">
              <a:xfrm>
                <a:off x="11217275" y="2836863"/>
                <a:ext cx="9525" cy="9525"/>
              </a:xfrm>
              <a:prstGeom prst="ellipse">
                <a:avLst/>
              </a:pr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150"/>
              <p:cNvSpPr>
                <a:spLocks/>
              </p:cNvSpPr>
              <p:nvPr/>
            </p:nvSpPr>
            <p:spPr bwMode="auto">
              <a:xfrm>
                <a:off x="11179175" y="2959100"/>
                <a:ext cx="125413" cy="263525"/>
              </a:xfrm>
              <a:custGeom>
                <a:avLst/>
                <a:gdLst>
                  <a:gd name="T0" fmla="*/ 70 w 79"/>
                  <a:gd name="T1" fmla="*/ 0 h 166"/>
                  <a:gd name="T2" fmla="*/ 57 w 79"/>
                  <a:gd name="T3" fmla="*/ 0 h 166"/>
                  <a:gd name="T4" fmla="*/ 40 w 79"/>
                  <a:gd name="T5" fmla="*/ 70 h 166"/>
                  <a:gd name="T6" fmla="*/ 18 w 79"/>
                  <a:gd name="T7" fmla="*/ 0 h 166"/>
                  <a:gd name="T8" fmla="*/ 9 w 79"/>
                  <a:gd name="T9" fmla="*/ 0 h 166"/>
                  <a:gd name="T10" fmla="*/ 0 w 79"/>
                  <a:gd name="T11" fmla="*/ 30 h 166"/>
                  <a:gd name="T12" fmla="*/ 7 w 79"/>
                  <a:gd name="T13" fmla="*/ 37 h 166"/>
                  <a:gd name="T14" fmla="*/ 0 w 79"/>
                  <a:gd name="T15" fmla="*/ 43 h 166"/>
                  <a:gd name="T16" fmla="*/ 40 w 79"/>
                  <a:gd name="T17" fmla="*/ 166 h 166"/>
                  <a:gd name="T18" fmla="*/ 79 w 79"/>
                  <a:gd name="T19" fmla="*/ 43 h 166"/>
                  <a:gd name="T20" fmla="*/ 72 w 79"/>
                  <a:gd name="T21" fmla="*/ 37 h 166"/>
                  <a:gd name="T22" fmla="*/ 79 w 79"/>
                  <a:gd name="T23" fmla="*/ 30 h 166"/>
                  <a:gd name="T24" fmla="*/ 70 w 79"/>
                  <a:gd name="T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66">
                    <a:moveTo>
                      <a:pt x="70" y="0"/>
                    </a:moveTo>
                    <a:lnTo>
                      <a:pt x="57" y="0"/>
                    </a:lnTo>
                    <a:lnTo>
                      <a:pt x="40" y="70"/>
                    </a:lnTo>
                    <a:lnTo>
                      <a:pt x="18" y="0"/>
                    </a:lnTo>
                    <a:lnTo>
                      <a:pt x="9" y="0"/>
                    </a:lnTo>
                    <a:lnTo>
                      <a:pt x="0" y="30"/>
                    </a:lnTo>
                    <a:lnTo>
                      <a:pt x="7" y="37"/>
                    </a:lnTo>
                    <a:lnTo>
                      <a:pt x="0" y="43"/>
                    </a:lnTo>
                    <a:lnTo>
                      <a:pt x="40" y="166"/>
                    </a:lnTo>
                    <a:lnTo>
                      <a:pt x="79" y="43"/>
                    </a:lnTo>
                    <a:lnTo>
                      <a:pt x="72" y="37"/>
                    </a:lnTo>
                    <a:lnTo>
                      <a:pt x="79" y="30"/>
                    </a:lnTo>
                    <a:lnTo>
                      <a:pt x="70" y="0"/>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151"/>
              <p:cNvSpPr>
                <a:spLocks/>
              </p:cNvSpPr>
              <p:nvPr/>
            </p:nvSpPr>
            <p:spPr bwMode="auto">
              <a:xfrm>
                <a:off x="11201400" y="2951163"/>
                <a:ext cx="80963" cy="196850"/>
              </a:xfrm>
              <a:custGeom>
                <a:avLst/>
                <a:gdLst>
                  <a:gd name="T0" fmla="*/ 36 w 51"/>
                  <a:gd name="T1" fmla="*/ 9 h 124"/>
                  <a:gd name="T2" fmla="*/ 26 w 51"/>
                  <a:gd name="T3" fmla="*/ 47 h 124"/>
                  <a:gd name="T4" fmla="*/ 12 w 51"/>
                  <a:gd name="T5" fmla="*/ 11 h 124"/>
                  <a:gd name="T6" fmla="*/ 0 w 51"/>
                  <a:gd name="T7" fmla="*/ 2 h 124"/>
                  <a:gd name="T8" fmla="*/ 0 w 51"/>
                  <a:gd name="T9" fmla="*/ 24 h 124"/>
                  <a:gd name="T10" fmla="*/ 26 w 51"/>
                  <a:gd name="T11" fmla="*/ 124 h 124"/>
                  <a:gd name="T12" fmla="*/ 51 w 51"/>
                  <a:gd name="T13" fmla="*/ 24 h 124"/>
                  <a:gd name="T14" fmla="*/ 51 w 51"/>
                  <a:gd name="T15" fmla="*/ 0 h 124"/>
                  <a:gd name="T16" fmla="*/ 36 w 51"/>
                  <a:gd name="T17" fmla="*/ 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24">
                    <a:moveTo>
                      <a:pt x="36" y="9"/>
                    </a:moveTo>
                    <a:lnTo>
                      <a:pt x="26" y="47"/>
                    </a:lnTo>
                    <a:lnTo>
                      <a:pt x="12" y="11"/>
                    </a:lnTo>
                    <a:lnTo>
                      <a:pt x="0" y="2"/>
                    </a:lnTo>
                    <a:lnTo>
                      <a:pt x="0" y="24"/>
                    </a:lnTo>
                    <a:lnTo>
                      <a:pt x="26" y="124"/>
                    </a:lnTo>
                    <a:lnTo>
                      <a:pt x="51" y="24"/>
                    </a:lnTo>
                    <a:lnTo>
                      <a:pt x="51" y="0"/>
                    </a:lnTo>
                    <a:lnTo>
                      <a:pt x="36"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152"/>
              <p:cNvSpPr>
                <a:spLocks/>
              </p:cNvSpPr>
              <p:nvPr/>
            </p:nvSpPr>
            <p:spPr bwMode="auto">
              <a:xfrm>
                <a:off x="11263313" y="3319463"/>
                <a:ext cx="82550" cy="50800"/>
              </a:xfrm>
              <a:custGeom>
                <a:avLst/>
                <a:gdLst>
                  <a:gd name="T0" fmla="*/ 52 w 52"/>
                  <a:gd name="T1" fmla="*/ 32 h 32"/>
                  <a:gd name="T2" fmla="*/ 0 w 52"/>
                  <a:gd name="T3" fmla="*/ 15 h 32"/>
                  <a:gd name="T4" fmla="*/ 0 w 52"/>
                  <a:gd name="T5" fmla="*/ 0 h 32"/>
                  <a:gd name="T6" fmla="*/ 52 w 52"/>
                  <a:gd name="T7" fmla="*/ 18 h 32"/>
                  <a:gd name="T8" fmla="*/ 52 w 52"/>
                  <a:gd name="T9" fmla="*/ 32 h 32"/>
                </a:gdLst>
                <a:ahLst/>
                <a:cxnLst>
                  <a:cxn ang="0">
                    <a:pos x="T0" y="T1"/>
                  </a:cxn>
                  <a:cxn ang="0">
                    <a:pos x="T2" y="T3"/>
                  </a:cxn>
                  <a:cxn ang="0">
                    <a:pos x="T4" y="T5"/>
                  </a:cxn>
                  <a:cxn ang="0">
                    <a:pos x="T6" y="T7"/>
                  </a:cxn>
                  <a:cxn ang="0">
                    <a:pos x="T8" y="T9"/>
                  </a:cxn>
                </a:cxnLst>
                <a:rect l="0" t="0" r="r" b="b"/>
                <a:pathLst>
                  <a:path w="52" h="32">
                    <a:moveTo>
                      <a:pt x="52" y="32"/>
                    </a:moveTo>
                    <a:lnTo>
                      <a:pt x="0" y="15"/>
                    </a:lnTo>
                    <a:lnTo>
                      <a:pt x="0" y="0"/>
                    </a:lnTo>
                    <a:lnTo>
                      <a:pt x="52" y="18"/>
                    </a:lnTo>
                    <a:lnTo>
                      <a:pt x="52" y="32"/>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153"/>
              <p:cNvSpPr>
                <a:spLocks/>
              </p:cNvSpPr>
              <p:nvPr/>
            </p:nvSpPr>
            <p:spPr bwMode="auto">
              <a:xfrm>
                <a:off x="11145838" y="3319463"/>
                <a:ext cx="84138" cy="50800"/>
              </a:xfrm>
              <a:custGeom>
                <a:avLst/>
                <a:gdLst>
                  <a:gd name="T0" fmla="*/ 0 w 53"/>
                  <a:gd name="T1" fmla="*/ 32 h 32"/>
                  <a:gd name="T2" fmla="*/ 53 w 53"/>
                  <a:gd name="T3" fmla="*/ 15 h 32"/>
                  <a:gd name="T4" fmla="*/ 53 w 53"/>
                  <a:gd name="T5" fmla="*/ 0 h 32"/>
                  <a:gd name="T6" fmla="*/ 0 w 53"/>
                  <a:gd name="T7" fmla="*/ 18 h 32"/>
                  <a:gd name="T8" fmla="*/ 0 w 53"/>
                  <a:gd name="T9" fmla="*/ 32 h 32"/>
                </a:gdLst>
                <a:ahLst/>
                <a:cxnLst>
                  <a:cxn ang="0">
                    <a:pos x="T0" y="T1"/>
                  </a:cxn>
                  <a:cxn ang="0">
                    <a:pos x="T2" y="T3"/>
                  </a:cxn>
                  <a:cxn ang="0">
                    <a:pos x="T4" y="T5"/>
                  </a:cxn>
                  <a:cxn ang="0">
                    <a:pos x="T6" y="T7"/>
                  </a:cxn>
                  <a:cxn ang="0">
                    <a:pos x="T8" y="T9"/>
                  </a:cxn>
                </a:cxnLst>
                <a:rect l="0" t="0" r="r" b="b"/>
                <a:pathLst>
                  <a:path w="53" h="32">
                    <a:moveTo>
                      <a:pt x="0" y="32"/>
                    </a:moveTo>
                    <a:lnTo>
                      <a:pt x="53" y="15"/>
                    </a:lnTo>
                    <a:lnTo>
                      <a:pt x="53" y="0"/>
                    </a:lnTo>
                    <a:lnTo>
                      <a:pt x="0" y="18"/>
                    </a:lnTo>
                    <a:lnTo>
                      <a:pt x="0" y="32"/>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154"/>
              <p:cNvSpPr>
                <a:spLocks noChangeArrowheads="1"/>
              </p:cNvSpPr>
              <p:nvPr/>
            </p:nvSpPr>
            <p:spPr bwMode="auto">
              <a:xfrm>
                <a:off x="11233150" y="3275013"/>
                <a:ext cx="17463" cy="15875"/>
              </a:xfrm>
              <a:prstGeom prst="ellipse">
                <a:avLst/>
              </a:pr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Oval 155"/>
              <p:cNvSpPr>
                <a:spLocks noChangeArrowheads="1"/>
              </p:cNvSpPr>
              <p:nvPr/>
            </p:nvSpPr>
            <p:spPr bwMode="auto">
              <a:xfrm>
                <a:off x="11233150" y="3041650"/>
                <a:ext cx="17463" cy="15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156"/>
              <p:cNvSpPr>
                <a:spLocks/>
              </p:cNvSpPr>
              <p:nvPr/>
            </p:nvSpPr>
            <p:spPr bwMode="auto">
              <a:xfrm>
                <a:off x="11537950" y="2667000"/>
                <a:ext cx="61913" cy="63500"/>
              </a:xfrm>
              <a:custGeom>
                <a:avLst/>
                <a:gdLst>
                  <a:gd name="T0" fmla="*/ 82 w 82"/>
                  <a:gd name="T1" fmla="*/ 43 h 85"/>
                  <a:gd name="T2" fmla="*/ 82 w 82"/>
                  <a:gd name="T3" fmla="*/ 41 h 85"/>
                  <a:gd name="T4" fmla="*/ 41 w 82"/>
                  <a:gd name="T5" fmla="*/ 0 h 85"/>
                  <a:gd name="T6" fmla="*/ 0 w 82"/>
                  <a:gd name="T7" fmla="*/ 41 h 85"/>
                  <a:gd name="T8" fmla="*/ 0 w 82"/>
                  <a:gd name="T9" fmla="*/ 43 h 85"/>
                  <a:gd name="T10" fmla="*/ 0 w 82"/>
                  <a:gd name="T11" fmla="*/ 43 h 85"/>
                  <a:gd name="T12" fmla="*/ 0 w 82"/>
                  <a:gd name="T13" fmla="*/ 85 h 85"/>
                  <a:gd name="T14" fmla="*/ 82 w 82"/>
                  <a:gd name="T15" fmla="*/ 85 h 85"/>
                  <a:gd name="T16" fmla="*/ 82 w 82"/>
                  <a:gd name="T17" fmla="*/ 4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5">
                    <a:moveTo>
                      <a:pt x="82" y="43"/>
                    </a:moveTo>
                    <a:cubicBezTo>
                      <a:pt x="82" y="42"/>
                      <a:pt x="82" y="42"/>
                      <a:pt x="82" y="41"/>
                    </a:cubicBezTo>
                    <a:cubicBezTo>
                      <a:pt x="82" y="19"/>
                      <a:pt x="64" y="0"/>
                      <a:pt x="41" y="0"/>
                    </a:cubicBezTo>
                    <a:cubicBezTo>
                      <a:pt x="18" y="0"/>
                      <a:pt x="0" y="19"/>
                      <a:pt x="0" y="41"/>
                    </a:cubicBezTo>
                    <a:cubicBezTo>
                      <a:pt x="0" y="42"/>
                      <a:pt x="0" y="42"/>
                      <a:pt x="0" y="43"/>
                    </a:cubicBezTo>
                    <a:cubicBezTo>
                      <a:pt x="0" y="43"/>
                      <a:pt x="0" y="43"/>
                      <a:pt x="0" y="43"/>
                    </a:cubicBezTo>
                    <a:cubicBezTo>
                      <a:pt x="0" y="85"/>
                      <a:pt x="0" y="85"/>
                      <a:pt x="0" y="85"/>
                    </a:cubicBezTo>
                    <a:cubicBezTo>
                      <a:pt x="82" y="85"/>
                      <a:pt x="82" y="85"/>
                      <a:pt x="82" y="85"/>
                    </a:cubicBezTo>
                    <a:cubicBezTo>
                      <a:pt x="82" y="43"/>
                      <a:pt x="82" y="43"/>
                      <a:pt x="82" y="43"/>
                    </a:cubicBez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157"/>
              <p:cNvSpPr>
                <a:spLocks noEditPoints="1"/>
              </p:cNvSpPr>
              <p:nvPr/>
            </p:nvSpPr>
            <p:spPr bwMode="auto">
              <a:xfrm>
                <a:off x="11052175" y="2014538"/>
                <a:ext cx="273050" cy="363537"/>
              </a:xfrm>
              <a:custGeom>
                <a:avLst/>
                <a:gdLst>
                  <a:gd name="T0" fmla="*/ 367 w 367"/>
                  <a:gd name="T1" fmla="*/ 183 h 485"/>
                  <a:gd name="T2" fmla="*/ 183 w 367"/>
                  <a:gd name="T3" fmla="*/ 0 h 485"/>
                  <a:gd name="T4" fmla="*/ 0 w 367"/>
                  <a:gd name="T5" fmla="*/ 183 h 485"/>
                  <a:gd name="T6" fmla="*/ 81 w 367"/>
                  <a:gd name="T7" fmla="*/ 335 h 485"/>
                  <a:gd name="T8" fmla="*/ 121 w 367"/>
                  <a:gd name="T9" fmla="*/ 459 h 485"/>
                  <a:gd name="T10" fmla="*/ 183 w 367"/>
                  <a:gd name="T11" fmla="*/ 485 h 485"/>
                  <a:gd name="T12" fmla="*/ 183 w 367"/>
                  <a:gd name="T13" fmla="*/ 485 h 485"/>
                  <a:gd name="T14" fmla="*/ 183 w 367"/>
                  <a:gd name="T15" fmla="*/ 485 h 485"/>
                  <a:gd name="T16" fmla="*/ 183 w 367"/>
                  <a:gd name="T17" fmla="*/ 485 h 485"/>
                  <a:gd name="T18" fmla="*/ 183 w 367"/>
                  <a:gd name="T19" fmla="*/ 485 h 485"/>
                  <a:gd name="T20" fmla="*/ 246 w 367"/>
                  <a:gd name="T21" fmla="*/ 459 h 485"/>
                  <a:gd name="T22" fmla="*/ 246 w 367"/>
                  <a:gd name="T23" fmla="*/ 459 h 485"/>
                  <a:gd name="T24" fmla="*/ 246 w 367"/>
                  <a:gd name="T25" fmla="*/ 450 h 485"/>
                  <a:gd name="T26" fmla="*/ 285 w 367"/>
                  <a:gd name="T27" fmla="*/ 336 h 485"/>
                  <a:gd name="T28" fmla="*/ 367 w 367"/>
                  <a:gd name="T29" fmla="*/ 183 h 485"/>
                  <a:gd name="T30" fmla="*/ 183 w 367"/>
                  <a:gd name="T31" fmla="*/ 482 h 485"/>
                  <a:gd name="T32" fmla="*/ 183 w 367"/>
                  <a:gd name="T33" fmla="*/ 459 h 485"/>
                  <a:gd name="T34" fmla="*/ 184 w 367"/>
                  <a:gd name="T35" fmla="*/ 459 h 485"/>
                  <a:gd name="T36" fmla="*/ 183 w 367"/>
                  <a:gd name="T37" fmla="*/ 482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7" h="485">
                    <a:moveTo>
                      <a:pt x="367" y="183"/>
                    </a:moveTo>
                    <a:cubicBezTo>
                      <a:pt x="367" y="82"/>
                      <a:pt x="284" y="0"/>
                      <a:pt x="183" y="0"/>
                    </a:cubicBezTo>
                    <a:cubicBezTo>
                      <a:pt x="82" y="0"/>
                      <a:pt x="0" y="82"/>
                      <a:pt x="0" y="183"/>
                    </a:cubicBezTo>
                    <a:cubicBezTo>
                      <a:pt x="0" y="246"/>
                      <a:pt x="32" y="302"/>
                      <a:pt x="81" y="335"/>
                    </a:cubicBezTo>
                    <a:cubicBezTo>
                      <a:pt x="81" y="335"/>
                      <a:pt x="121" y="366"/>
                      <a:pt x="121" y="459"/>
                    </a:cubicBezTo>
                    <a:cubicBezTo>
                      <a:pt x="183" y="485"/>
                      <a:pt x="183" y="485"/>
                      <a:pt x="183" y="485"/>
                    </a:cubicBezTo>
                    <a:cubicBezTo>
                      <a:pt x="183" y="485"/>
                      <a:pt x="183" y="485"/>
                      <a:pt x="183" y="485"/>
                    </a:cubicBezTo>
                    <a:cubicBezTo>
                      <a:pt x="183" y="485"/>
                      <a:pt x="183" y="485"/>
                      <a:pt x="183" y="485"/>
                    </a:cubicBezTo>
                    <a:cubicBezTo>
                      <a:pt x="183" y="485"/>
                      <a:pt x="183" y="485"/>
                      <a:pt x="183" y="485"/>
                    </a:cubicBezTo>
                    <a:cubicBezTo>
                      <a:pt x="183" y="485"/>
                      <a:pt x="183" y="485"/>
                      <a:pt x="183" y="485"/>
                    </a:cubicBezTo>
                    <a:cubicBezTo>
                      <a:pt x="246" y="459"/>
                      <a:pt x="246" y="459"/>
                      <a:pt x="246" y="459"/>
                    </a:cubicBezTo>
                    <a:cubicBezTo>
                      <a:pt x="246" y="459"/>
                      <a:pt x="246" y="459"/>
                      <a:pt x="246" y="459"/>
                    </a:cubicBezTo>
                    <a:cubicBezTo>
                      <a:pt x="246" y="450"/>
                      <a:pt x="246" y="450"/>
                      <a:pt x="246" y="450"/>
                    </a:cubicBezTo>
                    <a:cubicBezTo>
                      <a:pt x="248" y="370"/>
                      <a:pt x="281" y="339"/>
                      <a:pt x="285" y="336"/>
                    </a:cubicBezTo>
                    <a:cubicBezTo>
                      <a:pt x="334" y="303"/>
                      <a:pt x="367" y="247"/>
                      <a:pt x="367" y="183"/>
                    </a:cubicBezTo>
                    <a:close/>
                    <a:moveTo>
                      <a:pt x="183" y="482"/>
                    </a:moveTo>
                    <a:cubicBezTo>
                      <a:pt x="183" y="459"/>
                      <a:pt x="183" y="459"/>
                      <a:pt x="183" y="459"/>
                    </a:cubicBezTo>
                    <a:cubicBezTo>
                      <a:pt x="184" y="459"/>
                      <a:pt x="184" y="459"/>
                      <a:pt x="184" y="459"/>
                    </a:cubicBezTo>
                    <a:lnTo>
                      <a:pt x="183" y="482"/>
                    </a:lnTo>
                    <a:close/>
                  </a:path>
                </a:pathLst>
              </a:custGeom>
              <a:solidFill>
                <a:srgbClr val="FFFF89"/>
              </a:solidFill>
              <a:ln>
                <a:noFill/>
              </a:ln>
            </p:spPr>
            <p:txBody>
              <a:bodyPr vert="horz" wrap="square" lIns="91440" tIns="45720" rIns="91440" bIns="45720" numCol="1" anchor="t" anchorCtr="0" compatLnSpc="1">
                <a:prstTxWarp prst="textNoShape">
                  <a:avLst/>
                </a:prstTxWarp>
              </a:bodyPr>
              <a:lstStyle/>
              <a:p>
                <a:endParaRPr lang="en-US"/>
              </a:p>
            </p:txBody>
          </p:sp>
          <p:sp>
            <p:nvSpPr>
              <p:cNvPr id="378" name="Rectangle 158"/>
              <p:cNvSpPr>
                <a:spLocks noChangeArrowheads="1"/>
              </p:cNvSpPr>
              <p:nvPr/>
            </p:nvSpPr>
            <p:spPr bwMode="auto">
              <a:xfrm>
                <a:off x="11142663" y="2357438"/>
                <a:ext cx="93663" cy="63500"/>
              </a:xfrm>
              <a:prstGeom prst="rect">
                <a:avLst/>
              </a:prstGeom>
              <a:solidFill>
                <a:srgbClr val="0082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159"/>
              <p:cNvSpPr>
                <a:spLocks/>
              </p:cNvSpPr>
              <p:nvPr/>
            </p:nvSpPr>
            <p:spPr bwMode="auto">
              <a:xfrm>
                <a:off x="11142663" y="2368550"/>
                <a:ext cx="93663" cy="17462"/>
              </a:xfrm>
              <a:custGeom>
                <a:avLst/>
                <a:gdLst>
                  <a:gd name="T0" fmla="*/ 0 w 59"/>
                  <a:gd name="T1" fmla="*/ 11 h 11"/>
                  <a:gd name="T2" fmla="*/ 0 w 59"/>
                  <a:gd name="T3" fmla="*/ 9 h 11"/>
                  <a:gd name="T4" fmla="*/ 59 w 59"/>
                  <a:gd name="T5" fmla="*/ 0 h 11"/>
                  <a:gd name="T6" fmla="*/ 59 w 59"/>
                  <a:gd name="T7" fmla="*/ 2 h 11"/>
                  <a:gd name="T8" fmla="*/ 0 w 59"/>
                  <a:gd name="T9" fmla="*/ 11 h 11"/>
                </a:gdLst>
                <a:ahLst/>
                <a:cxnLst>
                  <a:cxn ang="0">
                    <a:pos x="T0" y="T1"/>
                  </a:cxn>
                  <a:cxn ang="0">
                    <a:pos x="T2" y="T3"/>
                  </a:cxn>
                  <a:cxn ang="0">
                    <a:pos x="T4" y="T5"/>
                  </a:cxn>
                  <a:cxn ang="0">
                    <a:pos x="T6" y="T7"/>
                  </a:cxn>
                  <a:cxn ang="0">
                    <a:pos x="T8" y="T9"/>
                  </a:cxn>
                </a:cxnLst>
                <a:rect l="0" t="0" r="r" b="b"/>
                <a:pathLst>
                  <a:path w="59" h="11">
                    <a:moveTo>
                      <a:pt x="0" y="11"/>
                    </a:moveTo>
                    <a:lnTo>
                      <a:pt x="0" y="9"/>
                    </a:lnTo>
                    <a:lnTo>
                      <a:pt x="59" y="0"/>
                    </a:lnTo>
                    <a:lnTo>
                      <a:pt x="59" y="2"/>
                    </a:lnTo>
                    <a:lnTo>
                      <a:pt x="0" y="11"/>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160"/>
              <p:cNvSpPr>
                <a:spLocks/>
              </p:cNvSpPr>
              <p:nvPr/>
            </p:nvSpPr>
            <p:spPr bwMode="auto">
              <a:xfrm>
                <a:off x="11142663" y="2387600"/>
                <a:ext cx="93663" cy="17462"/>
              </a:xfrm>
              <a:custGeom>
                <a:avLst/>
                <a:gdLst>
                  <a:gd name="T0" fmla="*/ 0 w 59"/>
                  <a:gd name="T1" fmla="*/ 11 h 11"/>
                  <a:gd name="T2" fmla="*/ 0 w 59"/>
                  <a:gd name="T3" fmla="*/ 9 h 11"/>
                  <a:gd name="T4" fmla="*/ 59 w 59"/>
                  <a:gd name="T5" fmla="*/ 0 h 11"/>
                  <a:gd name="T6" fmla="*/ 59 w 59"/>
                  <a:gd name="T7" fmla="*/ 2 h 11"/>
                  <a:gd name="T8" fmla="*/ 0 w 59"/>
                  <a:gd name="T9" fmla="*/ 11 h 11"/>
                </a:gdLst>
                <a:ahLst/>
                <a:cxnLst>
                  <a:cxn ang="0">
                    <a:pos x="T0" y="T1"/>
                  </a:cxn>
                  <a:cxn ang="0">
                    <a:pos x="T2" y="T3"/>
                  </a:cxn>
                  <a:cxn ang="0">
                    <a:pos x="T4" y="T5"/>
                  </a:cxn>
                  <a:cxn ang="0">
                    <a:pos x="T6" y="T7"/>
                  </a:cxn>
                  <a:cxn ang="0">
                    <a:pos x="T8" y="T9"/>
                  </a:cxn>
                </a:cxnLst>
                <a:rect l="0" t="0" r="r" b="b"/>
                <a:pathLst>
                  <a:path w="59" h="11">
                    <a:moveTo>
                      <a:pt x="0" y="11"/>
                    </a:moveTo>
                    <a:lnTo>
                      <a:pt x="0" y="9"/>
                    </a:lnTo>
                    <a:lnTo>
                      <a:pt x="59" y="0"/>
                    </a:lnTo>
                    <a:lnTo>
                      <a:pt x="59" y="2"/>
                    </a:lnTo>
                    <a:lnTo>
                      <a:pt x="0" y="11"/>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161"/>
              <p:cNvSpPr>
                <a:spLocks/>
              </p:cNvSpPr>
              <p:nvPr/>
            </p:nvSpPr>
            <p:spPr bwMode="auto">
              <a:xfrm>
                <a:off x="11142663" y="2405063"/>
                <a:ext cx="93663" cy="17462"/>
              </a:xfrm>
              <a:custGeom>
                <a:avLst/>
                <a:gdLst>
                  <a:gd name="T0" fmla="*/ 0 w 59"/>
                  <a:gd name="T1" fmla="*/ 11 h 11"/>
                  <a:gd name="T2" fmla="*/ 0 w 59"/>
                  <a:gd name="T3" fmla="*/ 9 h 11"/>
                  <a:gd name="T4" fmla="*/ 59 w 59"/>
                  <a:gd name="T5" fmla="*/ 0 h 11"/>
                  <a:gd name="T6" fmla="*/ 59 w 59"/>
                  <a:gd name="T7" fmla="*/ 2 h 11"/>
                  <a:gd name="T8" fmla="*/ 0 w 59"/>
                  <a:gd name="T9" fmla="*/ 11 h 11"/>
                </a:gdLst>
                <a:ahLst/>
                <a:cxnLst>
                  <a:cxn ang="0">
                    <a:pos x="T0" y="T1"/>
                  </a:cxn>
                  <a:cxn ang="0">
                    <a:pos x="T2" y="T3"/>
                  </a:cxn>
                  <a:cxn ang="0">
                    <a:pos x="T4" y="T5"/>
                  </a:cxn>
                  <a:cxn ang="0">
                    <a:pos x="T6" y="T7"/>
                  </a:cxn>
                  <a:cxn ang="0">
                    <a:pos x="T8" y="T9"/>
                  </a:cxn>
                </a:cxnLst>
                <a:rect l="0" t="0" r="r" b="b"/>
                <a:pathLst>
                  <a:path w="59" h="11">
                    <a:moveTo>
                      <a:pt x="0" y="11"/>
                    </a:moveTo>
                    <a:lnTo>
                      <a:pt x="0" y="9"/>
                    </a:lnTo>
                    <a:lnTo>
                      <a:pt x="59" y="0"/>
                    </a:lnTo>
                    <a:lnTo>
                      <a:pt x="59" y="2"/>
                    </a:lnTo>
                    <a:lnTo>
                      <a:pt x="0" y="11"/>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162"/>
              <p:cNvSpPr>
                <a:spLocks/>
              </p:cNvSpPr>
              <p:nvPr/>
            </p:nvSpPr>
            <p:spPr bwMode="auto">
              <a:xfrm>
                <a:off x="11166475" y="2420938"/>
                <a:ext cx="47625" cy="15875"/>
              </a:xfrm>
              <a:custGeom>
                <a:avLst/>
                <a:gdLst>
                  <a:gd name="T0" fmla="*/ 0 w 30"/>
                  <a:gd name="T1" fmla="*/ 0 h 10"/>
                  <a:gd name="T2" fmla="*/ 4 w 30"/>
                  <a:gd name="T3" fmla="*/ 10 h 10"/>
                  <a:gd name="T4" fmla="*/ 25 w 30"/>
                  <a:gd name="T5" fmla="*/ 10 h 10"/>
                  <a:gd name="T6" fmla="*/ 30 w 30"/>
                  <a:gd name="T7" fmla="*/ 0 h 10"/>
                  <a:gd name="T8" fmla="*/ 0 w 30"/>
                  <a:gd name="T9" fmla="*/ 0 h 10"/>
                </a:gdLst>
                <a:ahLst/>
                <a:cxnLst>
                  <a:cxn ang="0">
                    <a:pos x="T0" y="T1"/>
                  </a:cxn>
                  <a:cxn ang="0">
                    <a:pos x="T2" y="T3"/>
                  </a:cxn>
                  <a:cxn ang="0">
                    <a:pos x="T4" y="T5"/>
                  </a:cxn>
                  <a:cxn ang="0">
                    <a:pos x="T6" y="T7"/>
                  </a:cxn>
                  <a:cxn ang="0">
                    <a:pos x="T8" y="T9"/>
                  </a:cxn>
                </a:cxnLst>
                <a:rect l="0" t="0" r="r" b="b"/>
                <a:pathLst>
                  <a:path w="30" h="10">
                    <a:moveTo>
                      <a:pt x="0" y="0"/>
                    </a:moveTo>
                    <a:lnTo>
                      <a:pt x="4" y="10"/>
                    </a:lnTo>
                    <a:lnTo>
                      <a:pt x="25" y="10"/>
                    </a:lnTo>
                    <a:lnTo>
                      <a:pt x="30" y="0"/>
                    </a:lnTo>
                    <a:lnTo>
                      <a:pt x="0"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163"/>
              <p:cNvSpPr>
                <a:spLocks/>
              </p:cNvSpPr>
              <p:nvPr/>
            </p:nvSpPr>
            <p:spPr bwMode="auto">
              <a:xfrm>
                <a:off x="11185521" y="2433638"/>
                <a:ext cx="438149" cy="277813"/>
              </a:xfrm>
              <a:custGeom>
                <a:avLst/>
                <a:gdLst>
                  <a:gd name="T0" fmla="*/ 551 w 587"/>
                  <a:gd name="T1" fmla="*/ 365 h 371"/>
                  <a:gd name="T2" fmla="*/ 482 w 587"/>
                  <a:gd name="T3" fmla="*/ 336 h 371"/>
                  <a:gd name="T4" fmla="*/ 472 w 587"/>
                  <a:gd name="T5" fmla="*/ 268 h 371"/>
                  <a:gd name="T6" fmla="*/ 496 w 587"/>
                  <a:gd name="T7" fmla="*/ 242 h 371"/>
                  <a:gd name="T8" fmla="*/ 522 w 587"/>
                  <a:gd name="T9" fmla="*/ 185 h 371"/>
                  <a:gd name="T10" fmla="*/ 498 w 587"/>
                  <a:gd name="T11" fmla="*/ 157 h 371"/>
                  <a:gd name="T12" fmla="*/ 380 w 587"/>
                  <a:gd name="T13" fmla="*/ 169 h 371"/>
                  <a:gd name="T14" fmla="*/ 254 w 587"/>
                  <a:gd name="T15" fmla="*/ 169 h 371"/>
                  <a:gd name="T16" fmla="*/ 237 w 587"/>
                  <a:gd name="T17" fmla="*/ 130 h 371"/>
                  <a:gd name="T18" fmla="*/ 249 w 587"/>
                  <a:gd name="T19" fmla="*/ 101 h 371"/>
                  <a:gd name="T20" fmla="*/ 253 w 587"/>
                  <a:gd name="T21" fmla="*/ 54 h 371"/>
                  <a:gd name="T22" fmla="*/ 144 w 587"/>
                  <a:gd name="T23" fmla="*/ 52 h 371"/>
                  <a:gd name="T24" fmla="*/ 18 w 587"/>
                  <a:gd name="T25" fmla="*/ 50 h 371"/>
                  <a:gd name="T26" fmla="*/ 0 w 587"/>
                  <a:gd name="T27" fmla="*/ 0 h 371"/>
                  <a:gd name="T28" fmla="*/ 4 w 587"/>
                  <a:gd name="T29" fmla="*/ 0 h 371"/>
                  <a:gd name="T30" fmla="*/ 20 w 587"/>
                  <a:gd name="T31" fmla="*/ 47 h 371"/>
                  <a:gd name="T32" fmla="*/ 143 w 587"/>
                  <a:gd name="T33" fmla="*/ 48 h 371"/>
                  <a:gd name="T34" fmla="*/ 256 w 587"/>
                  <a:gd name="T35" fmla="*/ 52 h 371"/>
                  <a:gd name="T36" fmla="*/ 253 w 587"/>
                  <a:gd name="T37" fmla="*/ 104 h 371"/>
                  <a:gd name="T38" fmla="*/ 241 w 587"/>
                  <a:gd name="T39" fmla="*/ 131 h 371"/>
                  <a:gd name="T40" fmla="*/ 256 w 587"/>
                  <a:gd name="T41" fmla="*/ 166 h 371"/>
                  <a:gd name="T42" fmla="*/ 379 w 587"/>
                  <a:gd name="T43" fmla="*/ 165 h 371"/>
                  <a:gd name="T44" fmla="*/ 500 w 587"/>
                  <a:gd name="T45" fmla="*/ 154 h 371"/>
                  <a:gd name="T46" fmla="*/ 526 w 587"/>
                  <a:gd name="T47" fmla="*/ 184 h 371"/>
                  <a:gd name="T48" fmla="*/ 498 w 587"/>
                  <a:gd name="T49" fmla="*/ 245 h 371"/>
                  <a:gd name="T50" fmla="*/ 475 w 587"/>
                  <a:gd name="T51" fmla="*/ 270 h 371"/>
                  <a:gd name="T52" fmla="*/ 485 w 587"/>
                  <a:gd name="T53" fmla="*/ 333 h 371"/>
                  <a:gd name="T54" fmla="*/ 585 w 587"/>
                  <a:gd name="T55" fmla="*/ 352 h 371"/>
                  <a:gd name="T56" fmla="*/ 587 w 587"/>
                  <a:gd name="T57" fmla="*/ 355 h 371"/>
                  <a:gd name="T58" fmla="*/ 551 w 587"/>
                  <a:gd name="T59" fmla="*/ 36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7" h="371">
                    <a:moveTo>
                      <a:pt x="551" y="365"/>
                    </a:moveTo>
                    <a:cubicBezTo>
                      <a:pt x="525" y="365"/>
                      <a:pt x="498" y="353"/>
                      <a:pt x="482" y="336"/>
                    </a:cubicBezTo>
                    <a:cubicBezTo>
                      <a:pt x="462" y="316"/>
                      <a:pt x="458" y="291"/>
                      <a:pt x="472" y="268"/>
                    </a:cubicBezTo>
                    <a:cubicBezTo>
                      <a:pt x="478" y="258"/>
                      <a:pt x="487" y="250"/>
                      <a:pt x="496" y="242"/>
                    </a:cubicBezTo>
                    <a:cubicBezTo>
                      <a:pt x="514" y="226"/>
                      <a:pt x="531" y="211"/>
                      <a:pt x="522" y="185"/>
                    </a:cubicBezTo>
                    <a:cubicBezTo>
                      <a:pt x="518" y="172"/>
                      <a:pt x="510" y="163"/>
                      <a:pt x="498" y="157"/>
                    </a:cubicBezTo>
                    <a:cubicBezTo>
                      <a:pt x="464" y="140"/>
                      <a:pt x="405" y="161"/>
                      <a:pt x="380" y="169"/>
                    </a:cubicBezTo>
                    <a:cubicBezTo>
                      <a:pt x="347" y="181"/>
                      <a:pt x="283" y="191"/>
                      <a:pt x="254" y="169"/>
                    </a:cubicBezTo>
                    <a:cubicBezTo>
                      <a:pt x="242" y="160"/>
                      <a:pt x="237" y="147"/>
                      <a:pt x="237" y="130"/>
                    </a:cubicBezTo>
                    <a:cubicBezTo>
                      <a:pt x="238" y="120"/>
                      <a:pt x="244" y="110"/>
                      <a:pt x="249" y="101"/>
                    </a:cubicBezTo>
                    <a:cubicBezTo>
                      <a:pt x="258" y="87"/>
                      <a:pt x="267" y="73"/>
                      <a:pt x="253" y="54"/>
                    </a:cubicBezTo>
                    <a:cubicBezTo>
                      <a:pt x="236" y="33"/>
                      <a:pt x="191" y="42"/>
                      <a:pt x="144" y="52"/>
                    </a:cubicBezTo>
                    <a:cubicBezTo>
                      <a:pt x="95" y="62"/>
                      <a:pt x="44" y="72"/>
                      <a:pt x="18" y="50"/>
                    </a:cubicBezTo>
                    <a:cubicBezTo>
                      <a:pt x="5" y="39"/>
                      <a:pt x="0" y="23"/>
                      <a:pt x="0" y="0"/>
                    </a:cubicBezTo>
                    <a:cubicBezTo>
                      <a:pt x="4" y="0"/>
                      <a:pt x="4" y="0"/>
                      <a:pt x="4" y="0"/>
                    </a:cubicBezTo>
                    <a:cubicBezTo>
                      <a:pt x="4" y="22"/>
                      <a:pt x="9" y="37"/>
                      <a:pt x="20" y="47"/>
                    </a:cubicBezTo>
                    <a:cubicBezTo>
                      <a:pt x="45" y="67"/>
                      <a:pt x="95" y="57"/>
                      <a:pt x="143" y="48"/>
                    </a:cubicBezTo>
                    <a:cubicBezTo>
                      <a:pt x="192" y="38"/>
                      <a:pt x="238" y="29"/>
                      <a:pt x="256" y="52"/>
                    </a:cubicBezTo>
                    <a:cubicBezTo>
                      <a:pt x="272" y="73"/>
                      <a:pt x="262" y="88"/>
                      <a:pt x="253" y="104"/>
                    </a:cubicBezTo>
                    <a:cubicBezTo>
                      <a:pt x="247" y="112"/>
                      <a:pt x="242" y="121"/>
                      <a:pt x="241" y="131"/>
                    </a:cubicBezTo>
                    <a:cubicBezTo>
                      <a:pt x="241" y="146"/>
                      <a:pt x="246" y="158"/>
                      <a:pt x="256" y="166"/>
                    </a:cubicBezTo>
                    <a:cubicBezTo>
                      <a:pt x="284" y="187"/>
                      <a:pt x="347" y="177"/>
                      <a:pt x="379" y="165"/>
                    </a:cubicBezTo>
                    <a:cubicBezTo>
                      <a:pt x="405" y="157"/>
                      <a:pt x="464" y="136"/>
                      <a:pt x="500" y="154"/>
                    </a:cubicBezTo>
                    <a:cubicBezTo>
                      <a:pt x="512" y="160"/>
                      <a:pt x="521" y="170"/>
                      <a:pt x="526" y="184"/>
                    </a:cubicBezTo>
                    <a:cubicBezTo>
                      <a:pt x="535" y="212"/>
                      <a:pt x="517" y="229"/>
                      <a:pt x="498" y="245"/>
                    </a:cubicBezTo>
                    <a:cubicBezTo>
                      <a:pt x="490" y="253"/>
                      <a:pt x="481" y="261"/>
                      <a:pt x="475" y="270"/>
                    </a:cubicBezTo>
                    <a:cubicBezTo>
                      <a:pt x="462" y="291"/>
                      <a:pt x="466" y="314"/>
                      <a:pt x="485" y="333"/>
                    </a:cubicBezTo>
                    <a:cubicBezTo>
                      <a:pt x="508" y="357"/>
                      <a:pt x="553" y="371"/>
                      <a:pt x="585" y="352"/>
                    </a:cubicBezTo>
                    <a:cubicBezTo>
                      <a:pt x="587" y="355"/>
                      <a:pt x="587" y="355"/>
                      <a:pt x="587" y="355"/>
                    </a:cubicBezTo>
                    <a:cubicBezTo>
                      <a:pt x="576" y="362"/>
                      <a:pt x="563" y="365"/>
                      <a:pt x="551" y="365"/>
                    </a:cubicBezTo>
                    <a:close/>
                  </a:path>
                </a:pathLst>
              </a:custGeom>
              <a:solidFill>
                <a:schemeClr val="tx1">
                  <a:lumMod val="50000"/>
                </a:schemeClr>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4" name="Freeform 164"/>
              <p:cNvSpPr>
                <a:spLocks/>
              </p:cNvSpPr>
              <p:nvPr/>
            </p:nvSpPr>
            <p:spPr bwMode="auto">
              <a:xfrm>
                <a:off x="11545888" y="2667000"/>
                <a:ext cx="53975" cy="57150"/>
              </a:xfrm>
              <a:custGeom>
                <a:avLst/>
                <a:gdLst>
                  <a:gd name="T0" fmla="*/ 73 w 73"/>
                  <a:gd name="T1" fmla="*/ 41 h 75"/>
                  <a:gd name="T2" fmla="*/ 32 w 73"/>
                  <a:gd name="T3" fmla="*/ 0 h 75"/>
                  <a:gd name="T4" fmla="*/ 12 w 73"/>
                  <a:gd name="T5" fmla="*/ 6 h 75"/>
                  <a:gd name="T6" fmla="*/ 16 w 73"/>
                  <a:gd name="T7" fmla="*/ 59 h 75"/>
                  <a:gd name="T8" fmla="*/ 73 w 73"/>
                  <a:gd name="T9" fmla="*/ 60 h 75"/>
                  <a:gd name="T10" fmla="*/ 73 w 73"/>
                  <a:gd name="T11" fmla="*/ 43 h 75"/>
                  <a:gd name="T12" fmla="*/ 73 w 73"/>
                  <a:gd name="T13" fmla="*/ 43 h 75"/>
                  <a:gd name="T14" fmla="*/ 73 w 73"/>
                  <a:gd name="T15" fmla="*/ 4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75">
                    <a:moveTo>
                      <a:pt x="73" y="41"/>
                    </a:moveTo>
                    <a:cubicBezTo>
                      <a:pt x="73" y="19"/>
                      <a:pt x="55" y="0"/>
                      <a:pt x="32" y="0"/>
                    </a:cubicBezTo>
                    <a:cubicBezTo>
                      <a:pt x="25" y="0"/>
                      <a:pt x="18" y="2"/>
                      <a:pt x="12" y="6"/>
                    </a:cubicBezTo>
                    <a:cubicBezTo>
                      <a:pt x="0" y="22"/>
                      <a:pt x="1" y="45"/>
                      <a:pt x="16" y="59"/>
                    </a:cubicBezTo>
                    <a:cubicBezTo>
                      <a:pt x="31" y="75"/>
                      <a:pt x="57" y="75"/>
                      <a:pt x="73" y="60"/>
                    </a:cubicBezTo>
                    <a:cubicBezTo>
                      <a:pt x="73" y="43"/>
                      <a:pt x="73" y="43"/>
                      <a:pt x="73" y="43"/>
                    </a:cubicBezTo>
                    <a:cubicBezTo>
                      <a:pt x="73" y="43"/>
                      <a:pt x="73" y="43"/>
                      <a:pt x="73" y="43"/>
                    </a:cubicBezTo>
                    <a:cubicBezTo>
                      <a:pt x="73" y="42"/>
                      <a:pt x="73" y="42"/>
                      <a:pt x="73" y="41"/>
                    </a:cubicBez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Rectangle 165"/>
              <p:cNvSpPr>
                <a:spLocks noChangeArrowheads="1"/>
              </p:cNvSpPr>
              <p:nvPr/>
            </p:nvSpPr>
            <p:spPr bwMode="auto">
              <a:xfrm>
                <a:off x="10915650" y="3484563"/>
                <a:ext cx="333375" cy="247650"/>
              </a:xfrm>
              <a:prstGeom prst="rect">
                <a:avLst/>
              </a:prstGeom>
              <a:solidFill>
                <a:srgbClr val="00D8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Rectangle 166"/>
              <p:cNvSpPr>
                <a:spLocks noChangeArrowheads="1"/>
              </p:cNvSpPr>
              <p:nvPr/>
            </p:nvSpPr>
            <p:spPr bwMode="auto">
              <a:xfrm>
                <a:off x="10915650" y="3484563"/>
                <a:ext cx="3333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167"/>
              <p:cNvSpPr>
                <a:spLocks/>
              </p:cNvSpPr>
              <p:nvPr/>
            </p:nvSpPr>
            <p:spPr bwMode="auto">
              <a:xfrm>
                <a:off x="11177588" y="3484563"/>
                <a:ext cx="71438" cy="247650"/>
              </a:xfrm>
              <a:custGeom>
                <a:avLst/>
                <a:gdLst>
                  <a:gd name="T0" fmla="*/ 45 w 45"/>
                  <a:gd name="T1" fmla="*/ 0 h 156"/>
                  <a:gd name="T2" fmla="*/ 5 w 45"/>
                  <a:gd name="T3" fmla="*/ 0 h 156"/>
                  <a:gd name="T4" fmla="*/ 0 w 45"/>
                  <a:gd name="T5" fmla="*/ 0 h 156"/>
                  <a:gd name="T6" fmla="*/ 0 w 45"/>
                  <a:gd name="T7" fmla="*/ 156 h 156"/>
                  <a:gd name="T8" fmla="*/ 45 w 45"/>
                  <a:gd name="T9" fmla="*/ 156 h 156"/>
                  <a:gd name="T10" fmla="*/ 45 w 45"/>
                  <a:gd name="T11" fmla="*/ 0 h 156"/>
                </a:gdLst>
                <a:ahLst/>
                <a:cxnLst>
                  <a:cxn ang="0">
                    <a:pos x="T0" y="T1"/>
                  </a:cxn>
                  <a:cxn ang="0">
                    <a:pos x="T2" y="T3"/>
                  </a:cxn>
                  <a:cxn ang="0">
                    <a:pos x="T4" y="T5"/>
                  </a:cxn>
                  <a:cxn ang="0">
                    <a:pos x="T6" y="T7"/>
                  </a:cxn>
                  <a:cxn ang="0">
                    <a:pos x="T8" y="T9"/>
                  </a:cxn>
                  <a:cxn ang="0">
                    <a:pos x="T10" y="T11"/>
                  </a:cxn>
                </a:cxnLst>
                <a:rect l="0" t="0" r="r" b="b"/>
                <a:pathLst>
                  <a:path w="45" h="156">
                    <a:moveTo>
                      <a:pt x="45" y="0"/>
                    </a:moveTo>
                    <a:lnTo>
                      <a:pt x="5" y="0"/>
                    </a:lnTo>
                    <a:lnTo>
                      <a:pt x="0" y="0"/>
                    </a:lnTo>
                    <a:lnTo>
                      <a:pt x="0" y="156"/>
                    </a:lnTo>
                    <a:lnTo>
                      <a:pt x="45" y="156"/>
                    </a:lnTo>
                    <a:lnTo>
                      <a:pt x="45" y="0"/>
                    </a:lnTo>
                    <a:close/>
                  </a:path>
                </a:pathLst>
              </a:custGeom>
              <a:solidFill>
                <a:srgbClr val="00C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168"/>
              <p:cNvSpPr>
                <a:spLocks/>
              </p:cNvSpPr>
              <p:nvPr/>
            </p:nvSpPr>
            <p:spPr bwMode="auto">
              <a:xfrm>
                <a:off x="11177588" y="3484563"/>
                <a:ext cx="71438" cy="247650"/>
              </a:xfrm>
              <a:custGeom>
                <a:avLst/>
                <a:gdLst>
                  <a:gd name="T0" fmla="*/ 45 w 45"/>
                  <a:gd name="T1" fmla="*/ 0 h 156"/>
                  <a:gd name="T2" fmla="*/ 5 w 45"/>
                  <a:gd name="T3" fmla="*/ 0 h 156"/>
                  <a:gd name="T4" fmla="*/ 0 w 45"/>
                  <a:gd name="T5" fmla="*/ 0 h 156"/>
                  <a:gd name="T6" fmla="*/ 0 w 45"/>
                  <a:gd name="T7" fmla="*/ 156 h 156"/>
                  <a:gd name="T8" fmla="*/ 45 w 45"/>
                  <a:gd name="T9" fmla="*/ 156 h 156"/>
                  <a:gd name="T10" fmla="*/ 45 w 45"/>
                  <a:gd name="T11" fmla="*/ 0 h 156"/>
                </a:gdLst>
                <a:ahLst/>
                <a:cxnLst>
                  <a:cxn ang="0">
                    <a:pos x="T0" y="T1"/>
                  </a:cxn>
                  <a:cxn ang="0">
                    <a:pos x="T2" y="T3"/>
                  </a:cxn>
                  <a:cxn ang="0">
                    <a:pos x="T4" y="T5"/>
                  </a:cxn>
                  <a:cxn ang="0">
                    <a:pos x="T6" y="T7"/>
                  </a:cxn>
                  <a:cxn ang="0">
                    <a:pos x="T8" y="T9"/>
                  </a:cxn>
                  <a:cxn ang="0">
                    <a:pos x="T10" y="T11"/>
                  </a:cxn>
                </a:cxnLst>
                <a:rect l="0" t="0" r="r" b="b"/>
                <a:pathLst>
                  <a:path w="45" h="156">
                    <a:moveTo>
                      <a:pt x="45" y="0"/>
                    </a:moveTo>
                    <a:lnTo>
                      <a:pt x="5" y="0"/>
                    </a:lnTo>
                    <a:lnTo>
                      <a:pt x="0" y="0"/>
                    </a:lnTo>
                    <a:lnTo>
                      <a:pt x="0" y="156"/>
                    </a:lnTo>
                    <a:lnTo>
                      <a:pt x="45" y="156"/>
                    </a:lnTo>
                    <a:lnTo>
                      <a:pt x="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169"/>
              <p:cNvSpPr>
                <a:spLocks/>
              </p:cNvSpPr>
              <p:nvPr/>
            </p:nvSpPr>
            <p:spPr bwMode="auto">
              <a:xfrm>
                <a:off x="11014075" y="3432175"/>
                <a:ext cx="112713" cy="55562"/>
              </a:xfrm>
              <a:custGeom>
                <a:avLst/>
                <a:gdLst>
                  <a:gd name="T0" fmla="*/ 61 w 71"/>
                  <a:gd name="T1" fmla="*/ 35 h 35"/>
                  <a:gd name="T2" fmla="*/ 61 w 71"/>
                  <a:gd name="T3" fmla="*/ 9 h 35"/>
                  <a:gd name="T4" fmla="*/ 9 w 71"/>
                  <a:gd name="T5" fmla="*/ 9 h 35"/>
                  <a:gd name="T6" fmla="*/ 9 w 71"/>
                  <a:gd name="T7" fmla="*/ 34 h 35"/>
                  <a:gd name="T8" fmla="*/ 9 w 71"/>
                  <a:gd name="T9" fmla="*/ 34 h 35"/>
                  <a:gd name="T10" fmla="*/ 0 w 71"/>
                  <a:gd name="T11" fmla="*/ 34 h 35"/>
                  <a:gd name="T12" fmla="*/ 0 w 71"/>
                  <a:gd name="T13" fmla="*/ 0 h 35"/>
                  <a:gd name="T14" fmla="*/ 71 w 71"/>
                  <a:gd name="T15" fmla="*/ 0 h 35"/>
                  <a:gd name="T16" fmla="*/ 71 w 71"/>
                  <a:gd name="T17" fmla="*/ 35 h 35"/>
                  <a:gd name="T18" fmla="*/ 61 w 71"/>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35">
                    <a:moveTo>
                      <a:pt x="61" y="35"/>
                    </a:moveTo>
                    <a:lnTo>
                      <a:pt x="61" y="9"/>
                    </a:lnTo>
                    <a:lnTo>
                      <a:pt x="9" y="9"/>
                    </a:lnTo>
                    <a:lnTo>
                      <a:pt x="9" y="34"/>
                    </a:lnTo>
                    <a:lnTo>
                      <a:pt x="9" y="34"/>
                    </a:lnTo>
                    <a:lnTo>
                      <a:pt x="0" y="34"/>
                    </a:lnTo>
                    <a:lnTo>
                      <a:pt x="0" y="0"/>
                    </a:lnTo>
                    <a:lnTo>
                      <a:pt x="71" y="0"/>
                    </a:lnTo>
                    <a:lnTo>
                      <a:pt x="71" y="35"/>
                    </a:lnTo>
                    <a:lnTo>
                      <a:pt x="61" y="35"/>
                    </a:lnTo>
                    <a:close/>
                  </a:path>
                </a:pathLst>
              </a:custGeom>
              <a:solidFill>
                <a:srgbClr val="00D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170"/>
              <p:cNvSpPr>
                <a:spLocks/>
              </p:cNvSpPr>
              <p:nvPr/>
            </p:nvSpPr>
            <p:spPr bwMode="auto">
              <a:xfrm>
                <a:off x="11042650" y="3001963"/>
                <a:ext cx="112713" cy="409575"/>
              </a:xfrm>
              <a:custGeom>
                <a:avLst/>
                <a:gdLst>
                  <a:gd name="T0" fmla="*/ 0 w 151"/>
                  <a:gd name="T1" fmla="*/ 549 h 549"/>
                  <a:gd name="T2" fmla="*/ 77 w 151"/>
                  <a:gd name="T3" fmla="*/ 0 h 549"/>
                  <a:gd name="T4" fmla="*/ 85 w 151"/>
                  <a:gd name="T5" fmla="*/ 0 h 549"/>
                  <a:gd name="T6" fmla="*/ 85 w 151"/>
                  <a:gd name="T7" fmla="*/ 0 h 549"/>
                  <a:gd name="T8" fmla="*/ 151 w 151"/>
                  <a:gd name="T9" fmla="*/ 23 h 549"/>
                  <a:gd name="T10" fmla="*/ 140 w 151"/>
                  <a:gd name="T11" fmla="*/ 59 h 549"/>
                  <a:gd name="T12" fmla="*/ 115 w 151"/>
                  <a:gd name="T13" fmla="*/ 165 h 549"/>
                  <a:gd name="T14" fmla="*/ 78 w 151"/>
                  <a:gd name="T15" fmla="*/ 549 h 549"/>
                  <a:gd name="T16" fmla="*/ 8 w 151"/>
                  <a:gd name="T17" fmla="*/ 549 h 549"/>
                  <a:gd name="T18" fmla="*/ 0 w 151"/>
                  <a:gd name="T19" fmla="*/ 549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 h="549">
                    <a:moveTo>
                      <a:pt x="0" y="549"/>
                    </a:moveTo>
                    <a:cubicBezTo>
                      <a:pt x="0" y="218"/>
                      <a:pt x="76" y="2"/>
                      <a:pt x="77" y="0"/>
                    </a:cubicBezTo>
                    <a:cubicBezTo>
                      <a:pt x="85" y="0"/>
                      <a:pt x="85" y="0"/>
                      <a:pt x="85" y="0"/>
                    </a:cubicBezTo>
                    <a:cubicBezTo>
                      <a:pt x="85" y="0"/>
                      <a:pt x="85" y="0"/>
                      <a:pt x="85" y="0"/>
                    </a:cubicBezTo>
                    <a:cubicBezTo>
                      <a:pt x="151" y="23"/>
                      <a:pt x="151" y="23"/>
                      <a:pt x="151" y="23"/>
                    </a:cubicBezTo>
                    <a:cubicBezTo>
                      <a:pt x="151" y="23"/>
                      <a:pt x="147" y="35"/>
                      <a:pt x="140" y="59"/>
                    </a:cubicBezTo>
                    <a:cubicBezTo>
                      <a:pt x="133" y="83"/>
                      <a:pt x="124" y="119"/>
                      <a:pt x="115" y="165"/>
                    </a:cubicBezTo>
                    <a:cubicBezTo>
                      <a:pt x="97" y="257"/>
                      <a:pt x="78" y="389"/>
                      <a:pt x="78" y="549"/>
                    </a:cubicBezTo>
                    <a:cubicBezTo>
                      <a:pt x="8" y="549"/>
                      <a:pt x="8" y="549"/>
                      <a:pt x="8" y="549"/>
                    </a:cubicBezTo>
                    <a:lnTo>
                      <a:pt x="0" y="549"/>
                    </a:ln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171"/>
              <p:cNvSpPr>
                <a:spLocks/>
              </p:cNvSpPr>
              <p:nvPr/>
            </p:nvSpPr>
            <p:spPr bwMode="auto">
              <a:xfrm>
                <a:off x="11041063" y="3411538"/>
                <a:ext cx="58738" cy="61912"/>
              </a:xfrm>
              <a:custGeom>
                <a:avLst/>
                <a:gdLst>
                  <a:gd name="T0" fmla="*/ 0 w 78"/>
                  <a:gd name="T1" fmla="*/ 41 h 82"/>
                  <a:gd name="T2" fmla="*/ 0 w 78"/>
                  <a:gd name="T3" fmla="*/ 42 h 82"/>
                  <a:gd name="T4" fmla="*/ 39 w 78"/>
                  <a:gd name="T5" fmla="*/ 82 h 82"/>
                  <a:gd name="T6" fmla="*/ 78 w 78"/>
                  <a:gd name="T7" fmla="*/ 42 h 82"/>
                  <a:gd name="T8" fmla="*/ 78 w 78"/>
                  <a:gd name="T9" fmla="*/ 41 h 82"/>
                  <a:gd name="T10" fmla="*/ 78 w 78"/>
                  <a:gd name="T11" fmla="*/ 41 h 82"/>
                  <a:gd name="T12" fmla="*/ 78 w 78"/>
                  <a:gd name="T13" fmla="*/ 0 h 82"/>
                  <a:gd name="T14" fmla="*/ 0 w 78"/>
                  <a:gd name="T15" fmla="*/ 0 h 82"/>
                  <a:gd name="T16" fmla="*/ 0 w 78"/>
                  <a:gd name="T17" fmla="*/ 4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82">
                    <a:moveTo>
                      <a:pt x="0" y="41"/>
                    </a:moveTo>
                    <a:cubicBezTo>
                      <a:pt x="0" y="41"/>
                      <a:pt x="0" y="42"/>
                      <a:pt x="0" y="42"/>
                    </a:cubicBezTo>
                    <a:cubicBezTo>
                      <a:pt x="0" y="64"/>
                      <a:pt x="17" y="82"/>
                      <a:pt x="39" y="82"/>
                    </a:cubicBezTo>
                    <a:cubicBezTo>
                      <a:pt x="61" y="82"/>
                      <a:pt x="78" y="64"/>
                      <a:pt x="78" y="42"/>
                    </a:cubicBezTo>
                    <a:cubicBezTo>
                      <a:pt x="78" y="42"/>
                      <a:pt x="78" y="41"/>
                      <a:pt x="78" y="41"/>
                    </a:cubicBezTo>
                    <a:cubicBezTo>
                      <a:pt x="78" y="41"/>
                      <a:pt x="78" y="41"/>
                      <a:pt x="78" y="41"/>
                    </a:cubicBezTo>
                    <a:cubicBezTo>
                      <a:pt x="78" y="0"/>
                      <a:pt x="78" y="0"/>
                      <a:pt x="78" y="0"/>
                    </a:cubicBezTo>
                    <a:cubicBezTo>
                      <a:pt x="0" y="0"/>
                      <a:pt x="0" y="0"/>
                      <a:pt x="0" y="0"/>
                    </a:cubicBezTo>
                    <a:cubicBezTo>
                      <a:pt x="0" y="41"/>
                      <a:pt x="0" y="41"/>
                      <a:pt x="0" y="41"/>
                    </a:cubicBez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172"/>
              <p:cNvSpPr>
                <a:spLocks/>
              </p:cNvSpPr>
              <p:nvPr/>
            </p:nvSpPr>
            <p:spPr bwMode="auto">
              <a:xfrm>
                <a:off x="11095038" y="2889250"/>
                <a:ext cx="147638" cy="82550"/>
              </a:xfrm>
              <a:custGeom>
                <a:avLst/>
                <a:gdLst>
                  <a:gd name="T0" fmla="*/ 89 w 197"/>
                  <a:gd name="T1" fmla="*/ 104 h 111"/>
                  <a:gd name="T2" fmla="*/ 0 w 197"/>
                  <a:gd name="T3" fmla="*/ 64 h 111"/>
                  <a:gd name="T4" fmla="*/ 50 w 197"/>
                  <a:gd name="T5" fmla="*/ 38 h 111"/>
                  <a:gd name="T6" fmla="*/ 149 w 197"/>
                  <a:gd name="T7" fmla="*/ 32 h 111"/>
                  <a:gd name="T8" fmla="*/ 197 w 197"/>
                  <a:gd name="T9" fmla="*/ 32 h 111"/>
                  <a:gd name="T10" fmla="*/ 89 w 197"/>
                  <a:gd name="T11" fmla="*/ 104 h 111"/>
                </a:gdLst>
                <a:ahLst/>
                <a:cxnLst>
                  <a:cxn ang="0">
                    <a:pos x="T0" y="T1"/>
                  </a:cxn>
                  <a:cxn ang="0">
                    <a:pos x="T2" y="T3"/>
                  </a:cxn>
                  <a:cxn ang="0">
                    <a:pos x="T4" y="T5"/>
                  </a:cxn>
                  <a:cxn ang="0">
                    <a:pos x="T6" y="T7"/>
                  </a:cxn>
                  <a:cxn ang="0">
                    <a:pos x="T8" y="T9"/>
                  </a:cxn>
                  <a:cxn ang="0">
                    <a:pos x="T10" y="T11"/>
                  </a:cxn>
                </a:cxnLst>
                <a:rect l="0" t="0" r="r" b="b"/>
                <a:pathLst>
                  <a:path w="197" h="111">
                    <a:moveTo>
                      <a:pt x="89" y="104"/>
                    </a:moveTo>
                    <a:cubicBezTo>
                      <a:pt x="56" y="100"/>
                      <a:pt x="19" y="89"/>
                      <a:pt x="0" y="64"/>
                    </a:cubicBezTo>
                    <a:cubicBezTo>
                      <a:pt x="17" y="56"/>
                      <a:pt x="38" y="37"/>
                      <a:pt x="50" y="38"/>
                    </a:cubicBezTo>
                    <a:cubicBezTo>
                      <a:pt x="51" y="39"/>
                      <a:pt x="83" y="0"/>
                      <a:pt x="149" y="32"/>
                    </a:cubicBezTo>
                    <a:cubicBezTo>
                      <a:pt x="149" y="32"/>
                      <a:pt x="148" y="7"/>
                      <a:pt x="197" y="32"/>
                    </a:cubicBezTo>
                    <a:cubicBezTo>
                      <a:pt x="197" y="32"/>
                      <a:pt x="186" y="111"/>
                      <a:pt x="89" y="104"/>
                    </a:cubicBez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173"/>
              <p:cNvSpPr>
                <a:spLocks/>
              </p:cNvSpPr>
              <p:nvPr/>
            </p:nvSpPr>
            <p:spPr bwMode="auto">
              <a:xfrm>
                <a:off x="11082338" y="2790825"/>
                <a:ext cx="141288" cy="169862"/>
              </a:xfrm>
              <a:custGeom>
                <a:avLst/>
                <a:gdLst>
                  <a:gd name="T0" fmla="*/ 96 w 189"/>
                  <a:gd name="T1" fmla="*/ 26 h 228"/>
                  <a:gd name="T2" fmla="*/ 80 w 189"/>
                  <a:gd name="T3" fmla="*/ 0 h 228"/>
                  <a:gd name="T4" fmla="*/ 50 w 189"/>
                  <a:gd name="T5" fmla="*/ 76 h 228"/>
                  <a:gd name="T6" fmla="*/ 16 w 189"/>
                  <a:gd name="T7" fmla="*/ 52 h 228"/>
                  <a:gd name="T8" fmla="*/ 52 w 189"/>
                  <a:gd name="T9" fmla="*/ 148 h 228"/>
                  <a:gd name="T10" fmla="*/ 7 w 189"/>
                  <a:gd name="T11" fmla="*/ 131 h 228"/>
                  <a:gd name="T12" fmla="*/ 93 w 189"/>
                  <a:gd name="T13" fmla="*/ 228 h 228"/>
                  <a:gd name="T14" fmla="*/ 161 w 189"/>
                  <a:gd name="T15" fmla="*/ 228 h 228"/>
                  <a:gd name="T16" fmla="*/ 189 w 189"/>
                  <a:gd name="T17" fmla="*/ 193 h 228"/>
                  <a:gd name="T18" fmla="*/ 168 w 189"/>
                  <a:gd name="T19" fmla="*/ 148 h 228"/>
                  <a:gd name="T20" fmla="*/ 181 w 189"/>
                  <a:gd name="T21" fmla="*/ 149 h 228"/>
                  <a:gd name="T22" fmla="*/ 178 w 189"/>
                  <a:gd name="T23" fmla="*/ 130 h 228"/>
                  <a:gd name="T24" fmla="*/ 132 w 189"/>
                  <a:gd name="T25" fmla="*/ 70 h 228"/>
                  <a:gd name="T26" fmla="*/ 156 w 189"/>
                  <a:gd name="T27" fmla="*/ 76 h 228"/>
                  <a:gd name="T28" fmla="*/ 121 w 189"/>
                  <a:gd name="T29" fmla="*/ 29 h 228"/>
                  <a:gd name="T30" fmla="*/ 130 w 189"/>
                  <a:gd name="T31" fmla="*/ 10 h 228"/>
                  <a:gd name="T32" fmla="*/ 96 w 189"/>
                  <a:gd name="T33" fmla="*/ 2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9" h="228">
                    <a:moveTo>
                      <a:pt x="96" y="26"/>
                    </a:moveTo>
                    <a:cubicBezTo>
                      <a:pt x="80" y="0"/>
                      <a:pt x="80" y="0"/>
                      <a:pt x="80" y="0"/>
                    </a:cubicBezTo>
                    <a:cubicBezTo>
                      <a:pt x="32" y="27"/>
                      <a:pt x="50" y="76"/>
                      <a:pt x="50" y="76"/>
                    </a:cubicBezTo>
                    <a:cubicBezTo>
                      <a:pt x="16" y="52"/>
                      <a:pt x="16" y="52"/>
                      <a:pt x="16" y="52"/>
                    </a:cubicBezTo>
                    <a:cubicBezTo>
                      <a:pt x="0" y="112"/>
                      <a:pt x="52" y="148"/>
                      <a:pt x="52" y="148"/>
                    </a:cubicBezTo>
                    <a:cubicBezTo>
                      <a:pt x="7" y="131"/>
                      <a:pt x="7" y="131"/>
                      <a:pt x="7" y="131"/>
                    </a:cubicBezTo>
                    <a:cubicBezTo>
                      <a:pt x="16" y="215"/>
                      <a:pt x="93" y="228"/>
                      <a:pt x="93" y="228"/>
                    </a:cubicBezTo>
                    <a:cubicBezTo>
                      <a:pt x="161" y="228"/>
                      <a:pt x="161" y="228"/>
                      <a:pt x="161" y="228"/>
                    </a:cubicBezTo>
                    <a:cubicBezTo>
                      <a:pt x="189" y="193"/>
                      <a:pt x="189" y="193"/>
                      <a:pt x="189" y="193"/>
                    </a:cubicBezTo>
                    <a:cubicBezTo>
                      <a:pt x="168" y="148"/>
                      <a:pt x="168" y="148"/>
                      <a:pt x="168" y="148"/>
                    </a:cubicBezTo>
                    <a:cubicBezTo>
                      <a:pt x="181" y="149"/>
                      <a:pt x="181" y="149"/>
                      <a:pt x="181" y="149"/>
                    </a:cubicBezTo>
                    <a:cubicBezTo>
                      <a:pt x="178" y="130"/>
                      <a:pt x="178" y="130"/>
                      <a:pt x="178" y="130"/>
                    </a:cubicBezTo>
                    <a:cubicBezTo>
                      <a:pt x="162" y="81"/>
                      <a:pt x="132" y="70"/>
                      <a:pt x="132" y="70"/>
                    </a:cubicBezTo>
                    <a:cubicBezTo>
                      <a:pt x="156" y="76"/>
                      <a:pt x="156" y="76"/>
                      <a:pt x="156" y="76"/>
                    </a:cubicBezTo>
                    <a:cubicBezTo>
                      <a:pt x="146" y="44"/>
                      <a:pt x="133" y="32"/>
                      <a:pt x="121" y="29"/>
                    </a:cubicBezTo>
                    <a:cubicBezTo>
                      <a:pt x="130" y="10"/>
                      <a:pt x="130" y="10"/>
                      <a:pt x="130" y="10"/>
                    </a:cubicBezTo>
                    <a:cubicBezTo>
                      <a:pt x="110" y="6"/>
                      <a:pt x="100" y="18"/>
                      <a:pt x="96" y="26"/>
                    </a:cubicBez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174"/>
              <p:cNvSpPr>
                <a:spLocks/>
              </p:cNvSpPr>
              <p:nvPr/>
            </p:nvSpPr>
            <p:spPr bwMode="auto">
              <a:xfrm>
                <a:off x="11196638" y="2897188"/>
                <a:ext cx="52388" cy="26987"/>
              </a:xfrm>
              <a:custGeom>
                <a:avLst/>
                <a:gdLst>
                  <a:gd name="T0" fmla="*/ 0 w 70"/>
                  <a:gd name="T1" fmla="*/ 0 h 35"/>
                  <a:gd name="T2" fmla="*/ 35 w 70"/>
                  <a:gd name="T3" fmla="*/ 35 h 35"/>
                  <a:gd name="T4" fmla="*/ 70 w 70"/>
                  <a:gd name="T5" fmla="*/ 1 h 35"/>
                  <a:gd name="T6" fmla="*/ 0 w 70"/>
                  <a:gd name="T7" fmla="*/ 0 h 35"/>
                </a:gdLst>
                <a:ahLst/>
                <a:cxnLst>
                  <a:cxn ang="0">
                    <a:pos x="T0" y="T1"/>
                  </a:cxn>
                  <a:cxn ang="0">
                    <a:pos x="T2" y="T3"/>
                  </a:cxn>
                  <a:cxn ang="0">
                    <a:pos x="T4" y="T5"/>
                  </a:cxn>
                  <a:cxn ang="0">
                    <a:pos x="T6" y="T7"/>
                  </a:cxn>
                </a:cxnLst>
                <a:rect l="0" t="0" r="r" b="b"/>
                <a:pathLst>
                  <a:path w="70" h="35">
                    <a:moveTo>
                      <a:pt x="0" y="0"/>
                    </a:moveTo>
                    <a:cubicBezTo>
                      <a:pt x="0" y="19"/>
                      <a:pt x="16" y="35"/>
                      <a:pt x="35" y="35"/>
                    </a:cubicBezTo>
                    <a:cubicBezTo>
                      <a:pt x="54" y="35"/>
                      <a:pt x="70" y="20"/>
                      <a:pt x="70" y="1"/>
                    </a:cubicBezTo>
                    <a:lnTo>
                      <a:pt x="0" y="0"/>
                    </a:ln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175"/>
              <p:cNvSpPr>
                <a:spLocks/>
              </p:cNvSpPr>
              <p:nvPr/>
            </p:nvSpPr>
            <p:spPr bwMode="auto">
              <a:xfrm>
                <a:off x="11209338" y="2897188"/>
                <a:ext cx="26988" cy="14287"/>
              </a:xfrm>
              <a:custGeom>
                <a:avLst/>
                <a:gdLst>
                  <a:gd name="T0" fmla="*/ 0 w 35"/>
                  <a:gd name="T1" fmla="*/ 0 h 18"/>
                  <a:gd name="T2" fmla="*/ 17 w 35"/>
                  <a:gd name="T3" fmla="*/ 18 h 18"/>
                  <a:gd name="T4" fmla="*/ 35 w 35"/>
                  <a:gd name="T5" fmla="*/ 0 h 18"/>
                  <a:gd name="T6" fmla="*/ 0 w 35"/>
                  <a:gd name="T7" fmla="*/ 0 h 18"/>
                </a:gdLst>
                <a:ahLst/>
                <a:cxnLst>
                  <a:cxn ang="0">
                    <a:pos x="T0" y="T1"/>
                  </a:cxn>
                  <a:cxn ang="0">
                    <a:pos x="T2" y="T3"/>
                  </a:cxn>
                  <a:cxn ang="0">
                    <a:pos x="T4" y="T5"/>
                  </a:cxn>
                  <a:cxn ang="0">
                    <a:pos x="T6" y="T7"/>
                  </a:cxn>
                </a:cxnLst>
                <a:rect l="0" t="0" r="r" b="b"/>
                <a:pathLst>
                  <a:path w="35" h="18">
                    <a:moveTo>
                      <a:pt x="0" y="0"/>
                    </a:moveTo>
                    <a:cubicBezTo>
                      <a:pt x="0" y="10"/>
                      <a:pt x="7" y="18"/>
                      <a:pt x="17" y="18"/>
                    </a:cubicBezTo>
                    <a:cubicBezTo>
                      <a:pt x="27" y="18"/>
                      <a:pt x="35" y="10"/>
                      <a:pt x="35" y="0"/>
                    </a:cubicBezTo>
                    <a:lnTo>
                      <a:pt x="0" y="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3" name="Slide Number Placeholder 2"/>
          <p:cNvSpPr>
            <a:spLocks noGrp="1"/>
          </p:cNvSpPr>
          <p:nvPr>
            <p:ph type="sldNum" sz="quarter" idx="12"/>
          </p:nvPr>
        </p:nvSpPr>
        <p:spPr/>
        <p:txBody>
          <a:bodyPr/>
          <a:lstStyle/>
          <a:p>
            <a:fld id="{6A4C1A4A-E5E6-4CC1-B72C-A20A4EB3E2D2}" type="slidenum">
              <a:rPr lang="en-US" smtClean="0">
                <a:solidFill>
                  <a:schemeClr val="bg1"/>
                </a:solidFill>
              </a:rPr>
              <a:pPr/>
              <a:t>19</a:t>
            </a:fld>
            <a:endParaRPr lang="en-US" dirty="0">
              <a:solidFill>
                <a:schemeClr val="bg1"/>
              </a:solidFill>
            </a:endParaRPr>
          </a:p>
        </p:txBody>
      </p:sp>
    </p:spTree>
    <p:extLst>
      <p:ext uri="{BB962C8B-B14F-4D97-AF65-F5344CB8AC3E}">
        <p14:creationId xmlns:p14="http://schemas.microsoft.com/office/powerpoint/2010/main" val="288983776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Freeform 103"/>
          <p:cNvSpPr>
            <a:spLocks/>
          </p:cNvSpPr>
          <p:nvPr/>
        </p:nvSpPr>
        <p:spPr bwMode="auto">
          <a:xfrm rot="16200000">
            <a:off x="1199756" y="536631"/>
            <a:ext cx="5287963" cy="7085430"/>
          </a:xfrm>
          <a:custGeom>
            <a:avLst/>
            <a:gdLst>
              <a:gd name="T0" fmla="*/ 0 w 384"/>
              <a:gd name="T1" fmla="*/ 28 h 474"/>
              <a:gd name="T2" fmla="*/ 28 w 384"/>
              <a:gd name="T3" fmla="*/ 0 h 474"/>
              <a:gd name="T4" fmla="*/ 356 w 384"/>
              <a:gd name="T5" fmla="*/ 0 h 474"/>
              <a:gd name="T6" fmla="*/ 384 w 384"/>
              <a:gd name="T7" fmla="*/ 28 h 474"/>
              <a:gd name="T8" fmla="*/ 384 w 384"/>
              <a:gd name="T9" fmla="*/ 445 h 474"/>
              <a:gd name="T10" fmla="*/ 356 w 384"/>
              <a:gd name="T11" fmla="*/ 474 h 474"/>
              <a:gd name="T12" fmla="*/ 28 w 384"/>
              <a:gd name="T13" fmla="*/ 474 h 474"/>
              <a:gd name="T14" fmla="*/ 0 w 384"/>
              <a:gd name="T15" fmla="*/ 445 h 474"/>
              <a:gd name="T16" fmla="*/ 0 w 384"/>
              <a:gd name="T17" fmla="*/ 28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4" h="474">
                <a:moveTo>
                  <a:pt x="0" y="28"/>
                </a:moveTo>
                <a:cubicBezTo>
                  <a:pt x="0" y="13"/>
                  <a:pt x="12" y="0"/>
                  <a:pt x="28" y="0"/>
                </a:cubicBezTo>
                <a:cubicBezTo>
                  <a:pt x="356" y="0"/>
                  <a:pt x="356" y="0"/>
                  <a:pt x="356" y="0"/>
                </a:cubicBezTo>
                <a:cubicBezTo>
                  <a:pt x="371" y="0"/>
                  <a:pt x="384" y="13"/>
                  <a:pt x="384" y="28"/>
                </a:cubicBezTo>
                <a:cubicBezTo>
                  <a:pt x="384" y="445"/>
                  <a:pt x="384" y="445"/>
                  <a:pt x="384" y="445"/>
                </a:cubicBezTo>
                <a:cubicBezTo>
                  <a:pt x="384" y="461"/>
                  <a:pt x="371" y="474"/>
                  <a:pt x="356" y="474"/>
                </a:cubicBezTo>
                <a:cubicBezTo>
                  <a:pt x="28" y="474"/>
                  <a:pt x="28" y="474"/>
                  <a:pt x="28" y="474"/>
                </a:cubicBezTo>
                <a:cubicBezTo>
                  <a:pt x="12" y="474"/>
                  <a:pt x="0" y="461"/>
                  <a:pt x="0" y="445"/>
                </a:cubicBezTo>
                <a:lnTo>
                  <a:pt x="0" y="2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Title 3"/>
          <p:cNvSpPr>
            <a:spLocks noGrp="1"/>
          </p:cNvSpPr>
          <p:nvPr>
            <p:ph type="title"/>
          </p:nvPr>
        </p:nvSpPr>
        <p:spPr/>
        <p:txBody>
          <a:bodyPr/>
          <a:lstStyle/>
          <a:p>
            <a:r>
              <a:rPr lang="en-US" dirty="0"/>
              <a:t>Agenda</a:t>
            </a:r>
          </a:p>
        </p:txBody>
      </p:sp>
      <p:sp>
        <p:nvSpPr>
          <p:cNvPr id="34" name="Freeform 28"/>
          <p:cNvSpPr>
            <a:spLocks/>
          </p:cNvSpPr>
          <p:nvPr/>
        </p:nvSpPr>
        <p:spPr bwMode="auto">
          <a:xfrm>
            <a:off x="8188253" y="5653985"/>
            <a:ext cx="725564" cy="885923"/>
          </a:xfrm>
          <a:custGeom>
            <a:avLst/>
            <a:gdLst>
              <a:gd name="T0" fmla="*/ 43 w 130"/>
              <a:gd name="T1" fmla="*/ 159 h 159"/>
              <a:gd name="T2" fmla="*/ 43 w 130"/>
              <a:gd name="T3" fmla="*/ 159 h 159"/>
              <a:gd name="T4" fmla="*/ 130 w 130"/>
              <a:gd name="T5" fmla="*/ 0 h 159"/>
              <a:gd name="T6" fmla="*/ 77 w 130"/>
              <a:gd name="T7" fmla="*/ 10 h 159"/>
              <a:gd name="T8" fmla="*/ 0 w 130"/>
              <a:gd name="T9" fmla="*/ 159 h 159"/>
              <a:gd name="T10" fmla="*/ 43 w 130"/>
              <a:gd name="T11" fmla="*/ 159 h 159"/>
              <a:gd name="T12" fmla="*/ 43 w 130"/>
              <a:gd name="T13" fmla="*/ 159 h 159"/>
            </a:gdLst>
            <a:ahLst/>
            <a:cxnLst>
              <a:cxn ang="0">
                <a:pos x="T0" y="T1"/>
              </a:cxn>
              <a:cxn ang="0">
                <a:pos x="T2" y="T3"/>
              </a:cxn>
              <a:cxn ang="0">
                <a:pos x="T4" y="T5"/>
              </a:cxn>
              <a:cxn ang="0">
                <a:pos x="T6" y="T7"/>
              </a:cxn>
              <a:cxn ang="0">
                <a:pos x="T8" y="T9"/>
              </a:cxn>
              <a:cxn ang="0">
                <a:pos x="T10" y="T11"/>
              </a:cxn>
              <a:cxn ang="0">
                <a:pos x="T12" y="T13"/>
              </a:cxn>
            </a:cxnLst>
            <a:rect l="0" t="0" r="r" b="b"/>
            <a:pathLst>
              <a:path w="130" h="159">
                <a:moveTo>
                  <a:pt x="43" y="159"/>
                </a:moveTo>
                <a:cubicBezTo>
                  <a:pt x="43" y="159"/>
                  <a:pt x="43" y="159"/>
                  <a:pt x="43" y="159"/>
                </a:cubicBezTo>
                <a:cubicBezTo>
                  <a:pt x="48" y="109"/>
                  <a:pt x="77" y="51"/>
                  <a:pt x="130" y="0"/>
                </a:cubicBezTo>
                <a:cubicBezTo>
                  <a:pt x="112" y="3"/>
                  <a:pt x="95" y="6"/>
                  <a:pt x="77" y="10"/>
                </a:cubicBezTo>
                <a:cubicBezTo>
                  <a:pt x="31" y="59"/>
                  <a:pt x="5" y="113"/>
                  <a:pt x="0" y="159"/>
                </a:cubicBezTo>
                <a:cubicBezTo>
                  <a:pt x="43" y="159"/>
                  <a:pt x="43" y="159"/>
                  <a:pt x="43" y="159"/>
                </a:cubicBezTo>
                <a:cubicBezTo>
                  <a:pt x="43" y="159"/>
                  <a:pt x="43" y="159"/>
                  <a:pt x="43" y="159"/>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1"/>
          <p:cNvSpPr>
            <a:spLocks/>
          </p:cNvSpPr>
          <p:nvPr/>
        </p:nvSpPr>
        <p:spPr bwMode="auto">
          <a:xfrm>
            <a:off x="8763973" y="5609295"/>
            <a:ext cx="1409066" cy="964789"/>
          </a:xfrm>
          <a:custGeom>
            <a:avLst/>
            <a:gdLst>
              <a:gd name="T0" fmla="*/ 40 w 253"/>
              <a:gd name="T1" fmla="*/ 38 h 173"/>
              <a:gd name="T2" fmla="*/ 40 w 253"/>
              <a:gd name="T3" fmla="*/ 38 h 173"/>
              <a:gd name="T4" fmla="*/ 9 w 253"/>
              <a:gd name="T5" fmla="*/ 140 h 173"/>
              <a:gd name="T6" fmla="*/ 70 w 253"/>
              <a:gd name="T7" fmla="*/ 173 h 173"/>
              <a:gd name="T8" fmla="*/ 146 w 253"/>
              <a:gd name="T9" fmla="*/ 138 h 173"/>
              <a:gd name="T10" fmla="*/ 232 w 253"/>
              <a:gd name="T11" fmla="*/ 31 h 173"/>
              <a:gd name="T12" fmla="*/ 253 w 253"/>
              <a:gd name="T13" fmla="*/ 8 h 173"/>
              <a:gd name="T14" fmla="*/ 213 w 253"/>
              <a:gd name="T15" fmla="*/ 3 h 173"/>
              <a:gd name="T16" fmla="*/ 184 w 253"/>
              <a:gd name="T17" fmla="*/ 34 h 173"/>
              <a:gd name="T18" fmla="*/ 79 w 253"/>
              <a:gd name="T19" fmla="*/ 140 h 173"/>
              <a:gd name="T20" fmla="*/ 87 w 253"/>
              <a:gd name="T21" fmla="*/ 36 h 173"/>
              <a:gd name="T22" fmla="*/ 123 w 253"/>
              <a:gd name="T23" fmla="*/ 0 h 173"/>
              <a:gd name="T24" fmla="*/ 76 w 253"/>
              <a:gd name="T25" fmla="*/ 3 h 173"/>
              <a:gd name="T26" fmla="*/ 40 w 253"/>
              <a:gd name="T27" fmla="*/ 3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73">
                <a:moveTo>
                  <a:pt x="40" y="38"/>
                </a:moveTo>
                <a:cubicBezTo>
                  <a:pt x="40" y="38"/>
                  <a:pt x="40" y="38"/>
                  <a:pt x="40" y="38"/>
                </a:cubicBezTo>
                <a:cubicBezTo>
                  <a:pt x="4" y="82"/>
                  <a:pt x="0" y="117"/>
                  <a:pt x="9" y="140"/>
                </a:cubicBezTo>
                <a:cubicBezTo>
                  <a:pt x="19" y="163"/>
                  <a:pt x="42" y="173"/>
                  <a:pt x="70" y="173"/>
                </a:cubicBezTo>
                <a:cubicBezTo>
                  <a:pt x="100" y="173"/>
                  <a:pt x="123" y="162"/>
                  <a:pt x="146" y="138"/>
                </a:cubicBezTo>
                <a:cubicBezTo>
                  <a:pt x="170" y="115"/>
                  <a:pt x="192" y="77"/>
                  <a:pt x="232" y="31"/>
                </a:cubicBezTo>
                <a:cubicBezTo>
                  <a:pt x="239" y="23"/>
                  <a:pt x="246" y="15"/>
                  <a:pt x="253" y="8"/>
                </a:cubicBezTo>
                <a:cubicBezTo>
                  <a:pt x="240" y="6"/>
                  <a:pt x="226" y="5"/>
                  <a:pt x="213" y="3"/>
                </a:cubicBezTo>
                <a:cubicBezTo>
                  <a:pt x="204" y="12"/>
                  <a:pt x="194" y="23"/>
                  <a:pt x="184" y="34"/>
                </a:cubicBezTo>
                <a:cubicBezTo>
                  <a:pt x="127" y="105"/>
                  <a:pt x="113" y="140"/>
                  <a:pt x="79" y="140"/>
                </a:cubicBezTo>
                <a:cubicBezTo>
                  <a:pt x="49" y="140"/>
                  <a:pt x="32" y="105"/>
                  <a:pt x="87" y="36"/>
                </a:cubicBezTo>
                <a:cubicBezTo>
                  <a:pt x="98" y="22"/>
                  <a:pt x="110" y="11"/>
                  <a:pt x="123" y="0"/>
                </a:cubicBezTo>
                <a:cubicBezTo>
                  <a:pt x="107" y="1"/>
                  <a:pt x="91" y="1"/>
                  <a:pt x="76" y="3"/>
                </a:cubicBezTo>
                <a:cubicBezTo>
                  <a:pt x="63" y="13"/>
                  <a:pt x="51" y="25"/>
                  <a:pt x="40" y="38"/>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4"/>
          <p:cNvSpPr>
            <a:spLocks/>
          </p:cNvSpPr>
          <p:nvPr/>
        </p:nvSpPr>
        <p:spPr bwMode="auto">
          <a:xfrm>
            <a:off x="7893821" y="5078266"/>
            <a:ext cx="528401" cy="1461643"/>
          </a:xfrm>
          <a:custGeom>
            <a:avLst/>
            <a:gdLst>
              <a:gd name="T0" fmla="*/ 95 w 95"/>
              <a:gd name="T1" fmla="*/ 0 h 262"/>
              <a:gd name="T2" fmla="*/ 95 w 95"/>
              <a:gd name="T3" fmla="*/ 0 h 262"/>
              <a:gd name="T4" fmla="*/ 95 w 95"/>
              <a:gd name="T5" fmla="*/ 262 h 262"/>
              <a:gd name="T6" fmla="*/ 54 w 95"/>
              <a:gd name="T7" fmla="*/ 262 h 262"/>
              <a:gd name="T8" fmla="*/ 54 w 95"/>
              <a:gd name="T9" fmla="*/ 51 h 262"/>
              <a:gd name="T10" fmla="*/ 30 w 95"/>
              <a:gd name="T11" fmla="*/ 65 h 262"/>
              <a:gd name="T12" fmla="*/ 0 w 95"/>
              <a:gd name="T13" fmla="*/ 74 h 262"/>
              <a:gd name="T14" fmla="*/ 0 w 95"/>
              <a:gd name="T15" fmla="*/ 39 h 262"/>
              <a:gd name="T16" fmla="*/ 20 w 95"/>
              <a:gd name="T17" fmla="*/ 32 h 262"/>
              <a:gd name="T18" fmla="*/ 39 w 95"/>
              <a:gd name="T19" fmla="*/ 24 h 262"/>
              <a:gd name="T20" fmla="*/ 58 w 95"/>
              <a:gd name="T21" fmla="*/ 13 h 262"/>
              <a:gd name="T22" fmla="*/ 78 w 95"/>
              <a:gd name="T23" fmla="*/ 0 h 262"/>
              <a:gd name="T24" fmla="*/ 95 w 95"/>
              <a:gd name="T25" fmla="*/ 0 h 262"/>
              <a:gd name="T26" fmla="*/ 95 w 95"/>
              <a:gd name="T27"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262">
                <a:moveTo>
                  <a:pt x="95" y="0"/>
                </a:moveTo>
                <a:cubicBezTo>
                  <a:pt x="95" y="0"/>
                  <a:pt x="95" y="0"/>
                  <a:pt x="95" y="0"/>
                </a:cubicBezTo>
                <a:cubicBezTo>
                  <a:pt x="95" y="262"/>
                  <a:pt x="95" y="262"/>
                  <a:pt x="95" y="262"/>
                </a:cubicBezTo>
                <a:cubicBezTo>
                  <a:pt x="54" y="262"/>
                  <a:pt x="54" y="262"/>
                  <a:pt x="54" y="262"/>
                </a:cubicBezTo>
                <a:cubicBezTo>
                  <a:pt x="54" y="51"/>
                  <a:pt x="54" y="51"/>
                  <a:pt x="54" y="51"/>
                </a:cubicBezTo>
                <a:cubicBezTo>
                  <a:pt x="46" y="56"/>
                  <a:pt x="38" y="61"/>
                  <a:pt x="30" y="65"/>
                </a:cubicBezTo>
                <a:cubicBezTo>
                  <a:pt x="21" y="68"/>
                  <a:pt x="11" y="72"/>
                  <a:pt x="0" y="74"/>
                </a:cubicBezTo>
                <a:cubicBezTo>
                  <a:pt x="0" y="39"/>
                  <a:pt x="0" y="39"/>
                  <a:pt x="0" y="39"/>
                </a:cubicBezTo>
                <a:cubicBezTo>
                  <a:pt x="7" y="37"/>
                  <a:pt x="14" y="34"/>
                  <a:pt x="20" y="32"/>
                </a:cubicBezTo>
                <a:cubicBezTo>
                  <a:pt x="26" y="30"/>
                  <a:pt x="33" y="27"/>
                  <a:pt x="39" y="24"/>
                </a:cubicBezTo>
                <a:cubicBezTo>
                  <a:pt x="45" y="20"/>
                  <a:pt x="52" y="17"/>
                  <a:pt x="58" y="13"/>
                </a:cubicBezTo>
                <a:cubicBezTo>
                  <a:pt x="64" y="9"/>
                  <a:pt x="71" y="5"/>
                  <a:pt x="78" y="0"/>
                </a:cubicBezTo>
                <a:cubicBezTo>
                  <a:pt x="95" y="0"/>
                  <a:pt x="95" y="0"/>
                  <a:pt x="95" y="0"/>
                </a:cubicBezTo>
                <a:cubicBezTo>
                  <a:pt x="95" y="0"/>
                  <a:pt x="95" y="0"/>
                  <a:pt x="95" y="0"/>
                </a:cubicBez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5"/>
          <p:cNvSpPr>
            <a:spLocks/>
          </p:cNvSpPr>
          <p:nvPr/>
        </p:nvSpPr>
        <p:spPr bwMode="auto">
          <a:xfrm>
            <a:off x="9749793" y="5078266"/>
            <a:ext cx="531029" cy="1461643"/>
          </a:xfrm>
          <a:custGeom>
            <a:avLst/>
            <a:gdLst>
              <a:gd name="T0" fmla="*/ 95 w 95"/>
              <a:gd name="T1" fmla="*/ 0 h 262"/>
              <a:gd name="T2" fmla="*/ 95 w 95"/>
              <a:gd name="T3" fmla="*/ 0 h 262"/>
              <a:gd name="T4" fmla="*/ 95 w 95"/>
              <a:gd name="T5" fmla="*/ 262 h 262"/>
              <a:gd name="T6" fmla="*/ 54 w 95"/>
              <a:gd name="T7" fmla="*/ 262 h 262"/>
              <a:gd name="T8" fmla="*/ 54 w 95"/>
              <a:gd name="T9" fmla="*/ 51 h 262"/>
              <a:gd name="T10" fmla="*/ 29 w 95"/>
              <a:gd name="T11" fmla="*/ 65 h 262"/>
              <a:gd name="T12" fmla="*/ 0 w 95"/>
              <a:gd name="T13" fmla="*/ 74 h 262"/>
              <a:gd name="T14" fmla="*/ 0 w 95"/>
              <a:gd name="T15" fmla="*/ 39 h 262"/>
              <a:gd name="T16" fmla="*/ 20 w 95"/>
              <a:gd name="T17" fmla="*/ 32 h 262"/>
              <a:gd name="T18" fmla="*/ 39 w 95"/>
              <a:gd name="T19" fmla="*/ 24 h 262"/>
              <a:gd name="T20" fmla="*/ 58 w 95"/>
              <a:gd name="T21" fmla="*/ 13 h 262"/>
              <a:gd name="T22" fmla="*/ 78 w 95"/>
              <a:gd name="T23" fmla="*/ 0 h 262"/>
              <a:gd name="T24" fmla="*/ 95 w 95"/>
              <a:gd name="T25" fmla="*/ 0 h 262"/>
              <a:gd name="T26" fmla="*/ 95 w 95"/>
              <a:gd name="T27"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262">
                <a:moveTo>
                  <a:pt x="95" y="0"/>
                </a:moveTo>
                <a:cubicBezTo>
                  <a:pt x="95" y="0"/>
                  <a:pt x="95" y="0"/>
                  <a:pt x="95" y="0"/>
                </a:cubicBezTo>
                <a:cubicBezTo>
                  <a:pt x="95" y="262"/>
                  <a:pt x="95" y="262"/>
                  <a:pt x="95" y="262"/>
                </a:cubicBezTo>
                <a:cubicBezTo>
                  <a:pt x="54" y="262"/>
                  <a:pt x="54" y="262"/>
                  <a:pt x="54" y="262"/>
                </a:cubicBezTo>
                <a:cubicBezTo>
                  <a:pt x="54" y="51"/>
                  <a:pt x="54" y="51"/>
                  <a:pt x="54" y="51"/>
                </a:cubicBezTo>
                <a:cubicBezTo>
                  <a:pt x="46" y="56"/>
                  <a:pt x="38" y="61"/>
                  <a:pt x="29" y="65"/>
                </a:cubicBezTo>
                <a:cubicBezTo>
                  <a:pt x="21" y="68"/>
                  <a:pt x="11" y="72"/>
                  <a:pt x="0" y="74"/>
                </a:cubicBezTo>
                <a:cubicBezTo>
                  <a:pt x="0" y="39"/>
                  <a:pt x="0" y="39"/>
                  <a:pt x="0" y="39"/>
                </a:cubicBezTo>
                <a:cubicBezTo>
                  <a:pt x="7" y="37"/>
                  <a:pt x="13" y="34"/>
                  <a:pt x="20" y="32"/>
                </a:cubicBezTo>
                <a:cubicBezTo>
                  <a:pt x="26" y="30"/>
                  <a:pt x="33" y="27"/>
                  <a:pt x="39" y="24"/>
                </a:cubicBezTo>
                <a:cubicBezTo>
                  <a:pt x="45" y="20"/>
                  <a:pt x="51" y="17"/>
                  <a:pt x="58" y="13"/>
                </a:cubicBezTo>
                <a:cubicBezTo>
                  <a:pt x="64" y="9"/>
                  <a:pt x="71" y="5"/>
                  <a:pt x="78" y="0"/>
                </a:cubicBezTo>
                <a:cubicBezTo>
                  <a:pt x="95" y="0"/>
                  <a:pt x="95" y="0"/>
                  <a:pt x="95" y="0"/>
                </a:cubicBezTo>
                <a:cubicBezTo>
                  <a:pt x="95" y="0"/>
                  <a:pt x="95" y="0"/>
                  <a:pt x="95" y="0"/>
                </a:cubicBez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6"/>
          <p:cNvSpPr>
            <a:spLocks noEditPoints="1"/>
          </p:cNvSpPr>
          <p:nvPr/>
        </p:nvSpPr>
        <p:spPr bwMode="auto">
          <a:xfrm>
            <a:off x="8645674" y="5062493"/>
            <a:ext cx="1004223" cy="1511591"/>
          </a:xfrm>
          <a:custGeom>
            <a:avLst/>
            <a:gdLst>
              <a:gd name="T0" fmla="*/ 91 w 180"/>
              <a:gd name="T1" fmla="*/ 34 h 271"/>
              <a:gd name="T2" fmla="*/ 91 w 180"/>
              <a:gd name="T3" fmla="*/ 34 h 271"/>
              <a:gd name="T4" fmla="*/ 43 w 180"/>
              <a:gd name="T5" fmla="*/ 139 h 271"/>
              <a:gd name="T6" fmla="*/ 90 w 180"/>
              <a:gd name="T7" fmla="*/ 238 h 271"/>
              <a:gd name="T8" fmla="*/ 136 w 180"/>
              <a:gd name="T9" fmla="*/ 137 h 271"/>
              <a:gd name="T10" fmla="*/ 91 w 180"/>
              <a:gd name="T11" fmla="*/ 34 h 271"/>
              <a:gd name="T12" fmla="*/ 87 w 180"/>
              <a:gd name="T13" fmla="*/ 271 h 271"/>
              <a:gd name="T14" fmla="*/ 87 w 180"/>
              <a:gd name="T15" fmla="*/ 271 h 271"/>
              <a:gd name="T16" fmla="*/ 23 w 180"/>
              <a:gd name="T17" fmla="*/ 238 h 271"/>
              <a:gd name="T18" fmla="*/ 0 w 180"/>
              <a:gd name="T19" fmla="*/ 141 h 271"/>
              <a:gd name="T20" fmla="*/ 24 w 180"/>
              <a:gd name="T21" fmla="*/ 36 h 271"/>
              <a:gd name="T22" fmla="*/ 93 w 180"/>
              <a:gd name="T23" fmla="*/ 0 h 271"/>
              <a:gd name="T24" fmla="*/ 180 w 180"/>
              <a:gd name="T25" fmla="*/ 135 h 271"/>
              <a:gd name="T26" fmla="*/ 155 w 180"/>
              <a:gd name="T27" fmla="*/ 236 h 271"/>
              <a:gd name="T28" fmla="*/ 87 w 180"/>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0" h="271">
                <a:moveTo>
                  <a:pt x="91" y="34"/>
                </a:moveTo>
                <a:cubicBezTo>
                  <a:pt x="91" y="34"/>
                  <a:pt x="91" y="34"/>
                  <a:pt x="91" y="34"/>
                </a:cubicBezTo>
                <a:cubicBezTo>
                  <a:pt x="59" y="34"/>
                  <a:pt x="43" y="69"/>
                  <a:pt x="43" y="139"/>
                </a:cubicBezTo>
                <a:cubicBezTo>
                  <a:pt x="43" y="205"/>
                  <a:pt x="59" y="238"/>
                  <a:pt x="90" y="238"/>
                </a:cubicBezTo>
                <a:cubicBezTo>
                  <a:pt x="121" y="238"/>
                  <a:pt x="136" y="204"/>
                  <a:pt x="136" y="137"/>
                </a:cubicBezTo>
                <a:cubicBezTo>
                  <a:pt x="136" y="69"/>
                  <a:pt x="121" y="34"/>
                  <a:pt x="91" y="34"/>
                </a:cubicBezTo>
                <a:close/>
                <a:moveTo>
                  <a:pt x="87" y="271"/>
                </a:moveTo>
                <a:cubicBezTo>
                  <a:pt x="87" y="271"/>
                  <a:pt x="87" y="271"/>
                  <a:pt x="87" y="271"/>
                </a:cubicBezTo>
                <a:cubicBezTo>
                  <a:pt x="59" y="271"/>
                  <a:pt x="38" y="260"/>
                  <a:pt x="23" y="238"/>
                </a:cubicBezTo>
                <a:cubicBezTo>
                  <a:pt x="7" y="216"/>
                  <a:pt x="0" y="183"/>
                  <a:pt x="0" y="141"/>
                </a:cubicBezTo>
                <a:cubicBezTo>
                  <a:pt x="0" y="95"/>
                  <a:pt x="8" y="60"/>
                  <a:pt x="24" y="36"/>
                </a:cubicBezTo>
                <a:cubicBezTo>
                  <a:pt x="40" y="12"/>
                  <a:pt x="63" y="0"/>
                  <a:pt x="93" y="0"/>
                </a:cubicBezTo>
                <a:cubicBezTo>
                  <a:pt x="151" y="0"/>
                  <a:pt x="180" y="45"/>
                  <a:pt x="180" y="135"/>
                </a:cubicBezTo>
                <a:cubicBezTo>
                  <a:pt x="180" y="179"/>
                  <a:pt x="171" y="213"/>
                  <a:pt x="155" y="236"/>
                </a:cubicBezTo>
                <a:cubicBezTo>
                  <a:pt x="139" y="260"/>
                  <a:pt x="116" y="271"/>
                  <a:pt x="87" y="271"/>
                </a:cubicBez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7"/>
          <p:cNvSpPr>
            <a:spLocks noEditPoints="1"/>
          </p:cNvSpPr>
          <p:nvPr/>
        </p:nvSpPr>
        <p:spPr bwMode="auto">
          <a:xfrm>
            <a:off x="10514791" y="5062493"/>
            <a:ext cx="1004223" cy="1511591"/>
          </a:xfrm>
          <a:custGeom>
            <a:avLst/>
            <a:gdLst>
              <a:gd name="T0" fmla="*/ 91 w 180"/>
              <a:gd name="T1" fmla="*/ 34 h 271"/>
              <a:gd name="T2" fmla="*/ 91 w 180"/>
              <a:gd name="T3" fmla="*/ 34 h 271"/>
              <a:gd name="T4" fmla="*/ 43 w 180"/>
              <a:gd name="T5" fmla="*/ 139 h 271"/>
              <a:gd name="T6" fmla="*/ 90 w 180"/>
              <a:gd name="T7" fmla="*/ 238 h 271"/>
              <a:gd name="T8" fmla="*/ 136 w 180"/>
              <a:gd name="T9" fmla="*/ 137 h 271"/>
              <a:gd name="T10" fmla="*/ 91 w 180"/>
              <a:gd name="T11" fmla="*/ 34 h 271"/>
              <a:gd name="T12" fmla="*/ 87 w 180"/>
              <a:gd name="T13" fmla="*/ 271 h 271"/>
              <a:gd name="T14" fmla="*/ 87 w 180"/>
              <a:gd name="T15" fmla="*/ 271 h 271"/>
              <a:gd name="T16" fmla="*/ 23 w 180"/>
              <a:gd name="T17" fmla="*/ 238 h 271"/>
              <a:gd name="T18" fmla="*/ 0 w 180"/>
              <a:gd name="T19" fmla="*/ 141 h 271"/>
              <a:gd name="T20" fmla="*/ 24 w 180"/>
              <a:gd name="T21" fmla="*/ 36 h 271"/>
              <a:gd name="T22" fmla="*/ 93 w 180"/>
              <a:gd name="T23" fmla="*/ 0 h 271"/>
              <a:gd name="T24" fmla="*/ 180 w 180"/>
              <a:gd name="T25" fmla="*/ 135 h 271"/>
              <a:gd name="T26" fmla="*/ 155 w 180"/>
              <a:gd name="T27" fmla="*/ 236 h 271"/>
              <a:gd name="T28" fmla="*/ 87 w 180"/>
              <a:gd name="T2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0" h="271">
                <a:moveTo>
                  <a:pt x="91" y="34"/>
                </a:moveTo>
                <a:cubicBezTo>
                  <a:pt x="91" y="34"/>
                  <a:pt x="91" y="34"/>
                  <a:pt x="91" y="34"/>
                </a:cubicBezTo>
                <a:cubicBezTo>
                  <a:pt x="59" y="34"/>
                  <a:pt x="43" y="69"/>
                  <a:pt x="43" y="139"/>
                </a:cubicBezTo>
                <a:cubicBezTo>
                  <a:pt x="43" y="205"/>
                  <a:pt x="59" y="238"/>
                  <a:pt x="90" y="238"/>
                </a:cubicBezTo>
                <a:cubicBezTo>
                  <a:pt x="121" y="238"/>
                  <a:pt x="136" y="204"/>
                  <a:pt x="136" y="137"/>
                </a:cubicBezTo>
                <a:cubicBezTo>
                  <a:pt x="136" y="69"/>
                  <a:pt x="121" y="34"/>
                  <a:pt x="91" y="34"/>
                </a:cubicBezTo>
                <a:close/>
                <a:moveTo>
                  <a:pt x="87" y="271"/>
                </a:moveTo>
                <a:cubicBezTo>
                  <a:pt x="87" y="271"/>
                  <a:pt x="87" y="271"/>
                  <a:pt x="87" y="271"/>
                </a:cubicBezTo>
                <a:cubicBezTo>
                  <a:pt x="60" y="271"/>
                  <a:pt x="38" y="260"/>
                  <a:pt x="23" y="238"/>
                </a:cubicBezTo>
                <a:cubicBezTo>
                  <a:pt x="8" y="216"/>
                  <a:pt x="0" y="183"/>
                  <a:pt x="0" y="141"/>
                </a:cubicBezTo>
                <a:cubicBezTo>
                  <a:pt x="0" y="95"/>
                  <a:pt x="8" y="60"/>
                  <a:pt x="24" y="36"/>
                </a:cubicBezTo>
                <a:cubicBezTo>
                  <a:pt x="40" y="12"/>
                  <a:pt x="63" y="0"/>
                  <a:pt x="93" y="0"/>
                </a:cubicBezTo>
                <a:cubicBezTo>
                  <a:pt x="151" y="0"/>
                  <a:pt x="180" y="45"/>
                  <a:pt x="180" y="135"/>
                </a:cubicBezTo>
                <a:cubicBezTo>
                  <a:pt x="180" y="179"/>
                  <a:pt x="171" y="213"/>
                  <a:pt x="155" y="236"/>
                </a:cubicBezTo>
                <a:cubicBezTo>
                  <a:pt x="139" y="260"/>
                  <a:pt x="116" y="271"/>
                  <a:pt x="87" y="271"/>
                </a:cubicBez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8"/>
          <p:cNvSpPr>
            <a:spLocks/>
          </p:cNvSpPr>
          <p:nvPr/>
        </p:nvSpPr>
        <p:spPr bwMode="auto">
          <a:xfrm>
            <a:off x="8695623" y="6127178"/>
            <a:ext cx="3096791" cy="730822"/>
          </a:xfrm>
          <a:custGeom>
            <a:avLst/>
            <a:gdLst>
              <a:gd name="T0" fmla="*/ 343 w 555"/>
              <a:gd name="T1" fmla="*/ 21 h 131"/>
              <a:gd name="T2" fmla="*/ 343 w 555"/>
              <a:gd name="T3" fmla="*/ 21 h 131"/>
              <a:gd name="T4" fmla="*/ 0 w 555"/>
              <a:gd name="T5" fmla="*/ 131 h 131"/>
              <a:gd name="T6" fmla="*/ 197 w 555"/>
              <a:gd name="T7" fmla="*/ 131 h 131"/>
              <a:gd name="T8" fmla="*/ 555 w 555"/>
              <a:gd name="T9" fmla="*/ 131 h 131"/>
              <a:gd name="T10" fmla="*/ 343 w 555"/>
              <a:gd name="T11" fmla="*/ 21 h 131"/>
            </a:gdLst>
            <a:ahLst/>
            <a:cxnLst>
              <a:cxn ang="0">
                <a:pos x="T0" y="T1"/>
              </a:cxn>
              <a:cxn ang="0">
                <a:pos x="T2" y="T3"/>
              </a:cxn>
              <a:cxn ang="0">
                <a:pos x="T4" y="T5"/>
              </a:cxn>
              <a:cxn ang="0">
                <a:pos x="T6" y="T7"/>
              </a:cxn>
              <a:cxn ang="0">
                <a:pos x="T8" y="T9"/>
              </a:cxn>
              <a:cxn ang="0">
                <a:pos x="T10" y="T11"/>
              </a:cxn>
            </a:cxnLst>
            <a:rect l="0" t="0" r="r" b="b"/>
            <a:pathLst>
              <a:path w="555" h="131">
                <a:moveTo>
                  <a:pt x="343" y="21"/>
                </a:moveTo>
                <a:cubicBezTo>
                  <a:pt x="343" y="21"/>
                  <a:pt x="343" y="21"/>
                  <a:pt x="343" y="21"/>
                </a:cubicBezTo>
                <a:cubicBezTo>
                  <a:pt x="222" y="0"/>
                  <a:pt x="93" y="37"/>
                  <a:pt x="0" y="131"/>
                </a:cubicBezTo>
                <a:cubicBezTo>
                  <a:pt x="197" y="131"/>
                  <a:pt x="197" y="131"/>
                  <a:pt x="197" y="131"/>
                </a:cubicBezTo>
                <a:cubicBezTo>
                  <a:pt x="555" y="131"/>
                  <a:pt x="555" y="131"/>
                  <a:pt x="555" y="131"/>
                </a:cubicBezTo>
                <a:cubicBezTo>
                  <a:pt x="496" y="70"/>
                  <a:pt x="421" y="34"/>
                  <a:pt x="343" y="21"/>
                </a:cubicBez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0"/>
          <p:cNvSpPr>
            <a:spLocks/>
          </p:cNvSpPr>
          <p:nvPr/>
        </p:nvSpPr>
        <p:spPr bwMode="auto">
          <a:xfrm>
            <a:off x="11752980" y="5067751"/>
            <a:ext cx="439020" cy="1506333"/>
          </a:xfrm>
          <a:custGeom>
            <a:avLst/>
            <a:gdLst>
              <a:gd name="T0" fmla="*/ 43 w 79"/>
              <a:gd name="T1" fmla="*/ 138 h 270"/>
              <a:gd name="T2" fmla="*/ 43 w 79"/>
              <a:gd name="T3" fmla="*/ 138 h 270"/>
              <a:gd name="T4" fmla="*/ 79 w 79"/>
              <a:gd name="T5" fmla="*/ 35 h 270"/>
              <a:gd name="T6" fmla="*/ 79 w 79"/>
              <a:gd name="T7" fmla="*/ 0 h 270"/>
              <a:gd name="T8" fmla="*/ 24 w 79"/>
              <a:gd name="T9" fmla="*/ 35 h 270"/>
              <a:gd name="T10" fmla="*/ 0 w 79"/>
              <a:gd name="T11" fmla="*/ 140 h 270"/>
              <a:gd name="T12" fmla="*/ 23 w 79"/>
              <a:gd name="T13" fmla="*/ 237 h 270"/>
              <a:gd name="T14" fmla="*/ 79 w 79"/>
              <a:gd name="T15" fmla="*/ 270 h 270"/>
              <a:gd name="T16" fmla="*/ 79 w 79"/>
              <a:gd name="T17" fmla="*/ 235 h 270"/>
              <a:gd name="T18" fmla="*/ 43 w 79"/>
              <a:gd name="T19" fmla="*/ 13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270">
                <a:moveTo>
                  <a:pt x="43" y="138"/>
                </a:moveTo>
                <a:cubicBezTo>
                  <a:pt x="43" y="138"/>
                  <a:pt x="43" y="138"/>
                  <a:pt x="43" y="138"/>
                </a:cubicBezTo>
                <a:cubicBezTo>
                  <a:pt x="43" y="77"/>
                  <a:pt x="55" y="43"/>
                  <a:pt x="79" y="35"/>
                </a:cubicBezTo>
                <a:cubicBezTo>
                  <a:pt x="79" y="0"/>
                  <a:pt x="79" y="0"/>
                  <a:pt x="79" y="0"/>
                </a:cubicBezTo>
                <a:cubicBezTo>
                  <a:pt x="56" y="3"/>
                  <a:pt x="37" y="15"/>
                  <a:pt x="24" y="35"/>
                </a:cubicBezTo>
                <a:cubicBezTo>
                  <a:pt x="8" y="59"/>
                  <a:pt x="0" y="94"/>
                  <a:pt x="0" y="140"/>
                </a:cubicBezTo>
                <a:cubicBezTo>
                  <a:pt x="0" y="182"/>
                  <a:pt x="7" y="215"/>
                  <a:pt x="23" y="237"/>
                </a:cubicBezTo>
                <a:cubicBezTo>
                  <a:pt x="37" y="257"/>
                  <a:pt x="55" y="268"/>
                  <a:pt x="79" y="270"/>
                </a:cubicBezTo>
                <a:cubicBezTo>
                  <a:pt x="79" y="235"/>
                  <a:pt x="79" y="235"/>
                  <a:pt x="79" y="235"/>
                </a:cubicBezTo>
                <a:cubicBezTo>
                  <a:pt x="55" y="228"/>
                  <a:pt x="43" y="196"/>
                  <a:pt x="43" y="138"/>
                </a:cubicBez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4"/>
          <p:cNvSpPr>
            <a:spLocks/>
          </p:cNvSpPr>
          <p:nvPr/>
        </p:nvSpPr>
        <p:spPr bwMode="auto">
          <a:xfrm>
            <a:off x="9728762" y="5859035"/>
            <a:ext cx="2463238" cy="998965"/>
          </a:xfrm>
          <a:custGeom>
            <a:avLst/>
            <a:gdLst>
              <a:gd name="T0" fmla="*/ 0 w 442"/>
              <a:gd name="T1" fmla="*/ 179 h 179"/>
              <a:gd name="T2" fmla="*/ 0 w 442"/>
              <a:gd name="T3" fmla="*/ 179 h 179"/>
              <a:gd name="T4" fmla="*/ 290 w 442"/>
              <a:gd name="T5" fmla="*/ 179 h 179"/>
              <a:gd name="T6" fmla="*/ 442 w 442"/>
              <a:gd name="T7" fmla="*/ 179 h 179"/>
              <a:gd name="T8" fmla="*/ 442 w 442"/>
              <a:gd name="T9" fmla="*/ 9 h 179"/>
              <a:gd name="T10" fmla="*/ 0 w 442"/>
              <a:gd name="T11" fmla="*/ 179 h 179"/>
            </a:gdLst>
            <a:ahLst/>
            <a:cxnLst>
              <a:cxn ang="0">
                <a:pos x="T0" y="T1"/>
              </a:cxn>
              <a:cxn ang="0">
                <a:pos x="T2" y="T3"/>
              </a:cxn>
              <a:cxn ang="0">
                <a:pos x="T4" y="T5"/>
              </a:cxn>
              <a:cxn ang="0">
                <a:pos x="T6" y="T7"/>
              </a:cxn>
              <a:cxn ang="0">
                <a:pos x="T8" y="T9"/>
              </a:cxn>
              <a:cxn ang="0">
                <a:pos x="T10" y="T11"/>
              </a:cxn>
            </a:cxnLst>
            <a:rect l="0" t="0" r="r" b="b"/>
            <a:pathLst>
              <a:path w="442" h="179">
                <a:moveTo>
                  <a:pt x="0" y="179"/>
                </a:moveTo>
                <a:cubicBezTo>
                  <a:pt x="0" y="179"/>
                  <a:pt x="0" y="179"/>
                  <a:pt x="0" y="179"/>
                </a:cubicBezTo>
                <a:cubicBezTo>
                  <a:pt x="290" y="179"/>
                  <a:pt x="290" y="179"/>
                  <a:pt x="290" y="179"/>
                </a:cubicBezTo>
                <a:cubicBezTo>
                  <a:pt x="442" y="179"/>
                  <a:pt x="442" y="179"/>
                  <a:pt x="442" y="179"/>
                </a:cubicBezTo>
                <a:cubicBezTo>
                  <a:pt x="442" y="9"/>
                  <a:pt x="442" y="9"/>
                  <a:pt x="442" y="9"/>
                </a:cubicBezTo>
                <a:cubicBezTo>
                  <a:pt x="283" y="0"/>
                  <a:pt x="122" y="57"/>
                  <a:pt x="0" y="179"/>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0"/>
          <p:cNvSpPr>
            <a:spLocks/>
          </p:cNvSpPr>
          <p:nvPr/>
        </p:nvSpPr>
        <p:spPr bwMode="auto">
          <a:xfrm>
            <a:off x="10102060" y="5719707"/>
            <a:ext cx="617782" cy="820203"/>
          </a:xfrm>
          <a:custGeom>
            <a:avLst/>
            <a:gdLst>
              <a:gd name="T0" fmla="*/ 43 w 111"/>
              <a:gd name="T1" fmla="*/ 147 h 147"/>
              <a:gd name="T2" fmla="*/ 43 w 111"/>
              <a:gd name="T3" fmla="*/ 147 h 147"/>
              <a:gd name="T4" fmla="*/ 111 w 111"/>
              <a:gd name="T5" fmla="*/ 9 h 147"/>
              <a:gd name="T6" fmla="*/ 76 w 111"/>
              <a:gd name="T7" fmla="*/ 0 h 147"/>
              <a:gd name="T8" fmla="*/ 0 w 111"/>
              <a:gd name="T9" fmla="*/ 147 h 147"/>
              <a:gd name="T10" fmla="*/ 43 w 111"/>
              <a:gd name="T11" fmla="*/ 147 h 147"/>
              <a:gd name="T12" fmla="*/ 43 w 111"/>
              <a:gd name="T13" fmla="*/ 147 h 147"/>
            </a:gdLst>
            <a:ahLst/>
            <a:cxnLst>
              <a:cxn ang="0">
                <a:pos x="T0" y="T1"/>
              </a:cxn>
              <a:cxn ang="0">
                <a:pos x="T2" y="T3"/>
              </a:cxn>
              <a:cxn ang="0">
                <a:pos x="T4" y="T5"/>
              </a:cxn>
              <a:cxn ang="0">
                <a:pos x="T6" y="T7"/>
              </a:cxn>
              <a:cxn ang="0">
                <a:pos x="T8" y="T9"/>
              </a:cxn>
              <a:cxn ang="0">
                <a:pos x="T10" y="T11"/>
              </a:cxn>
              <a:cxn ang="0">
                <a:pos x="T12" y="T13"/>
              </a:cxn>
            </a:cxnLst>
            <a:rect l="0" t="0" r="r" b="b"/>
            <a:pathLst>
              <a:path w="111" h="147">
                <a:moveTo>
                  <a:pt x="43" y="147"/>
                </a:moveTo>
                <a:cubicBezTo>
                  <a:pt x="43" y="147"/>
                  <a:pt x="43" y="147"/>
                  <a:pt x="43" y="147"/>
                </a:cubicBezTo>
                <a:cubicBezTo>
                  <a:pt x="48" y="104"/>
                  <a:pt x="70" y="55"/>
                  <a:pt x="111" y="9"/>
                </a:cubicBezTo>
                <a:cubicBezTo>
                  <a:pt x="99" y="6"/>
                  <a:pt x="87" y="3"/>
                  <a:pt x="76" y="0"/>
                </a:cubicBezTo>
                <a:cubicBezTo>
                  <a:pt x="31" y="48"/>
                  <a:pt x="5" y="101"/>
                  <a:pt x="0" y="147"/>
                </a:cubicBezTo>
                <a:cubicBezTo>
                  <a:pt x="43" y="147"/>
                  <a:pt x="43" y="147"/>
                  <a:pt x="43" y="147"/>
                </a:cubicBezTo>
                <a:cubicBezTo>
                  <a:pt x="43" y="147"/>
                  <a:pt x="43" y="147"/>
                  <a:pt x="43" y="147"/>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2"/>
          <p:cNvSpPr>
            <a:spLocks/>
          </p:cNvSpPr>
          <p:nvPr/>
        </p:nvSpPr>
        <p:spPr bwMode="auto">
          <a:xfrm>
            <a:off x="10693553" y="5832747"/>
            <a:ext cx="980564" cy="741337"/>
          </a:xfrm>
          <a:custGeom>
            <a:avLst/>
            <a:gdLst>
              <a:gd name="T0" fmla="*/ 9 w 176"/>
              <a:gd name="T1" fmla="*/ 100 h 133"/>
              <a:gd name="T2" fmla="*/ 9 w 176"/>
              <a:gd name="T3" fmla="*/ 100 h 133"/>
              <a:gd name="T4" fmla="*/ 70 w 176"/>
              <a:gd name="T5" fmla="*/ 133 h 133"/>
              <a:gd name="T6" fmla="*/ 146 w 176"/>
              <a:gd name="T7" fmla="*/ 98 h 133"/>
              <a:gd name="T8" fmla="*/ 176 w 176"/>
              <a:gd name="T9" fmla="*/ 62 h 133"/>
              <a:gd name="T10" fmla="*/ 145 w 176"/>
              <a:gd name="T11" fmla="*/ 45 h 133"/>
              <a:gd name="T12" fmla="*/ 79 w 176"/>
              <a:gd name="T13" fmla="*/ 100 h 133"/>
              <a:gd name="T14" fmla="*/ 74 w 176"/>
              <a:gd name="T15" fmla="*/ 13 h 133"/>
              <a:gd name="T16" fmla="*/ 39 w 176"/>
              <a:gd name="T17" fmla="*/ 0 h 133"/>
              <a:gd name="T18" fmla="*/ 9 w 176"/>
              <a:gd name="T19" fmla="*/ 10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33">
                <a:moveTo>
                  <a:pt x="9" y="100"/>
                </a:moveTo>
                <a:cubicBezTo>
                  <a:pt x="9" y="100"/>
                  <a:pt x="9" y="100"/>
                  <a:pt x="9" y="100"/>
                </a:cubicBezTo>
                <a:cubicBezTo>
                  <a:pt x="19" y="123"/>
                  <a:pt x="42" y="133"/>
                  <a:pt x="70" y="133"/>
                </a:cubicBezTo>
                <a:cubicBezTo>
                  <a:pt x="100" y="133"/>
                  <a:pt x="123" y="122"/>
                  <a:pt x="146" y="98"/>
                </a:cubicBezTo>
                <a:cubicBezTo>
                  <a:pt x="156" y="88"/>
                  <a:pt x="166" y="76"/>
                  <a:pt x="176" y="62"/>
                </a:cubicBezTo>
                <a:cubicBezTo>
                  <a:pt x="166" y="56"/>
                  <a:pt x="156" y="50"/>
                  <a:pt x="145" y="45"/>
                </a:cubicBezTo>
                <a:cubicBezTo>
                  <a:pt x="119" y="82"/>
                  <a:pt x="102" y="100"/>
                  <a:pt x="79" y="100"/>
                </a:cubicBezTo>
                <a:cubicBezTo>
                  <a:pt x="51" y="100"/>
                  <a:pt x="35" y="71"/>
                  <a:pt x="74" y="13"/>
                </a:cubicBezTo>
                <a:cubicBezTo>
                  <a:pt x="62" y="8"/>
                  <a:pt x="51" y="4"/>
                  <a:pt x="39" y="0"/>
                </a:cubicBezTo>
                <a:cubicBezTo>
                  <a:pt x="4" y="43"/>
                  <a:pt x="0" y="78"/>
                  <a:pt x="9" y="100"/>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3"/>
          <p:cNvSpPr>
            <a:spLocks/>
          </p:cNvSpPr>
          <p:nvPr/>
        </p:nvSpPr>
        <p:spPr bwMode="auto">
          <a:xfrm>
            <a:off x="11963289" y="6361147"/>
            <a:ext cx="228711" cy="212936"/>
          </a:xfrm>
          <a:custGeom>
            <a:avLst/>
            <a:gdLst>
              <a:gd name="T0" fmla="*/ 0 w 41"/>
              <a:gd name="T1" fmla="*/ 0 h 38"/>
              <a:gd name="T2" fmla="*/ 0 w 41"/>
              <a:gd name="T3" fmla="*/ 0 h 38"/>
              <a:gd name="T4" fmla="*/ 0 w 41"/>
              <a:gd name="T5" fmla="*/ 5 h 38"/>
              <a:gd name="T6" fmla="*/ 38 w 41"/>
              <a:gd name="T7" fmla="*/ 38 h 38"/>
              <a:gd name="T8" fmla="*/ 41 w 41"/>
              <a:gd name="T9" fmla="*/ 32 h 38"/>
              <a:gd name="T10" fmla="*/ 41 w 41"/>
              <a:gd name="T11" fmla="*/ 31 h 38"/>
              <a:gd name="T12" fmla="*/ 0 w 41"/>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0" y="0"/>
                </a:moveTo>
                <a:cubicBezTo>
                  <a:pt x="0" y="0"/>
                  <a:pt x="0" y="0"/>
                  <a:pt x="0" y="0"/>
                </a:cubicBezTo>
                <a:cubicBezTo>
                  <a:pt x="0" y="2"/>
                  <a:pt x="0" y="3"/>
                  <a:pt x="0" y="5"/>
                </a:cubicBezTo>
                <a:cubicBezTo>
                  <a:pt x="3" y="25"/>
                  <a:pt x="15" y="36"/>
                  <a:pt x="38" y="38"/>
                </a:cubicBezTo>
                <a:cubicBezTo>
                  <a:pt x="41" y="32"/>
                  <a:pt x="41" y="32"/>
                  <a:pt x="41" y="32"/>
                </a:cubicBezTo>
                <a:cubicBezTo>
                  <a:pt x="41" y="31"/>
                  <a:pt x="41" y="31"/>
                  <a:pt x="41" y="31"/>
                </a:cubicBezTo>
                <a:cubicBezTo>
                  <a:pt x="28" y="20"/>
                  <a:pt x="14" y="10"/>
                  <a:pt x="0" y="0"/>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53" name="Group 152"/>
          <p:cNvGrpSpPr/>
          <p:nvPr/>
        </p:nvGrpSpPr>
        <p:grpSpPr>
          <a:xfrm>
            <a:off x="6384201" y="1192285"/>
            <a:ext cx="205168" cy="568709"/>
            <a:chOff x="5955308" y="812799"/>
            <a:chExt cx="205168" cy="568709"/>
          </a:xfrm>
        </p:grpSpPr>
        <p:sp>
          <p:nvSpPr>
            <p:cNvPr id="139" name="Oval 138"/>
            <p:cNvSpPr/>
            <p:nvPr/>
          </p:nvSpPr>
          <p:spPr>
            <a:xfrm>
              <a:off x="5955308"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21" name="Freeform 104"/>
            <p:cNvSpPr>
              <a:spLocks/>
            </p:cNvSpPr>
            <p:nvPr/>
          </p:nvSpPr>
          <p:spPr bwMode="auto">
            <a:xfrm rot="16200000">
              <a:off x="5793574" y="1017586"/>
              <a:ext cx="528638" cy="119063"/>
            </a:xfrm>
            <a:custGeom>
              <a:avLst/>
              <a:gdLst>
                <a:gd name="T0" fmla="*/ 48 w 48"/>
                <a:gd name="T1" fmla="*/ 6 h 11"/>
                <a:gd name="T2" fmla="*/ 42 w 48"/>
                <a:gd name="T3" fmla="*/ 11 h 11"/>
                <a:gd name="T4" fmla="*/ 5 w 48"/>
                <a:gd name="T5" fmla="*/ 11 h 11"/>
                <a:gd name="T6" fmla="*/ 0 w 48"/>
                <a:gd name="T7" fmla="*/ 6 h 11"/>
                <a:gd name="T8" fmla="*/ 0 w 48"/>
                <a:gd name="T9" fmla="*/ 6 h 11"/>
                <a:gd name="T10" fmla="*/ 5 w 48"/>
                <a:gd name="T11" fmla="*/ 0 h 11"/>
                <a:gd name="T12" fmla="*/ 42 w 48"/>
                <a:gd name="T13" fmla="*/ 0 h 11"/>
                <a:gd name="T14" fmla="*/ 48 w 48"/>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6"/>
                  </a:moveTo>
                  <a:cubicBezTo>
                    <a:pt x="48" y="9"/>
                    <a:pt x="45" y="11"/>
                    <a:pt x="42" y="11"/>
                  </a:cubicBezTo>
                  <a:cubicBezTo>
                    <a:pt x="5" y="11"/>
                    <a:pt x="5" y="11"/>
                    <a:pt x="5" y="11"/>
                  </a:cubicBezTo>
                  <a:cubicBezTo>
                    <a:pt x="2" y="11"/>
                    <a:pt x="0" y="9"/>
                    <a:pt x="0" y="6"/>
                  </a:cubicBezTo>
                  <a:cubicBezTo>
                    <a:pt x="0" y="6"/>
                    <a:pt x="0" y="6"/>
                    <a:pt x="0" y="6"/>
                  </a:cubicBezTo>
                  <a:cubicBezTo>
                    <a:pt x="0" y="3"/>
                    <a:pt x="2" y="0"/>
                    <a:pt x="5" y="0"/>
                  </a:cubicBezTo>
                  <a:cubicBezTo>
                    <a:pt x="42" y="0"/>
                    <a:pt x="42" y="0"/>
                    <a:pt x="42" y="0"/>
                  </a:cubicBezTo>
                  <a:cubicBezTo>
                    <a:pt x="45" y="0"/>
                    <a:pt x="48" y="3"/>
                    <a:pt x="48" y="6"/>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p:cNvGrpSpPr/>
          <p:nvPr/>
        </p:nvGrpSpPr>
        <p:grpSpPr>
          <a:xfrm>
            <a:off x="5964688" y="1192285"/>
            <a:ext cx="205168" cy="568709"/>
            <a:chOff x="5620128" y="812799"/>
            <a:chExt cx="205168" cy="568709"/>
          </a:xfrm>
        </p:grpSpPr>
        <p:sp>
          <p:nvSpPr>
            <p:cNvPr id="140" name="Oval 139"/>
            <p:cNvSpPr/>
            <p:nvPr/>
          </p:nvSpPr>
          <p:spPr>
            <a:xfrm>
              <a:off x="5620128"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22" name="Freeform 105"/>
            <p:cNvSpPr>
              <a:spLocks/>
            </p:cNvSpPr>
            <p:nvPr/>
          </p:nvSpPr>
          <p:spPr bwMode="auto">
            <a:xfrm rot="16200000">
              <a:off x="5449344" y="1016793"/>
              <a:ext cx="528638" cy="120650"/>
            </a:xfrm>
            <a:custGeom>
              <a:avLst/>
              <a:gdLst>
                <a:gd name="T0" fmla="*/ 48 w 48"/>
                <a:gd name="T1" fmla="*/ 6 h 11"/>
                <a:gd name="T2" fmla="*/ 42 w 48"/>
                <a:gd name="T3" fmla="*/ 11 h 11"/>
                <a:gd name="T4" fmla="*/ 5 w 48"/>
                <a:gd name="T5" fmla="*/ 11 h 11"/>
                <a:gd name="T6" fmla="*/ 0 w 48"/>
                <a:gd name="T7" fmla="*/ 6 h 11"/>
                <a:gd name="T8" fmla="*/ 0 w 48"/>
                <a:gd name="T9" fmla="*/ 6 h 11"/>
                <a:gd name="T10" fmla="*/ 5 w 48"/>
                <a:gd name="T11" fmla="*/ 0 h 11"/>
                <a:gd name="T12" fmla="*/ 42 w 48"/>
                <a:gd name="T13" fmla="*/ 0 h 11"/>
                <a:gd name="T14" fmla="*/ 48 w 48"/>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6"/>
                  </a:moveTo>
                  <a:cubicBezTo>
                    <a:pt x="48" y="9"/>
                    <a:pt x="45" y="11"/>
                    <a:pt x="42" y="11"/>
                  </a:cubicBezTo>
                  <a:cubicBezTo>
                    <a:pt x="5" y="11"/>
                    <a:pt x="5" y="11"/>
                    <a:pt x="5" y="11"/>
                  </a:cubicBezTo>
                  <a:cubicBezTo>
                    <a:pt x="2" y="11"/>
                    <a:pt x="0" y="9"/>
                    <a:pt x="0" y="6"/>
                  </a:cubicBezTo>
                  <a:cubicBezTo>
                    <a:pt x="0" y="6"/>
                    <a:pt x="0" y="6"/>
                    <a:pt x="0" y="6"/>
                  </a:cubicBezTo>
                  <a:cubicBezTo>
                    <a:pt x="0" y="3"/>
                    <a:pt x="2" y="0"/>
                    <a:pt x="5" y="0"/>
                  </a:cubicBezTo>
                  <a:cubicBezTo>
                    <a:pt x="42" y="0"/>
                    <a:pt x="42" y="0"/>
                    <a:pt x="42" y="0"/>
                  </a:cubicBezTo>
                  <a:cubicBezTo>
                    <a:pt x="45" y="0"/>
                    <a:pt x="48" y="3"/>
                    <a:pt x="48" y="6"/>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5545177" y="1192285"/>
            <a:ext cx="205168" cy="568709"/>
            <a:chOff x="5276225" y="812799"/>
            <a:chExt cx="205168" cy="568709"/>
          </a:xfrm>
        </p:grpSpPr>
        <p:sp>
          <p:nvSpPr>
            <p:cNvPr id="141" name="Oval 140"/>
            <p:cNvSpPr/>
            <p:nvPr/>
          </p:nvSpPr>
          <p:spPr>
            <a:xfrm>
              <a:off x="5276225"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23" name="Freeform 106"/>
            <p:cNvSpPr>
              <a:spLocks/>
            </p:cNvSpPr>
            <p:nvPr/>
          </p:nvSpPr>
          <p:spPr bwMode="auto">
            <a:xfrm rot="16200000">
              <a:off x="5114490" y="1017586"/>
              <a:ext cx="528638" cy="119063"/>
            </a:xfrm>
            <a:custGeom>
              <a:avLst/>
              <a:gdLst>
                <a:gd name="T0" fmla="*/ 48 w 48"/>
                <a:gd name="T1" fmla="*/ 5 h 11"/>
                <a:gd name="T2" fmla="*/ 42 w 48"/>
                <a:gd name="T3" fmla="*/ 11 h 11"/>
                <a:gd name="T4" fmla="*/ 5 w 48"/>
                <a:gd name="T5" fmla="*/ 11 h 11"/>
                <a:gd name="T6" fmla="*/ 0 w 48"/>
                <a:gd name="T7" fmla="*/ 5 h 11"/>
                <a:gd name="T8" fmla="*/ 0 w 48"/>
                <a:gd name="T9" fmla="*/ 5 h 11"/>
                <a:gd name="T10" fmla="*/ 5 w 48"/>
                <a:gd name="T11" fmla="*/ 0 h 11"/>
                <a:gd name="T12" fmla="*/ 42 w 48"/>
                <a:gd name="T13" fmla="*/ 0 h 11"/>
                <a:gd name="T14" fmla="*/ 48 w 48"/>
                <a:gd name="T15" fmla="*/ 5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5"/>
                  </a:moveTo>
                  <a:cubicBezTo>
                    <a:pt x="48" y="8"/>
                    <a:pt x="45" y="11"/>
                    <a:pt x="42" y="11"/>
                  </a:cubicBezTo>
                  <a:cubicBezTo>
                    <a:pt x="5" y="11"/>
                    <a:pt x="5" y="11"/>
                    <a:pt x="5" y="11"/>
                  </a:cubicBezTo>
                  <a:cubicBezTo>
                    <a:pt x="2" y="11"/>
                    <a:pt x="0" y="8"/>
                    <a:pt x="0" y="5"/>
                  </a:cubicBezTo>
                  <a:cubicBezTo>
                    <a:pt x="0" y="5"/>
                    <a:pt x="0" y="5"/>
                    <a:pt x="0" y="5"/>
                  </a:cubicBezTo>
                  <a:cubicBezTo>
                    <a:pt x="0" y="2"/>
                    <a:pt x="2" y="0"/>
                    <a:pt x="5" y="0"/>
                  </a:cubicBezTo>
                  <a:cubicBezTo>
                    <a:pt x="42" y="0"/>
                    <a:pt x="42" y="0"/>
                    <a:pt x="42" y="0"/>
                  </a:cubicBezTo>
                  <a:cubicBezTo>
                    <a:pt x="45" y="0"/>
                    <a:pt x="48" y="2"/>
                    <a:pt x="48" y="5"/>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7" name="Group 156"/>
          <p:cNvGrpSpPr/>
          <p:nvPr/>
        </p:nvGrpSpPr>
        <p:grpSpPr>
          <a:xfrm>
            <a:off x="5125666" y="1192285"/>
            <a:ext cx="205168" cy="568709"/>
            <a:chOff x="4939819" y="812799"/>
            <a:chExt cx="205168" cy="568709"/>
          </a:xfrm>
        </p:grpSpPr>
        <p:sp>
          <p:nvSpPr>
            <p:cNvPr id="142" name="Oval 141"/>
            <p:cNvSpPr/>
            <p:nvPr/>
          </p:nvSpPr>
          <p:spPr>
            <a:xfrm>
              <a:off x="4939819"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24" name="Freeform 107"/>
            <p:cNvSpPr>
              <a:spLocks/>
            </p:cNvSpPr>
            <p:nvPr/>
          </p:nvSpPr>
          <p:spPr bwMode="auto">
            <a:xfrm rot="16200000">
              <a:off x="4778084" y="1017586"/>
              <a:ext cx="528638" cy="119063"/>
            </a:xfrm>
            <a:custGeom>
              <a:avLst/>
              <a:gdLst>
                <a:gd name="T0" fmla="*/ 48 w 48"/>
                <a:gd name="T1" fmla="*/ 5 h 11"/>
                <a:gd name="T2" fmla="*/ 42 w 48"/>
                <a:gd name="T3" fmla="*/ 11 h 11"/>
                <a:gd name="T4" fmla="*/ 5 w 48"/>
                <a:gd name="T5" fmla="*/ 11 h 11"/>
                <a:gd name="T6" fmla="*/ 0 w 48"/>
                <a:gd name="T7" fmla="*/ 5 h 11"/>
                <a:gd name="T8" fmla="*/ 0 w 48"/>
                <a:gd name="T9" fmla="*/ 5 h 11"/>
                <a:gd name="T10" fmla="*/ 5 w 48"/>
                <a:gd name="T11" fmla="*/ 0 h 11"/>
                <a:gd name="T12" fmla="*/ 42 w 48"/>
                <a:gd name="T13" fmla="*/ 0 h 11"/>
                <a:gd name="T14" fmla="*/ 48 w 48"/>
                <a:gd name="T15" fmla="*/ 5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5"/>
                  </a:moveTo>
                  <a:cubicBezTo>
                    <a:pt x="48" y="8"/>
                    <a:pt x="45" y="11"/>
                    <a:pt x="42" y="11"/>
                  </a:cubicBezTo>
                  <a:cubicBezTo>
                    <a:pt x="5" y="11"/>
                    <a:pt x="5" y="11"/>
                    <a:pt x="5" y="11"/>
                  </a:cubicBezTo>
                  <a:cubicBezTo>
                    <a:pt x="2" y="11"/>
                    <a:pt x="0" y="8"/>
                    <a:pt x="0" y="5"/>
                  </a:cubicBezTo>
                  <a:cubicBezTo>
                    <a:pt x="0" y="5"/>
                    <a:pt x="0" y="5"/>
                    <a:pt x="0" y="5"/>
                  </a:cubicBezTo>
                  <a:cubicBezTo>
                    <a:pt x="0" y="2"/>
                    <a:pt x="2" y="0"/>
                    <a:pt x="5" y="0"/>
                  </a:cubicBezTo>
                  <a:cubicBezTo>
                    <a:pt x="42" y="0"/>
                    <a:pt x="42" y="0"/>
                    <a:pt x="42" y="0"/>
                  </a:cubicBezTo>
                  <a:cubicBezTo>
                    <a:pt x="45" y="0"/>
                    <a:pt x="48" y="2"/>
                    <a:pt x="48" y="5"/>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8" name="Group 157"/>
          <p:cNvGrpSpPr/>
          <p:nvPr/>
        </p:nvGrpSpPr>
        <p:grpSpPr>
          <a:xfrm>
            <a:off x="4706155" y="1192285"/>
            <a:ext cx="205168" cy="568709"/>
            <a:chOff x="4596407" y="812799"/>
            <a:chExt cx="205168" cy="568709"/>
          </a:xfrm>
        </p:grpSpPr>
        <p:sp>
          <p:nvSpPr>
            <p:cNvPr id="143" name="Oval 142"/>
            <p:cNvSpPr/>
            <p:nvPr/>
          </p:nvSpPr>
          <p:spPr>
            <a:xfrm>
              <a:off x="4596407"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25" name="Freeform 108"/>
            <p:cNvSpPr>
              <a:spLocks/>
            </p:cNvSpPr>
            <p:nvPr/>
          </p:nvSpPr>
          <p:spPr bwMode="auto">
            <a:xfrm rot="16200000">
              <a:off x="4434672" y="1017586"/>
              <a:ext cx="528638" cy="119063"/>
            </a:xfrm>
            <a:custGeom>
              <a:avLst/>
              <a:gdLst>
                <a:gd name="T0" fmla="*/ 48 w 48"/>
                <a:gd name="T1" fmla="*/ 6 h 11"/>
                <a:gd name="T2" fmla="*/ 42 w 48"/>
                <a:gd name="T3" fmla="*/ 11 h 11"/>
                <a:gd name="T4" fmla="*/ 5 w 48"/>
                <a:gd name="T5" fmla="*/ 11 h 11"/>
                <a:gd name="T6" fmla="*/ 0 w 48"/>
                <a:gd name="T7" fmla="*/ 6 h 11"/>
                <a:gd name="T8" fmla="*/ 0 w 48"/>
                <a:gd name="T9" fmla="*/ 6 h 11"/>
                <a:gd name="T10" fmla="*/ 5 w 48"/>
                <a:gd name="T11" fmla="*/ 0 h 11"/>
                <a:gd name="T12" fmla="*/ 42 w 48"/>
                <a:gd name="T13" fmla="*/ 0 h 11"/>
                <a:gd name="T14" fmla="*/ 48 w 48"/>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6"/>
                  </a:moveTo>
                  <a:cubicBezTo>
                    <a:pt x="48" y="9"/>
                    <a:pt x="45" y="11"/>
                    <a:pt x="42" y="11"/>
                  </a:cubicBezTo>
                  <a:cubicBezTo>
                    <a:pt x="5" y="11"/>
                    <a:pt x="5" y="11"/>
                    <a:pt x="5" y="11"/>
                  </a:cubicBezTo>
                  <a:cubicBezTo>
                    <a:pt x="2" y="11"/>
                    <a:pt x="0" y="9"/>
                    <a:pt x="0" y="6"/>
                  </a:cubicBezTo>
                  <a:cubicBezTo>
                    <a:pt x="0" y="6"/>
                    <a:pt x="0" y="6"/>
                    <a:pt x="0" y="6"/>
                  </a:cubicBezTo>
                  <a:cubicBezTo>
                    <a:pt x="0" y="3"/>
                    <a:pt x="2" y="0"/>
                    <a:pt x="5" y="0"/>
                  </a:cubicBezTo>
                  <a:cubicBezTo>
                    <a:pt x="42" y="0"/>
                    <a:pt x="42" y="0"/>
                    <a:pt x="42" y="0"/>
                  </a:cubicBezTo>
                  <a:cubicBezTo>
                    <a:pt x="45" y="0"/>
                    <a:pt x="48" y="3"/>
                    <a:pt x="48" y="6"/>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9" name="Group 158"/>
          <p:cNvGrpSpPr/>
          <p:nvPr/>
        </p:nvGrpSpPr>
        <p:grpSpPr>
          <a:xfrm>
            <a:off x="4286644" y="1192285"/>
            <a:ext cx="205168" cy="568709"/>
            <a:chOff x="4252995" y="812799"/>
            <a:chExt cx="205168" cy="568709"/>
          </a:xfrm>
        </p:grpSpPr>
        <p:sp>
          <p:nvSpPr>
            <p:cNvPr id="144" name="Oval 143"/>
            <p:cNvSpPr/>
            <p:nvPr/>
          </p:nvSpPr>
          <p:spPr>
            <a:xfrm>
              <a:off x="4252995"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26" name="Freeform 109"/>
            <p:cNvSpPr>
              <a:spLocks/>
            </p:cNvSpPr>
            <p:nvPr/>
          </p:nvSpPr>
          <p:spPr bwMode="auto">
            <a:xfrm rot="16200000">
              <a:off x="4091260" y="1016793"/>
              <a:ext cx="528638" cy="120650"/>
            </a:xfrm>
            <a:custGeom>
              <a:avLst/>
              <a:gdLst>
                <a:gd name="T0" fmla="*/ 48 w 48"/>
                <a:gd name="T1" fmla="*/ 6 h 11"/>
                <a:gd name="T2" fmla="*/ 42 w 48"/>
                <a:gd name="T3" fmla="*/ 11 h 11"/>
                <a:gd name="T4" fmla="*/ 5 w 48"/>
                <a:gd name="T5" fmla="*/ 11 h 11"/>
                <a:gd name="T6" fmla="*/ 0 w 48"/>
                <a:gd name="T7" fmla="*/ 6 h 11"/>
                <a:gd name="T8" fmla="*/ 0 w 48"/>
                <a:gd name="T9" fmla="*/ 6 h 11"/>
                <a:gd name="T10" fmla="*/ 5 w 48"/>
                <a:gd name="T11" fmla="*/ 0 h 11"/>
                <a:gd name="T12" fmla="*/ 42 w 48"/>
                <a:gd name="T13" fmla="*/ 0 h 11"/>
                <a:gd name="T14" fmla="*/ 48 w 48"/>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6"/>
                  </a:moveTo>
                  <a:cubicBezTo>
                    <a:pt x="48" y="9"/>
                    <a:pt x="45" y="11"/>
                    <a:pt x="42" y="11"/>
                  </a:cubicBezTo>
                  <a:cubicBezTo>
                    <a:pt x="5" y="11"/>
                    <a:pt x="5" y="11"/>
                    <a:pt x="5" y="11"/>
                  </a:cubicBezTo>
                  <a:cubicBezTo>
                    <a:pt x="2" y="11"/>
                    <a:pt x="0" y="9"/>
                    <a:pt x="0" y="6"/>
                  </a:cubicBezTo>
                  <a:cubicBezTo>
                    <a:pt x="0" y="6"/>
                    <a:pt x="0" y="6"/>
                    <a:pt x="0" y="6"/>
                  </a:cubicBezTo>
                  <a:cubicBezTo>
                    <a:pt x="0" y="3"/>
                    <a:pt x="2" y="0"/>
                    <a:pt x="5" y="0"/>
                  </a:cubicBezTo>
                  <a:cubicBezTo>
                    <a:pt x="42" y="0"/>
                    <a:pt x="42" y="0"/>
                    <a:pt x="42" y="0"/>
                  </a:cubicBezTo>
                  <a:cubicBezTo>
                    <a:pt x="45" y="0"/>
                    <a:pt x="48" y="3"/>
                    <a:pt x="48" y="6"/>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60" name="Group 159"/>
          <p:cNvGrpSpPr/>
          <p:nvPr/>
        </p:nvGrpSpPr>
        <p:grpSpPr>
          <a:xfrm>
            <a:off x="3867133" y="1192285"/>
            <a:ext cx="205168" cy="568709"/>
            <a:chOff x="3909583" y="812799"/>
            <a:chExt cx="205168" cy="568709"/>
          </a:xfrm>
        </p:grpSpPr>
        <p:sp>
          <p:nvSpPr>
            <p:cNvPr id="145" name="Oval 144"/>
            <p:cNvSpPr/>
            <p:nvPr/>
          </p:nvSpPr>
          <p:spPr>
            <a:xfrm>
              <a:off x="3909583"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27" name="Freeform 110"/>
            <p:cNvSpPr>
              <a:spLocks/>
            </p:cNvSpPr>
            <p:nvPr/>
          </p:nvSpPr>
          <p:spPr bwMode="auto">
            <a:xfrm rot="16200000">
              <a:off x="3747848" y="1017586"/>
              <a:ext cx="528638" cy="119063"/>
            </a:xfrm>
            <a:custGeom>
              <a:avLst/>
              <a:gdLst>
                <a:gd name="T0" fmla="*/ 48 w 48"/>
                <a:gd name="T1" fmla="*/ 5 h 11"/>
                <a:gd name="T2" fmla="*/ 42 w 48"/>
                <a:gd name="T3" fmla="*/ 11 h 11"/>
                <a:gd name="T4" fmla="*/ 5 w 48"/>
                <a:gd name="T5" fmla="*/ 11 h 11"/>
                <a:gd name="T6" fmla="*/ 0 w 48"/>
                <a:gd name="T7" fmla="*/ 5 h 11"/>
                <a:gd name="T8" fmla="*/ 0 w 48"/>
                <a:gd name="T9" fmla="*/ 5 h 11"/>
                <a:gd name="T10" fmla="*/ 5 w 48"/>
                <a:gd name="T11" fmla="*/ 0 h 11"/>
                <a:gd name="T12" fmla="*/ 42 w 48"/>
                <a:gd name="T13" fmla="*/ 0 h 11"/>
                <a:gd name="T14" fmla="*/ 48 w 48"/>
                <a:gd name="T15" fmla="*/ 5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5"/>
                  </a:moveTo>
                  <a:cubicBezTo>
                    <a:pt x="48" y="8"/>
                    <a:pt x="45" y="11"/>
                    <a:pt x="42" y="11"/>
                  </a:cubicBezTo>
                  <a:cubicBezTo>
                    <a:pt x="5" y="11"/>
                    <a:pt x="5" y="11"/>
                    <a:pt x="5" y="11"/>
                  </a:cubicBezTo>
                  <a:cubicBezTo>
                    <a:pt x="2" y="11"/>
                    <a:pt x="0" y="8"/>
                    <a:pt x="0" y="5"/>
                  </a:cubicBezTo>
                  <a:cubicBezTo>
                    <a:pt x="0" y="5"/>
                    <a:pt x="0" y="5"/>
                    <a:pt x="0" y="5"/>
                  </a:cubicBezTo>
                  <a:cubicBezTo>
                    <a:pt x="0" y="2"/>
                    <a:pt x="2" y="0"/>
                    <a:pt x="5" y="0"/>
                  </a:cubicBezTo>
                  <a:cubicBezTo>
                    <a:pt x="42" y="0"/>
                    <a:pt x="42" y="0"/>
                    <a:pt x="42" y="0"/>
                  </a:cubicBezTo>
                  <a:cubicBezTo>
                    <a:pt x="45" y="0"/>
                    <a:pt x="48" y="2"/>
                    <a:pt x="48" y="5"/>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61" name="Group 160"/>
          <p:cNvGrpSpPr/>
          <p:nvPr/>
        </p:nvGrpSpPr>
        <p:grpSpPr>
          <a:xfrm>
            <a:off x="3447622" y="1192285"/>
            <a:ext cx="205168" cy="568709"/>
            <a:chOff x="3566171" y="812799"/>
            <a:chExt cx="205168" cy="568709"/>
          </a:xfrm>
        </p:grpSpPr>
        <p:sp>
          <p:nvSpPr>
            <p:cNvPr id="146" name="Oval 145"/>
            <p:cNvSpPr/>
            <p:nvPr/>
          </p:nvSpPr>
          <p:spPr>
            <a:xfrm>
              <a:off x="3566171"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28" name="Freeform 111"/>
            <p:cNvSpPr>
              <a:spLocks/>
            </p:cNvSpPr>
            <p:nvPr/>
          </p:nvSpPr>
          <p:spPr bwMode="auto">
            <a:xfrm rot="16200000">
              <a:off x="3404436" y="1017586"/>
              <a:ext cx="528638" cy="119063"/>
            </a:xfrm>
            <a:custGeom>
              <a:avLst/>
              <a:gdLst>
                <a:gd name="T0" fmla="*/ 48 w 48"/>
                <a:gd name="T1" fmla="*/ 5 h 11"/>
                <a:gd name="T2" fmla="*/ 42 w 48"/>
                <a:gd name="T3" fmla="*/ 11 h 11"/>
                <a:gd name="T4" fmla="*/ 5 w 48"/>
                <a:gd name="T5" fmla="*/ 11 h 11"/>
                <a:gd name="T6" fmla="*/ 0 w 48"/>
                <a:gd name="T7" fmla="*/ 5 h 11"/>
                <a:gd name="T8" fmla="*/ 0 w 48"/>
                <a:gd name="T9" fmla="*/ 5 h 11"/>
                <a:gd name="T10" fmla="*/ 5 w 48"/>
                <a:gd name="T11" fmla="*/ 0 h 11"/>
                <a:gd name="T12" fmla="*/ 42 w 48"/>
                <a:gd name="T13" fmla="*/ 0 h 11"/>
                <a:gd name="T14" fmla="*/ 48 w 48"/>
                <a:gd name="T15" fmla="*/ 5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5"/>
                  </a:moveTo>
                  <a:cubicBezTo>
                    <a:pt x="48" y="8"/>
                    <a:pt x="45" y="11"/>
                    <a:pt x="42" y="11"/>
                  </a:cubicBezTo>
                  <a:cubicBezTo>
                    <a:pt x="5" y="11"/>
                    <a:pt x="5" y="11"/>
                    <a:pt x="5" y="11"/>
                  </a:cubicBezTo>
                  <a:cubicBezTo>
                    <a:pt x="2" y="11"/>
                    <a:pt x="0" y="8"/>
                    <a:pt x="0" y="5"/>
                  </a:cubicBezTo>
                  <a:cubicBezTo>
                    <a:pt x="0" y="5"/>
                    <a:pt x="0" y="5"/>
                    <a:pt x="0" y="5"/>
                  </a:cubicBezTo>
                  <a:cubicBezTo>
                    <a:pt x="0" y="2"/>
                    <a:pt x="2" y="0"/>
                    <a:pt x="5" y="0"/>
                  </a:cubicBezTo>
                  <a:cubicBezTo>
                    <a:pt x="42" y="0"/>
                    <a:pt x="42" y="0"/>
                    <a:pt x="42" y="0"/>
                  </a:cubicBezTo>
                  <a:cubicBezTo>
                    <a:pt x="45" y="0"/>
                    <a:pt x="48" y="2"/>
                    <a:pt x="48" y="5"/>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63" name="Group 162"/>
          <p:cNvGrpSpPr/>
          <p:nvPr/>
        </p:nvGrpSpPr>
        <p:grpSpPr>
          <a:xfrm>
            <a:off x="3028111" y="1192285"/>
            <a:ext cx="205168" cy="568709"/>
            <a:chOff x="3222759" y="812799"/>
            <a:chExt cx="205168" cy="568709"/>
          </a:xfrm>
        </p:grpSpPr>
        <p:sp>
          <p:nvSpPr>
            <p:cNvPr id="147" name="Oval 146"/>
            <p:cNvSpPr/>
            <p:nvPr/>
          </p:nvSpPr>
          <p:spPr>
            <a:xfrm>
              <a:off x="3222759"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29" name="Freeform 112"/>
            <p:cNvSpPr>
              <a:spLocks/>
            </p:cNvSpPr>
            <p:nvPr/>
          </p:nvSpPr>
          <p:spPr bwMode="auto">
            <a:xfrm rot="16200000">
              <a:off x="3061024" y="1022349"/>
              <a:ext cx="528638" cy="109538"/>
            </a:xfrm>
            <a:custGeom>
              <a:avLst/>
              <a:gdLst>
                <a:gd name="T0" fmla="*/ 48 w 48"/>
                <a:gd name="T1" fmla="*/ 5 h 10"/>
                <a:gd name="T2" fmla="*/ 42 w 48"/>
                <a:gd name="T3" fmla="*/ 10 h 10"/>
                <a:gd name="T4" fmla="*/ 5 w 48"/>
                <a:gd name="T5" fmla="*/ 10 h 10"/>
                <a:gd name="T6" fmla="*/ 0 w 48"/>
                <a:gd name="T7" fmla="*/ 5 h 10"/>
                <a:gd name="T8" fmla="*/ 0 w 48"/>
                <a:gd name="T9" fmla="*/ 5 h 10"/>
                <a:gd name="T10" fmla="*/ 5 w 48"/>
                <a:gd name="T11" fmla="*/ 0 h 10"/>
                <a:gd name="T12" fmla="*/ 42 w 48"/>
                <a:gd name="T13" fmla="*/ 0 h 10"/>
                <a:gd name="T14" fmla="*/ 48 w 48"/>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0">
                  <a:moveTo>
                    <a:pt x="48" y="5"/>
                  </a:moveTo>
                  <a:cubicBezTo>
                    <a:pt x="48" y="8"/>
                    <a:pt x="45" y="10"/>
                    <a:pt x="42" y="10"/>
                  </a:cubicBezTo>
                  <a:cubicBezTo>
                    <a:pt x="5" y="10"/>
                    <a:pt x="5" y="10"/>
                    <a:pt x="5" y="10"/>
                  </a:cubicBezTo>
                  <a:cubicBezTo>
                    <a:pt x="2" y="10"/>
                    <a:pt x="0" y="8"/>
                    <a:pt x="0" y="5"/>
                  </a:cubicBezTo>
                  <a:cubicBezTo>
                    <a:pt x="0" y="5"/>
                    <a:pt x="0" y="5"/>
                    <a:pt x="0" y="5"/>
                  </a:cubicBezTo>
                  <a:cubicBezTo>
                    <a:pt x="0" y="2"/>
                    <a:pt x="2" y="0"/>
                    <a:pt x="5" y="0"/>
                  </a:cubicBezTo>
                  <a:cubicBezTo>
                    <a:pt x="42" y="0"/>
                    <a:pt x="42" y="0"/>
                    <a:pt x="42" y="0"/>
                  </a:cubicBezTo>
                  <a:cubicBezTo>
                    <a:pt x="45" y="0"/>
                    <a:pt x="48" y="2"/>
                    <a:pt x="48" y="5"/>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64" name="Group 163"/>
          <p:cNvGrpSpPr/>
          <p:nvPr/>
        </p:nvGrpSpPr>
        <p:grpSpPr>
          <a:xfrm>
            <a:off x="2608600" y="1192285"/>
            <a:ext cx="205168" cy="568709"/>
            <a:chOff x="2879347" y="812799"/>
            <a:chExt cx="205168" cy="568709"/>
          </a:xfrm>
        </p:grpSpPr>
        <p:sp>
          <p:nvSpPr>
            <p:cNvPr id="148" name="Oval 147"/>
            <p:cNvSpPr/>
            <p:nvPr/>
          </p:nvSpPr>
          <p:spPr>
            <a:xfrm>
              <a:off x="2879347"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30" name="Freeform 113"/>
            <p:cNvSpPr>
              <a:spLocks/>
            </p:cNvSpPr>
            <p:nvPr/>
          </p:nvSpPr>
          <p:spPr bwMode="auto">
            <a:xfrm rot="16200000">
              <a:off x="2717612" y="1016793"/>
              <a:ext cx="528638" cy="120650"/>
            </a:xfrm>
            <a:custGeom>
              <a:avLst/>
              <a:gdLst>
                <a:gd name="T0" fmla="*/ 48 w 48"/>
                <a:gd name="T1" fmla="*/ 6 h 11"/>
                <a:gd name="T2" fmla="*/ 42 w 48"/>
                <a:gd name="T3" fmla="*/ 11 h 11"/>
                <a:gd name="T4" fmla="*/ 5 w 48"/>
                <a:gd name="T5" fmla="*/ 11 h 11"/>
                <a:gd name="T6" fmla="*/ 0 w 48"/>
                <a:gd name="T7" fmla="*/ 6 h 11"/>
                <a:gd name="T8" fmla="*/ 0 w 48"/>
                <a:gd name="T9" fmla="*/ 6 h 11"/>
                <a:gd name="T10" fmla="*/ 5 w 48"/>
                <a:gd name="T11" fmla="*/ 0 h 11"/>
                <a:gd name="T12" fmla="*/ 42 w 48"/>
                <a:gd name="T13" fmla="*/ 0 h 11"/>
                <a:gd name="T14" fmla="*/ 48 w 48"/>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6"/>
                  </a:moveTo>
                  <a:cubicBezTo>
                    <a:pt x="48" y="9"/>
                    <a:pt x="45" y="11"/>
                    <a:pt x="42" y="11"/>
                  </a:cubicBezTo>
                  <a:cubicBezTo>
                    <a:pt x="5" y="11"/>
                    <a:pt x="5" y="11"/>
                    <a:pt x="5" y="11"/>
                  </a:cubicBezTo>
                  <a:cubicBezTo>
                    <a:pt x="2" y="11"/>
                    <a:pt x="0" y="9"/>
                    <a:pt x="0" y="6"/>
                  </a:cubicBezTo>
                  <a:cubicBezTo>
                    <a:pt x="0" y="6"/>
                    <a:pt x="0" y="6"/>
                    <a:pt x="0" y="6"/>
                  </a:cubicBezTo>
                  <a:cubicBezTo>
                    <a:pt x="0" y="3"/>
                    <a:pt x="2" y="0"/>
                    <a:pt x="5" y="0"/>
                  </a:cubicBezTo>
                  <a:cubicBezTo>
                    <a:pt x="42" y="0"/>
                    <a:pt x="42" y="0"/>
                    <a:pt x="42" y="0"/>
                  </a:cubicBezTo>
                  <a:cubicBezTo>
                    <a:pt x="45" y="0"/>
                    <a:pt x="48" y="3"/>
                    <a:pt x="48" y="6"/>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65" name="Group 164"/>
          <p:cNvGrpSpPr/>
          <p:nvPr/>
        </p:nvGrpSpPr>
        <p:grpSpPr>
          <a:xfrm>
            <a:off x="2189089" y="1192285"/>
            <a:ext cx="205168" cy="568709"/>
            <a:chOff x="2535935" y="812799"/>
            <a:chExt cx="205168" cy="568709"/>
          </a:xfrm>
        </p:grpSpPr>
        <p:sp>
          <p:nvSpPr>
            <p:cNvPr id="149" name="Oval 148"/>
            <p:cNvSpPr/>
            <p:nvPr/>
          </p:nvSpPr>
          <p:spPr>
            <a:xfrm>
              <a:off x="2535935"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31" name="Freeform 114"/>
            <p:cNvSpPr>
              <a:spLocks/>
            </p:cNvSpPr>
            <p:nvPr/>
          </p:nvSpPr>
          <p:spPr bwMode="auto">
            <a:xfrm rot="16200000">
              <a:off x="2374200" y="1017586"/>
              <a:ext cx="528638" cy="119063"/>
            </a:xfrm>
            <a:custGeom>
              <a:avLst/>
              <a:gdLst>
                <a:gd name="T0" fmla="*/ 48 w 48"/>
                <a:gd name="T1" fmla="*/ 5 h 11"/>
                <a:gd name="T2" fmla="*/ 42 w 48"/>
                <a:gd name="T3" fmla="*/ 11 h 11"/>
                <a:gd name="T4" fmla="*/ 5 w 48"/>
                <a:gd name="T5" fmla="*/ 11 h 11"/>
                <a:gd name="T6" fmla="*/ 0 w 48"/>
                <a:gd name="T7" fmla="*/ 5 h 11"/>
                <a:gd name="T8" fmla="*/ 0 w 48"/>
                <a:gd name="T9" fmla="*/ 5 h 11"/>
                <a:gd name="T10" fmla="*/ 5 w 48"/>
                <a:gd name="T11" fmla="*/ 0 h 11"/>
                <a:gd name="T12" fmla="*/ 42 w 48"/>
                <a:gd name="T13" fmla="*/ 0 h 11"/>
                <a:gd name="T14" fmla="*/ 48 w 48"/>
                <a:gd name="T15" fmla="*/ 5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5"/>
                  </a:moveTo>
                  <a:cubicBezTo>
                    <a:pt x="48" y="8"/>
                    <a:pt x="45" y="11"/>
                    <a:pt x="42" y="11"/>
                  </a:cubicBezTo>
                  <a:cubicBezTo>
                    <a:pt x="5" y="11"/>
                    <a:pt x="5" y="11"/>
                    <a:pt x="5" y="11"/>
                  </a:cubicBezTo>
                  <a:cubicBezTo>
                    <a:pt x="2" y="11"/>
                    <a:pt x="0" y="8"/>
                    <a:pt x="0" y="5"/>
                  </a:cubicBezTo>
                  <a:cubicBezTo>
                    <a:pt x="0" y="5"/>
                    <a:pt x="0" y="5"/>
                    <a:pt x="0" y="5"/>
                  </a:cubicBezTo>
                  <a:cubicBezTo>
                    <a:pt x="0" y="2"/>
                    <a:pt x="2" y="0"/>
                    <a:pt x="5" y="0"/>
                  </a:cubicBezTo>
                  <a:cubicBezTo>
                    <a:pt x="42" y="0"/>
                    <a:pt x="42" y="0"/>
                    <a:pt x="42" y="0"/>
                  </a:cubicBezTo>
                  <a:cubicBezTo>
                    <a:pt x="45" y="0"/>
                    <a:pt x="48" y="2"/>
                    <a:pt x="48" y="5"/>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66" name="Group 165"/>
          <p:cNvGrpSpPr/>
          <p:nvPr/>
        </p:nvGrpSpPr>
        <p:grpSpPr>
          <a:xfrm>
            <a:off x="1769578" y="1192285"/>
            <a:ext cx="205168" cy="568709"/>
            <a:chOff x="2192523" y="812799"/>
            <a:chExt cx="205168" cy="568709"/>
          </a:xfrm>
        </p:grpSpPr>
        <p:sp>
          <p:nvSpPr>
            <p:cNvPr id="150" name="Oval 149"/>
            <p:cNvSpPr/>
            <p:nvPr/>
          </p:nvSpPr>
          <p:spPr>
            <a:xfrm>
              <a:off x="2192523"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32" name="Freeform 115"/>
            <p:cNvSpPr>
              <a:spLocks/>
            </p:cNvSpPr>
            <p:nvPr/>
          </p:nvSpPr>
          <p:spPr bwMode="auto">
            <a:xfrm rot="16200000">
              <a:off x="2030788" y="1017586"/>
              <a:ext cx="528638" cy="119063"/>
            </a:xfrm>
            <a:custGeom>
              <a:avLst/>
              <a:gdLst>
                <a:gd name="T0" fmla="*/ 48 w 48"/>
                <a:gd name="T1" fmla="*/ 5 h 11"/>
                <a:gd name="T2" fmla="*/ 42 w 48"/>
                <a:gd name="T3" fmla="*/ 11 h 11"/>
                <a:gd name="T4" fmla="*/ 5 w 48"/>
                <a:gd name="T5" fmla="*/ 11 h 11"/>
                <a:gd name="T6" fmla="*/ 0 w 48"/>
                <a:gd name="T7" fmla="*/ 5 h 11"/>
                <a:gd name="T8" fmla="*/ 0 w 48"/>
                <a:gd name="T9" fmla="*/ 5 h 11"/>
                <a:gd name="T10" fmla="*/ 5 w 48"/>
                <a:gd name="T11" fmla="*/ 0 h 11"/>
                <a:gd name="T12" fmla="*/ 42 w 48"/>
                <a:gd name="T13" fmla="*/ 0 h 11"/>
                <a:gd name="T14" fmla="*/ 48 w 48"/>
                <a:gd name="T15" fmla="*/ 5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5"/>
                  </a:moveTo>
                  <a:cubicBezTo>
                    <a:pt x="48" y="8"/>
                    <a:pt x="45" y="11"/>
                    <a:pt x="42" y="11"/>
                  </a:cubicBezTo>
                  <a:cubicBezTo>
                    <a:pt x="5" y="11"/>
                    <a:pt x="5" y="11"/>
                    <a:pt x="5" y="11"/>
                  </a:cubicBezTo>
                  <a:cubicBezTo>
                    <a:pt x="2" y="11"/>
                    <a:pt x="0" y="8"/>
                    <a:pt x="0" y="5"/>
                  </a:cubicBezTo>
                  <a:cubicBezTo>
                    <a:pt x="0" y="5"/>
                    <a:pt x="0" y="5"/>
                    <a:pt x="0" y="5"/>
                  </a:cubicBezTo>
                  <a:cubicBezTo>
                    <a:pt x="0" y="2"/>
                    <a:pt x="2" y="0"/>
                    <a:pt x="5" y="0"/>
                  </a:cubicBezTo>
                  <a:cubicBezTo>
                    <a:pt x="42" y="0"/>
                    <a:pt x="42" y="0"/>
                    <a:pt x="42" y="0"/>
                  </a:cubicBezTo>
                  <a:cubicBezTo>
                    <a:pt x="45" y="0"/>
                    <a:pt x="48" y="2"/>
                    <a:pt x="48" y="5"/>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67" name="Group 166"/>
          <p:cNvGrpSpPr/>
          <p:nvPr/>
        </p:nvGrpSpPr>
        <p:grpSpPr>
          <a:xfrm>
            <a:off x="1350067" y="1192286"/>
            <a:ext cx="205168" cy="568708"/>
            <a:chOff x="1849111" y="812800"/>
            <a:chExt cx="205168" cy="568708"/>
          </a:xfrm>
        </p:grpSpPr>
        <p:sp>
          <p:nvSpPr>
            <p:cNvPr id="151" name="Oval 150"/>
            <p:cNvSpPr/>
            <p:nvPr/>
          </p:nvSpPr>
          <p:spPr>
            <a:xfrm>
              <a:off x="1849111"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33" name="Freeform 116"/>
            <p:cNvSpPr>
              <a:spLocks/>
            </p:cNvSpPr>
            <p:nvPr/>
          </p:nvSpPr>
          <p:spPr bwMode="auto">
            <a:xfrm rot="16200000">
              <a:off x="1687376" y="1023144"/>
              <a:ext cx="528638" cy="107950"/>
            </a:xfrm>
            <a:custGeom>
              <a:avLst/>
              <a:gdLst>
                <a:gd name="T0" fmla="*/ 48 w 48"/>
                <a:gd name="T1" fmla="*/ 5 h 10"/>
                <a:gd name="T2" fmla="*/ 42 w 48"/>
                <a:gd name="T3" fmla="*/ 10 h 10"/>
                <a:gd name="T4" fmla="*/ 5 w 48"/>
                <a:gd name="T5" fmla="*/ 10 h 10"/>
                <a:gd name="T6" fmla="*/ 0 w 48"/>
                <a:gd name="T7" fmla="*/ 5 h 10"/>
                <a:gd name="T8" fmla="*/ 0 w 48"/>
                <a:gd name="T9" fmla="*/ 5 h 10"/>
                <a:gd name="T10" fmla="*/ 5 w 48"/>
                <a:gd name="T11" fmla="*/ 0 h 10"/>
                <a:gd name="T12" fmla="*/ 42 w 48"/>
                <a:gd name="T13" fmla="*/ 0 h 10"/>
                <a:gd name="T14" fmla="*/ 48 w 48"/>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0">
                  <a:moveTo>
                    <a:pt x="48" y="5"/>
                  </a:moveTo>
                  <a:cubicBezTo>
                    <a:pt x="48" y="8"/>
                    <a:pt x="45" y="10"/>
                    <a:pt x="42" y="10"/>
                  </a:cubicBezTo>
                  <a:cubicBezTo>
                    <a:pt x="5" y="10"/>
                    <a:pt x="5" y="10"/>
                    <a:pt x="5" y="10"/>
                  </a:cubicBezTo>
                  <a:cubicBezTo>
                    <a:pt x="2" y="10"/>
                    <a:pt x="0" y="8"/>
                    <a:pt x="0" y="5"/>
                  </a:cubicBezTo>
                  <a:cubicBezTo>
                    <a:pt x="0" y="5"/>
                    <a:pt x="0" y="5"/>
                    <a:pt x="0" y="5"/>
                  </a:cubicBezTo>
                  <a:cubicBezTo>
                    <a:pt x="0" y="2"/>
                    <a:pt x="2" y="0"/>
                    <a:pt x="5" y="0"/>
                  </a:cubicBezTo>
                  <a:cubicBezTo>
                    <a:pt x="42" y="0"/>
                    <a:pt x="42" y="0"/>
                    <a:pt x="42" y="0"/>
                  </a:cubicBezTo>
                  <a:cubicBezTo>
                    <a:pt x="45" y="0"/>
                    <a:pt x="48" y="2"/>
                    <a:pt x="48" y="5"/>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930556" y="1192286"/>
            <a:ext cx="205168" cy="568708"/>
            <a:chOff x="1505699" y="812800"/>
            <a:chExt cx="205168" cy="568708"/>
          </a:xfrm>
        </p:grpSpPr>
        <p:sp>
          <p:nvSpPr>
            <p:cNvPr id="152" name="Oval 151"/>
            <p:cNvSpPr/>
            <p:nvPr/>
          </p:nvSpPr>
          <p:spPr>
            <a:xfrm>
              <a:off x="1505699" y="1171575"/>
              <a:ext cx="205168" cy="209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134" name="Freeform 117"/>
            <p:cNvSpPr>
              <a:spLocks/>
            </p:cNvSpPr>
            <p:nvPr/>
          </p:nvSpPr>
          <p:spPr bwMode="auto">
            <a:xfrm rot="16200000">
              <a:off x="1343965" y="1016794"/>
              <a:ext cx="528638" cy="120650"/>
            </a:xfrm>
            <a:custGeom>
              <a:avLst/>
              <a:gdLst>
                <a:gd name="T0" fmla="*/ 48 w 48"/>
                <a:gd name="T1" fmla="*/ 6 h 11"/>
                <a:gd name="T2" fmla="*/ 42 w 48"/>
                <a:gd name="T3" fmla="*/ 11 h 11"/>
                <a:gd name="T4" fmla="*/ 5 w 48"/>
                <a:gd name="T5" fmla="*/ 11 h 11"/>
                <a:gd name="T6" fmla="*/ 0 w 48"/>
                <a:gd name="T7" fmla="*/ 6 h 11"/>
                <a:gd name="T8" fmla="*/ 0 w 48"/>
                <a:gd name="T9" fmla="*/ 6 h 11"/>
                <a:gd name="T10" fmla="*/ 5 w 48"/>
                <a:gd name="T11" fmla="*/ 0 h 11"/>
                <a:gd name="T12" fmla="*/ 42 w 48"/>
                <a:gd name="T13" fmla="*/ 0 h 11"/>
                <a:gd name="T14" fmla="*/ 48 w 48"/>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
                  <a:moveTo>
                    <a:pt x="48" y="6"/>
                  </a:moveTo>
                  <a:cubicBezTo>
                    <a:pt x="48" y="9"/>
                    <a:pt x="45" y="11"/>
                    <a:pt x="42" y="11"/>
                  </a:cubicBezTo>
                  <a:cubicBezTo>
                    <a:pt x="5" y="11"/>
                    <a:pt x="5" y="11"/>
                    <a:pt x="5" y="11"/>
                  </a:cubicBezTo>
                  <a:cubicBezTo>
                    <a:pt x="2" y="11"/>
                    <a:pt x="0" y="9"/>
                    <a:pt x="0" y="6"/>
                  </a:cubicBezTo>
                  <a:cubicBezTo>
                    <a:pt x="0" y="6"/>
                    <a:pt x="0" y="6"/>
                    <a:pt x="0" y="6"/>
                  </a:cubicBezTo>
                  <a:cubicBezTo>
                    <a:pt x="0" y="3"/>
                    <a:pt x="2" y="0"/>
                    <a:pt x="5" y="0"/>
                  </a:cubicBezTo>
                  <a:cubicBezTo>
                    <a:pt x="42" y="0"/>
                    <a:pt x="42" y="0"/>
                    <a:pt x="42" y="0"/>
                  </a:cubicBezTo>
                  <a:cubicBezTo>
                    <a:pt x="45" y="0"/>
                    <a:pt x="48" y="3"/>
                    <a:pt x="48" y="6"/>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p:cNvGrpSpPr/>
          <p:nvPr/>
        </p:nvGrpSpPr>
        <p:grpSpPr>
          <a:xfrm>
            <a:off x="615362" y="2226096"/>
            <a:ext cx="6322377" cy="526108"/>
            <a:chOff x="615362" y="2313811"/>
            <a:chExt cx="6322377" cy="526108"/>
          </a:xfrm>
        </p:grpSpPr>
        <p:sp>
          <p:nvSpPr>
            <p:cNvPr id="115" name="Rectangle 114"/>
            <p:cNvSpPr/>
            <p:nvPr/>
          </p:nvSpPr>
          <p:spPr>
            <a:xfrm>
              <a:off x="1053000" y="2313811"/>
              <a:ext cx="2885470" cy="461665"/>
            </a:xfrm>
            <a:prstGeom prst="rect">
              <a:avLst/>
            </a:prstGeom>
          </p:spPr>
          <p:txBody>
            <a:bodyPr wrap="none" lIns="0">
              <a:spAutoFit/>
            </a:bodyPr>
            <a:lstStyle/>
            <a:p>
              <a:pPr>
                <a:spcBef>
                  <a:spcPts val="1200"/>
                </a:spcBef>
                <a:spcAft>
                  <a:spcPts val="600"/>
                </a:spcAft>
              </a:pPr>
              <a:r>
                <a:rPr lang="en-US" sz="2400" dirty="0">
                  <a:solidFill>
                    <a:schemeClr val="bg1"/>
                  </a:solidFill>
                  <a:latin typeface="+mj-lt"/>
                </a:rPr>
                <a:t>The EMS Opportunity</a:t>
              </a:r>
            </a:p>
          </p:txBody>
        </p:sp>
        <p:sp>
          <p:nvSpPr>
            <p:cNvPr id="114" name="Oval 113"/>
            <p:cNvSpPr/>
            <p:nvPr/>
          </p:nvSpPr>
          <p:spPr>
            <a:xfrm>
              <a:off x="615362" y="2507960"/>
              <a:ext cx="149568" cy="149568"/>
            </a:xfrm>
            <a:prstGeom prst="ellipse">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100" dirty="0" err="1">
                <a:solidFill>
                  <a:schemeClr val="bg1"/>
                </a:solidFill>
              </a:endParaRPr>
            </a:p>
          </p:txBody>
        </p:sp>
        <p:cxnSp>
          <p:nvCxnSpPr>
            <p:cNvPr id="113" name="Straight Connector 112"/>
            <p:cNvCxnSpPr/>
            <p:nvPr/>
          </p:nvCxnSpPr>
          <p:spPr>
            <a:xfrm>
              <a:off x="1037345" y="2839919"/>
              <a:ext cx="5900394"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5" name="Group 4"/>
          <p:cNvGrpSpPr/>
          <p:nvPr/>
        </p:nvGrpSpPr>
        <p:grpSpPr>
          <a:xfrm>
            <a:off x="615362" y="3027129"/>
            <a:ext cx="6322377" cy="534286"/>
            <a:chOff x="615362" y="3114844"/>
            <a:chExt cx="6322377" cy="534286"/>
          </a:xfrm>
        </p:grpSpPr>
        <p:sp>
          <p:nvSpPr>
            <p:cNvPr id="169" name="Oval 168"/>
            <p:cNvSpPr/>
            <p:nvPr/>
          </p:nvSpPr>
          <p:spPr>
            <a:xfrm>
              <a:off x="615362" y="3328323"/>
              <a:ext cx="149568" cy="149568"/>
            </a:xfrm>
            <a:prstGeom prst="ellipse">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100" dirty="0" err="1">
                <a:solidFill>
                  <a:schemeClr val="bg1"/>
                </a:solidFill>
              </a:endParaRPr>
            </a:p>
          </p:txBody>
        </p:sp>
        <p:sp>
          <p:nvSpPr>
            <p:cNvPr id="178" name="Rectangle 177"/>
            <p:cNvSpPr/>
            <p:nvPr/>
          </p:nvSpPr>
          <p:spPr>
            <a:xfrm>
              <a:off x="1053000" y="3114844"/>
              <a:ext cx="2326471" cy="461665"/>
            </a:xfrm>
            <a:prstGeom prst="rect">
              <a:avLst/>
            </a:prstGeom>
          </p:spPr>
          <p:txBody>
            <a:bodyPr wrap="none" lIns="0">
              <a:spAutoFit/>
            </a:bodyPr>
            <a:lstStyle/>
            <a:p>
              <a:pPr>
                <a:spcBef>
                  <a:spcPts val="1200"/>
                </a:spcBef>
                <a:spcAft>
                  <a:spcPts val="600"/>
                </a:spcAft>
              </a:pPr>
              <a:r>
                <a:rPr lang="en-US" sz="2400" dirty="0">
                  <a:solidFill>
                    <a:schemeClr val="bg1"/>
                  </a:solidFill>
                  <a:latin typeface="+mj-lt"/>
                </a:rPr>
                <a:t>Enabling Services</a:t>
              </a:r>
            </a:p>
          </p:txBody>
        </p:sp>
        <p:cxnSp>
          <p:nvCxnSpPr>
            <p:cNvPr id="168" name="Straight Connector 167"/>
            <p:cNvCxnSpPr/>
            <p:nvPr/>
          </p:nvCxnSpPr>
          <p:spPr>
            <a:xfrm>
              <a:off x="1037345" y="3649130"/>
              <a:ext cx="5900394"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6" name="Group 5"/>
          <p:cNvGrpSpPr/>
          <p:nvPr/>
        </p:nvGrpSpPr>
        <p:grpSpPr>
          <a:xfrm>
            <a:off x="615362" y="3747446"/>
            <a:ext cx="6322377" cy="528664"/>
            <a:chOff x="615362" y="3918525"/>
            <a:chExt cx="6322377" cy="528664"/>
          </a:xfrm>
        </p:grpSpPr>
        <p:sp>
          <p:nvSpPr>
            <p:cNvPr id="179" name="Oval 178"/>
            <p:cNvSpPr/>
            <p:nvPr/>
          </p:nvSpPr>
          <p:spPr>
            <a:xfrm>
              <a:off x="615362" y="4137534"/>
              <a:ext cx="149568" cy="149568"/>
            </a:xfrm>
            <a:prstGeom prst="ellipse">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100" dirty="0" err="1">
                <a:solidFill>
                  <a:schemeClr val="bg1"/>
                </a:solidFill>
              </a:endParaRPr>
            </a:p>
          </p:txBody>
        </p:sp>
        <p:cxnSp>
          <p:nvCxnSpPr>
            <p:cNvPr id="172" name="Straight Connector 171"/>
            <p:cNvCxnSpPr/>
            <p:nvPr/>
          </p:nvCxnSpPr>
          <p:spPr>
            <a:xfrm>
              <a:off x="1037345" y="4447189"/>
              <a:ext cx="5900394"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85" name="Rectangle 184"/>
            <p:cNvSpPr/>
            <p:nvPr/>
          </p:nvSpPr>
          <p:spPr>
            <a:xfrm>
              <a:off x="1053000" y="3918525"/>
              <a:ext cx="4450898" cy="461665"/>
            </a:xfrm>
            <a:prstGeom prst="rect">
              <a:avLst/>
            </a:prstGeom>
          </p:spPr>
          <p:txBody>
            <a:bodyPr wrap="none" lIns="0">
              <a:spAutoFit/>
            </a:bodyPr>
            <a:lstStyle/>
            <a:p>
              <a:pPr>
                <a:spcBef>
                  <a:spcPts val="1200"/>
                </a:spcBef>
                <a:spcAft>
                  <a:spcPts val="600"/>
                </a:spcAft>
              </a:pPr>
              <a:r>
                <a:rPr lang="en-US" sz="2400" dirty="0">
                  <a:solidFill>
                    <a:schemeClr val="bg1"/>
                  </a:solidFill>
                  <a:latin typeface="+mj-lt"/>
                </a:rPr>
                <a:t>Building an EMS Practice together</a:t>
              </a:r>
            </a:p>
          </p:txBody>
        </p:sp>
      </p:grpSp>
      <p:grpSp>
        <p:nvGrpSpPr>
          <p:cNvPr id="7" name="Group 6"/>
          <p:cNvGrpSpPr/>
          <p:nvPr/>
        </p:nvGrpSpPr>
        <p:grpSpPr>
          <a:xfrm>
            <a:off x="615362" y="5099637"/>
            <a:ext cx="6322377" cy="525490"/>
            <a:chOff x="615362" y="4708606"/>
            <a:chExt cx="6322377" cy="525490"/>
          </a:xfrm>
        </p:grpSpPr>
        <p:sp>
          <p:nvSpPr>
            <p:cNvPr id="173" name="Oval 172"/>
            <p:cNvSpPr/>
            <p:nvPr/>
          </p:nvSpPr>
          <p:spPr>
            <a:xfrm>
              <a:off x="615362" y="4935593"/>
              <a:ext cx="149568" cy="149568"/>
            </a:xfrm>
            <a:prstGeom prst="ellipse">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100" dirty="0" err="1">
                <a:solidFill>
                  <a:schemeClr val="bg1"/>
                </a:solidFill>
              </a:endParaRPr>
            </a:p>
          </p:txBody>
        </p:sp>
        <p:cxnSp>
          <p:nvCxnSpPr>
            <p:cNvPr id="184" name="Straight Connector 183"/>
            <p:cNvCxnSpPr/>
            <p:nvPr/>
          </p:nvCxnSpPr>
          <p:spPr>
            <a:xfrm>
              <a:off x="1037345" y="5234096"/>
              <a:ext cx="5900394"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86" name="Rectangle 185"/>
            <p:cNvSpPr/>
            <p:nvPr/>
          </p:nvSpPr>
          <p:spPr>
            <a:xfrm>
              <a:off x="1053000" y="4708606"/>
              <a:ext cx="1464503" cy="461665"/>
            </a:xfrm>
            <a:prstGeom prst="rect">
              <a:avLst/>
            </a:prstGeom>
          </p:spPr>
          <p:txBody>
            <a:bodyPr wrap="none" lIns="0">
              <a:spAutoFit/>
            </a:bodyPr>
            <a:lstStyle/>
            <a:p>
              <a:pPr>
                <a:spcBef>
                  <a:spcPts val="1200"/>
                </a:spcBef>
                <a:spcAft>
                  <a:spcPts val="600"/>
                </a:spcAft>
              </a:pPr>
              <a:r>
                <a:rPr lang="en-US" sz="2400" dirty="0">
                  <a:solidFill>
                    <a:schemeClr val="bg1"/>
                  </a:solidFill>
                  <a:latin typeface="+mj-lt"/>
                </a:rPr>
                <a:t>Next Steps</a:t>
              </a:r>
            </a:p>
          </p:txBody>
        </p:sp>
      </p:grpSp>
      <p:sp>
        <p:nvSpPr>
          <p:cNvPr id="191" name="Freeform 121"/>
          <p:cNvSpPr>
            <a:spLocks/>
          </p:cNvSpPr>
          <p:nvPr/>
        </p:nvSpPr>
        <p:spPr bwMode="auto">
          <a:xfrm>
            <a:off x="11194915" y="2335768"/>
            <a:ext cx="421410" cy="273057"/>
          </a:xfrm>
          <a:custGeom>
            <a:avLst/>
            <a:gdLst>
              <a:gd name="T0" fmla="*/ 118 w 140"/>
              <a:gd name="T1" fmla="*/ 40 h 91"/>
              <a:gd name="T2" fmla="*/ 118 w 140"/>
              <a:gd name="T3" fmla="*/ 38 h 91"/>
              <a:gd name="T4" fmla="*/ 79 w 140"/>
              <a:gd name="T5" fmla="*/ 0 h 91"/>
              <a:gd name="T6" fmla="*/ 47 w 140"/>
              <a:gd name="T7" fmla="*/ 17 h 91"/>
              <a:gd name="T8" fmla="*/ 37 w 140"/>
              <a:gd name="T9" fmla="*/ 14 h 91"/>
              <a:gd name="T10" fmla="*/ 24 w 140"/>
              <a:gd name="T11" fmla="*/ 18 h 91"/>
              <a:gd name="T12" fmla="*/ 14 w 140"/>
              <a:gd name="T13" fmla="*/ 36 h 91"/>
              <a:gd name="T14" fmla="*/ 0 w 140"/>
              <a:gd name="T15" fmla="*/ 61 h 91"/>
              <a:gd name="T16" fmla="*/ 27 w 140"/>
              <a:gd name="T17" fmla="*/ 91 h 91"/>
              <a:gd name="T18" fmla="*/ 31 w 140"/>
              <a:gd name="T19" fmla="*/ 91 h 91"/>
              <a:gd name="T20" fmla="*/ 34 w 140"/>
              <a:gd name="T21" fmla="*/ 91 h 91"/>
              <a:gd name="T22" fmla="*/ 97 w 140"/>
              <a:gd name="T23" fmla="*/ 91 h 91"/>
              <a:gd name="T24" fmla="*/ 98 w 140"/>
              <a:gd name="T25" fmla="*/ 91 h 91"/>
              <a:gd name="T26" fmla="*/ 99 w 140"/>
              <a:gd name="T27" fmla="*/ 91 h 91"/>
              <a:gd name="T28" fmla="*/ 104 w 140"/>
              <a:gd name="T29" fmla="*/ 91 h 91"/>
              <a:gd name="T30" fmla="*/ 114 w 140"/>
              <a:gd name="T31" fmla="*/ 91 h 91"/>
              <a:gd name="T32" fmla="*/ 140 w 140"/>
              <a:gd name="T33" fmla="*/ 66 h 91"/>
              <a:gd name="T34" fmla="*/ 118 w 140"/>
              <a:gd name="T35" fmla="*/ 4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0" h="91">
                <a:moveTo>
                  <a:pt x="118" y="40"/>
                </a:moveTo>
                <a:cubicBezTo>
                  <a:pt x="118" y="39"/>
                  <a:pt x="118" y="39"/>
                  <a:pt x="118" y="38"/>
                </a:cubicBezTo>
                <a:cubicBezTo>
                  <a:pt x="118" y="17"/>
                  <a:pt x="100" y="0"/>
                  <a:pt x="79" y="0"/>
                </a:cubicBezTo>
                <a:cubicBezTo>
                  <a:pt x="66" y="0"/>
                  <a:pt x="54" y="7"/>
                  <a:pt x="47" y="17"/>
                </a:cubicBezTo>
                <a:cubicBezTo>
                  <a:pt x="44" y="15"/>
                  <a:pt x="40" y="14"/>
                  <a:pt x="37" y="14"/>
                </a:cubicBezTo>
                <a:cubicBezTo>
                  <a:pt x="32" y="14"/>
                  <a:pt x="28" y="15"/>
                  <a:pt x="24" y="18"/>
                </a:cubicBezTo>
                <a:cubicBezTo>
                  <a:pt x="18" y="22"/>
                  <a:pt x="14" y="28"/>
                  <a:pt x="14" y="36"/>
                </a:cubicBezTo>
                <a:cubicBezTo>
                  <a:pt x="6" y="41"/>
                  <a:pt x="0" y="51"/>
                  <a:pt x="0" y="61"/>
                </a:cubicBezTo>
                <a:cubicBezTo>
                  <a:pt x="0" y="77"/>
                  <a:pt x="12" y="90"/>
                  <a:pt x="27" y="91"/>
                </a:cubicBezTo>
                <a:cubicBezTo>
                  <a:pt x="28" y="91"/>
                  <a:pt x="30" y="91"/>
                  <a:pt x="31" y="91"/>
                </a:cubicBezTo>
                <a:cubicBezTo>
                  <a:pt x="32" y="91"/>
                  <a:pt x="33" y="91"/>
                  <a:pt x="34" y="91"/>
                </a:cubicBezTo>
                <a:cubicBezTo>
                  <a:pt x="48" y="91"/>
                  <a:pt x="81" y="91"/>
                  <a:pt x="97" y="91"/>
                </a:cubicBezTo>
                <a:cubicBezTo>
                  <a:pt x="97" y="91"/>
                  <a:pt x="97" y="91"/>
                  <a:pt x="98" y="91"/>
                </a:cubicBezTo>
                <a:cubicBezTo>
                  <a:pt x="99" y="91"/>
                  <a:pt x="99" y="91"/>
                  <a:pt x="99" y="91"/>
                </a:cubicBezTo>
                <a:cubicBezTo>
                  <a:pt x="100" y="91"/>
                  <a:pt x="102" y="91"/>
                  <a:pt x="104" y="91"/>
                </a:cubicBezTo>
                <a:cubicBezTo>
                  <a:pt x="114" y="91"/>
                  <a:pt x="114" y="91"/>
                  <a:pt x="114" y="91"/>
                </a:cubicBezTo>
                <a:cubicBezTo>
                  <a:pt x="128" y="91"/>
                  <a:pt x="140" y="80"/>
                  <a:pt x="140" y="66"/>
                </a:cubicBezTo>
                <a:cubicBezTo>
                  <a:pt x="140" y="53"/>
                  <a:pt x="130" y="42"/>
                  <a:pt x="118" y="4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124"/>
          <p:cNvSpPr>
            <a:spLocks/>
          </p:cNvSpPr>
          <p:nvPr/>
        </p:nvSpPr>
        <p:spPr bwMode="auto">
          <a:xfrm>
            <a:off x="8159042" y="2799205"/>
            <a:ext cx="419261" cy="273057"/>
          </a:xfrm>
          <a:custGeom>
            <a:avLst/>
            <a:gdLst>
              <a:gd name="T0" fmla="*/ 117 w 139"/>
              <a:gd name="T1" fmla="*/ 40 h 91"/>
              <a:gd name="T2" fmla="*/ 117 w 139"/>
              <a:gd name="T3" fmla="*/ 38 h 91"/>
              <a:gd name="T4" fmla="*/ 79 w 139"/>
              <a:gd name="T5" fmla="*/ 0 h 91"/>
              <a:gd name="T6" fmla="*/ 47 w 139"/>
              <a:gd name="T7" fmla="*/ 17 h 91"/>
              <a:gd name="T8" fmla="*/ 36 w 139"/>
              <a:gd name="T9" fmla="*/ 14 h 91"/>
              <a:gd name="T10" fmla="*/ 24 w 139"/>
              <a:gd name="T11" fmla="*/ 18 h 91"/>
              <a:gd name="T12" fmla="*/ 14 w 139"/>
              <a:gd name="T13" fmla="*/ 36 h 91"/>
              <a:gd name="T14" fmla="*/ 0 w 139"/>
              <a:gd name="T15" fmla="*/ 61 h 91"/>
              <a:gd name="T16" fmla="*/ 27 w 139"/>
              <a:gd name="T17" fmla="*/ 91 h 91"/>
              <a:gd name="T18" fmla="*/ 30 w 139"/>
              <a:gd name="T19" fmla="*/ 91 h 91"/>
              <a:gd name="T20" fmla="*/ 33 w 139"/>
              <a:gd name="T21" fmla="*/ 91 h 91"/>
              <a:gd name="T22" fmla="*/ 96 w 139"/>
              <a:gd name="T23" fmla="*/ 91 h 91"/>
              <a:gd name="T24" fmla="*/ 97 w 139"/>
              <a:gd name="T25" fmla="*/ 91 h 91"/>
              <a:gd name="T26" fmla="*/ 99 w 139"/>
              <a:gd name="T27" fmla="*/ 91 h 91"/>
              <a:gd name="T28" fmla="*/ 103 w 139"/>
              <a:gd name="T29" fmla="*/ 91 h 91"/>
              <a:gd name="T30" fmla="*/ 113 w 139"/>
              <a:gd name="T31" fmla="*/ 91 h 91"/>
              <a:gd name="T32" fmla="*/ 139 w 139"/>
              <a:gd name="T33" fmla="*/ 66 h 91"/>
              <a:gd name="T34" fmla="*/ 117 w 139"/>
              <a:gd name="T35" fmla="*/ 4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91">
                <a:moveTo>
                  <a:pt x="117" y="40"/>
                </a:moveTo>
                <a:cubicBezTo>
                  <a:pt x="117" y="39"/>
                  <a:pt x="117" y="39"/>
                  <a:pt x="117" y="38"/>
                </a:cubicBezTo>
                <a:cubicBezTo>
                  <a:pt x="117" y="17"/>
                  <a:pt x="100" y="0"/>
                  <a:pt x="79" y="0"/>
                </a:cubicBezTo>
                <a:cubicBezTo>
                  <a:pt x="65" y="0"/>
                  <a:pt x="53" y="7"/>
                  <a:pt x="47" y="17"/>
                </a:cubicBezTo>
                <a:cubicBezTo>
                  <a:pt x="43" y="15"/>
                  <a:pt x="40" y="14"/>
                  <a:pt x="36" y="14"/>
                </a:cubicBezTo>
                <a:cubicBezTo>
                  <a:pt x="31" y="14"/>
                  <a:pt x="27" y="15"/>
                  <a:pt x="24" y="18"/>
                </a:cubicBezTo>
                <a:cubicBezTo>
                  <a:pt x="18" y="22"/>
                  <a:pt x="14" y="28"/>
                  <a:pt x="14" y="36"/>
                </a:cubicBezTo>
                <a:cubicBezTo>
                  <a:pt x="6" y="41"/>
                  <a:pt x="0" y="51"/>
                  <a:pt x="0" y="61"/>
                </a:cubicBezTo>
                <a:cubicBezTo>
                  <a:pt x="0" y="77"/>
                  <a:pt x="12" y="90"/>
                  <a:pt x="27" y="91"/>
                </a:cubicBezTo>
                <a:cubicBezTo>
                  <a:pt x="28" y="91"/>
                  <a:pt x="29" y="91"/>
                  <a:pt x="30" y="91"/>
                </a:cubicBezTo>
                <a:cubicBezTo>
                  <a:pt x="31" y="91"/>
                  <a:pt x="32" y="91"/>
                  <a:pt x="33" y="91"/>
                </a:cubicBezTo>
                <a:cubicBezTo>
                  <a:pt x="47" y="91"/>
                  <a:pt x="80" y="91"/>
                  <a:pt x="96" y="91"/>
                </a:cubicBezTo>
                <a:cubicBezTo>
                  <a:pt x="97" y="91"/>
                  <a:pt x="97" y="91"/>
                  <a:pt x="97" y="91"/>
                </a:cubicBezTo>
                <a:cubicBezTo>
                  <a:pt x="99" y="91"/>
                  <a:pt x="99" y="91"/>
                  <a:pt x="99" y="91"/>
                </a:cubicBezTo>
                <a:cubicBezTo>
                  <a:pt x="100" y="91"/>
                  <a:pt x="102" y="91"/>
                  <a:pt x="103" y="91"/>
                </a:cubicBezTo>
                <a:cubicBezTo>
                  <a:pt x="113" y="91"/>
                  <a:pt x="113" y="91"/>
                  <a:pt x="113" y="91"/>
                </a:cubicBezTo>
                <a:cubicBezTo>
                  <a:pt x="128" y="91"/>
                  <a:pt x="139" y="80"/>
                  <a:pt x="139" y="66"/>
                </a:cubicBezTo>
                <a:cubicBezTo>
                  <a:pt x="139" y="53"/>
                  <a:pt x="130" y="42"/>
                  <a:pt x="117" y="4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12"/>
          <p:cNvSpPr>
            <a:spLocks/>
          </p:cNvSpPr>
          <p:nvPr/>
        </p:nvSpPr>
        <p:spPr bwMode="auto">
          <a:xfrm>
            <a:off x="10082621" y="1527473"/>
            <a:ext cx="898722" cy="593414"/>
          </a:xfrm>
          <a:custGeom>
            <a:avLst/>
            <a:gdLst>
              <a:gd name="T0" fmla="*/ 251 w 299"/>
              <a:gd name="T1" fmla="*/ 87 h 197"/>
              <a:gd name="T2" fmla="*/ 251 w 299"/>
              <a:gd name="T3" fmla="*/ 83 h 197"/>
              <a:gd name="T4" fmla="*/ 169 w 299"/>
              <a:gd name="T5" fmla="*/ 0 h 197"/>
              <a:gd name="T6" fmla="*/ 100 w 299"/>
              <a:gd name="T7" fmla="*/ 37 h 197"/>
              <a:gd name="T8" fmla="*/ 78 w 299"/>
              <a:gd name="T9" fmla="*/ 31 h 197"/>
              <a:gd name="T10" fmla="*/ 51 w 299"/>
              <a:gd name="T11" fmla="*/ 39 h 197"/>
              <a:gd name="T12" fmla="*/ 30 w 299"/>
              <a:gd name="T13" fmla="*/ 78 h 197"/>
              <a:gd name="T14" fmla="*/ 0 w 299"/>
              <a:gd name="T15" fmla="*/ 132 h 197"/>
              <a:gd name="T16" fmla="*/ 58 w 299"/>
              <a:gd name="T17" fmla="*/ 197 h 197"/>
              <a:gd name="T18" fmla="*/ 65 w 299"/>
              <a:gd name="T19" fmla="*/ 197 h 197"/>
              <a:gd name="T20" fmla="*/ 72 w 299"/>
              <a:gd name="T21" fmla="*/ 197 h 197"/>
              <a:gd name="T22" fmla="*/ 206 w 299"/>
              <a:gd name="T23" fmla="*/ 197 h 197"/>
              <a:gd name="T24" fmla="*/ 209 w 299"/>
              <a:gd name="T25" fmla="*/ 197 h 197"/>
              <a:gd name="T26" fmla="*/ 212 w 299"/>
              <a:gd name="T27" fmla="*/ 197 h 197"/>
              <a:gd name="T28" fmla="*/ 222 w 299"/>
              <a:gd name="T29" fmla="*/ 197 h 197"/>
              <a:gd name="T30" fmla="*/ 244 w 299"/>
              <a:gd name="T31" fmla="*/ 197 h 197"/>
              <a:gd name="T32" fmla="*/ 299 w 299"/>
              <a:gd name="T33" fmla="*/ 142 h 197"/>
              <a:gd name="T34" fmla="*/ 251 w 299"/>
              <a:gd name="T35" fmla="*/ 8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9" h="197">
                <a:moveTo>
                  <a:pt x="251" y="87"/>
                </a:moveTo>
                <a:cubicBezTo>
                  <a:pt x="251" y="86"/>
                  <a:pt x="251" y="84"/>
                  <a:pt x="251" y="83"/>
                </a:cubicBezTo>
                <a:cubicBezTo>
                  <a:pt x="251" y="37"/>
                  <a:pt x="215" y="0"/>
                  <a:pt x="169" y="0"/>
                </a:cubicBezTo>
                <a:cubicBezTo>
                  <a:pt x="140" y="0"/>
                  <a:pt x="115" y="15"/>
                  <a:pt x="100" y="37"/>
                </a:cubicBezTo>
                <a:cubicBezTo>
                  <a:pt x="94" y="33"/>
                  <a:pt x="86" y="31"/>
                  <a:pt x="78" y="31"/>
                </a:cubicBezTo>
                <a:cubicBezTo>
                  <a:pt x="68" y="31"/>
                  <a:pt x="58" y="34"/>
                  <a:pt x="51" y="39"/>
                </a:cubicBezTo>
                <a:cubicBezTo>
                  <a:pt x="38" y="48"/>
                  <a:pt x="30" y="62"/>
                  <a:pt x="30" y="78"/>
                </a:cubicBezTo>
                <a:cubicBezTo>
                  <a:pt x="12" y="89"/>
                  <a:pt x="0" y="110"/>
                  <a:pt x="0" y="132"/>
                </a:cubicBezTo>
                <a:cubicBezTo>
                  <a:pt x="0" y="166"/>
                  <a:pt x="25" y="193"/>
                  <a:pt x="58" y="197"/>
                </a:cubicBezTo>
                <a:cubicBezTo>
                  <a:pt x="60" y="197"/>
                  <a:pt x="63" y="197"/>
                  <a:pt x="65" y="197"/>
                </a:cubicBezTo>
                <a:cubicBezTo>
                  <a:pt x="67" y="197"/>
                  <a:pt x="69" y="197"/>
                  <a:pt x="72" y="197"/>
                </a:cubicBezTo>
                <a:cubicBezTo>
                  <a:pt x="102" y="197"/>
                  <a:pt x="173" y="197"/>
                  <a:pt x="206" y="197"/>
                </a:cubicBezTo>
                <a:cubicBezTo>
                  <a:pt x="207" y="197"/>
                  <a:pt x="208" y="197"/>
                  <a:pt x="209" y="197"/>
                </a:cubicBezTo>
                <a:cubicBezTo>
                  <a:pt x="212" y="197"/>
                  <a:pt x="212" y="197"/>
                  <a:pt x="212" y="197"/>
                </a:cubicBezTo>
                <a:cubicBezTo>
                  <a:pt x="214" y="197"/>
                  <a:pt x="219" y="197"/>
                  <a:pt x="222" y="197"/>
                </a:cubicBezTo>
                <a:cubicBezTo>
                  <a:pt x="244" y="197"/>
                  <a:pt x="244" y="197"/>
                  <a:pt x="244" y="197"/>
                </a:cubicBezTo>
                <a:cubicBezTo>
                  <a:pt x="275" y="197"/>
                  <a:pt x="299" y="172"/>
                  <a:pt x="299" y="142"/>
                </a:cubicBezTo>
                <a:cubicBezTo>
                  <a:pt x="299" y="114"/>
                  <a:pt x="278" y="91"/>
                  <a:pt x="251" y="87"/>
                </a:cubicBezTo>
                <a:close/>
              </a:path>
            </a:pathLst>
          </a:custGeom>
          <a:solidFill>
            <a:schemeClr val="bg2">
              <a:lumMod val="10000"/>
              <a:lumOff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6" name="Rectangle 245"/>
          <p:cNvSpPr>
            <a:spLocks noChangeArrowheads="1"/>
          </p:cNvSpPr>
          <p:nvPr/>
        </p:nvSpPr>
        <p:spPr bwMode="auto">
          <a:xfrm>
            <a:off x="12952" y="6723329"/>
            <a:ext cx="7315200" cy="134671"/>
          </a:xfrm>
          <a:prstGeom prst="rect">
            <a:avLst/>
          </a:prstGeom>
          <a:solidFill>
            <a:srgbClr val="7FBA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27"/>
          <p:cNvSpPr>
            <a:spLocks/>
          </p:cNvSpPr>
          <p:nvPr/>
        </p:nvSpPr>
        <p:spPr bwMode="auto">
          <a:xfrm>
            <a:off x="5242443" y="6024407"/>
            <a:ext cx="2618339" cy="767591"/>
          </a:xfrm>
          <a:custGeom>
            <a:avLst/>
            <a:gdLst>
              <a:gd name="T0" fmla="*/ 0 w 1013"/>
              <a:gd name="T1" fmla="*/ 297 h 297"/>
              <a:gd name="T2" fmla="*/ 0 w 1013"/>
              <a:gd name="T3" fmla="*/ 297 h 297"/>
              <a:gd name="T4" fmla="*/ 1013 w 1013"/>
              <a:gd name="T5" fmla="*/ 297 h 297"/>
              <a:gd name="T6" fmla="*/ 1013 w 1013"/>
              <a:gd name="T7" fmla="*/ 239 h 297"/>
              <a:gd name="T8" fmla="*/ 0 w 1013"/>
              <a:gd name="T9" fmla="*/ 297 h 297"/>
            </a:gdLst>
            <a:ahLst/>
            <a:cxnLst>
              <a:cxn ang="0">
                <a:pos x="T0" y="T1"/>
              </a:cxn>
              <a:cxn ang="0">
                <a:pos x="T2" y="T3"/>
              </a:cxn>
              <a:cxn ang="0">
                <a:pos x="T4" y="T5"/>
              </a:cxn>
              <a:cxn ang="0">
                <a:pos x="T6" y="T7"/>
              </a:cxn>
              <a:cxn ang="0">
                <a:pos x="T8" y="T9"/>
              </a:cxn>
            </a:cxnLst>
            <a:rect l="0" t="0" r="r" b="b"/>
            <a:pathLst>
              <a:path w="1013" h="297">
                <a:moveTo>
                  <a:pt x="0" y="297"/>
                </a:moveTo>
                <a:cubicBezTo>
                  <a:pt x="0" y="297"/>
                  <a:pt x="0" y="297"/>
                  <a:pt x="0" y="297"/>
                </a:cubicBezTo>
                <a:cubicBezTo>
                  <a:pt x="1013" y="297"/>
                  <a:pt x="1013" y="297"/>
                  <a:pt x="1013" y="297"/>
                </a:cubicBezTo>
                <a:cubicBezTo>
                  <a:pt x="1013" y="239"/>
                  <a:pt x="1013" y="239"/>
                  <a:pt x="1013" y="239"/>
                </a:cubicBezTo>
                <a:cubicBezTo>
                  <a:pt x="714" y="0"/>
                  <a:pt x="277" y="19"/>
                  <a:pt x="0" y="297"/>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7"/>
          <p:cNvSpPr>
            <a:spLocks/>
          </p:cNvSpPr>
          <p:nvPr/>
        </p:nvSpPr>
        <p:spPr bwMode="auto">
          <a:xfrm>
            <a:off x="6542590" y="5201822"/>
            <a:ext cx="5649410" cy="1656178"/>
          </a:xfrm>
          <a:custGeom>
            <a:avLst/>
            <a:gdLst>
              <a:gd name="T0" fmla="*/ 0 w 1013"/>
              <a:gd name="T1" fmla="*/ 297 h 297"/>
              <a:gd name="T2" fmla="*/ 0 w 1013"/>
              <a:gd name="T3" fmla="*/ 297 h 297"/>
              <a:gd name="T4" fmla="*/ 1013 w 1013"/>
              <a:gd name="T5" fmla="*/ 297 h 297"/>
              <a:gd name="T6" fmla="*/ 1013 w 1013"/>
              <a:gd name="T7" fmla="*/ 239 h 297"/>
              <a:gd name="T8" fmla="*/ 0 w 1013"/>
              <a:gd name="T9" fmla="*/ 297 h 297"/>
            </a:gdLst>
            <a:ahLst/>
            <a:cxnLst>
              <a:cxn ang="0">
                <a:pos x="T0" y="T1"/>
              </a:cxn>
              <a:cxn ang="0">
                <a:pos x="T2" y="T3"/>
              </a:cxn>
              <a:cxn ang="0">
                <a:pos x="T4" y="T5"/>
              </a:cxn>
              <a:cxn ang="0">
                <a:pos x="T6" y="T7"/>
              </a:cxn>
              <a:cxn ang="0">
                <a:pos x="T8" y="T9"/>
              </a:cxn>
            </a:cxnLst>
            <a:rect l="0" t="0" r="r" b="b"/>
            <a:pathLst>
              <a:path w="1013" h="297">
                <a:moveTo>
                  <a:pt x="0" y="297"/>
                </a:moveTo>
                <a:cubicBezTo>
                  <a:pt x="0" y="297"/>
                  <a:pt x="0" y="297"/>
                  <a:pt x="0" y="297"/>
                </a:cubicBezTo>
                <a:cubicBezTo>
                  <a:pt x="1013" y="297"/>
                  <a:pt x="1013" y="297"/>
                  <a:pt x="1013" y="297"/>
                </a:cubicBezTo>
                <a:cubicBezTo>
                  <a:pt x="1013" y="239"/>
                  <a:pt x="1013" y="239"/>
                  <a:pt x="1013" y="239"/>
                </a:cubicBezTo>
                <a:cubicBezTo>
                  <a:pt x="714" y="0"/>
                  <a:pt x="277" y="19"/>
                  <a:pt x="0" y="297"/>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1"/>
          <p:cNvSpPr>
            <a:spLocks noEditPoints="1"/>
          </p:cNvSpPr>
          <p:nvPr/>
        </p:nvSpPr>
        <p:spPr bwMode="auto">
          <a:xfrm>
            <a:off x="7502123" y="5554088"/>
            <a:ext cx="486339" cy="736079"/>
          </a:xfrm>
          <a:custGeom>
            <a:avLst/>
            <a:gdLst>
              <a:gd name="T0" fmla="*/ 44 w 87"/>
              <a:gd name="T1" fmla="*/ 16 h 132"/>
              <a:gd name="T2" fmla="*/ 44 w 87"/>
              <a:gd name="T3" fmla="*/ 16 h 132"/>
              <a:gd name="T4" fmla="*/ 21 w 87"/>
              <a:gd name="T5" fmla="*/ 67 h 132"/>
              <a:gd name="T6" fmla="*/ 44 w 87"/>
              <a:gd name="T7" fmla="*/ 116 h 132"/>
              <a:gd name="T8" fmla="*/ 66 w 87"/>
              <a:gd name="T9" fmla="*/ 67 h 132"/>
              <a:gd name="T10" fmla="*/ 44 w 87"/>
              <a:gd name="T11" fmla="*/ 16 h 132"/>
              <a:gd name="T12" fmla="*/ 42 w 87"/>
              <a:gd name="T13" fmla="*/ 132 h 132"/>
              <a:gd name="T14" fmla="*/ 42 w 87"/>
              <a:gd name="T15" fmla="*/ 132 h 132"/>
              <a:gd name="T16" fmla="*/ 11 w 87"/>
              <a:gd name="T17" fmla="*/ 116 h 132"/>
              <a:gd name="T18" fmla="*/ 0 w 87"/>
              <a:gd name="T19" fmla="*/ 68 h 132"/>
              <a:gd name="T20" fmla="*/ 11 w 87"/>
              <a:gd name="T21" fmla="*/ 17 h 132"/>
              <a:gd name="T22" fmla="*/ 45 w 87"/>
              <a:gd name="T23" fmla="*/ 0 h 132"/>
              <a:gd name="T24" fmla="*/ 87 w 87"/>
              <a:gd name="T25" fmla="*/ 65 h 132"/>
              <a:gd name="T26" fmla="*/ 75 w 87"/>
              <a:gd name="T27" fmla="*/ 115 h 132"/>
              <a:gd name="T28" fmla="*/ 42 w 87"/>
              <a:gd name="T2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132">
                <a:moveTo>
                  <a:pt x="44" y="16"/>
                </a:moveTo>
                <a:cubicBezTo>
                  <a:pt x="44" y="16"/>
                  <a:pt x="44" y="16"/>
                  <a:pt x="44" y="16"/>
                </a:cubicBezTo>
                <a:cubicBezTo>
                  <a:pt x="29" y="16"/>
                  <a:pt x="21" y="33"/>
                  <a:pt x="21" y="67"/>
                </a:cubicBezTo>
                <a:cubicBezTo>
                  <a:pt x="21" y="100"/>
                  <a:pt x="28" y="116"/>
                  <a:pt x="44" y="116"/>
                </a:cubicBezTo>
                <a:cubicBezTo>
                  <a:pt x="59" y="116"/>
                  <a:pt x="66" y="99"/>
                  <a:pt x="66" y="67"/>
                </a:cubicBezTo>
                <a:cubicBezTo>
                  <a:pt x="66" y="33"/>
                  <a:pt x="59" y="16"/>
                  <a:pt x="44" y="16"/>
                </a:cubicBezTo>
                <a:close/>
                <a:moveTo>
                  <a:pt x="42" y="132"/>
                </a:moveTo>
                <a:cubicBezTo>
                  <a:pt x="42" y="132"/>
                  <a:pt x="42" y="132"/>
                  <a:pt x="42" y="132"/>
                </a:cubicBezTo>
                <a:cubicBezTo>
                  <a:pt x="29" y="132"/>
                  <a:pt x="18" y="127"/>
                  <a:pt x="11" y="116"/>
                </a:cubicBezTo>
                <a:cubicBezTo>
                  <a:pt x="3" y="105"/>
                  <a:pt x="0" y="89"/>
                  <a:pt x="0" y="68"/>
                </a:cubicBezTo>
                <a:cubicBezTo>
                  <a:pt x="0" y="46"/>
                  <a:pt x="3" y="29"/>
                  <a:pt x="11" y="17"/>
                </a:cubicBezTo>
                <a:cubicBezTo>
                  <a:pt x="19" y="5"/>
                  <a:pt x="30" y="0"/>
                  <a:pt x="45" y="0"/>
                </a:cubicBezTo>
                <a:cubicBezTo>
                  <a:pt x="73" y="0"/>
                  <a:pt x="87" y="21"/>
                  <a:pt x="87" y="65"/>
                </a:cubicBezTo>
                <a:cubicBezTo>
                  <a:pt x="87" y="87"/>
                  <a:pt x="83" y="104"/>
                  <a:pt x="75" y="115"/>
                </a:cubicBezTo>
                <a:cubicBezTo>
                  <a:pt x="67" y="126"/>
                  <a:pt x="56" y="132"/>
                  <a:pt x="42" y="132"/>
                </a:cubicBez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2"/>
          <p:cNvSpPr>
            <a:spLocks noEditPoints="1"/>
          </p:cNvSpPr>
          <p:nvPr/>
        </p:nvSpPr>
        <p:spPr bwMode="auto">
          <a:xfrm>
            <a:off x="8064698" y="5554088"/>
            <a:ext cx="491597" cy="736079"/>
          </a:xfrm>
          <a:custGeom>
            <a:avLst/>
            <a:gdLst>
              <a:gd name="T0" fmla="*/ 45 w 88"/>
              <a:gd name="T1" fmla="*/ 16 h 132"/>
              <a:gd name="T2" fmla="*/ 45 w 88"/>
              <a:gd name="T3" fmla="*/ 16 h 132"/>
              <a:gd name="T4" fmla="*/ 22 w 88"/>
              <a:gd name="T5" fmla="*/ 67 h 132"/>
              <a:gd name="T6" fmla="*/ 45 w 88"/>
              <a:gd name="T7" fmla="*/ 116 h 132"/>
              <a:gd name="T8" fmla="*/ 67 w 88"/>
              <a:gd name="T9" fmla="*/ 67 h 132"/>
              <a:gd name="T10" fmla="*/ 45 w 88"/>
              <a:gd name="T11" fmla="*/ 16 h 132"/>
              <a:gd name="T12" fmla="*/ 43 w 88"/>
              <a:gd name="T13" fmla="*/ 132 h 132"/>
              <a:gd name="T14" fmla="*/ 43 w 88"/>
              <a:gd name="T15" fmla="*/ 132 h 132"/>
              <a:gd name="T16" fmla="*/ 12 w 88"/>
              <a:gd name="T17" fmla="*/ 116 h 132"/>
              <a:gd name="T18" fmla="*/ 0 w 88"/>
              <a:gd name="T19" fmla="*/ 68 h 132"/>
              <a:gd name="T20" fmla="*/ 12 w 88"/>
              <a:gd name="T21" fmla="*/ 17 h 132"/>
              <a:gd name="T22" fmla="*/ 46 w 88"/>
              <a:gd name="T23" fmla="*/ 0 h 132"/>
              <a:gd name="T24" fmla="*/ 88 w 88"/>
              <a:gd name="T25" fmla="*/ 65 h 132"/>
              <a:gd name="T26" fmla="*/ 76 w 88"/>
              <a:gd name="T27" fmla="*/ 115 h 132"/>
              <a:gd name="T28" fmla="*/ 43 w 88"/>
              <a:gd name="T2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45" y="16"/>
                </a:moveTo>
                <a:cubicBezTo>
                  <a:pt x="45" y="16"/>
                  <a:pt x="45" y="16"/>
                  <a:pt x="45" y="16"/>
                </a:cubicBezTo>
                <a:cubicBezTo>
                  <a:pt x="29" y="16"/>
                  <a:pt x="22" y="33"/>
                  <a:pt x="22" y="67"/>
                </a:cubicBezTo>
                <a:cubicBezTo>
                  <a:pt x="22" y="100"/>
                  <a:pt x="29" y="116"/>
                  <a:pt x="45" y="116"/>
                </a:cubicBezTo>
                <a:cubicBezTo>
                  <a:pt x="60" y="116"/>
                  <a:pt x="67" y="99"/>
                  <a:pt x="67" y="67"/>
                </a:cubicBezTo>
                <a:cubicBezTo>
                  <a:pt x="67" y="33"/>
                  <a:pt x="60" y="16"/>
                  <a:pt x="45" y="16"/>
                </a:cubicBezTo>
                <a:close/>
                <a:moveTo>
                  <a:pt x="43" y="132"/>
                </a:moveTo>
                <a:cubicBezTo>
                  <a:pt x="43" y="132"/>
                  <a:pt x="43" y="132"/>
                  <a:pt x="43" y="132"/>
                </a:cubicBezTo>
                <a:cubicBezTo>
                  <a:pt x="29" y="132"/>
                  <a:pt x="19" y="127"/>
                  <a:pt x="12" y="116"/>
                </a:cubicBezTo>
                <a:cubicBezTo>
                  <a:pt x="4" y="105"/>
                  <a:pt x="0" y="89"/>
                  <a:pt x="0" y="68"/>
                </a:cubicBezTo>
                <a:cubicBezTo>
                  <a:pt x="0" y="46"/>
                  <a:pt x="4" y="29"/>
                  <a:pt x="12" y="17"/>
                </a:cubicBezTo>
                <a:cubicBezTo>
                  <a:pt x="20" y="5"/>
                  <a:pt x="31" y="0"/>
                  <a:pt x="46" y="0"/>
                </a:cubicBezTo>
                <a:cubicBezTo>
                  <a:pt x="74" y="0"/>
                  <a:pt x="88" y="21"/>
                  <a:pt x="88" y="65"/>
                </a:cubicBezTo>
                <a:cubicBezTo>
                  <a:pt x="88" y="87"/>
                  <a:pt x="84" y="104"/>
                  <a:pt x="76" y="115"/>
                </a:cubicBezTo>
                <a:cubicBezTo>
                  <a:pt x="68" y="126"/>
                  <a:pt x="57" y="132"/>
                  <a:pt x="43" y="132"/>
                </a:cubicBez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3"/>
          <p:cNvSpPr>
            <a:spLocks noEditPoints="1"/>
          </p:cNvSpPr>
          <p:nvPr/>
        </p:nvSpPr>
        <p:spPr bwMode="auto">
          <a:xfrm>
            <a:off x="8669334" y="5554088"/>
            <a:ext cx="488967" cy="736079"/>
          </a:xfrm>
          <a:custGeom>
            <a:avLst/>
            <a:gdLst>
              <a:gd name="T0" fmla="*/ 45 w 88"/>
              <a:gd name="T1" fmla="*/ 16 h 132"/>
              <a:gd name="T2" fmla="*/ 45 w 88"/>
              <a:gd name="T3" fmla="*/ 16 h 132"/>
              <a:gd name="T4" fmla="*/ 21 w 88"/>
              <a:gd name="T5" fmla="*/ 67 h 132"/>
              <a:gd name="T6" fmla="*/ 44 w 88"/>
              <a:gd name="T7" fmla="*/ 116 h 132"/>
              <a:gd name="T8" fmla="*/ 67 w 88"/>
              <a:gd name="T9" fmla="*/ 67 h 132"/>
              <a:gd name="T10" fmla="*/ 45 w 88"/>
              <a:gd name="T11" fmla="*/ 16 h 132"/>
              <a:gd name="T12" fmla="*/ 43 w 88"/>
              <a:gd name="T13" fmla="*/ 132 h 132"/>
              <a:gd name="T14" fmla="*/ 43 w 88"/>
              <a:gd name="T15" fmla="*/ 132 h 132"/>
              <a:gd name="T16" fmla="*/ 11 w 88"/>
              <a:gd name="T17" fmla="*/ 116 h 132"/>
              <a:gd name="T18" fmla="*/ 0 w 88"/>
              <a:gd name="T19" fmla="*/ 68 h 132"/>
              <a:gd name="T20" fmla="*/ 12 w 88"/>
              <a:gd name="T21" fmla="*/ 17 h 132"/>
              <a:gd name="T22" fmla="*/ 46 w 88"/>
              <a:gd name="T23" fmla="*/ 0 h 132"/>
              <a:gd name="T24" fmla="*/ 88 w 88"/>
              <a:gd name="T25" fmla="*/ 65 h 132"/>
              <a:gd name="T26" fmla="*/ 76 w 88"/>
              <a:gd name="T27" fmla="*/ 115 h 132"/>
              <a:gd name="T28" fmla="*/ 43 w 88"/>
              <a:gd name="T2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45" y="16"/>
                </a:moveTo>
                <a:cubicBezTo>
                  <a:pt x="45" y="16"/>
                  <a:pt x="45" y="16"/>
                  <a:pt x="45" y="16"/>
                </a:cubicBezTo>
                <a:cubicBezTo>
                  <a:pt x="29" y="16"/>
                  <a:pt x="21" y="33"/>
                  <a:pt x="21" y="67"/>
                </a:cubicBezTo>
                <a:cubicBezTo>
                  <a:pt x="21" y="100"/>
                  <a:pt x="29" y="116"/>
                  <a:pt x="44" y="116"/>
                </a:cubicBezTo>
                <a:cubicBezTo>
                  <a:pt x="59" y="116"/>
                  <a:pt x="67" y="99"/>
                  <a:pt x="67" y="67"/>
                </a:cubicBezTo>
                <a:cubicBezTo>
                  <a:pt x="67" y="33"/>
                  <a:pt x="59" y="16"/>
                  <a:pt x="45" y="16"/>
                </a:cubicBezTo>
                <a:close/>
                <a:moveTo>
                  <a:pt x="43" y="132"/>
                </a:moveTo>
                <a:cubicBezTo>
                  <a:pt x="43" y="132"/>
                  <a:pt x="43" y="132"/>
                  <a:pt x="43" y="132"/>
                </a:cubicBezTo>
                <a:cubicBezTo>
                  <a:pt x="29" y="132"/>
                  <a:pt x="19" y="127"/>
                  <a:pt x="11" y="116"/>
                </a:cubicBezTo>
                <a:cubicBezTo>
                  <a:pt x="4" y="105"/>
                  <a:pt x="0" y="89"/>
                  <a:pt x="0" y="68"/>
                </a:cubicBezTo>
                <a:cubicBezTo>
                  <a:pt x="0" y="46"/>
                  <a:pt x="4" y="29"/>
                  <a:pt x="12" y="17"/>
                </a:cubicBezTo>
                <a:cubicBezTo>
                  <a:pt x="20" y="5"/>
                  <a:pt x="31" y="0"/>
                  <a:pt x="46" y="0"/>
                </a:cubicBezTo>
                <a:cubicBezTo>
                  <a:pt x="74" y="0"/>
                  <a:pt x="88" y="21"/>
                  <a:pt x="88" y="65"/>
                </a:cubicBezTo>
                <a:cubicBezTo>
                  <a:pt x="88" y="87"/>
                  <a:pt x="84" y="104"/>
                  <a:pt x="76" y="115"/>
                </a:cubicBezTo>
                <a:cubicBezTo>
                  <a:pt x="68" y="126"/>
                  <a:pt x="57" y="132"/>
                  <a:pt x="43" y="132"/>
                </a:cubicBez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5"/>
          <p:cNvSpPr>
            <a:spLocks/>
          </p:cNvSpPr>
          <p:nvPr/>
        </p:nvSpPr>
        <p:spPr bwMode="auto">
          <a:xfrm>
            <a:off x="9153044" y="3934714"/>
            <a:ext cx="780771" cy="2147773"/>
          </a:xfrm>
          <a:custGeom>
            <a:avLst/>
            <a:gdLst>
              <a:gd name="T0" fmla="*/ 140 w 140"/>
              <a:gd name="T1" fmla="*/ 0 h 385"/>
              <a:gd name="T2" fmla="*/ 140 w 140"/>
              <a:gd name="T3" fmla="*/ 0 h 385"/>
              <a:gd name="T4" fmla="*/ 140 w 140"/>
              <a:gd name="T5" fmla="*/ 385 h 385"/>
              <a:gd name="T6" fmla="*/ 79 w 140"/>
              <a:gd name="T7" fmla="*/ 385 h 385"/>
              <a:gd name="T8" fmla="*/ 79 w 140"/>
              <a:gd name="T9" fmla="*/ 74 h 385"/>
              <a:gd name="T10" fmla="*/ 43 w 140"/>
              <a:gd name="T11" fmla="*/ 95 h 385"/>
              <a:gd name="T12" fmla="*/ 0 w 140"/>
              <a:gd name="T13" fmla="*/ 109 h 385"/>
              <a:gd name="T14" fmla="*/ 0 w 140"/>
              <a:gd name="T15" fmla="*/ 57 h 385"/>
              <a:gd name="T16" fmla="*/ 29 w 140"/>
              <a:gd name="T17" fmla="*/ 47 h 385"/>
              <a:gd name="T18" fmla="*/ 57 w 140"/>
              <a:gd name="T19" fmla="*/ 34 h 385"/>
              <a:gd name="T20" fmla="*/ 85 w 140"/>
              <a:gd name="T21" fmla="*/ 19 h 385"/>
              <a:gd name="T22" fmla="*/ 114 w 140"/>
              <a:gd name="T23" fmla="*/ 0 h 385"/>
              <a:gd name="T24" fmla="*/ 140 w 140"/>
              <a:gd name="T25" fmla="*/ 0 h 385"/>
              <a:gd name="T26" fmla="*/ 140 w 140"/>
              <a:gd name="T2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0" h="385">
                <a:moveTo>
                  <a:pt x="140" y="0"/>
                </a:moveTo>
                <a:cubicBezTo>
                  <a:pt x="140" y="0"/>
                  <a:pt x="140" y="0"/>
                  <a:pt x="140" y="0"/>
                </a:cubicBezTo>
                <a:cubicBezTo>
                  <a:pt x="140" y="385"/>
                  <a:pt x="140" y="385"/>
                  <a:pt x="140" y="385"/>
                </a:cubicBezTo>
                <a:cubicBezTo>
                  <a:pt x="79" y="385"/>
                  <a:pt x="79" y="385"/>
                  <a:pt x="79" y="385"/>
                </a:cubicBezTo>
                <a:cubicBezTo>
                  <a:pt x="79" y="74"/>
                  <a:pt x="79" y="74"/>
                  <a:pt x="79" y="74"/>
                </a:cubicBezTo>
                <a:cubicBezTo>
                  <a:pt x="68" y="82"/>
                  <a:pt x="56" y="89"/>
                  <a:pt x="43" y="95"/>
                </a:cubicBezTo>
                <a:cubicBezTo>
                  <a:pt x="31" y="100"/>
                  <a:pt x="16" y="105"/>
                  <a:pt x="0" y="109"/>
                </a:cubicBezTo>
                <a:cubicBezTo>
                  <a:pt x="0" y="57"/>
                  <a:pt x="0" y="57"/>
                  <a:pt x="0" y="57"/>
                </a:cubicBezTo>
                <a:cubicBezTo>
                  <a:pt x="10" y="54"/>
                  <a:pt x="20" y="50"/>
                  <a:pt x="29" y="47"/>
                </a:cubicBezTo>
                <a:cubicBezTo>
                  <a:pt x="39" y="43"/>
                  <a:pt x="48" y="39"/>
                  <a:pt x="57" y="34"/>
                </a:cubicBezTo>
                <a:cubicBezTo>
                  <a:pt x="67" y="30"/>
                  <a:pt x="76" y="25"/>
                  <a:pt x="85" y="19"/>
                </a:cubicBezTo>
                <a:cubicBezTo>
                  <a:pt x="95" y="13"/>
                  <a:pt x="104" y="7"/>
                  <a:pt x="114" y="0"/>
                </a:cubicBezTo>
                <a:cubicBezTo>
                  <a:pt x="140" y="0"/>
                  <a:pt x="140" y="0"/>
                  <a:pt x="140" y="0"/>
                </a:cubicBezTo>
                <a:cubicBezTo>
                  <a:pt x="140" y="0"/>
                  <a:pt x="140" y="0"/>
                  <a:pt x="140" y="0"/>
                </a:cubicBez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6"/>
          <p:cNvSpPr>
            <a:spLocks noEditPoints="1"/>
          </p:cNvSpPr>
          <p:nvPr/>
        </p:nvSpPr>
        <p:spPr bwMode="auto">
          <a:xfrm>
            <a:off x="10141493" y="3908425"/>
            <a:ext cx="1527366" cy="2308134"/>
          </a:xfrm>
          <a:custGeom>
            <a:avLst/>
            <a:gdLst>
              <a:gd name="T0" fmla="*/ 139 w 274"/>
              <a:gd name="T1" fmla="*/ 52 h 414"/>
              <a:gd name="T2" fmla="*/ 139 w 274"/>
              <a:gd name="T3" fmla="*/ 52 h 414"/>
              <a:gd name="T4" fmla="*/ 66 w 274"/>
              <a:gd name="T5" fmla="*/ 212 h 414"/>
              <a:gd name="T6" fmla="*/ 137 w 274"/>
              <a:gd name="T7" fmla="*/ 363 h 414"/>
              <a:gd name="T8" fmla="*/ 208 w 274"/>
              <a:gd name="T9" fmla="*/ 210 h 414"/>
              <a:gd name="T10" fmla="*/ 139 w 274"/>
              <a:gd name="T11" fmla="*/ 52 h 414"/>
              <a:gd name="T12" fmla="*/ 132 w 274"/>
              <a:gd name="T13" fmla="*/ 414 h 414"/>
              <a:gd name="T14" fmla="*/ 132 w 274"/>
              <a:gd name="T15" fmla="*/ 414 h 414"/>
              <a:gd name="T16" fmla="*/ 35 w 274"/>
              <a:gd name="T17" fmla="*/ 363 h 414"/>
              <a:gd name="T18" fmla="*/ 0 w 274"/>
              <a:gd name="T19" fmla="*/ 215 h 414"/>
              <a:gd name="T20" fmla="*/ 36 w 274"/>
              <a:gd name="T21" fmla="*/ 55 h 414"/>
              <a:gd name="T22" fmla="*/ 142 w 274"/>
              <a:gd name="T23" fmla="*/ 0 h 414"/>
              <a:gd name="T24" fmla="*/ 274 w 274"/>
              <a:gd name="T25" fmla="*/ 205 h 414"/>
              <a:gd name="T26" fmla="*/ 237 w 274"/>
              <a:gd name="T27" fmla="*/ 361 h 414"/>
              <a:gd name="T28" fmla="*/ 132 w 274"/>
              <a:gd name="T29" fmla="*/ 41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414">
                <a:moveTo>
                  <a:pt x="139" y="52"/>
                </a:moveTo>
                <a:cubicBezTo>
                  <a:pt x="139" y="52"/>
                  <a:pt x="139" y="52"/>
                  <a:pt x="139" y="52"/>
                </a:cubicBezTo>
                <a:cubicBezTo>
                  <a:pt x="90" y="52"/>
                  <a:pt x="66" y="105"/>
                  <a:pt x="66" y="212"/>
                </a:cubicBezTo>
                <a:cubicBezTo>
                  <a:pt x="66" y="313"/>
                  <a:pt x="90" y="363"/>
                  <a:pt x="137" y="363"/>
                </a:cubicBezTo>
                <a:cubicBezTo>
                  <a:pt x="184" y="363"/>
                  <a:pt x="208" y="312"/>
                  <a:pt x="208" y="210"/>
                </a:cubicBezTo>
                <a:cubicBezTo>
                  <a:pt x="208" y="104"/>
                  <a:pt x="185" y="52"/>
                  <a:pt x="139" y="52"/>
                </a:cubicBezTo>
                <a:close/>
                <a:moveTo>
                  <a:pt x="132" y="414"/>
                </a:moveTo>
                <a:cubicBezTo>
                  <a:pt x="132" y="414"/>
                  <a:pt x="132" y="414"/>
                  <a:pt x="132" y="414"/>
                </a:cubicBezTo>
                <a:cubicBezTo>
                  <a:pt x="91" y="414"/>
                  <a:pt x="58" y="397"/>
                  <a:pt x="35" y="363"/>
                </a:cubicBezTo>
                <a:cubicBezTo>
                  <a:pt x="11" y="329"/>
                  <a:pt x="0" y="280"/>
                  <a:pt x="0" y="215"/>
                </a:cubicBezTo>
                <a:cubicBezTo>
                  <a:pt x="0" y="144"/>
                  <a:pt x="12" y="91"/>
                  <a:pt x="36" y="55"/>
                </a:cubicBezTo>
                <a:cubicBezTo>
                  <a:pt x="61" y="18"/>
                  <a:pt x="96" y="0"/>
                  <a:pt x="142" y="0"/>
                </a:cubicBezTo>
                <a:cubicBezTo>
                  <a:pt x="230" y="0"/>
                  <a:pt x="274" y="68"/>
                  <a:pt x="274" y="205"/>
                </a:cubicBezTo>
                <a:cubicBezTo>
                  <a:pt x="274" y="273"/>
                  <a:pt x="262" y="325"/>
                  <a:pt x="237" y="361"/>
                </a:cubicBezTo>
                <a:cubicBezTo>
                  <a:pt x="212" y="396"/>
                  <a:pt x="177" y="414"/>
                  <a:pt x="132" y="414"/>
                </a:cubicBez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9"/>
          <p:cNvSpPr>
            <a:spLocks/>
          </p:cNvSpPr>
          <p:nvPr/>
        </p:nvSpPr>
        <p:spPr bwMode="auto">
          <a:xfrm>
            <a:off x="11873908" y="4074044"/>
            <a:ext cx="318092" cy="1997930"/>
          </a:xfrm>
          <a:custGeom>
            <a:avLst/>
            <a:gdLst>
              <a:gd name="T0" fmla="*/ 36 w 57"/>
              <a:gd name="T1" fmla="*/ 25 h 358"/>
              <a:gd name="T2" fmla="*/ 36 w 57"/>
              <a:gd name="T3" fmla="*/ 25 h 358"/>
              <a:gd name="T4" fmla="*/ 0 w 57"/>
              <a:gd name="T5" fmla="*/ 185 h 358"/>
              <a:gd name="T6" fmla="*/ 35 w 57"/>
              <a:gd name="T7" fmla="*/ 333 h 358"/>
              <a:gd name="T8" fmla="*/ 57 w 57"/>
              <a:gd name="T9" fmla="*/ 358 h 358"/>
              <a:gd name="T10" fmla="*/ 57 w 57"/>
              <a:gd name="T11" fmla="*/ 0 h 358"/>
              <a:gd name="T12" fmla="*/ 36 w 57"/>
              <a:gd name="T13" fmla="*/ 25 h 358"/>
            </a:gdLst>
            <a:ahLst/>
            <a:cxnLst>
              <a:cxn ang="0">
                <a:pos x="T0" y="T1"/>
              </a:cxn>
              <a:cxn ang="0">
                <a:pos x="T2" y="T3"/>
              </a:cxn>
              <a:cxn ang="0">
                <a:pos x="T4" y="T5"/>
              </a:cxn>
              <a:cxn ang="0">
                <a:pos x="T6" y="T7"/>
              </a:cxn>
              <a:cxn ang="0">
                <a:pos x="T8" y="T9"/>
              </a:cxn>
              <a:cxn ang="0">
                <a:pos x="T10" y="T11"/>
              </a:cxn>
              <a:cxn ang="0">
                <a:pos x="T12" y="T13"/>
              </a:cxn>
            </a:cxnLst>
            <a:rect l="0" t="0" r="r" b="b"/>
            <a:pathLst>
              <a:path w="57" h="358">
                <a:moveTo>
                  <a:pt x="36" y="25"/>
                </a:moveTo>
                <a:cubicBezTo>
                  <a:pt x="36" y="25"/>
                  <a:pt x="36" y="25"/>
                  <a:pt x="36" y="25"/>
                </a:cubicBezTo>
                <a:cubicBezTo>
                  <a:pt x="12" y="61"/>
                  <a:pt x="0" y="114"/>
                  <a:pt x="0" y="185"/>
                </a:cubicBezTo>
                <a:cubicBezTo>
                  <a:pt x="0" y="250"/>
                  <a:pt x="11" y="299"/>
                  <a:pt x="35" y="333"/>
                </a:cubicBezTo>
                <a:cubicBezTo>
                  <a:pt x="42" y="343"/>
                  <a:pt x="49" y="351"/>
                  <a:pt x="57" y="358"/>
                </a:cubicBezTo>
                <a:cubicBezTo>
                  <a:pt x="57" y="0"/>
                  <a:pt x="57" y="0"/>
                  <a:pt x="57" y="0"/>
                </a:cubicBezTo>
                <a:cubicBezTo>
                  <a:pt x="50" y="7"/>
                  <a:pt x="43" y="15"/>
                  <a:pt x="36" y="25"/>
                </a:cubicBez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27"/>
          <p:cNvSpPr>
            <a:spLocks/>
          </p:cNvSpPr>
          <p:nvPr/>
        </p:nvSpPr>
        <p:spPr bwMode="auto">
          <a:xfrm>
            <a:off x="9050581" y="991314"/>
            <a:ext cx="783866" cy="511217"/>
          </a:xfrm>
          <a:custGeom>
            <a:avLst/>
            <a:gdLst>
              <a:gd name="T0" fmla="*/ 165 w 197"/>
              <a:gd name="T1" fmla="*/ 56 h 129"/>
              <a:gd name="T2" fmla="*/ 165 w 197"/>
              <a:gd name="T3" fmla="*/ 54 h 129"/>
              <a:gd name="T4" fmla="*/ 111 w 197"/>
              <a:gd name="T5" fmla="*/ 0 h 129"/>
              <a:gd name="T6" fmla="*/ 66 w 197"/>
              <a:gd name="T7" fmla="*/ 24 h 129"/>
              <a:gd name="T8" fmla="*/ 51 w 197"/>
              <a:gd name="T9" fmla="*/ 20 h 129"/>
              <a:gd name="T10" fmla="*/ 34 w 197"/>
              <a:gd name="T11" fmla="*/ 25 h 129"/>
              <a:gd name="T12" fmla="*/ 20 w 197"/>
              <a:gd name="T13" fmla="*/ 50 h 129"/>
              <a:gd name="T14" fmla="*/ 0 w 197"/>
              <a:gd name="T15" fmla="*/ 86 h 129"/>
              <a:gd name="T16" fmla="*/ 38 w 197"/>
              <a:gd name="T17" fmla="*/ 129 h 129"/>
              <a:gd name="T18" fmla="*/ 43 w 197"/>
              <a:gd name="T19" fmla="*/ 129 h 129"/>
              <a:gd name="T20" fmla="*/ 47 w 197"/>
              <a:gd name="T21" fmla="*/ 129 h 129"/>
              <a:gd name="T22" fmla="*/ 136 w 197"/>
              <a:gd name="T23" fmla="*/ 129 h 129"/>
              <a:gd name="T24" fmla="*/ 138 w 197"/>
              <a:gd name="T25" fmla="*/ 129 h 129"/>
              <a:gd name="T26" fmla="*/ 140 w 197"/>
              <a:gd name="T27" fmla="*/ 129 h 129"/>
              <a:gd name="T28" fmla="*/ 146 w 197"/>
              <a:gd name="T29" fmla="*/ 129 h 129"/>
              <a:gd name="T30" fmla="*/ 160 w 197"/>
              <a:gd name="T31" fmla="*/ 129 h 129"/>
              <a:gd name="T32" fmla="*/ 197 w 197"/>
              <a:gd name="T33" fmla="*/ 92 h 129"/>
              <a:gd name="T34" fmla="*/ 165 w 197"/>
              <a:gd name="T35" fmla="*/ 5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129">
                <a:moveTo>
                  <a:pt x="165" y="56"/>
                </a:moveTo>
                <a:cubicBezTo>
                  <a:pt x="165" y="56"/>
                  <a:pt x="165" y="54"/>
                  <a:pt x="165" y="54"/>
                </a:cubicBezTo>
                <a:cubicBezTo>
                  <a:pt x="165" y="24"/>
                  <a:pt x="141" y="0"/>
                  <a:pt x="111" y="0"/>
                </a:cubicBezTo>
                <a:cubicBezTo>
                  <a:pt x="92" y="0"/>
                  <a:pt x="76" y="9"/>
                  <a:pt x="66" y="24"/>
                </a:cubicBezTo>
                <a:cubicBezTo>
                  <a:pt x="62" y="21"/>
                  <a:pt x="57" y="20"/>
                  <a:pt x="51" y="20"/>
                </a:cubicBezTo>
                <a:cubicBezTo>
                  <a:pt x="45" y="20"/>
                  <a:pt x="39" y="22"/>
                  <a:pt x="34" y="25"/>
                </a:cubicBezTo>
                <a:cubicBezTo>
                  <a:pt x="25" y="31"/>
                  <a:pt x="20" y="40"/>
                  <a:pt x="20" y="50"/>
                </a:cubicBezTo>
                <a:cubicBezTo>
                  <a:pt x="8" y="58"/>
                  <a:pt x="0" y="71"/>
                  <a:pt x="0" y="86"/>
                </a:cubicBezTo>
                <a:cubicBezTo>
                  <a:pt x="0" y="108"/>
                  <a:pt x="17" y="126"/>
                  <a:pt x="38" y="129"/>
                </a:cubicBezTo>
                <a:cubicBezTo>
                  <a:pt x="40" y="129"/>
                  <a:pt x="41" y="129"/>
                  <a:pt x="43" y="129"/>
                </a:cubicBezTo>
                <a:cubicBezTo>
                  <a:pt x="44" y="129"/>
                  <a:pt x="46" y="129"/>
                  <a:pt x="47" y="129"/>
                </a:cubicBezTo>
                <a:cubicBezTo>
                  <a:pt x="67" y="129"/>
                  <a:pt x="114" y="129"/>
                  <a:pt x="136" y="129"/>
                </a:cubicBezTo>
                <a:cubicBezTo>
                  <a:pt x="136" y="129"/>
                  <a:pt x="137" y="129"/>
                  <a:pt x="138" y="129"/>
                </a:cubicBezTo>
                <a:cubicBezTo>
                  <a:pt x="140" y="129"/>
                  <a:pt x="140" y="129"/>
                  <a:pt x="140" y="129"/>
                </a:cubicBezTo>
                <a:cubicBezTo>
                  <a:pt x="141" y="129"/>
                  <a:pt x="144" y="129"/>
                  <a:pt x="146" y="129"/>
                </a:cubicBezTo>
                <a:cubicBezTo>
                  <a:pt x="160" y="129"/>
                  <a:pt x="160" y="129"/>
                  <a:pt x="160" y="129"/>
                </a:cubicBezTo>
                <a:cubicBezTo>
                  <a:pt x="181" y="129"/>
                  <a:pt x="197" y="112"/>
                  <a:pt x="197" y="92"/>
                </a:cubicBezTo>
                <a:cubicBezTo>
                  <a:pt x="197" y="74"/>
                  <a:pt x="183" y="59"/>
                  <a:pt x="165" y="56"/>
                </a:cubicBezTo>
                <a:close/>
              </a:path>
            </a:pathLst>
          </a:custGeom>
          <a:solidFill>
            <a:schemeClr val="bg2">
              <a:lumMod val="10000"/>
              <a:lumOff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64" name="Group 463"/>
          <p:cNvGrpSpPr/>
          <p:nvPr/>
        </p:nvGrpSpPr>
        <p:grpSpPr>
          <a:xfrm>
            <a:off x="8288023" y="1488731"/>
            <a:ext cx="329451" cy="610621"/>
            <a:chOff x="8865300" y="1613684"/>
            <a:chExt cx="329451" cy="610621"/>
          </a:xfrm>
        </p:grpSpPr>
        <p:sp>
          <p:nvSpPr>
            <p:cNvPr id="394" name="Freeform 316"/>
            <p:cNvSpPr>
              <a:spLocks/>
            </p:cNvSpPr>
            <p:nvPr/>
          </p:nvSpPr>
          <p:spPr bwMode="auto">
            <a:xfrm>
              <a:off x="9038546" y="1653445"/>
              <a:ext cx="11360" cy="119284"/>
            </a:xfrm>
            <a:custGeom>
              <a:avLst/>
              <a:gdLst>
                <a:gd name="T0" fmla="*/ 1 w 3"/>
                <a:gd name="T1" fmla="*/ 0 h 30"/>
                <a:gd name="T2" fmla="*/ 3 w 3"/>
                <a:gd name="T3" fmla="*/ 1 h 30"/>
                <a:gd name="T4" fmla="*/ 3 w 3"/>
                <a:gd name="T5" fmla="*/ 29 h 30"/>
                <a:gd name="T6" fmla="*/ 1 w 3"/>
                <a:gd name="T7" fmla="*/ 30 h 30"/>
                <a:gd name="T8" fmla="*/ 0 w 3"/>
                <a:gd name="T9" fmla="*/ 29 h 30"/>
                <a:gd name="T10" fmla="*/ 0 w 3"/>
                <a:gd name="T11" fmla="*/ 1 h 30"/>
                <a:gd name="T12" fmla="*/ 1 w 3"/>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 h="30">
                  <a:moveTo>
                    <a:pt x="1" y="0"/>
                  </a:moveTo>
                  <a:cubicBezTo>
                    <a:pt x="2" y="0"/>
                    <a:pt x="3" y="1"/>
                    <a:pt x="3" y="1"/>
                  </a:cubicBezTo>
                  <a:cubicBezTo>
                    <a:pt x="3" y="29"/>
                    <a:pt x="3" y="29"/>
                    <a:pt x="3" y="29"/>
                  </a:cubicBezTo>
                  <a:cubicBezTo>
                    <a:pt x="3" y="30"/>
                    <a:pt x="2" y="30"/>
                    <a:pt x="1" y="30"/>
                  </a:cubicBezTo>
                  <a:cubicBezTo>
                    <a:pt x="1" y="30"/>
                    <a:pt x="0" y="30"/>
                    <a:pt x="0" y="29"/>
                  </a:cubicBezTo>
                  <a:cubicBezTo>
                    <a:pt x="0" y="1"/>
                    <a:pt x="0" y="1"/>
                    <a:pt x="0" y="1"/>
                  </a:cubicBezTo>
                  <a:cubicBezTo>
                    <a:pt x="0" y="1"/>
                    <a:pt x="1" y="0"/>
                    <a:pt x="1" y="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17"/>
            <p:cNvSpPr>
              <a:spLocks/>
            </p:cNvSpPr>
            <p:nvPr/>
          </p:nvSpPr>
          <p:spPr bwMode="auto">
            <a:xfrm>
              <a:off x="9018665" y="1613684"/>
              <a:ext cx="8521" cy="159045"/>
            </a:xfrm>
            <a:custGeom>
              <a:avLst/>
              <a:gdLst>
                <a:gd name="T0" fmla="*/ 1 w 2"/>
                <a:gd name="T1" fmla="*/ 0 h 40"/>
                <a:gd name="T2" fmla="*/ 2 w 2"/>
                <a:gd name="T3" fmla="*/ 1 h 40"/>
                <a:gd name="T4" fmla="*/ 2 w 2"/>
                <a:gd name="T5" fmla="*/ 39 h 40"/>
                <a:gd name="T6" fmla="*/ 1 w 2"/>
                <a:gd name="T7" fmla="*/ 40 h 40"/>
                <a:gd name="T8" fmla="*/ 0 w 2"/>
                <a:gd name="T9" fmla="*/ 39 h 40"/>
                <a:gd name="T10" fmla="*/ 0 w 2"/>
                <a:gd name="T11" fmla="*/ 1 h 40"/>
                <a:gd name="T12" fmla="*/ 1 w 2"/>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2" h="40">
                  <a:moveTo>
                    <a:pt x="1" y="0"/>
                  </a:moveTo>
                  <a:cubicBezTo>
                    <a:pt x="2" y="0"/>
                    <a:pt x="2" y="1"/>
                    <a:pt x="2" y="1"/>
                  </a:cubicBezTo>
                  <a:cubicBezTo>
                    <a:pt x="2" y="39"/>
                    <a:pt x="2" y="39"/>
                    <a:pt x="2" y="39"/>
                  </a:cubicBezTo>
                  <a:cubicBezTo>
                    <a:pt x="2" y="40"/>
                    <a:pt x="2" y="40"/>
                    <a:pt x="1" y="40"/>
                  </a:cubicBezTo>
                  <a:cubicBezTo>
                    <a:pt x="1" y="40"/>
                    <a:pt x="0" y="40"/>
                    <a:pt x="0" y="39"/>
                  </a:cubicBezTo>
                  <a:cubicBezTo>
                    <a:pt x="0" y="1"/>
                    <a:pt x="0" y="1"/>
                    <a:pt x="0" y="1"/>
                  </a:cubicBezTo>
                  <a:cubicBezTo>
                    <a:pt x="0" y="1"/>
                    <a:pt x="1" y="0"/>
                    <a:pt x="1" y="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18"/>
            <p:cNvSpPr>
              <a:spLocks/>
            </p:cNvSpPr>
            <p:nvPr/>
          </p:nvSpPr>
          <p:spPr bwMode="auto">
            <a:xfrm>
              <a:off x="8998785" y="1653445"/>
              <a:ext cx="8521" cy="119284"/>
            </a:xfrm>
            <a:custGeom>
              <a:avLst/>
              <a:gdLst>
                <a:gd name="T0" fmla="*/ 1 w 2"/>
                <a:gd name="T1" fmla="*/ 0 h 30"/>
                <a:gd name="T2" fmla="*/ 2 w 2"/>
                <a:gd name="T3" fmla="*/ 1 h 30"/>
                <a:gd name="T4" fmla="*/ 2 w 2"/>
                <a:gd name="T5" fmla="*/ 29 h 30"/>
                <a:gd name="T6" fmla="*/ 1 w 2"/>
                <a:gd name="T7" fmla="*/ 30 h 30"/>
                <a:gd name="T8" fmla="*/ 0 w 2"/>
                <a:gd name="T9" fmla="*/ 29 h 30"/>
                <a:gd name="T10" fmla="*/ 0 w 2"/>
                <a:gd name="T11" fmla="*/ 1 h 30"/>
                <a:gd name="T12" fmla="*/ 1 w 2"/>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2" h="30">
                  <a:moveTo>
                    <a:pt x="1" y="0"/>
                  </a:moveTo>
                  <a:cubicBezTo>
                    <a:pt x="2" y="0"/>
                    <a:pt x="2" y="1"/>
                    <a:pt x="2" y="1"/>
                  </a:cubicBezTo>
                  <a:cubicBezTo>
                    <a:pt x="2" y="29"/>
                    <a:pt x="2" y="29"/>
                    <a:pt x="2" y="29"/>
                  </a:cubicBezTo>
                  <a:cubicBezTo>
                    <a:pt x="2" y="30"/>
                    <a:pt x="2" y="30"/>
                    <a:pt x="1" y="30"/>
                  </a:cubicBezTo>
                  <a:cubicBezTo>
                    <a:pt x="0" y="30"/>
                    <a:pt x="0" y="30"/>
                    <a:pt x="0" y="29"/>
                  </a:cubicBezTo>
                  <a:cubicBezTo>
                    <a:pt x="0" y="1"/>
                    <a:pt x="0" y="1"/>
                    <a:pt x="0" y="1"/>
                  </a:cubicBezTo>
                  <a:cubicBezTo>
                    <a:pt x="0" y="1"/>
                    <a:pt x="0" y="0"/>
                    <a:pt x="1" y="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36"/>
            <p:cNvSpPr>
              <a:spLocks/>
            </p:cNvSpPr>
            <p:nvPr/>
          </p:nvSpPr>
          <p:spPr bwMode="auto">
            <a:xfrm>
              <a:off x="8865300" y="1892013"/>
              <a:ext cx="164725" cy="176086"/>
            </a:xfrm>
            <a:custGeom>
              <a:avLst/>
              <a:gdLst>
                <a:gd name="T0" fmla="*/ 41 w 42"/>
                <a:gd name="T1" fmla="*/ 44 h 44"/>
                <a:gd name="T2" fmla="*/ 40 w 42"/>
                <a:gd name="T3" fmla="*/ 44 h 44"/>
                <a:gd name="T4" fmla="*/ 0 w 42"/>
                <a:gd name="T5" fmla="*/ 1 h 44"/>
                <a:gd name="T6" fmla="*/ 0 w 42"/>
                <a:gd name="T7" fmla="*/ 0 h 44"/>
                <a:gd name="T8" fmla="*/ 1 w 42"/>
                <a:gd name="T9" fmla="*/ 0 h 44"/>
                <a:gd name="T10" fmla="*/ 42 w 42"/>
                <a:gd name="T11" fmla="*/ 42 h 44"/>
                <a:gd name="T12" fmla="*/ 42 w 42"/>
                <a:gd name="T13" fmla="*/ 44 h 44"/>
                <a:gd name="T14" fmla="*/ 41 w 42"/>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4">
                  <a:moveTo>
                    <a:pt x="41" y="44"/>
                  </a:moveTo>
                  <a:cubicBezTo>
                    <a:pt x="41" y="44"/>
                    <a:pt x="41" y="44"/>
                    <a:pt x="40" y="44"/>
                  </a:cubicBezTo>
                  <a:cubicBezTo>
                    <a:pt x="0" y="1"/>
                    <a:pt x="0" y="1"/>
                    <a:pt x="0" y="1"/>
                  </a:cubicBezTo>
                  <a:cubicBezTo>
                    <a:pt x="0" y="1"/>
                    <a:pt x="0" y="0"/>
                    <a:pt x="0" y="0"/>
                  </a:cubicBezTo>
                  <a:cubicBezTo>
                    <a:pt x="0" y="0"/>
                    <a:pt x="1" y="0"/>
                    <a:pt x="1" y="0"/>
                  </a:cubicBezTo>
                  <a:cubicBezTo>
                    <a:pt x="42" y="42"/>
                    <a:pt x="42" y="42"/>
                    <a:pt x="42" y="42"/>
                  </a:cubicBezTo>
                  <a:cubicBezTo>
                    <a:pt x="42" y="43"/>
                    <a:pt x="42" y="43"/>
                    <a:pt x="42" y="44"/>
                  </a:cubicBezTo>
                  <a:cubicBezTo>
                    <a:pt x="42" y="44"/>
                    <a:pt x="41" y="44"/>
                    <a:pt x="41" y="44"/>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37"/>
            <p:cNvSpPr>
              <a:spLocks/>
            </p:cNvSpPr>
            <p:nvPr/>
          </p:nvSpPr>
          <p:spPr bwMode="auto">
            <a:xfrm>
              <a:off x="8927782" y="1889172"/>
              <a:ext cx="102243" cy="178927"/>
            </a:xfrm>
            <a:custGeom>
              <a:avLst/>
              <a:gdLst>
                <a:gd name="T0" fmla="*/ 25 w 26"/>
                <a:gd name="T1" fmla="*/ 45 h 45"/>
                <a:gd name="T2" fmla="*/ 24 w 26"/>
                <a:gd name="T3" fmla="*/ 45 h 45"/>
                <a:gd name="T4" fmla="*/ 0 w 26"/>
                <a:gd name="T5" fmla="*/ 1 h 45"/>
                <a:gd name="T6" fmla="*/ 1 w 26"/>
                <a:gd name="T7" fmla="*/ 0 h 45"/>
                <a:gd name="T8" fmla="*/ 2 w 26"/>
                <a:gd name="T9" fmla="*/ 0 h 45"/>
                <a:gd name="T10" fmla="*/ 26 w 26"/>
                <a:gd name="T11" fmla="*/ 44 h 45"/>
                <a:gd name="T12" fmla="*/ 26 w 26"/>
                <a:gd name="T13" fmla="*/ 45 h 45"/>
                <a:gd name="T14" fmla="*/ 25 w 26"/>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5">
                  <a:moveTo>
                    <a:pt x="25" y="45"/>
                  </a:moveTo>
                  <a:cubicBezTo>
                    <a:pt x="25" y="45"/>
                    <a:pt x="24" y="45"/>
                    <a:pt x="24" y="45"/>
                  </a:cubicBezTo>
                  <a:cubicBezTo>
                    <a:pt x="0" y="1"/>
                    <a:pt x="0" y="1"/>
                    <a:pt x="0" y="1"/>
                  </a:cubicBezTo>
                  <a:cubicBezTo>
                    <a:pt x="0" y="1"/>
                    <a:pt x="0" y="0"/>
                    <a:pt x="1" y="0"/>
                  </a:cubicBezTo>
                  <a:cubicBezTo>
                    <a:pt x="1" y="0"/>
                    <a:pt x="2" y="0"/>
                    <a:pt x="2" y="0"/>
                  </a:cubicBezTo>
                  <a:cubicBezTo>
                    <a:pt x="26" y="44"/>
                    <a:pt x="26" y="44"/>
                    <a:pt x="26" y="44"/>
                  </a:cubicBezTo>
                  <a:cubicBezTo>
                    <a:pt x="26" y="44"/>
                    <a:pt x="26" y="45"/>
                    <a:pt x="26" y="45"/>
                  </a:cubicBezTo>
                  <a:cubicBezTo>
                    <a:pt x="25" y="45"/>
                    <a:pt x="25" y="45"/>
                    <a:pt x="25" y="45"/>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38"/>
            <p:cNvSpPr>
              <a:spLocks/>
            </p:cNvSpPr>
            <p:nvPr/>
          </p:nvSpPr>
          <p:spPr bwMode="auto">
            <a:xfrm>
              <a:off x="8990264" y="1889172"/>
              <a:ext cx="39761" cy="178927"/>
            </a:xfrm>
            <a:custGeom>
              <a:avLst/>
              <a:gdLst>
                <a:gd name="T0" fmla="*/ 9 w 10"/>
                <a:gd name="T1" fmla="*/ 45 h 45"/>
                <a:gd name="T2" fmla="*/ 8 w 10"/>
                <a:gd name="T3" fmla="*/ 44 h 45"/>
                <a:gd name="T4" fmla="*/ 0 w 10"/>
                <a:gd name="T5" fmla="*/ 1 h 45"/>
                <a:gd name="T6" fmla="*/ 1 w 10"/>
                <a:gd name="T7" fmla="*/ 0 h 45"/>
                <a:gd name="T8" fmla="*/ 2 w 10"/>
                <a:gd name="T9" fmla="*/ 0 h 45"/>
                <a:gd name="T10" fmla="*/ 10 w 10"/>
                <a:gd name="T11" fmla="*/ 44 h 45"/>
                <a:gd name="T12" fmla="*/ 9 w 10"/>
                <a:gd name="T13" fmla="*/ 45 h 45"/>
                <a:gd name="T14" fmla="*/ 9 w 10"/>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45">
                  <a:moveTo>
                    <a:pt x="9" y="45"/>
                  </a:moveTo>
                  <a:cubicBezTo>
                    <a:pt x="9" y="45"/>
                    <a:pt x="8" y="45"/>
                    <a:pt x="8" y="44"/>
                  </a:cubicBezTo>
                  <a:cubicBezTo>
                    <a:pt x="0" y="1"/>
                    <a:pt x="0" y="1"/>
                    <a:pt x="0" y="1"/>
                  </a:cubicBezTo>
                  <a:cubicBezTo>
                    <a:pt x="0" y="0"/>
                    <a:pt x="0" y="0"/>
                    <a:pt x="1" y="0"/>
                  </a:cubicBezTo>
                  <a:cubicBezTo>
                    <a:pt x="1" y="0"/>
                    <a:pt x="2" y="0"/>
                    <a:pt x="2" y="0"/>
                  </a:cubicBezTo>
                  <a:cubicBezTo>
                    <a:pt x="10" y="44"/>
                    <a:pt x="10" y="44"/>
                    <a:pt x="10" y="44"/>
                  </a:cubicBezTo>
                  <a:cubicBezTo>
                    <a:pt x="10" y="44"/>
                    <a:pt x="10" y="45"/>
                    <a:pt x="9" y="45"/>
                  </a:cubicBezTo>
                  <a:cubicBezTo>
                    <a:pt x="9" y="45"/>
                    <a:pt x="9" y="45"/>
                    <a:pt x="9" y="45"/>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39"/>
            <p:cNvSpPr>
              <a:spLocks/>
            </p:cNvSpPr>
            <p:nvPr/>
          </p:nvSpPr>
          <p:spPr bwMode="auto">
            <a:xfrm>
              <a:off x="9024345" y="1889172"/>
              <a:ext cx="39761" cy="178927"/>
            </a:xfrm>
            <a:custGeom>
              <a:avLst/>
              <a:gdLst>
                <a:gd name="T0" fmla="*/ 1 w 10"/>
                <a:gd name="T1" fmla="*/ 45 h 45"/>
                <a:gd name="T2" fmla="*/ 1 w 10"/>
                <a:gd name="T3" fmla="*/ 45 h 45"/>
                <a:gd name="T4" fmla="*/ 0 w 10"/>
                <a:gd name="T5" fmla="*/ 44 h 45"/>
                <a:gd name="T6" fmla="*/ 8 w 10"/>
                <a:gd name="T7" fmla="*/ 0 h 45"/>
                <a:gd name="T8" fmla="*/ 9 w 10"/>
                <a:gd name="T9" fmla="*/ 0 h 45"/>
                <a:gd name="T10" fmla="*/ 10 w 10"/>
                <a:gd name="T11" fmla="*/ 1 h 45"/>
                <a:gd name="T12" fmla="*/ 2 w 10"/>
                <a:gd name="T13" fmla="*/ 44 h 45"/>
                <a:gd name="T14" fmla="*/ 1 w 10"/>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45">
                  <a:moveTo>
                    <a:pt x="1" y="45"/>
                  </a:moveTo>
                  <a:cubicBezTo>
                    <a:pt x="1" y="45"/>
                    <a:pt x="1" y="45"/>
                    <a:pt x="1" y="45"/>
                  </a:cubicBezTo>
                  <a:cubicBezTo>
                    <a:pt x="0" y="45"/>
                    <a:pt x="0" y="44"/>
                    <a:pt x="0" y="44"/>
                  </a:cubicBezTo>
                  <a:cubicBezTo>
                    <a:pt x="8" y="0"/>
                    <a:pt x="8" y="0"/>
                    <a:pt x="8" y="0"/>
                  </a:cubicBezTo>
                  <a:cubicBezTo>
                    <a:pt x="8" y="0"/>
                    <a:pt x="9" y="0"/>
                    <a:pt x="9" y="0"/>
                  </a:cubicBezTo>
                  <a:cubicBezTo>
                    <a:pt x="10" y="0"/>
                    <a:pt x="10" y="0"/>
                    <a:pt x="10" y="1"/>
                  </a:cubicBezTo>
                  <a:cubicBezTo>
                    <a:pt x="2" y="44"/>
                    <a:pt x="2" y="44"/>
                    <a:pt x="2" y="44"/>
                  </a:cubicBezTo>
                  <a:cubicBezTo>
                    <a:pt x="2" y="45"/>
                    <a:pt x="2" y="45"/>
                    <a:pt x="1" y="45"/>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0"/>
            <p:cNvSpPr>
              <a:spLocks/>
            </p:cNvSpPr>
            <p:nvPr/>
          </p:nvSpPr>
          <p:spPr bwMode="auto">
            <a:xfrm>
              <a:off x="9024345" y="1889172"/>
              <a:ext cx="102243" cy="178927"/>
            </a:xfrm>
            <a:custGeom>
              <a:avLst/>
              <a:gdLst>
                <a:gd name="T0" fmla="*/ 1 w 26"/>
                <a:gd name="T1" fmla="*/ 45 h 45"/>
                <a:gd name="T2" fmla="*/ 1 w 26"/>
                <a:gd name="T3" fmla="*/ 45 h 45"/>
                <a:gd name="T4" fmla="*/ 0 w 26"/>
                <a:gd name="T5" fmla="*/ 44 h 45"/>
                <a:gd name="T6" fmla="*/ 24 w 26"/>
                <a:gd name="T7" fmla="*/ 0 h 45"/>
                <a:gd name="T8" fmla="*/ 26 w 26"/>
                <a:gd name="T9" fmla="*/ 0 h 45"/>
                <a:gd name="T10" fmla="*/ 26 w 26"/>
                <a:gd name="T11" fmla="*/ 1 h 45"/>
                <a:gd name="T12" fmla="*/ 2 w 26"/>
                <a:gd name="T13" fmla="*/ 45 h 45"/>
                <a:gd name="T14" fmla="*/ 1 w 26"/>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5">
                  <a:moveTo>
                    <a:pt x="1" y="45"/>
                  </a:moveTo>
                  <a:cubicBezTo>
                    <a:pt x="1" y="45"/>
                    <a:pt x="1" y="45"/>
                    <a:pt x="1" y="45"/>
                  </a:cubicBezTo>
                  <a:cubicBezTo>
                    <a:pt x="0" y="45"/>
                    <a:pt x="0" y="44"/>
                    <a:pt x="0" y="44"/>
                  </a:cubicBezTo>
                  <a:cubicBezTo>
                    <a:pt x="24" y="0"/>
                    <a:pt x="24" y="0"/>
                    <a:pt x="24" y="0"/>
                  </a:cubicBezTo>
                  <a:cubicBezTo>
                    <a:pt x="25" y="0"/>
                    <a:pt x="25" y="0"/>
                    <a:pt x="26" y="0"/>
                  </a:cubicBezTo>
                  <a:cubicBezTo>
                    <a:pt x="26" y="0"/>
                    <a:pt x="26" y="1"/>
                    <a:pt x="26" y="1"/>
                  </a:cubicBezTo>
                  <a:cubicBezTo>
                    <a:pt x="2" y="45"/>
                    <a:pt x="2" y="45"/>
                    <a:pt x="2" y="45"/>
                  </a:cubicBezTo>
                  <a:cubicBezTo>
                    <a:pt x="2" y="45"/>
                    <a:pt x="1" y="45"/>
                    <a:pt x="1" y="45"/>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1"/>
            <p:cNvSpPr>
              <a:spLocks/>
            </p:cNvSpPr>
            <p:nvPr/>
          </p:nvSpPr>
          <p:spPr bwMode="auto">
            <a:xfrm>
              <a:off x="9024345" y="1892013"/>
              <a:ext cx="170406" cy="176086"/>
            </a:xfrm>
            <a:custGeom>
              <a:avLst/>
              <a:gdLst>
                <a:gd name="T0" fmla="*/ 1 w 43"/>
                <a:gd name="T1" fmla="*/ 44 h 44"/>
                <a:gd name="T2" fmla="*/ 0 w 43"/>
                <a:gd name="T3" fmla="*/ 44 h 44"/>
                <a:gd name="T4" fmla="*/ 0 w 43"/>
                <a:gd name="T5" fmla="*/ 42 h 44"/>
                <a:gd name="T6" fmla="*/ 41 w 43"/>
                <a:gd name="T7" fmla="*/ 0 h 44"/>
                <a:gd name="T8" fmla="*/ 42 w 43"/>
                <a:gd name="T9" fmla="*/ 0 h 44"/>
                <a:gd name="T10" fmla="*/ 42 w 43"/>
                <a:gd name="T11" fmla="*/ 1 h 44"/>
                <a:gd name="T12" fmla="*/ 2 w 43"/>
                <a:gd name="T13" fmla="*/ 44 h 44"/>
                <a:gd name="T14" fmla="*/ 1 w 43"/>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44">
                  <a:moveTo>
                    <a:pt x="1" y="44"/>
                  </a:moveTo>
                  <a:cubicBezTo>
                    <a:pt x="1" y="44"/>
                    <a:pt x="1" y="44"/>
                    <a:pt x="0" y="44"/>
                  </a:cubicBezTo>
                  <a:cubicBezTo>
                    <a:pt x="0" y="43"/>
                    <a:pt x="0" y="43"/>
                    <a:pt x="0" y="42"/>
                  </a:cubicBezTo>
                  <a:cubicBezTo>
                    <a:pt x="41" y="0"/>
                    <a:pt x="41" y="0"/>
                    <a:pt x="41" y="0"/>
                  </a:cubicBezTo>
                  <a:cubicBezTo>
                    <a:pt x="41" y="0"/>
                    <a:pt x="42" y="0"/>
                    <a:pt x="42" y="0"/>
                  </a:cubicBezTo>
                  <a:cubicBezTo>
                    <a:pt x="43" y="0"/>
                    <a:pt x="43" y="1"/>
                    <a:pt x="42" y="1"/>
                  </a:cubicBezTo>
                  <a:cubicBezTo>
                    <a:pt x="2" y="44"/>
                    <a:pt x="2" y="44"/>
                    <a:pt x="2" y="44"/>
                  </a:cubicBezTo>
                  <a:cubicBezTo>
                    <a:pt x="2" y="44"/>
                    <a:pt x="1" y="44"/>
                    <a:pt x="1" y="44"/>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42"/>
            <p:cNvSpPr>
              <a:spLocks noEditPoints="1"/>
            </p:cNvSpPr>
            <p:nvPr/>
          </p:nvSpPr>
          <p:spPr bwMode="auto">
            <a:xfrm>
              <a:off x="8959024" y="2068099"/>
              <a:ext cx="136325" cy="156206"/>
            </a:xfrm>
            <a:custGeom>
              <a:avLst/>
              <a:gdLst>
                <a:gd name="T0" fmla="*/ 17 w 34"/>
                <a:gd name="T1" fmla="*/ 2 h 39"/>
                <a:gd name="T2" fmla="*/ 31 w 34"/>
                <a:gd name="T3" fmla="*/ 6 h 39"/>
                <a:gd name="T4" fmla="*/ 17 w 34"/>
                <a:gd name="T5" fmla="*/ 10 h 39"/>
                <a:gd name="T6" fmla="*/ 3 w 34"/>
                <a:gd name="T7" fmla="*/ 6 h 39"/>
                <a:gd name="T8" fmla="*/ 17 w 34"/>
                <a:gd name="T9" fmla="*/ 2 h 39"/>
                <a:gd name="T10" fmla="*/ 17 w 34"/>
                <a:gd name="T11" fmla="*/ 0 h 39"/>
                <a:gd name="T12" fmla="*/ 11 w 34"/>
                <a:gd name="T13" fmla="*/ 0 h 39"/>
                <a:gd name="T14" fmla="*/ 5 w 34"/>
                <a:gd name="T15" fmla="*/ 2 h 39"/>
                <a:gd name="T16" fmla="*/ 2 w 34"/>
                <a:gd name="T17" fmla="*/ 4 h 39"/>
                <a:gd name="T18" fmla="*/ 1 w 34"/>
                <a:gd name="T19" fmla="*/ 5 h 39"/>
                <a:gd name="T20" fmla="*/ 0 w 34"/>
                <a:gd name="T21" fmla="*/ 6 h 39"/>
                <a:gd name="T22" fmla="*/ 0 w 34"/>
                <a:gd name="T23" fmla="*/ 33 h 39"/>
                <a:gd name="T24" fmla="*/ 1 w 34"/>
                <a:gd name="T25" fmla="*/ 34 h 39"/>
                <a:gd name="T26" fmla="*/ 2 w 34"/>
                <a:gd name="T27" fmla="*/ 35 h 39"/>
                <a:gd name="T28" fmla="*/ 5 w 34"/>
                <a:gd name="T29" fmla="*/ 37 h 39"/>
                <a:gd name="T30" fmla="*/ 11 w 34"/>
                <a:gd name="T31" fmla="*/ 39 h 39"/>
                <a:gd name="T32" fmla="*/ 17 w 34"/>
                <a:gd name="T33" fmla="*/ 39 h 39"/>
                <a:gd name="T34" fmla="*/ 29 w 34"/>
                <a:gd name="T35" fmla="*/ 37 h 39"/>
                <a:gd name="T36" fmla="*/ 33 w 34"/>
                <a:gd name="T37" fmla="*/ 35 h 39"/>
                <a:gd name="T38" fmla="*/ 34 w 34"/>
                <a:gd name="T39" fmla="*/ 34 h 39"/>
                <a:gd name="T40" fmla="*/ 34 w 34"/>
                <a:gd name="T41" fmla="*/ 33 h 39"/>
                <a:gd name="T42" fmla="*/ 34 w 34"/>
                <a:gd name="T43" fmla="*/ 6 h 39"/>
                <a:gd name="T44" fmla="*/ 33 w 34"/>
                <a:gd name="T45" fmla="*/ 4 h 39"/>
                <a:gd name="T46" fmla="*/ 29 w 34"/>
                <a:gd name="T47" fmla="*/ 2 h 39"/>
                <a:gd name="T48" fmla="*/ 24 w 34"/>
                <a:gd name="T49" fmla="*/ 0 h 39"/>
                <a:gd name="T50" fmla="*/ 17 w 34"/>
                <a:gd name="T5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 h="39">
                  <a:moveTo>
                    <a:pt x="17" y="2"/>
                  </a:moveTo>
                  <a:cubicBezTo>
                    <a:pt x="25" y="2"/>
                    <a:pt x="31" y="3"/>
                    <a:pt x="31" y="6"/>
                  </a:cubicBezTo>
                  <a:cubicBezTo>
                    <a:pt x="31" y="8"/>
                    <a:pt x="25" y="10"/>
                    <a:pt x="17" y="10"/>
                  </a:cubicBezTo>
                  <a:cubicBezTo>
                    <a:pt x="9" y="10"/>
                    <a:pt x="3" y="8"/>
                    <a:pt x="3" y="6"/>
                  </a:cubicBezTo>
                  <a:cubicBezTo>
                    <a:pt x="3" y="3"/>
                    <a:pt x="9" y="2"/>
                    <a:pt x="17" y="2"/>
                  </a:cubicBezTo>
                  <a:close/>
                  <a:moveTo>
                    <a:pt x="17" y="0"/>
                  </a:moveTo>
                  <a:cubicBezTo>
                    <a:pt x="11" y="0"/>
                    <a:pt x="11" y="0"/>
                    <a:pt x="11" y="0"/>
                  </a:cubicBezTo>
                  <a:cubicBezTo>
                    <a:pt x="5" y="2"/>
                    <a:pt x="5" y="2"/>
                    <a:pt x="5" y="2"/>
                  </a:cubicBezTo>
                  <a:cubicBezTo>
                    <a:pt x="2" y="4"/>
                    <a:pt x="2" y="4"/>
                    <a:pt x="2" y="4"/>
                  </a:cubicBezTo>
                  <a:cubicBezTo>
                    <a:pt x="1" y="5"/>
                    <a:pt x="1" y="5"/>
                    <a:pt x="1" y="5"/>
                  </a:cubicBezTo>
                  <a:cubicBezTo>
                    <a:pt x="0" y="6"/>
                    <a:pt x="0" y="6"/>
                    <a:pt x="0" y="6"/>
                  </a:cubicBezTo>
                  <a:cubicBezTo>
                    <a:pt x="0" y="33"/>
                    <a:pt x="0" y="33"/>
                    <a:pt x="0" y="33"/>
                  </a:cubicBezTo>
                  <a:cubicBezTo>
                    <a:pt x="1" y="34"/>
                    <a:pt x="1" y="34"/>
                    <a:pt x="1" y="34"/>
                  </a:cubicBezTo>
                  <a:cubicBezTo>
                    <a:pt x="2" y="35"/>
                    <a:pt x="2" y="35"/>
                    <a:pt x="2" y="35"/>
                  </a:cubicBezTo>
                  <a:cubicBezTo>
                    <a:pt x="5" y="37"/>
                    <a:pt x="5" y="37"/>
                    <a:pt x="5" y="37"/>
                  </a:cubicBezTo>
                  <a:cubicBezTo>
                    <a:pt x="11" y="39"/>
                    <a:pt x="11" y="39"/>
                    <a:pt x="11" y="39"/>
                  </a:cubicBezTo>
                  <a:cubicBezTo>
                    <a:pt x="13" y="39"/>
                    <a:pt x="15" y="39"/>
                    <a:pt x="17" y="39"/>
                  </a:cubicBezTo>
                  <a:cubicBezTo>
                    <a:pt x="22" y="39"/>
                    <a:pt x="26" y="39"/>
                    <a:pt x="29" y="37"/>
                  </a:cubicBezTo>
                  <a:cubicBezTo>
                    <a:pt x="31" y="37"/>
                    <a:pt x="32" y="36"/>
                    <a:pt x="33" y="35"/>
                  </a:cubicBezTo>
                  <a:cubicBezTo>
                    <a:pt x="33" y="35"/>
                    <a:pt x="33" y="34"/>
                    <a:pt x="34" y="34"/>
                  </a:cubicBezTo>
                  <a:cubicBezTo>
                    <a:pt x="34" y="34"/>
                    <a:pt x="34" y="33"/>
                    <a:pt x="34" y="33"/>
                  </a:cubicBezTo>
                  <a:cubicBezTo>
                    <a:pt x="34" y="6"/>
                    <a:pt x="34" y="6"/>
                    <a:pt x="34" y="6"/>
                  </a:cubicBezTo>
                  <a:cubicBezTo>
                    <a:pt x="34" y="5"/>
                    <a:pt x="33" y="4"/>
                    <a:pt x="33" y="4"/>
                  </a:cubicBezTo>
                  <a:cubicBezTo>
                    <a:pt x="32" y="3"/>
                    <a:pt x="31" y="2"/>
                    <a:pt x="29" y="2"/>
                  </a:cubicBezTo>
                  <a:cubicBezTo>
                    <a:pt x="27" y="1"/>
                    <a:pt x="26" y="0"/>
                    <a:pt x="24" y="0"/>
                  </a:cubicBezTo>
                  <a:cubicBezTo>
                    <a:pt x="22" y="0"/>
                    <a:pt x="19" y="0"/>
                    <a:pt x="17" y="0"/>
                  </a:cubicBez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43"/>
            <p:cNvSpPr>
              <a:spLocks/>
            </p:cNvSpPr>
            <p:nvPr/>
          </p:nvSpPr>
          <p:spPr bwMode="auto">
            <a:xfrm>
              <a:off x="8868141" y="1750009"/>
              <a:ext cx="320932" cy="147685"/>
            </a:xfrm>
            <a:custGeom>
              <a:avLst/>
              <a:gdLst>
                <a:gd name="T0" fmla="*/ 8 w 81"/>
                <a:gd name="T1" fmla="*/ 31 h 37"/>
                <a:gd name="T2" fmla="*/ 16 w 81"/>
                <a:gd name="T3" fmla="*/ 36 h 37"/>
                <a:gd name="T4" fmla="*/ 24 w 81"/>
                <a:gd name="T5" fmla="*/ 31 h 37"/>
                <a:gd name="T6" fmla="*/ 32 w 81"/>
                <a:gd name="T7" fmla="*/ 36 h 37"/>
                <a:gd name="T8" fmla="*/ 40 w 81"/>
                <a:gd name="T9" fmla="*/ 31 h 37"/>
                <a:gd name="T10" fmla="*/ 48 w 81"/>
                <a:gd name="T11" fmla="*/ 36 h 37"/>
                <a:gd name="T12" fmla="*/ 56 w 81"/>
                <a:gd name="T13" fmla="*/ 31 h 37"/>
                <a:gd name="T14" fmla="*/ 64 w 81"/>
                <a:gd name="T15" fmla="*/ 36 h 37"/>
                <a:gd name="T16" fmla="*/ 72 w 81"/>
                <a:gd name="T17" fmla="*/ 31 h 37"/>
                <a:gd name="T18" fmla="*/ 81 w 81"/>
                <a:gd name="T19" fmla="*/ 37 h 37"/>
                <a:gd name="T20" fmla="*/ 40 w 81"/>
                <a:gd name="T21" fmla="*/ 0 h 37"/>
                <a:gd name="T22" fmla="*/ 0 w 81"/>
                <a:gd name="T23" fmla="*/ 37 h 37"/>
                <a:gd name="T24" fmla="*/ 8 w 81"/>
                <a:gd name="T25"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37">
                  <a:moveTo>
                    <a:pt x="8" y="31"/>
                  </a:moveTo>
                  <a:cubicBezTo>
                    <a:pt x="12" y="31"/>
                    <a:pt x="14" y="33"/>
                    <a:pt x="16" y="36"/>
                  </a:cubicBezTo>
                  <a:cubicBezTo>
                    <a:pt x="18" y="33"/>
                    <a:pt x="21" y="31"/>
                    <a:pt x="24" y="31"/>
                  </a:cubicBezTo>
                  <a:cubicBezTo>
                    <a:pt x="28" y="31"/>
                    <a:pt x="30" y="33"/>
                    <a:pt x="32" y="36"/>
                  </a:cubicBezTo>
                  <a:cubicBezTo>
                    <a:pt x="34" y="33"/>
                    <a:pt x="37" y="31"/>
                    <a:pt x="40" y="31"/>
                  </a:cubicBezTo>
                  <a:cubicBezTo>
                    <a:pt x="43" y="31"/>
                    <a:pt x="46" y="33"/>
                    <a:pt x="48" y="36"/>
                  </a:cubicBezTo>
                  <a:cubicBezTo>
                    <a:pt x="50" y="33"/>
                    <a:pt x="53" y="31"/>
                    <a:pt x="56" y="31"/>
                  </a:cubicBezTo>
                  <a:cubicBezTo>
                    <a:pt x="59" y="31"/>
                    <a:pt x="62" y="33"/>
                    <a:pt x="64" y="36"/>
                  </a:cubicBezTo>
                  <a:cubicBezTo>
                    <a:pt x="66" y="33"/>
                    <a:pt x="69" y="31"/>
                    <a:pt x="72" y="31"/>
                  </a:cubicBezTo>
                  <a:cubicBezTo>
                    <a:pt x="76" y="31"/>
                    <a:pt x="79" y="33"/>
                    <a:pt x="81" y="37"/>
                  </a:cubicBezTo>
                  <a:cubicBezTo>
                    <a:pt x="78" y="16"/>
                    <a:pt x="61" y="0"/>
                    <a:pt x="40" y="0"/>
                  </a:cubicBezTo>
                  <a:cubicBezTo>
                    <a:pt x="19" y="0"/>
                    <a:pt x="2" y="16"/>
                    <a:pt x="0" y="37"/>
                  </a:cubicBezTo>
                  <a:cubicBezTo>
                    <a:pt x="1" y="33"/>
                    <a:pt x="4" y="31"/>
                    <a:pt x="8" y="31"/>
                  </a:cubicBez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44"/>
            <p:cNvSpPr>
              <a:spLocks/>
            </p:cNvSpPr>
            <p:nvPr/>
          </p:nvSpPr>
          <p:spPr bwMode="auto">
            <a:xfrm>
              <a:off x="8868141" y="1750009"/>
              <a:ext cx="167566" cy="147685"/>
            </a:xfrm>
            <a:custGeom>
              <a:avLst/>
              <a:gdLst>
                <a:gd name="T0" fmla="*/ 42 w 42"/>
                <a:gd name="T1" fmla="*/ 0 h 37"/>
                <a:gd name="T2" fmla="*/ 40 w 42"/>
                <a:gd name="T3" fmla="*/ 0 h 37"/>
                <a:gd name="T4" fmla="*/ 0 w 42"/>
                <a:gd name="T5" fmla="*/ 37 h 37"/>
                <a:gd name="T6" fmla="*/ 8 w 42"/>
                <a:gd name="T7" fmla="*/ 31 h 37"/>
                <a:gd name="T8" fmla="*/ 16 w 42"/>
                <a:gd name="T9" fmla="*/ 36 h 37"/>
                <a:gd name="T10" fmla="*/ 42 w 42"/>
                <a:gd name="T11" fmla="*/ 0 h 37"/>
              </a:gdLst>
              <a:ahLst/>
              <a:cxnLst>
                <a:cxn ang="0">
                  <a:pos x="T0" y="T1"/>
                </a:cxn>
                <a:cxn ang="0">
                  <a:pos x="T2" y="T3"/>
                </a:cxn>
                <a:cxn ang="0">
                  <a:pos x="T4" y="T5"/>
                </a:cxn>
                <a:cxn ang="0">
                  <a:pos x="T6" y="T7"/>
                </a:cxn>
                <a:cxn ang="0">
                  <a:pos x="T8" y="T9"/>
                </a:cxn>
                <a:cxn ang="0">
                  <a:pos x="T10" y="T11"/>
                </a:cxn>
              </a:cxnLst>
              <a:rect l="0" t="0" r="r" b="b"/>
              <a:pathLst>
                <a:path w="42" h="37">
                  <a:moveTo>
                    <a:pt x="42" y="0"/>
                  </a:moveTo>
                  <a:cubicBezTo>
                    <a:pt x="42" y="0"/>
                    <a:pt x="41" y="0"/>
                    <a:pt x="40" y="0"/>
                  </a:cubicBezTo>
                  <a:cubicBezTo>
                    <a:pt x="19" y="0"/>
                    <a:pt x="2" y="16"/>
                    <a:pt x="0" y="37"/>
                  </a:cubicBezTo>
                  <a:cubicBezTo>
                    <a:pt x="1" y="33"/>
                    <a:pt x="4" y="31"/>
                    <a:pt x="8" y="31"/>
                  </a:cubicBezTo>
                  <a:cubicBezTo>
                    <a:pt x="12" y="31"/>
                    <a:pt x="14" y="33"/>
                    <a:pt x="16" y="36"/>
                  </a:cubicBezTo>
                  <a:cubicBezTo>
                    <a:pt x="18" y="20"/>
                    <a:pt x="28" y="7"/>
                    <a:pt x="42" y="0"/>
                  </a:cubicBez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67" name="Group 466"/>
          <p:cNvGrpSpPr/>
          <p:nvPr/>
        </p:nvGrpSpPr>
        <p:grpSpPr>
          <a:xfrm>
            <a:off x="10816617" y="457709"/>
            <a:ext cx="329451" cy="590739"/>
            <a:chOff x="8669334" y="2264065"/>
            <a:chExt cx="329451" cy="590739"/>
          </a:xfrm>
        </p:grpSpPr>
        <p:sp>
          <p:nvSpPr>
            <p:cNvPr id="391" name="Freeform 313"/>
            <p:cNvSpPr>
              <a:spLocks/>
            </p:cNvSpPr>
            <p:nvPr/>
          </p:nvSpPr>
          <p:spPr bwMode="auto">
            <a:xfrm>
              <a:off x="8856780" y="2303826"/>
              <a:ext cx="8521" cy="119284"/>
            </a:xfrm>
            <a:custGeom>
              <a:avLst/>
              <a:gdLst>
                <a:gd name="T0" fmla="*/ 1 w 2"/>
                <a:gd name="T1" fmla="*/ 0 h 30"/>
                <a:gd name="T2" fmla="*/ 2 w 2"/>
                <a:gd name="T3" fmla="*/ 2 h 30"/>
                <a:gd name="T4" fmla="*/ 2 w 2"/>
                <a:gd name="T5" fmla="*/ 29 h 30"/>
                <a:gd name="T6" fmla="*/ 1 w 2"/>
                <a:gd name="T7" fmla="*/ 30 h 30"/>
                <a:gd name="T8" fmla="*/ 0 w 2"/>
                <a:gd name="T9" fmla="*/ 29 h 30"/>
                <a:gd name="T10" fmla="*/ 0 w 2"/>
                <a:gd name="T11" fmla="*/ 2 h 30"/>
                <a:gd name="T12" fmla="*/ 1 w 2"/>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2" h="30">
                  <a:moveTo>
                    <a:pt x="1" y="0"/>
                  </a:moveTo>
                  <a:cubicBezTo>
                    <a:pt x="1" y="0"/>
                    <a:pt x="2" y="1"/>
                    <a:pt x="2" y="2"/>
                  </a:cubicBezTo>
                  <a:cubicBezTo>
                    <a:pt x="2" y="29"/>
                    <a:pt x="2" y="29"/>
                    <a:pt x="2" y="29"/>
                  </a:cubicBezTo>
                  <a:cubicBezTo>
                    <a:pt x="2" y="30"/>
                    <a:pt x="1" y="30"/>
                    <a:pt x="1" y="30"/>
                  </a:cubicBezTo>
                  <a:cubicBezTo>
                    <a:pt x="0" y="30"/>
                    <a:pt x="0" y="30"/>
                    <a:pt x="0" y="29"/>
                  </a:cubicBezTo>
                  <a:cubicBezTo>
                    <a:pt x="0" y="2"/>
                    <a:pt x="0" y="2"/>
                    <a:pt x="0" y="2"/>
                  </a:cubicBezTo>
                  <a:cubicBezTo>
                    <a:pt x="0" y="1"/>
                    <a:pt x="0" y="0"/>
                    <a:pt x="1" y="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14"/>
            <p:cNvSpPr>
              <a:spLocks/>
            </p:cNvSpPr>
            <p:nvPr/>
          </p:nvSpPr>
          <p:spPr bwMode="auto">
            <a:xfrm>
              <a:off x="8831219" y="2264065"/>
              <a:ext cx="14201" cy="159045"/>
            </a:xfrm>
            <a:custGeom>
              <a:avLst/>
              <a:gdLst>
                <a:gd name="T0" fmla="*/ 2 w 3"/>
                <a:gd name="T1" fmla="*/ 0 h 40"/>
                <a:gd name="T2" fmla="*/ 3 w 3"/>
                <a:gd name="T3" fmla="*/ 2 h 40"/>
                <a:gd name="T4" fmla="*/ 3 w 3"/>
                <a:gd name="T5" fmla="*/ 39 h 40"/>
                <a:gd name="T6" fmla="*/ 2 w 3"/>
                <a:gd name="T7" fmla="*/ 40 h 40"/>
                <a:gd name="T8" fmla="*/ 0 w 3"/>
                <a:gd name="T9" fmla="*/ 39 h 40"/>
                <a:gd name="T10" fmla="*/ 0 w 3"/>
                <a:gd name="T11" fmla="*/ 2 h 40"/>
                <a:gd name="T12" fmla="*/ 2 w 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 h="40">
                  <a:moveTo>
                    <a:pt x="2" y="0"/>
                  </a:moveTo>
                  <a:cubicBezTo>
                    <a:pt x="2" y="0"/>
                    <a:pt x="3" y="1"/>
                    <a:pt x="3" y="2"/>
                  </a:cubicBezTo>
                  <a:cubicBezTo>
                    <a:pt x="3" y="39"/>
                    <a:pt x="3" y="39"/>
                    <a:pt x="3" y="39"/>
                  </a:cubicBezTo>
                  <a:cubicBezTo>
                    <a:pt x="3" y="40"/>
                    <a:pt x="2" y="40"/>
                    <a:pt x="2" y="40"/>
                  </a:cubicBezTo>
                  <a:cubicBezTo>
                    <a:pt x="1" y="40"/>
                    <a:pt x="0" y="40"/>
                    <a:pt x="0" y="39"/>
                  </a:cubicBezTo>
                  <a:cubicBezTo>
                    <a:pt x="0" y="2"/>
                    <a:pt x="0" y="2"/>
                    <a:pt x="0" y="2"/>
                  </a:cubicBezTo>
                  <a:cubicBezTo>
                    <a:pt x="0" y="1"/>
                    <a:pt x="1" y="0"/>
                    <a:pt x="2" y="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15"/>
            <p:cNvSpPr>
              <a:spLocks/>
            </p:cNvSpPr>
            <p:nvPr/>
          </p:nvSpPr>
          <p:spPr bwMode="auto">
            <a:xfrm>
              <a:off x="8811339" y="2303826"/>
              <a:ext cx="8521" cy="119284"/>
            </a:xfrm>
            <a:custGeom>
              <a:avLst/>
              <a:gdLst>
                <a:gd name="T0" fmla="*/ 1 w 2"/>
                <a:gd name="T1" fmla="*/ 0 h 30"/>
                <a:gd name="T2" fmla="*/ 2 w 2"/>
                <a:gd name="T3" fmla="*/ 2 h 30"/>
                <a:gd name="T4" fmla="*/ 2 w 2"/>
                <a:gd name="T5" fmla="*/ 29 h 30"/>
                <a:gd name="T6" fmla="*/ 1 w 2"/>
                <a:gd name="T7" fmla="*/ 30 h 30"/>
                <a:gd name="T8" fmla="*/ 0 w 2"/>
                <a:gd name="T9" fmla="*/ 29 h 30"/>
                <a:gd name="T10" fmla="*/ 0 w 2"/>
                <a:gd name="T11" fmla="*/ 2 h 30"/>
                <a:gd name="T12" fmla="*/ 1 w 2"/>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2" h="30">
                  <a:moveTo>
                    <a:pt x="1" y="0"/>
                  </a:moveTo>
                  <a:cubicBezTo>
                    <a:pt x="2" y="0"/>
                    <a:pt x="2" y="1"/>
                    <a:pt x="2" y="2"/>
                  </a:cubicBezTo>
                  <a:cubicBezTo>
                    <a:pt x="2" y="29"/>
                    <a:pt x="2" y="29"/>
                    <a:pt x="2" y="29"/>
                  </a:cubicBezTo>
                  <a:cubicBezTo>
                    <a:pt x="2" y="30"/>
                    <a:pt x="2" y="30"/>
                    <a:pt x="1" y="30"/>
                  </a:cubicBezTo>
                  <a:cubicBezTo>
                    <a:pt x="1" y="30"/>
                    <a:pt x="0" y="30"/>
                    <a:pt x="0" y="29"/>
                  </a:cubicBezTo>
                  <a:cubicBezTo>
                    <a:pt x="0" y="2"/>
                    <a:pt x="0" y="2"/>
                    <a:pt x="0" y="2"/>
                  </a:cubicBezTo>
                  <a:cubicBezTo>
                    <a:pt x="0" y="1"/>
                    <a:pt x="1" y="0"/>
                    <a:pt x="1" y="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45"/>
            <p:cNvSpPr>
              <a:spLocks/>
            </p:cNvSpPr>
            <p:nvPr/>
          </p:nvSpPr>
          <p:spPr bwMode="auto">
            <a:xfrm>
              <a:off x="8669334" y="2522514"/>
              <a:ext cx="170406" cy="176086"/>
            </a:xfrm>
            <a:custGeom>
              <a:avLst/>
              <a:gdLst>
                <a:gd name="T0" fmla="*/ 42 w 43"/>
                <a:gd name="T1" fmla="*/ 45 h 45"/>
                <a:gd name="T2" fmla="*/ 41 w 43"/>
                <a:gd name="T3" fmla="*/ 44 h 45"/>
                <a:gd name="T4" fmla="*/ 0 w 43"/>
                <a:gd name="T5" fmla="*/ 2 h 45"/>
                <a:gd name="T6" fmla="*/ 0 w 43"/>
                <a:gd name="T7" fmla="*/ 0 h 45"/>
                <a:gd name="T8" fmla="*/ 2 w 43"/>
                <a:gd name="T9" fmla="*/ 0 h 45"/>
                <a:gd name="T10" fmla="*/ 42 w 43"/>
                <a:gd name="T11" fmla="*/ 43 h 45"/>
                <a:gd name="T12" fmla="*/ 42 w 43"/>
                <a:gd name="T13" fmla="*/ 44 h 45"/>
                <a:gd name="T14" fmla="*/ 42 w 43"/>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45">
                  <a:moveTo>
                    <a:pt x="42" y="45"/>
                  </a:moveTo>
                  <a:cubicBezTo>
                    <a:pt x="41" y="45"/>
                    <a:pt x="41" y="45"/>
                    <a:pt x="41" y="44"/>
                  </a:cubicBezTo>
                  <a:cubicBezTo>
                    <a:pt x="0" y="2"/>
                    <a:pt x="0" y="2"/>
                    <a:pt x="0" y="2"/>
                  </a:cubicBezTo>
                  <a:cubicBezTo>
                    <a:pt x="0" y="1"/>
                    <a:pt x="0" y="1"/>
                    <a:pt x="0" y="0"/>
                  </a:cubicBezTo>
                  <a:cubicBezTo>
                    <a:pt x="1" y="0"/>
                    <a:pt x="1" y="0"/>
                    <a:pt x="2" y="0"/>
                  </a:cubicBezTo>
                  <a:cubicBezTo>
                    <a:pt x="42" y="43"/>
                    <a:pt x="42" y="43"/>
                    <a:pt x="42" y="43"/>
                  </a:cubicBezTo>
                  <a:cubicBezTo>
                    <a:pt x="43" y="43"/>
                    <a:pt x="43" y="44"/>
                    <a:pt x="42" y="44"/>
                  </a:cubicBezTo>
                  <a:cubicBezTo>
                    <a:pt x="42" y="45"/>
                    <a:pt x="42" y="45"/>
                    <a:pt x="42" y="45"/>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46"/>
            <p:cNvSpPr>
              <a:spLocks/>
            </p:cNvSpPr>
            <p:nvPr/>
          </p:nvSpPr>
          <p:spPr bwMode="auto">
            <a:xfrm>
              <a:off x="8737496" y="2516834"/>
              <a:ext cx="102243" cy="181766"/>
            </a:xfrm>
            <a:custGeom>
              <a:avLst/>
              <a:gdLst>
                <a:gd name="T0" fmla="*/ 25 w 26"/>
                <a:gd name="T1" fmla="*/ 46 h 46"/>
                <a:gd name="T2" fmla="*/ 24 w 26"/>
                <a:gd name="T3" fmla="*/ 45 h 46"/>
                <a:gd name="T4" fmla="*/ 0 w 26"/>
                <a:gd name="T5" fmla="*/ 2 h 46"/>
                <a:gd name="T6" fmla="*/ 0 w 26"/>
                <a:gd name="T7" fmla="*/ 0 h 46"/>
                <a:gd name="T8" fmla="*/ 1 w 26"/>
                <a:gd name="T9" fmla="*/ 1 h 46"/>
                <a:gd name="T10" fmla="*/ 25 w 26"/>
                <a:gd name="T11" fmla="*/ 44 h 46"/>
                <a:gd name="T12" fmla="*/ 25 w 26"/>
                <a:gd name="T13" fmla="*/ 46 h 46"/>
                <a:gd name="T14" fmla="*/ 25 w 26"/>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6">
                  <a:moveTo>
                    <a:pt x="25" y="46"/>
                  </a:moveTo>
                  <a:cubicBezTo>
                    <a:pt x="24" y="46"/>
                    <a:pt x="24" y="45"/>
                    <a:pt x="24" y="45"/>
                  </a:cubicBezTo>
                  <a:cubicBezTo>
                    <a:pt x="0" y="2"/>
                    <a:pt x="0" y="2"/>
                    <a:pt x="0" y="2"/>
                  </a:cubicBezTo>
                  <a:cubicBezTo>
                    <a:pt x="0" y="1"/>
                    <a:pt x="0" y="1"/>
                    <a:pt x="0" y="0"/>
                  </a:cubicBezTo>
                  <a:cubicBezTo>
                    <a:pt x="1" y="0"/>
                    <a:pt x="1" y="0"/>
                    <a:pt x="1" y="1"/>
                  </a:cubicBezTo>
                  <a:cubicBezTo>
                    <a:pt x="25" y="44"/>
                    <a:pt x="25" y="44"/>
                    <a:pt x="25" y="44"/>
                  </a:cubicBezTo>
                  <a:cubicBezTo>
                    <a:pt x="26" y="45"/>
                    <a:pt x="25" y="45"/>
                    <a:pt x="25" y="46"/>
                  </a:cubicBezTo>
                  <a:cubicBezTo>
                    <a:pt x="25" y="46"/>
                    <a:pt x="25" y="46"/>
                    <a:pt x="25" y="46"/>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47"/>
            <p:cNvSpPr>
              <a:spLocks/>
            </p:cNvSpPr>
            <p:nvPr/>
          </p:nvSpPr>
          <p:spPr bwMode="auto">
            <a:xfrm>
              <a:off x="8799978" y="2516834"/>
              <a:ext cx="39761" cy="181766"/>
            </a:xfrm>
            <a:custGeom>
              <a:avLst/>
              <a:gdLst>
                <a:gd name="T0" fmla="*/ 9 w 10"/>
                <a:gd name="T1" fmla="*/ 46 h 46"/>
                <a:gd name="T2" fmla="*/ 8 w 10"/>
                <a:gd name="T3" fmla="*/ 45 h 46"/>
                <a:gd name="T4" fmla="*/ 0 w 10"/>
                <a:gd name="T5" fmla="*/ 1 h 46"/>
                <a:gd name="T6" fmla="*/ 0 w 10"/>
                <a:gd name="T7" fmla="*/ 0 h 46"/>
                <a:gd name="T8" fmla="*/ 2 w 10"/>
                <a:gd name="T9" fmla="*/ 1 h 46"/>
                <a:gd name="T10" fmla="*/ 9 w 10"/>
                <a:gd name="T11" fmla="*/ 45 h 46"/>
                <a:gd name="T12" fmla="*/ 9 w 10"/>
                <a:gd name="T13" fmla="*/ 46 h 46"/>
                <a:gd name="T14" fmla="*/ 9 w 10"/>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46">
                  <a:moveTo>
                    <a:pt x="9" y="46"/>
                  </a:moveTo>
                  <a:cubicBezTo>
                    <a:pt x="8" y="46"/>
                    <a:pt x="8" y="45"/>
                    <a:pt x="8" y="45"/>
                  </a:cubicBezTo>
                  <a:cubicBezTo>
                    <a:pt x="0" y="1"/>
                    <a:pt x="0" y="1"/>
                    <a:pt x="0" y="1"/>
                  </a:cubicBezTo>
                  <a:cubicBezTo>
                    <a:pt x="0" y="1"/>
                    <a:pt x="0" y="0"/>
                    <a:pt x="0" y="0"/>
                  </a:cubicBezTo>
                  <a:cubicBezTo>
                    <a:pt x="1" y="0"/>
                    <a:pt x="1" y="1"/>
                    <a:pt x="2" y="1"/>
                  </a:cubicBezTo>
                  <a:cubicBezTo>
                    <a:pt x="9" y="45"/>
                    <a:pt x="9" y="45"/>
                    <a:pt x="9" y="45"/>
                  </a:cubicBezTo>
                  <a:cubicBezTo>
                    <a:pt x="10" y="45"/>
                    <a:pt x="9" y="46"/>
                    <a:pt x="9" y="46"/>
                  </a:cubicBezTo>
                  <a:cubicBezTo>
                    <a:pt x="9" y="46"/>
                    <a:pt x="9" y="46"/>
                    <a:pt x="9" y="46"/>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48"/>
            <p:cNvSpPr>
              <a:spLocks/>
            </p:cNvSpPr>
            <p:nvPr/>
          </p:nvSpPr>
          <p:spPr bwMode="auto">
            <a:xfrm>
              <a:off x="8831219" y="2516834"/>
              <a:ext cx="39761" cy="181766"/>
            </a:xfrm>
            <a:custGeom>
              <a:avLst/>
              <a:gdLst>
                <a:gd name="T0" fmla="*/ 1 w 10"/>
                <a:gd name="T1" fmla="*/ 46 h 46"/>
                <a:gd name="T2" fmla="*/ 0 w 10"/>
                <a:gd name="T3" fmla="*/ 46 h 46"/>
                <a:gd name="T4" fmla="*/ 0 w 10"/>
                <a:gd name="T5" fmla="*/ 45 h 46"/>
                <a:gd name="T6" fmla="*/ 8 w 10"/>
                <a:gd name="T7" fmla="*/ 1 h 46"/>
                <a:gd name="T8" fmla="*/ 9 w 10"/>
                <a:gd name="T9" fmla="*/ 0 h 46"/>
                <a:gd name="T10" fmla="*/ 9 w 10"/>
                <a:gd name="T11" fmla="*/ 1 h 46"/>
                <a:gd name="T12" fmla="*/ 1 w 10"/>
                <a:gd name="T13" fmla="*/ 45 h 46"/>
                <a:gd name="T14" fmla="*/ 1 w 10"/>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46">
                  <a:moveTo>
                    <a:pt x="1" y="46"/>
                  </a:moveTo>
                  <a:cubicBezTo>
                    <a:pt x="1" y="46"/>
                    <a:pt x="0" y="46"/>
                    <a:pt x="0" y="46"/>
                  </a:cubicBezTo>
                  <a:cubicBezTo>
                    <a:pt x="0" y="46"/>
                    <a:pt x="0" y="45"/>
                    <a:pt x="0" y="45"/>
                  </a:cubicBezTo>
                  <a:cubicBezTo>
                    <a:pt x="8" y="1"/>
                    <a:pt x="8" y="1"/>
                    <a:pt x="8" y="1"/>
                  </a:cubicBezTo>
                  <a:cubicBezTo>
                    <a:pt x="8" y="1"/>
                    <a:pt x="8" y="0"/>
                    <a:pt x="9" y="0"/>
                  </a:cubicBezTo>
                  <a:cubicBezTo>
                    <a:pt x="9" y="0"/>
                    <a:pt x="10" y="1"/>
                    <a:pt x="9" y="1"/>
                  </a:cubicBezTo>
                  <a:cubicBezTo>
                    <a:pt x="1" y="45"/>
                    <a:pt x="1" y="45"/>
                    <a:pt x="1" y="45"/>
                  </a:cubicBezTo>
                  <a:cubicBezTo>
                    <a:pt x="1" y="45"/>
                    <a:pt x="1" y="46"/>
                    <a:pt x="1" y="46"/>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49"/>
            <p:cNvSpPr>
              <a:spLocks/>
            </p:cNvSpPr>
            <p:nvPr/>
          </p:nvSpPr>
          <p:spPr bwMode="auto">
            <a:xfrm>
              <a:off x="8828379" y="2516834"/>
              <a:ext cx="107924" cy="181766"/>
            </a:xfrm>
            <a:custGeom>
              <a:avLst/>
              <a:gdLst>
                <a:gd name="T0" fmla="*/ 2 w 27"/>
                <a:gd name="T1" fmla="*/ 46 h 46"/>
                <a:gd name="T2" fmla="*/ 1 w 27"/>
                <a:gd name="T3" fmla="*/ 46 h 46"/>
                <a:gd name="T4" fmla="*/ 1 w 27"/>
                <a:gd name="T5" fmla="*/ 44 h 46"/>
                <a:gd name="T6" fmla="*/ 25 w 27"/>
                <a:gd name="T7" fmla="*/ 1 h 46"/>
                <a:gd name="T8" fmla="*/ 26 w 27"/>
                <a:gd name="T9" fmla="*/ 0 h 46"/>
                <a:gd name="T10" fmla="*/ 26 w 27"/>
                <a:gd name="T11" fmla="*/ 2 h 46"/>
                <a:gd name="T12" fmla="*/ 2 w 27"/>
                <a:gd name="T13" fmla="*/ 45 h 46"/>
                <a:gd name="T14" fmla="*/ 2 w 27"/>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46">
                  <a:moveTo>
                    <a:pt x="2" y="46"/>
                  </a:moveTo>
                  <a:cubicBezTo>
                    <a:pt x="1" y="46"/>
                    <a:pt x="1" y="46"/>
                    <a:pt x="1" y="46"/>
                  </a:cubicBezTo>
                  <a:cubicBezTo>
                    <a:pt x="1" y="45"/>
                    <a:pt x="0" y="45"/>
                    <a:pt x="1" y="44"/>
                  </a:cubicBezTo>
                  <a:cubicBezTo>
                    <a:pt x="25" y="1"/>
                    <a:pt x="25" y="1"/>
                    <a:pt x="25" y="1"/>
                  </a:cubicBezTo>
                  <a:cubicBezTo>
                    <a:pt x="25" y="0"/>
                    <a:pt x="26" y="0"/>
                    <a:pt x="26" y="0"/>
                  </a:cubicBezTo>
                  <a:cubicBezTo>
                    <a:pt x="26" y="1"/>
                    <a:pt x="27" y="1"/>
                    <a:pt x="26" y="2"/>
                  </a:cubicBezTo>
                  <a:cubicBezTo>
                    <a:pt x="2" y="45"/>
                    <a:pt x="2" y="45"/>
                    <a:pt x="2" y="45"/>
                  </a:cubicBezTo>
                  <a:cubicBezTo>
                    <a:pt x="2" y="45"/>
                    <a:pt x="2" y="46"/>
                    <a:pt x="2" y="46"/>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0"/>
            <p:cNvSpPr>
              <a:spLocks/>
            </p:cNvSpPr>
            <p:nvPr/>
          </p:nvSpPr>
          <p:spPr bwMode="auto">
            <a:xfrm>
              <a:off x="8831219" y="2522514"/>
              <a:ext cx="167566" cy="176086"/>
            </a:xfrm>
            <a:custGeom>
              <a:avLst/>
              <a:gdLst>
                <a:gd name="T0" fmla="*/ 1 w 42"/>
                <a:gd name="T1" fmla="*/ 45 h 45"/>
                <a:gd name="T2" fmla="*/ 0 w 42"/>
                <a:gd name="T3" fmla="*/ 44 h 45"/>
                <a:gd name="T4" fmla="*/ 0 w 42"/>
                <a:gd name="T5" fmla="*/ 43 h 45"/>
                <a:gd name="T6" fmla="*/ 40 w 42"/>
                <a:gd name="T7" fmla="*/ 0 h 45"/>
                <a:gd name="T8" fmla="*/ 42 w 42"/>
                <a:gd name="T9" fmla="*/ 0 h 45"/>
                <a:gd name="T10" fmla="*/ 42 w 42"/>
                <a:gd name="T11" fmla="*/ 2 h 45"/>
                <a:gd name="T12" fmla="*/ 1 w 42"/>
                <a:gd name="T13" fmla="*/ 44 h 45"/>
                <a:gd name="T14" fmla="*/ 1 w 42"/>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5">
                  <a:moveTo>
                    <a:pt x="1" y="45"/>
                  </a:moveTo>
                  <a:cubicBezTo>
                    <a:pt x="0" y="45"/>
                    <a:pt x="0" y="45"/>
                    <a:pt x="0" y="44"/>
                  </a:cubicBezTo>
                  <a:cubicBezTo>
                    <a:pt x="0" y="44"/>
                    <a:pt x="0" y="43"/>
                    <a:pt x="0" y="43"/>
                  </a:cubicBezTo>
                  <a:cubicBezTo>
                    <a:pt x="40" y="0"/>
                    <a:pt x="40" y="0"/>
                    <a:pt x="40" y="0"/>
                  </a:cubicBezTo>
                  <a:cubicBezTo>
                    <a:pt x="41" y="0"/>
                    <a:pt x="41" y="0"/>
                    <a:pt x="42" y="0"/>
                  </a:cubicBezTo>
                  <a:cubicBezTo>
                    <a:pt x="42" y="1"/>
                    <a:pt x="42" y="1"/>
                    <a:pt x="42" y="2"/>
                  </a:cubicBezTo>
                  <a:cubicBezTo>
                    <a:pt x="1" y="44"/>
                    <a:pt x="1" y="44"/>
                    <a:pt x="1" y="44"/>
                  </a:cubicBezTo>
                  <a:cubicBezTo>
                    <a:pt x="1" y="45"/>
                    <a:pt x="1" y="45"/>
                    <a:pt x="1" y="45"/>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1"/>
            <p:cNvSpPr>
              <a:spLocks noEditPoints="1"/>
            </p:cNvSpPr>
            <p:nvPr/>
          </p:nvSpPr>
          <p:spPr bwMode="auto">
            <a:xfrm>
              <a:off x="8768736" y="2695759"/>
              <a:ext cx="130644" cy="159045"/>
            </a:xfrm>
            <a:custGeom>
              <a:avLst/>
              <a:gdLst>
                <a:gd name="T0" fmla="*/ 16 w 33"/>
                <a:gd name="T1" fmla="*/ 2 h 40"/>
                <a:gd name="T2" fmla="*/ 30 w 33"/>
                <a:gd name="T3" fmla="*/ 6 h 40"/>
                <a:gd name="T4" fmla="*/ 16 w 33"/>
                <a:gd name="T5" fmla="*/ 10 h 40"/>
                <a:gd name="T6" fmla="*/ 3 w 33"/>
                <a:gd name="T7" fmla="*/ 6 h 40"/>
                <a:gd name="T8" fmla="*/ 16 w 33"/>
                <a:gd name="T9" fmla="*/ 2 h 40"/>
                <a:gd name="T10" fmla="*/ 17 w 33"/>
                <a:gd name="T11" fmla="*/ 0 h 40"/>
                <a:gd name="T12" fmla="*/ 10 w 33"/>
                <a:gd name="T13" fmla="*/ 1 h 40"/>
                <a:gd name="T14" fmla="*/ 5 w 33"/>
                <a:gd name="T15" fmla="*/ 2 h 40"/>
                <a:gd name="T16" fmla="*/ 1 w 33"/>
                <a:gd name="T17" fmla="*/ 4 h 40"/>
                <a:gd name="T18" fmla="*/ 0 w 33"/>
                <a:gd name="T19" fmla="*/ 5 h 40"/>
                <a:gd name="T20" fmla="*/ 0 w 33"/>
                <a:gd name="T21" fmla="*/ 7 h 40"/>
                <a:gd name="T22" fmla="*/ 0 w 33"/>
                <a:gd name="T23" fmla="*/ 33 h 40"/>
                <a:gd name="T24" fmla="*/ 0 w 33"/>
                <a:gd name="T25" fmla="*/ 35 h 40"/>
                <a:gd name="T26" fmla="*/ 1 w 33"/>
                <a:gd name="T27" fmla="*/ 36 h 40"/>
                <a:gd name="T28" fmla="*/ 5 w 33"/>
                <a:gd name="T29" fmla="*/ 38 h 40"/>
                <a:gd name="T30" fmla="*/ 10 w 33"/>
                <a:gd name="T31" fmla="*/ 39 h 40"/>
                <a:gd name="T32" fmla="*/ 17 w 33"/>
                <a:gd name="T33" fmla="*/ 40 h 40"/>
                <a:gd name="T34" fmla="*/ 28 w 33"/>
                <a:gd name="T35" fmla="*/ 38 h 40"/>
                <a:gd name="T36" fmla="*/ 32 w 33"/>
                <a:gd name="T37" fmla="*/ 36 h 40"/>
                <a:gd name="T38" fmla="*/ 33 w 33"/>
                <a:gd name="T39" fmla="*/ 35 h 40"/>
                <a:gd name="T40" fmla="*/ 33 w 33"/>
                <a:gd name="T41" fmla="*/ 33 h 40"/>
                <a:gd name="T42" fmla="*/ 33 w 33"/>
                <a:gd name="T43" fmla="*/ 7 h 40"/>
                <a:gd name="T44" fmla="*/ 32 w 33"/>
                <a:gd name="T45" fmla="*/ 4 h 40"/>
                <a:gd name="T46" fmla="*/ 28 w 33"/>
                <a:gd name="T47" fmla="*/ 2 h 40"/>
                <a:gd name="T48" fmla="*/ 23 w 33"/>
                <a:gd name="T49" fmla="*/ 1 h 40"/>
                <a:gd name="T50" fmla="*/ 17 w 33"/>
                <a:gd name="T5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 h="40">
                  <a:moveTo>
                    <a:pt x="16" y="2"/>
                  </a:moveTo>
                  <a:cubicBezTo>
                    <a:pt x="24" y="2"/>
                    <a:pt x="30" y="4"/>
                    <a:pt x="30" y="6"/>
                  </a:cubicBezTo>
                  <a:cubicBezTo>
                    <a:pt x="30" y="8"/>
                    <a:pt x="24" y="10"/>
                    <a:pt x="16" y="10"/>
                  </a:cubicBezTo>
                  <a:cubicBezTo>
                    <a:pt x="9" y="10"/>
                    <a:pt x="3" y="8"/>
                    <a:pt x="3" y="6"/>
                  </a:cubicBezTo>
                  <a:cubicBezTo>
                    <a:pt x="3" y="4"/>
                    <a:pt x="9" y="2"/>
                    <a:pt x="16" y="2"/>
                  </a:cubicBezTo>
                  <a:close/>
                  <a:moveTo>
                    <a:pt x="17" y="0"/>
                  </a:moveTo>
                  <a:cubicBezTo>
                    <a:pt x="10" y="1"/>
                    <a:pt x="10" y="1"/>
                    <a:pt x="10" y="1"/>
                  </a:cubicBezTo>
                  <a:cubicBezTo>
                    <a:pt x="5" y="2"/>
                    <a:pt x="5" y="2"/>
                    <a:pt x="5" y="2"/>
                  </a:cubicBezTo>
                  <a:cubicBezTo>
                    <a:pt x="1" y="4"/>
                    <a:pt x="1" y="4"/>
                    <a:pt x="1" y="4"/>
                  </a:cubicBezTo>
                  <a:cubicBezTo>
                    <a:pt x="0" y="5"/>
                    <a:pt x="0" y="5"/>
                    <a:pt x="0" y="5"/>
                  </a:cubicBezTo>
                  <a:cubicBezTo>
                    <a:pt x="0" y="7"/>
                    <a:pt x="0" y="7"/>
                    <a:pt x="0" y="7"/>
                  </a:cubicBezTo>
                  <a:cubicBezTo>
                    <a:pt x="0" y="33"/>
                    <a:pt x="0" y="33"/>
                    <a:pt x="0" y="33"/>
                  </a:cubicBezTo>
                  <a:cubicBezTo>
                    <a:pt x="0" y="35"/>
                    <a:pt x="0" y="35"/>
                    <a:pt x="0" y="35"/>
                  </a:cubicBezTo>
                  <a:cubicBezTo>
                    <a:pt x="1" y="36"/>
                    <a:pt x="1" y="36"/>
                    <a:pt x="1" y="36"/>
                  </a:cubicBezTo>
                  <a:cubicBezTo>
                    <a:pt x="5" y="38"/>
                    <a:pt x="5" y="38"/>
                    <a:pt x="5" y="38"/>
                  </a:cubicBezTo>
                  <a:cubicBezTo>
                    <a:pt x="10" y="39"/>
                    <a:pt x="10" y="39"/>
                    <a:pt x="10" y="39"/>
                  </a:cubicBezTo>
                  <a:cubicBezTo>
                    <a:pt x="12" y="40"/>
                    <a:pt x="14" y="40"/>
                    <a:pt x="17" y="40"/>
                  </a:cubicBezTo>
                  <a:cubicBezTo>
                    <a:pt x="21" y="40"/>
                    <a:pt x="25" y="39"/>
                    <a:pt x="28" y="38"/>
                  </a:cubicBezTo>
                  <a:cubicBezTo>
                    <a:pt x="30" y="37"/>
                    <a:pt x="31" y="37"/>
                    <a:pt x="32" y="36"/>
                  </a:cubicBezTo>
                  <a:cubicBezTo>
                    <a:pt x="32" y="35"/>
                    <a:pt x="33" y="35"/>
                    <a:pt x="33" y="35"/>
                  </a:cubicBezTo>
                  <a:cubicBezTo>
                    <a:pt x="33" y="34"/>
                    <a:pt x="33" y="34"/>
                    <a:pt x="33" y="33"/>
                  </a:cubicBezTo>
                  <a:cubicBezTo>
                    <a:pt x="33" y="7"/>
                    <a:pt x="33" y="7"/>
                    <a:pt x="33" y="7"/>
                  </a:cubicBezTo>
                  <a:cubicBezTo>
                    <a:pt x="33" y="6"/>
                    <a:pt x="33" y="5"/>
                    <a:pt x="32" y="4"/>
                  </a:cubicBezTo>
                  <a:cubicBezTo>
                    <a:pt x="31" y="3"/>
                    <a:pt x="30" y="3"/>
                    <a:pt x="28" y="2"/>
                  </a:cubicBezTo>
                  <a:cubicBezTo>
                    <a:pt x="27" y="2"/>
                    <a:pt x="25" y="1"/>
                    <a:pt x="23" y="1"/>
                  </a:cubicBezTo>
                  <a:cubicBezTo>
                    <a:pt x="21" y="0"/>
                    <a:pt x="19" y="0"/>
                    <a:pt x="17" y="0"/>
                  </a:cubicBez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52"/>
            <p:cNvSpPr>
              <a:spLocks/>
            </p:cNvSpPr>
            <p:nvPr/>
          </p:nvSpPr>
          <p:spPr bwMode="auto">
            <a:xfrm>
              <a:off x="8672173" y="2383349"/>
              <a:ext cx="323771" cy="142005"/>
            </a:xfrm>
            <a:custGeom>
              <a:avLst/>
              <a:gdLst>
                <a:gd name="T0" fmla="*/ 9 w 81"/>
                <a:gd name="T1" fmla="*/ 31 h 36"/>
                <a:gd name="T2" fmla="*/ 17 w 81"/>
                <a:gd name="T3" fmla="*/ 35 h 36"/>
                <a:gd name="T4" fmla="*/ 25 w 81"/>
                <a:gd name="T5" fmla="*/ 31 h 36"/>
                <a:gd name="T6" fmla="*/ 33 w 81"/>
                <a:gd name="T7" fmla="*/ 35 h 36"/>
                <a:gd name="T8" fmla="*/ 41 w 81"/>
                <a:gd name="T9" fmla="*/ 31 h 36"/>
                <a:gd name="T10" fmla="*/ 49 w 81"/>
                <a:gd name="T11" fmla="*/ 35 h 36"/>
                <a:gd name="T12" fmla="*/ 57 w 81"/>
                <a:gd name="T13" fmla="*/ 31 h 36"/>
                <a:gd name="T14" fmla="*/ 65 w 81"/>
                <a:gd name="T15" fmla="*/ 35 h 36"/>
                <a:gd name="T16" fmla="*/ 73 w 81"/>
                <a:gd name="T17" fmla="*/ 31 h 36"/>
                <a:gd name="T18" fmla="*/ 81 w 81"/>
                <a:gd name="T19" fmla="*/ 36 h 36"/>
                <a:gd name="T20" fmla="*/ 41 w 81"/>
                <a:gd name="T21" fmla="*/ 0 h 36"/>
                <a:gd name="T22" fmla="*/ 0 w 81"/>
                <a:gd name="T23" fmla="*/ 36 h 36"/>
                <a:gd name="T24" fmla="*/ 9 w 81"/>
                <a:gd name="T25"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36">
                  <a:moveTo>
                    <a:pt x="9" y="31"/>
                  </a:moveTo>
                  <a:cubicBezTo>
                    <a:pt x="12" y="31"/>
                    <a:pt x="15" y="33"/>
                    <a:pt x="17" y="35"/>
                  </a:cubicBezTo>
                  <a:cubicBezTo>
                    <a:pt x="18" y="33"/>
                    <a:pt x="21" y="31"/>
                    <a:pt x="25" y="31"/>
                  </a:cubicBezTo>
                  <a:cubicBezTo>
                    <a:pt x="28" y="31"/>
                    <a:pt x="31" y="33"/>
                    <a:pt x="33" y="35"/>
                  </a:cubicBezTo>
                  <a:cubicBezTo>
                    <a:pt x="34" y="33"/>
                    <a:pt x="37" y="31"/>
                    <a:pt x="41" y="31"/>
                  </a:cubicBezTo>
                  <a:cubicBezTo>
                    <a:pt x="44" y="31"/>
                    <a:pt x="47" y="33"/>
                    <a:pt x="49" y="35"/>
                  </a:cubicBezTo>
                  <a:cubicBezTo>
                    <a:pt x="50" y="33"/>
                    <a:pt x="53" y="31"/>
                    <a:pt x="57" y="31"/>
                  </a:cubicBezTo>
                  <a:cubicBezTo>
                    <a:pt x="60" y="31"/>
                    <a:pt x="63" y="33"/>
                    <a:pt x="65" y="35"/>
                  </a:cubicBezTo>
                  <a:cubicBezTo>
                    <a:pt x="66" y="33"/>
                    <a:pt x="69" y="31"/>
                    <a:pt x="73" y="31"/>
                  </a:cubicBezTo>
                  <a:cubicBezTo>
                    <a:pt x="76" y="31"/>
                    <a:pt x="80" y="33"/>
                    <a:pt x="81" y="36"/>
                  </a:cubicBezTo>
                  <a:cubicBezTo>
                    <a:pt x="79" y="16"/>
                    <a:pt x="62" y="0"/>
                    <a:pt x="41" y="0"/>
                  </a:cubicBezTo>
                  <a:cubicBezTo>
                    <a:pt x="20" y="0"/>
                    <a:pt x="2" y="16"/>
                    <a:pt x="0" y="36"/>
                  </a:cubicBezTo>
                  <a:cubicBezTo>
                    <a:pt x="2" y="33"/>
                    <a:pt x="5" y="31"/>
                    <a:pt x="9" y="31"/>
                  </a:cubicBez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53"/>
            <p:cNvSpPr>
              <a:spLocks/>
            </p:cNvSpPr>
            <p:nvPr/>
          </p:nvSpPr>
          <p:spPr bwMode="auto">
            <a:xfrm>
              <a:off x="8672173" y="2383349"/>
              <a:ext cx="173247" cy="142005"/>
            </a:xfrm>
            <a:custGeom>
              <a:avLst/>
              <a:gdLst>
                <a:gd name="T0" fmla="*/ 43 w 43"/>
                <a:gd name="T1" fmla="*/ 0 h 36"/>
                <a:gd name="T2" fmla="*/ 41 w 43"/>
                <a:gd name="T3" fmla="*/ 0 h 36"/>
                <a:gd name="T4" fmla="*/ 0 w 43"/>
                <a:gd name="T5" fmla="*/ 36 h 36"/>
                <a:gd name="T6" fmla="*/ 9 w 43"/>
                <a:gd name="T7" fmla="*/ 31 h 36"/>
                <a:gd name="T8" fmla="*/ 17 w 43"/>
                <a:gd name="T9" fmla="*/ 35 h 36"/>
                <a:gd name="T10" fmla="*/ 43 w 43"/>
                <a:gd name="T11" fmla="*/ 0 h 36"/>
              </a:gdLst>
              <a:ahLst/>
              <a:cxnLst>
                <a:cxn ang="0">
                  <a:pos x="T0" y="T1"/>
                </a:cxn>
                <a:cxn ang="0">
                  <a:pos x="T2" y="T3"/>
                </a:cxn>
                <a:cxn ang="0">
                  <a:pos x="T4" y="T5"/>
                </a:cxn>
                <a:cxn ang="0">
                  <a:pos x="T6" y="T7"/>
                </a:cxn>
                <a:cxn ang="0">
                  <a:pos x="T8" y="T9"/>
                </a:cxn>
                <a:cxn ang="0">
                  <a:pos x="T10" y="T11"/>
                </a:cxn>
              </a:cxnLst>
              <a:rect l="0" t="0" r="r" b="b"/>
              <a:pathLst>
                <a:path w="43" h="36">
                  <a:moveTo>
                    <a:pt x="43" y="0"/>
                  </a:moveTo>
                  <a:cubicBezTo>
                    <a:pt x="42" y="0"/>
                    <a:pt x="41" y="0"/>
                    <a:pt x="41" y="0"/>
                  </a:cubicBezTo>
                  <a:cubicBezTo>
                    <a:pt x="20" y="0"/>
                    <a:pt x="2" y="16"/>
                    <a:pt x="0" y="36"/>
                  </a:cubicBezTo>
                  <a:cubicBezTo>
                    <a:pt x="2" y="33"/>
                    <a:pt x="5" y="31"/>
                    <a:pt x="9" y="31"/>
                  </a:cubicBezTo>
                  <a:cubicBezTo>
                    <a:pt x="12" y="31"/>
                    <a:pt x="15" y="33"/>
                    <a:pt x="17" y="35"/>
                  </a:cubicBezTo>
                  <a:cubicBezTo>
                    <a:pt x="19" y="19"/>
                    <a:pt x="29" y="6"/>
                    <a:pt x="43" y="0"/>
                  </a:cubicBez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66" name="Group 465"/>
          <p:cNvGrpSpPr/>
          <p:nvPr/>
        </p:nvGrpSpPr>
        <p:grpSpPr>
          <a:xfrm>
            <a:off x="9436665" y="2503864"/>
            <a:ext cx="457257" cy="849189"/>
            <a:chOff x="8910741" y="2718480"/>
            <a:chExt cx="457257" cy="849189"/>
          </a:xfrm>
        </p:grpSpPr>
        <p:sp>
          <p:nvSpPr>
            <p:cNvPr id="432" name="Freeform 354"/>
            <p:cNvSpPr>
              <a:spLocks/>
            </p:cNvSpPr>
            <p:nvPr/>
          </p:nvSpPr>
          <p:spPr bwMode="auto">
            <a:xfrm>
              <a:off x="9154989" y="2758241"/>
              <a:ext cx="11360" cy="119284"/>
            </a:xfrm>
            <a:custGeom>
              <a:avLst/>
              <a:gdLst>
                <a:gd name="T0" fmla="*/ 2 w 3"/>
                <a:gd name="T1" fmla="*/ 0 h 30"/>
                <a:gd name="T2" fmla="*/ 3 w 3"/>
                <a:gd name="T3" fmla="*/ 1 h 30"/>
                <a:gd name="T4" fmla="*/ 3 w 3"/>
                <a:gd name="T5" fmla="*/ 29 h 30"/>
                <a:gd name="T6" fmla="*/ 2 w 3"/>
                <a:gd name="T7" fmla="*/ 30 h 30"/>
                <a:gd name="T8" fmla="*/ 0 w 3"/>
                <a:gd name="T9" fmla="*/ 29 h 30"/>
                <a:gd name="T10" fmla="*/ 0 w 3"/>
                <a:gd name="T11" fmla="*/ 1 h 30"/>
                <a:gd name="T12" fmla="*/ 2 w 3"/>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 h="30">
                  <a:moveTo>
                    <a:pt x="2" y="0"/>
                  </a:moveTo>
                  <a:cubicBezTo>
                    <a:pt x="2" y="0"/>
                    <a:pt x="3" y="1"/>
                    <a:pt x="3" y="1"/>
                  </a:cubicBezTo>
                  <a:cubicBezTo>
                    <a:pt x="3" y="29"/>
                    <a:pt x="3" y="29"/>
                    <a:pt x="3" y="29"/>
                  </a:cubicBezTo>
                  <a:cubicBezTo>
                    <a:pt x="3" y="29"/>
                    <a:pt x="2" y="30"/>
                    <a:pt x="2" y="30"/>
                  </a:cubicBezTo>
                  <a:cubicBezTo>
                    <a:pt x="1" y="30"/>
                    <a:pt x="0" y="29"/>
                    <a:pt x="0" y="29"/>
                  </a:cubicBezTo>
                  <a:cubicBezTo>
                    <a:pt x="0" y="1"/>
                    <a:pt x="0" y="1"/>
                    <a:pt x="0" y="1"/>
                  </a:cubicBezTo>
                  <a:cubicBezTo>
                    <a:pt x="0" y="1"/>
                    <a:pt x="1" y="0"/>
                    <a:pt x="2" y="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55"/>
            <p:cNvSpPr>
              <a:spLocks/>
            </p:cNvSpPr>
            <p:nvPr/>
          </p:nvSpPr>
          <p:spPr bwMode="auto">
            <a:xfrm>
              <a:off x="9135110" y="2718480"/>
              <a:ext cx="11360" cy="159045"/>
            </a:xfrm>
            <a:custGeom>
              <a:avLst/>
              <a:gdLst>
                <a:gd name="T0" fmla="*/ 1 w 3"/>
                <a:gd name="T1" fmla="*/ 0 h 40"/>
                <a:gd name="T2" fmla="*/ 3 w 3"/>
                <a:gd name="T3" fmla="*/ 1 h 40"/>
                <a:gd name="T4" fmla="*/ 3 w 3"/>
                <a:gd name="T5" fmla="*/ 39 h 40"/>
                <a:gd name="T6" fmla="*/ 1 w 3"/>
                <a:gd name="T7" fmla="*/ 40 h 40"/>
                <a:gd name="T8" fmla="*/ 0 w 3"/>
                <a:gd name="T9" fmla="*/ 39 h 40"/>
                <a:gd name="T10" fmla="*/ 0 w 3"/>
                <a:gd name="T11" fmla="*/ 1 h 40"/>
                <a:gd name="T12" fmla="*/ 1 w 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 h="40">
                  <a:moveTo>
                    <a:pt x="1" y="0"/>
                  </a:moveTo>
                  <a:cubicBezTo>
                    <a:pt x="2" y="0"/>
                    <a:pt x="3" y="1"/>
                    <a:pt x="3" y="1"/>
                  </a:cubicBezTo>
                  <a:cubicBezTo>
                    <a:pt x="3" y="39"/>
                    <a:pt x="3" y="39"/>
                    <a:pt x="3" y="39"/>
                  </a:cubicBezTo>
                  <a:cubicBezTo>
                    <a:pt x="3" y="39"/>
                    <a:pt x="2" y="40"/>
                    <a:pt x="1" y="40"/>
                  </a:cubicBezTo>
                  <a:cubicBezTo>
                    <a:pt x="1" y="40"/>
                    <a:pt x="0" y="39"/>
                    <a:pt x="0" y="39"/>
                  </a:cubicBezTo>
                  <a:cubicBezTo>
                    <a:pt x="0" y="1"/>
                    <a:pt x="0" y="1"/>
                    <a:pt x="0" y="1"/>
                  </a:cubicBezTo>
                  <a:cubicBezTo>
                    <a:pt x="0" y="1"/>
                    <a:pt x="1" y="0"/>
                    <a:pt x="1" y="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Freeform 356"/>
            <p:cNvSpPr>
              <a:spLocks/>
            </p:cNvSpPr>
            <p:nvPr/>
          </p:nvSpPr>
          <p:spPr bwMode="auto">
            <a:xfrm>
              <a:off x="9115228" y="2758241"/>
              <a:ext cx="8521" cy="119284"/>
            </a:xfrm>
            <a:custGeom>
              <a:avLst/>
              <a:gdLst>
                <a:gd name="T0" fmla="*/ 1 w 2"/>
                <a:gd name="T1" fmla="*/ 0 h 30"/>
                <a:gd name="T2" fmla="*/ 2 w 2"/>
                <a:gd name="T3" fmla="*/ 1 h 30"/>
                <a:gd name="T4" fmla="*/ 2 w 2"/>
                <a:gd name="T5" fmla="*/ 29 h 30"/>
                <a:gd name="T6" fmla="*/ 1 w 2"/>
                <a:gd name="T7" fmla="*/ 30 h 30"/>
                <a:gd name="T8" fmla="*/ 0 w 2"/>
                <a:gd name="T9" fmla="*/ 29 h 30"/>
                <a:gd name="T10" fmla="*/ 0 w 2"/>
                <a:gd name="T11" fmla="*/ 1 h 30"/>
                <a:gd name="T12" fmla="*/ 1 w 2"/>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2" h="30">
                  <a:moveTo>
                    <a:pt x="1" y="0"/>
                  </a:moveTo>
                  <a:cubicBezTo>
                    <a:pt x="2" y="0"/>
                    <a:pt x="2" y="1"/>
                    <a:pt x="2" y="1"/>
                  </a:cubicBezTo>
                  <a:cubicBezTo>
                    <a:pt x="2" y="29"/>
                    <a:pt x="2" y="29"/>
                    <a:pt x="2" y="29"/>
                  </a:cubicBezTo>
                  <a:cubicBezTo>
                    <a:pt x="2" y="29"/>
                    <a:pt x="2" y="30"/>
                    <a:pt x="1" y="30"/>
                  </a:cubicBezTo>
                  <a:cubicBezTo>
                    <a:pt x="0" y="30"/>
                    <a:pt x="0" y="29"/>
                    <a:pt x="0" y="29"/>
                  </a:cubicBezTo>
                  <a:cubicBezTo>
                    <a:pt x="0" y="1"/>
                    <a:pt x="0" y="1"/>
                    <a:pt x="0" y="1"/>
                  </a:cubicBezTo>
                  <a:cubicBezTo>
                    <a:pt x="0" y="1"/>
                    <a:pt x="0" y="0"/>
                    <a:pt x="1" y="0"/>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57"/>
            <p:cNvSpPr>
              <a:spLocks/>
            </p:cNvSpPr>
            <p:nvPr/>
          </p:nvSpPr>
          <p:spPr bwMode="auto">
            <a:xfrm>
              <a:off x="8910741" y="3053611"/>
              <a:ext cx="235729" cy="247089"/>
            </a:xfrm>
            <a:custGeom>
              <a:avLst/>
              <a:gdLst>
                <a:gd name="T0" fmla="*/ 57 w 59"/>
                <a:gd name="T1" fmla="*/ 62 h 62"/>
                <a:gd name="T2" fmla="*/ 56 w 59"/>
                <a:gd name="T3" fmla="*/ 62 h 62"/>
                <a:gd name="T4" fmla="*/ 0 w 59"/>
                <a:gd name="T5" fmla="*/ 3 h 62"/>
                <a:gd name="T6" fmla="*/ 0 w 59"/>
                <a:gd name="T7" fmla="*/ 1 h 62"/>
                <a:gd name="T8" fmla="*/ 2 w 59"/>
                <a:gd name="T9" fmla="*/ 1 h 62"/>
                <a:gd name="T10" fmla="*/ 58 w 59"/>
                <a:gd name="T11" fmla="*/ 60 h 62"/>
                <a:gd name="T12" fmla="*/ 58 w 59"/>
                <a:gd name="T13" fmla="*/ 62 h 62"/>
                <a:gd name="T14" fmla="*/ 57 w 59"/>
                <a:gd name="T15" fmla="*/ 62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62">
                  <a:moveTo>
                    <a:pt x="57" y="62"/>
                  </a:moveTo>
                  <a:cubicBezTo>
                    <a:pt x="57" y="62"/>
                    <a:pt x="57" y="62"/>
                    <a:pt x="56" y="62"/>
                  </a:cubicBezTo>
                  <a:cubicBezTo>
                    <a:pt x="0" y="3"/>
                    <a:pt x="0" y="3"/>
                    <a:pt x="0" y="3"/>
                  </a:cubicBezTo>
                  <a:cubicBezTo>
                    <a:pt x="0" y="2"/>
                    <a:pt x="0" y="1"/>
                    <a:pt x="0" y="1"/>
                  </a:cubicBezTo>
                  <a:cubicBezTo>
                    <a:pt x="1" y="0"/>
                    <a:pt x="2" y="0"/>
                    <a:pt x="2" y="1"/>
                  </a:cubicBezTo>
                  <a:cubicBezTo>
                    <a:pt x="58" y="60"/>
                    <a:pt x="58" y="60"/>
                    <a:pt x="58" y="60"/>
                  </a:cubicBezTo>
                  <a:cubicBezTo>
                    <a:pt x="59" y="60"/>
                    <a:pt x="59" y="61"/>
                    <a:pt x="58" y="62"/>
                  </a:cubicBezTo>
                  <a:cubicBezTo>
                    <a:pt x="58" y="62"/>
                    <a:pt x="58" y="62"/>
                    <a:pt x="57" y="62"/>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358"/>
            <p:cNvSpPr>
              <a:spLocks/>
            </p:cNvSpPr>
            <p:nvPr/>
          </p:nvSpPr>
          <p:spPr bwMode="auto">
            <a:xfrm>
              <a:off x="9004465" y="3050772"/>
              <a:ext cx="142005" cy="249928"/>
            </a:xfrm>
            <a:custGeom>
              <a:avLst/>
              <a:gdLst>
                <a:gd name="T0" fmla="*/ 34 w 36"/>
                <a:gd name="T1" fmla="*/ 63 h 63"/>
                <a:gd name="T2" fmla="*/ 33 w 36"/>
                <a:gd name="T3" fmla="*/ 62 h 63"/>
                <a:gd name="T4" fmla="*/ 0 w 36"/>
                <a:gd name="T5" fmla="*/ 2 h 63"/>
                <a:gd name="T6" fmla="*/ 1 w 36"/>
                <a:gd name="T7" fmla="*/ 0 h 63"/>
                <a:gd name="T8" fmla="*/ 2 w 36"/>
                <a:gd name="T9" fmla="*/ 1 h 63"/>
                <a:gd name="T10" fmla="*/ 36 w 36"/>
                <a:gd name="T11" fmla="*/ 61 h 63"/>
                <a:gd name="T12" fmla="*/ 35 w 36"/>
                <a:gd name="T13" fmla="*/ 63 h 63"/>
                <a:gd name="T14" fmla="*/ 34 w 36"/>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63">
                  <a:moveTo>
                    <a:pt x="34" y="63"/>
                  </a:moveTo>
                  <a:cubicBezTo>
                    <a:pt x="34" y="63"/>
                    <a:pt x="33" y="63"/>
                    <a:pt x="33" y="62"/>
                  </a:cubicBezTo>
                  <a:cubicBezTo>
                    <a:pt x="0" y="2"/>
                    <a:pt x="0" y="2"/>
                    <a:pt x="0" y="2"/>
                  </a:cubicBezTo>
                  <a:cubicBezTo>
                    <a:pt x="0" y="1"/>
                    <a:pt x="0" y="1"/>
                    <a:pt x="1" y="0"/>
                  </a:cubicBezTo>
                  <a:cubicBezTo>
                    <a:pt x="1" y="0"/>
                    <a:pt x="2" y="0"/>
                    <a:pt x="2" y="1"/>
                  </a:cubicBezTo>
                  <a:cubicBezTo>
                    <a:pt x="36" y="61"/>
                    <a:pt x="36" y="61"/>
                    <a:pt x="36" y="61"/>
                  </a:cubicBezTo>
                  <a:cubicBezTo>
                    <a:pt x="36" y="62"/>
                    <a:pt x="36" y="62"/>
                    <a:pt x="35" y="63"/>
                  </a:cubicBezTo>
                  <a:cubicBezTo>
                    <a:pt x="35" y="63"/>
                    <a:pt x="35" y="63"/>
                    <a:pt x="34" y="63"/>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59"/>
            <p:cNvSpPr>
              <a:spLocks/>
            </p:cNvSpPr>
            <p:nvPr/>
          </p:nvSpPr>
          <p:spPr bwMode="auto">
            <a:xfrm>
              <a:off x="9089668" y="3050772"/>
              <a:ext cx="56802" cy="249928"/>
            </a:xfrm>
            <a:custGeom>
              <a:avLst/>
              <a:gdLst>
                <a:gd name="T0" fmla="*/ 12 w 14"/>
                <a:gd name="T1" fmla="*/ 63 h 63"/>
                <a:gd name="T2" fmla="*/ 11 w 14"/>
                <a:gd name="T3" fmla="*/ 62 h 63"/>
                <a:gd name="T4" fmla="*/ 0 w 14"/>
                <a:gd name="T5" fmla="*/ 2 h 63"/>
                <a:gd name="T6" fmla="*/ 1 w 14"/>
                <a:gd name="T7" fmla="*/ 0 h 63"/>
                <a:gd name="T8" fmla="*/ 3 w 14"/>
                <a:gd name="T9" fmla="*/ 1 h 63"/>
                <a:gd name="T10" fmla="*/ 14 w 14"/>
                <a:gd name="T11" fmla="*/ 61 h 63"/>
                <a:gd name="T12" fmla="*/ 13 w 14"/>
                <a:gd name="T13" fmla="*/ 63 h 63"/>
                <a:gd name="T14" fmla="*/ 12 w 14"/>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3">
                  <a:moveTo>
                    <a:pt x="12" y="63"/>
                  </a:moveTo>
                  <a:cubicBezTo>
                    <a:pt x="12" y="63"/>
                    <a:pt x="11" y="63"/>
                    <a:pt x="11" y="62"/>
                  </a:cubicBezTo>
                  <a:cubicBezTo>
                    <a:pt x="0" y="2"/>
                    <a:pt x="0" y="2"/>
                    <a:pt x="0" y="2"/>
                  </a:cubicBezTo>
                  <a:cubicBezTo>
                    <a:pt x="0" y="1"/>
                    <a:pt x="0" y="0"/>
                    <a:pt x="1" y="0"/>
                  </a:cubicBezTo>
                  <a:cubicBezTo>
                    <a:pt x="2" y="0"/>
                    <a:pt x="2" y="0"/>
                    <a:pt x="3" y="1"/>
                  </a:cubicBezTo>
                  <a:cubicBezTo>
                    <a:pt x="14" y="61"/>
                    <a:pt x="14" y="61"/>
                    <a:pt x="14" y="61"/>
                  </a:cubicBezTo>
                  <a:cubicBezTo>
                    <a:pt x="14" y="62"/>
                    <a:pt x="13" y="63"/>
                    <a:pt x="13" y="63"/>
                  </a:cubicBezTo>
                  <a:cubicBezTo>
                    <a:pt x="13" y="63"/>
                    <a:pt x="12" y="63"/>
                    <a:pt x="12" y="63"/>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0"/>
            <p:cNvSpPr>
              <a:spLocks/>
            </p:cNvSpPr>
            <p:nvPr/>
          </p:nvSpPr>
          <p:spPr bwMode="auto">
            <a:xfrm>
              <a:off x="9135110" y="3050772"/>
              <a:ext cx="53963" cy="249928"/>
            </a:xfrm>
            <a:custGeom>
              <a:avLst/>
              <a:gdLst>
                <a:gd name="T0" fmla="*/ 1 w 14"/>
                <a:gd name="T1" fmla="*/ 63 h 63"/>
                <a:gd name="T2" fmla="*/ 1 w 14"/>
                <a:gd name="T3" fmla="*/ 63 h 63"/>
                <a:gd name="T4" fmla="*/ 0 w 14"/>
                <a:gd name="T5" fmla="*/ 61 h 63"/>
                <a:gd name="T6" fmla="*/ 11 w 14"/>
                <a:gd name="T7" fmla="*/ 1 h 63"/>
                <a:gd name="T8" fmla="*/ 13 w 14"/>
                <a:gd name="T9" fmla="*/ 0 h 63"/>
                <a:gd name="T10" fmla="*/ 14 w 14"/>
                <a:gd name="T11" fmla="*/ 2 h 63"/>
                <a:gd name="T12" fmla="*/ 3 w 14"/>
                <a:gd name="T13" fmla="*/ 62 h 63"/>
                <a:gd name="T14" fmla="*/ 1 w 14"/>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3">
                  <a:moveTo>
                    <a:pt x="1" y="63"/>
                  </a:moveTo>
                  <a:cubicBezTo>
                    <a:pt x="1" y="63"/>
                    <a:pt x="1" y="63"/>
                    <a:pt x="1" y="63"/>
                  </a:cubicBezTo>
                  <a:cubicBezTo>
                    <a:pt x="0" y="63"/>
                    <a:pt x="0" y="62"/>
                    <a:pt x="0" y="61"/>
                  </a:cubicBezTo>
                  <a:cubicBezTo>
                    <a:pt x="11" y="1"/>
                    <a:pt x="11" y="1"/>
                    <a:pt x="11" y="1"/>
                  </a:cubicBezTo>
                  <a:cubicBezTo>
                    <a:pt x="11" y="0"/>
                    <a:pt x="12" y="0"/>
                    <a:pt x="13" y="0"/>
                  </a:cubicBezTo>
                  <a:cubicBezTo>
                    <a:pt x="13" y="0"/>
                    <a:pt x="14" y="1"/>
                    <a:pt x="14" y="2"/>
                  </a:cubicBezTo>
                  <a:cubicBezTo>
                    <a:pt x="3" y="62"/>
                    <a:pt x="3" y="62"/>
                    <a:pt x="3" y="62"/>
                  </a:cubicBezTo>
                  <a:cubicBezTo>
                    <a:pt x="3" y="63"/>
                    <a:pt x="2" y="63"/>
                    <a:pt x="1" y="63"/>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1"/>
            <p:cNvSpPr>
              <a:spLocks/>
            </p:cNvSpPr>
            <p:nvPr/>
          </p:nvSpPr>
          <p:spPr bwMode="auto">
            <a:xfrm>
              <a:off x="9135110" y="3050772"/>
              <a:ext cx="142005" cy="249928"/>
            </a:xfrm>
            <a:custGeom>
              <a:avLst/>
              <a:gdLst>
                <a:gd name="T0" fmla="*/ 1 w 36"/>
                <a:gd name="T1" fmla="*/ 63 h 63"/>
                <a:gd name="T2" fmla="*/ 1 w 36"/>
                <a:gd name="T3" fmla="*/ 63 h 63"/>
                <a:gd name="T4" fmla="*/ 0 w 36"/>
                <a:gd name="T5" fmla="*/ 61 h 63"/>
                <a:gd name="T6" fmla="*/ 33 w 36"/>
                <a:gd name="T7" fmla="*/ 1 h 63"/>
                <a:gd name="T8" fmla="*/ 35 w 36"/>
                <a:gd name="T9" fmla="*/ 0 h 63"/>
                <a:gd name="T10" fmla="*/ 36 w 36"/>
                <a:gd name="T11" fmla="*/ 2 h 63"/>
                <a:gd name="T12" fmla="*/ 3 w 36"/>
                <a:gd name="T13" fmla="*/ 62 h 63"/>
                <a:gd name="T14" fmla="*/ 1 w 36"/>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63">
                  <a:moveTo>
                    <a:pt x="1" y="63"/>
                  </a:moveTo>
                  <a:cubicBezTo>
                    <a:pt x="1" y="63"/>
                    <a:pt x="1" y="63"/>
                    <a:pt x="1" y="63"/>
                  </a:cubicBezTo>
                  <a:cubicBezTo>
                    <a:pt x="0" y="62"/>
                    <a:pt x="0" y="62"/>
                    <a:pt x="0" y="61"/>
                  </a:cubicBezTo>
                  <a:cubicBezTo>
                    <a:pt x="33" y="1"/>
                    <a:pt x="33" y="1"/>
                    <a:pt x="33" y="1"/>
                  </a:cubicBezTo>
                  <a:cubicBezTo>
                    <a:pt x="34" y="0"/>
                    <a:pt x="35" y="0"/>
                    <a:pt x="35" y="0"/>
                  </a:cubicBezTo>
                  <a:cubicBezTo>
                    <a:pt x="36" y="1"/>
                    <a:pt x="36" y="1"/>
                    <a:pt x="36" y="2"/>
                  </a:cubicBezTo>
                  <a:cubicBezTo>
                    <a:pt x="3" y="62"/>
                    <a:pt x="3" y="62"/>
                    <a:pt x="3" y="62"/>
                  </a:cubicBezTo>
                  <a:cubicBezTo>
                    <a:pt x="2" y="63"/>
                    <a:pt x="2" y="63"/>
                    <a:pt x="1" y="63"/>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62"/>
            <p:cNvSpPr>
              <a:spLocks/>
            </p:cNvSpPr>
            <p:nvPr/>
          </p:nvSpPr>
          <p:spPr bwMode="auto">
            <a:xfrm>
              <a:off x="9135110" y="3053611"/>
              <a:ext cx="232888" cy="247089"/>
            </a:xfrm>
            <a:custGeom>
              <a:avLst/>
              <a:gdLst>
                <a:gd name="T0" fmla="*/ 1 w 59"/>
                <a:gd name="T1" fmla="*/ 62 h 62"/>
                <a:gd name="T2" fmla="*/ 1 w 59"/>
                <a:gd name="T3" fmla="*/ 62 h 62"/>
                <a:gd name="T4" fmla="*/ 0 w 59"/>
                <a:gd name="T5" fmla="*/ 60 h 62"/>
                <a:gd name="T6" fmla="*/ 57 w 59"/>
                <a:gd name="T7" fmla="*/ 1 h 62"/>
                <a:gd name="T8" fmla="*/ 58 w 59"/>
                <a:gd name="T9" fmla="*/ 1 h 62"/>
                <a:gd name="T10" fmla="*/ 58 w 59"/>
                <a:gd name="T11" fmla="*/ 3 h 62"/>
                <a:gd name="T12" fmla="*/ 2 w 59"/>
                <a:gd name="T13" fmla="*/ 62 h 62"/>
                <a:gd name="T14" fmla="*/ 1 w 59"/>
                <a:gd name="T15" fmla="*/ 62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62">
                  <a:moveTo>
                    <a:pt x="1" y="62"/>
                  </a:moveTo>
                  <a:cubicBezTo>
                    <a:pt x="1" y="62"/>
                    <a:pt x="1" y="62"/>
                    <a:pt x="1" y="62"/>
                  </a:cubicBezTo>
                  <a:cubicBezTo>
                    <a:pt x="0" y="61"/>
                    <a:pt x="0" y="60"/>
                    <a:pt x="0" y="60"/>
                  </a:cubicBezTo>
                  <a:cubicBezTo>
                    <a:pt x="57" y="1"/>
                    <a:pt x="57" y="1"/>
                    <a:pt x="57" y="1"/>
                  </a:cubicBezTo>
                  <a:cubicBezTo>
                    <a:pt x="57" y="0"/>
                    <a:pt x="58" y="0"/>
                    <a:pt x="58" y="1"/>
                  </a:cubicBezTo>
                  <a:cubicBezTo>
                    <a:pt x="59" y="1"/>
                    <a:pt x="59" y="2"/>
                    <a:pt x="58" y="3"/>
                  </a:cubicBezTo>
                  <a:cubicBezTo>
                    <a:pt x="2" y="62"/>
                    <a:pt x="2" y="62"/>
                    <a:pt x="2" y="62"/>
                  </a:cubicBezTo>
                  <a:cubicBezTo>
                    <a:pt x="2" y="62"/>
                    <a:pt x="2" y="62"/>
                    <a:pt x="1" y="62"/>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63"/>
            <p:cNvSpPr>
              <a:spLocks/>
            </p:cNvSpPr>
            <p:nvPr/>
          </p:nvSpPr>
          <p:spPr bwMode="auto">
            <a:xfrm>
              <a:off x="8916421" y="2863326"/>
              <a:ext cx="445896" cy="198807"/>
            </a:xfrm>
            <a:custGeom>
              <a:avLst/>
              <a:gdLst>
                <a:gd name="T0" fmla="*/ 12 w 112"/>
                <a:gd name="T1" fmla="*/ 42 h 50"/>
                <a:gd name="T2" fmla="*/ 23 w 112"/>
                <a:gd name="T3" fmla="*/ 48 h 50"/>
                <a:gd name="T4" fmla="*/ 34 w 112"/>
                <a:gd name="T5" fmla="*/ 42 h 50"/>
                <a:gd name="T6" fmla="*/ 45 w 112"/>
                <a:gd name="T7" fmla="*/ 48 h 50"/>
                <a:gd name="T8" fmla="*/ 56 w 112"/>
                <a:gd name="T9" fmla="*/ 42 h 50"/>
                <a:gd name="T10" fmla="*/ 67 w 112"/>
                <a:gd name="T11" fmla="*/ 48 h 50"/>
                <a:gd name="T12" fmla="*/ 79 w 112"/>
                <a:gd name="T13" fmla="*/ 42 h 50"/>
                <a:gd name="T14" fmla="*/ 90 w 112"/>
                <a:gd name="T15" fmla="*/ 48 h 50"/>
                <a:gd name="T16" fmla="*/ 101 w 112"/>
                <a:gd name="T17" fmla="*/ 42 h 50"/>
                <a:gd name="T18" fmla="*/ 112 w 112"/>
                <a:gd name="T19" fmla="*/ 50 h 50"/>
                <a:gd name="T20" fmla="*/ 56 w 112"/>
                <a:gd name="T21" fmla="*/ 0 h 50"/>
                <a:gd name="T22" fmla="*/ 0 w 112"/>
                <a:gd name="T23" fmla="*/ 50 h 50"/>
                <a:gd name="T24" fmla="*/ 12 w 112"/>
                <a:gd name="T25"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50">
                  <a:moveTo>
                    <a:pt x="12" y="42"/>
                  </a:moveTo>
                  <a:cubicBezTo>
                    <a:pt x="17" y="42"/>
                    <a:pt x="21" y="45"/>
                    <a:pt x="23" y="48"/>
                  </a:cubicBezTo>
                  <a:cubicBezTo>
                    <a:pt x="25" y="45"/>
                    <a:pt x="30" y="42"/>
                    <a:pt x="34" y="42"/>
                  </a:cubicBezTo>
                  <a:cubicBezTo>
                    <a:pt x="39" y="42"/>
                    <a:pt x="43" y="45"/>
                    <a:pt x="45" y="48"/>
                  </a:cubicBezTo>
                  <a:cubicBezTo>
                    <a:pt x="48" y="45"/>
                    <a:pt x="52" y="42"/>
                    <a:pt x="56" y="42"/>
                  </a:cubicBezTo>
                  <a:cubicBezTo>
                    <a:pt x="61" y="42"/>
                    <a:pt x="65" y="45"/>
                    <a:pt x="67" y="48"/>
                  </a:cubicBezTo>
                  <a:cubicBezTo>
                    <a:pt x="70" y="45"/>
                    <a:pt x="74" y="42"/>
                    <a:pt x="79" y="42"/>
                  </a:cubicBezTo>
                  <a:cubicBezTo>
                    <a:pt x="83" y="42"/>
                    <a:pt x="87" y="45"/>
                    <a:pt x="90" y="48"/>
                  </a:cubicBezTo>
                  <a:cubicBezTo>
                    <a:pt x="92" y="45"/>
                    <a:pt x="96" y="42"/>
                    <a:pt x="101" y="42"/>
                  </a:cubicBezTo>
                  <a:cubicBezTo>
                    <a:pt x="106" y="42"/>
                    <a:pt x="110" y="45"/>
                    <a:pt x="112" y="50"/>
                  </a:cubicBezTo>
                  <a:cubicBezTo>
                    <a:pt x="109" y="22"/>
                    <a:pt x="85" y="0"/>
                    <a:pt x="56" y="0"/>
                  </a:cubicBezTo>
                  <a:cubicBezTo>
                    <a:pt x="27" y="0"/>
                    <a:pt x="3" y="22"/>
                    <a:pt x="0" y="50"/>
                  </a:cubicBezTo>
                  <a:cubicBezTo>
                    <a:pt x="2" y="45"/>
                    <a:pt x="7" y="42"/>
                    <a:pt x="12" y="42"/>
                  </a:cubicBez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64"/>
            <p:cNvSpPr>
              <a:spLocks/>
            </p:cNvSpPr>
            <p:nvPr/>
          </p:nvSpPr>
          <p:spPr bwMode="auto">
            <a:xfrm>
              <a:off x="8916421" y="2863326"/>
              <a:ext cx="238568" cy="198807"/>
            </a:xfrm>
            <a:custGeom>
              <a:avLst/>
              <a:gdLst>
                <a:gd name="T0" fmla="*/ 60 w 60"/>
                <a:gd name="T1" fmla="*/ 0 h 50"/>
                <a:gd name="T2" fmla="*/ 56 w 60"/>
                <a:gd name="T3" fmla="*/ 0 h 50"/>
                <a:gd name="T4" fmla="*/ 0 w 60"/>
                <a:gd name="T5" fmla="*/ 50 h 50"/>
                <a:gd name="T6" fmla="*/ 12 w 60"/>
                <a:gd name="T7" fmla="*/ 42 h 50"/>
                <a:gd name="T8" fmla="*/ 23 w 60"/>
                <a:gd name="T9" fmla="*/ 48 h 50"/>
                <a:gd name="T10" fmla="*/ 60 w 60"/>
                <a:gd name="T11" fmla="*/ 0 h 50"/>
              </a:gdLst>
              <a:ahLst/>
              <a:cxnLst>
                <a:cxn ang="0">
                  <a:pos x="T0" y="T1"/>
                </a:cxn>
                <a:cxn ang="0">
                  <a:pos x="T2" y="T3"/>
                </a:cxn>
                <a:cxn ang="0">
                  <a:pos x="T4" y="T5"/>
                </a:cxn>
                <a:cxn ang="0">
                  <a:pos x="T6" y="T7"/>
                </a:cxn>
                <a:cxn ang="0">
                  <a:pos x="T8" y="T9"/>
                </a:cxn>
                <a:cxn ang="0">
                  <a:pos x="T10" y="T11"/>
                </a:cxn>
              </a:cxnLst>
              <a:rect l="0" t="0" r="r" b="b"/>
              <a:pathLst>
                <a:path w="60" h="50">
                  <a:moveTo>
                    <a:pt x="60" y="0"/>
                  </a:moveTo>
                  <a:cubicBezTo>
                    <a:pt x="59" y="0"/>
                    <a:pt x="57" y="0"/>
                    <a:pt x="56" y="0"/>
                  </a:cubicBezTo>
                  <a:cubicBezTo>
                    <a:pt x="27" y="0"/>
                    <a:pt x="3" y="22"/>
                    <a:pt x="0" y="50"/>
                  </a:cubicBezTo>
                  <a:cubicBezTo>
                    <a:pt x="2" y="45"/>
                    <a:pt x="7" y="42"/>
                    <a:pt x="12" y="42"/>
                  </a:cubicBezTo>
                  <a:cubicBezTo>
                    <a:pt x="17" y="42"/>
                    <a:pt x="21" y="45"/>
                    <a:pt x="23" y="48"/>
                  </a:cubicBezTo>
                  <a:cubicBezTo>
                    <a:pt x="26" y="27"/>
                    <a:pt x="40" y="8"/>
                    <a:pt x="60" y="0"/>
                  </a:cubicBez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65"/>
            <p:cNvSpPr>
              <a:spLocks/>
            </p:cNvSpPr>
            <p:nvPr/>
          </p:nvSpPr>
          <p:spPr bwMode="auto">
            <a:xfrm>
              <a:off x="9055587" y="3394423"/>
              <a:ext cx="142005" cy="19882"/>
            </a:xfrm>
            <a:custGeom>
              <a:avLst/>
              <a:gdLst>
                <a:gd name="T0" fmla="*/ 47 w 50"/>
                <a:gd name="T1" fmla="*/ 7 h 7"/>
                <a:gd name="T2" fmla="*/ 3 w 50"/>
                <a:gd name="T3" fmla="*/ 7 h 7"/>
                <a:gd name="T4" fmla="*/ 3 w 50"/>
                <a:gd name="T5" fmla="*/ 7 h 7"/>
                <a:gd name="T6" fmla="*/ 1 w 50"/>
                <a:gd name="T7" fmla="*/ 7 h 7"/>
                <a:gd name="T8" fmla="*/ 1 w 50"/>
                <a:gd name="T9" fmla="*/ 7 h 7"/>
                <a:gd name="T10" fmla="*/ 0 w 50"/>
                <a:gd name="T11" fmla="*/ 5 h 7"/>
                <a:gd name="T12" fmla="*/ 0 w 50"/>
                <a:gd name="T13" fmla="*/ 5 h 7"/>
                <a:gd name="T14" fmla="*/ 1 w 50"/>
                <a:gd name="T15" fmla="*/ 2 h 7"/>
                <a:gd name="T16" fmla="*/ 1 w 50"/>
                <a:gd name="T17" fmla="*/ 2 h 7"/>
                <a:gd name="T18" fmla="*/ 3 w 50"/>
                <a:gd name="T19" fmla="*/ 0 h 7"/>
                <a:gd name="T20" fmla="*/ 47 w 50"/>
                <a:gd name="T21" fmla="*/ 0 h 7"/>
                <a:gd name="T22" fmla="*/ 47 w 50"/>
                <a:gd name="T23" fmla="*/ 0 h 7"/>
                <a:gd name="T24" fmla="*/ 49 w 50"/>
                <a:gd name="T25" fmla="*/ 2 h 7"/>
                <a:gd name="T26" fmla="*/ 50 w 50"/>
                <a:gd name="T27" fmla="*/ 2 h 7"/>
                <a:gd name="T28" fmla="*/ 50 w 50"/>
                <a:gd name="T29" fmla="*/ 5 h 7"/>
                <a:gd name="T30" fmla="*/ 50 w 50"/>
                <a:gd name="T31" fmla="*/ 5 h 7"/>
                <a:gd name="T32" fmla="*/ 50 w 50"/>
                <a:gd name="T33" fmla="*/ 6 h 7"/>
                <a:gd name="T34" fmla="*/ 50 w 50"/>
                <a:gd name="T35" fmla="*/ 7 h 7"/>
                <a:gd name="T36" fmla="*/ 49 w 50"/>
                <a:gd name="T37" fmla="*/ 7 h 7"/>
                <a:gd name="T38" fmla="*/ 47 w 50"/>
                <a:gd name="T39" fmla="*/ 7 h 7"/>
                <a:gd name="T40" fmla="*/ 47 w 50"/>
                <a:gd name="T41" fmla="*/ 7 h 7"/>
                <a:gd name="T42" fmla="*/ 47 w 50"/>
                <a:gd name="T43" fmla="*/ 7 h 7"/>
                <a:gd name="T44" fmla="*/ 47 w 50"/>
                <a:gd name="T4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7">
                  <a:moveTo>
                    <a:pt x="47" y="7"/>
                  </a:moveTo>
                  <a:lnTo>
                    <a:pt x="3" y="7"/>
                  </a:lnTo>
                  <a:lnTo>
                    <a:pt x="3" y="7"/>
                  </a:lnTo>
                  <a:lnTo>
                    <a:pt x="1" y="7"/>
                  </a:lnTo>
                  <a:lnTo>
                    <a:pt x="1" y="7"/>
                  </a:lnTo>
                  <a:lnTo>
                    <a:pt x="0" y="5"/>
                  </a:lnTo>
                  <a:lnTo>
                    <a:pt x="0" y="5"/>
                  </a:lnTo>
                  <a:lnTo>
                    <a:pt x="1" y="2"/>
                  </a:lnTo>
                  <a:lnTo>
                    <a:pt x="1" y="2"/>
                  </a:lnTo>
                  <a:lnTo>
                    <a:pt x="3" y="0"/>
                  </a:lnTo>
                  <a:lnTo>
                    <a:pt x="47" y="0"/>
                  </a:lnTo>
                  <a:lnTo>
                    <a:pt x="47" y="0"/>
                  </a:lnTo>
                  <a:lnTo>
                    <a:pt x="49" y="2"/>
                  </a:lnTo>
                  <a:lnTo>
                    <a:pt x="50" y="2"/>
                  </a:lnTo>
                  <a:lnTo>
                    <a:pt x="50" y="5"/>
                  </a:lnTo>
                  <a:lnTo>
                    <a:pt x="50" y="5"/>
                  </a:lnTo>
                  <a:lnTo>
                    <a:pt x="50" y="6"/>
                  </a:lnTo>
                  <a:lnTo>
                    <a:pt x="50" y="7"/>
                  </a:lnTo>
                  <a:lnTo>
                    <a:pt x="49" y="7"/>
                  </a:lnTo>
                  <a:lnTo>
                    <a:pt x="47" y="7"/>
                  </a:lnTo>
                  <a:lnTo>
                    <a:pt x="47" y="7"/>
                  </a:lnTo>
                  <a:lnTo>
                    <a:pt x="47" y="7"/>
                  </a:lnTo>
                  <a:lnTo>
                    <a:pt x="47" y="7"/>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66"/>
            <p:cNvSpPr>
              <a:spLocks/>
            </p:cNvSpPr>
            <p:nvPr/>
          </p:nvSpPr>
          <p:spPr bwMode="auto">
            <a:xfrm>
              <a:off x="9115228" y="3354661"/>
              <a:ext cx="82364" cy="19882"/>
            </a:xfrm>
            <a:custGeom>
              <a:avLst/>
              <a:gdLst>
                <a:gd name="T0" fmla="*/ 26 w 29"/>
                <a:gd name="T1" fmla="*/ 7 h 7"/>
                <a:gd name="T2" fmla="*/ 3 w 29"/>
                <a:gd name="T3" fmla="*/ 7 h 7"/>
                <a:gd name="T4" fmla="*/ 3 w 29"/>
                <a:gd name="T5" fmla="*/ 7 h 7"/>
                <a:gd name="T6" fmla="*/ 1 w 29"/>
                <a:gd name="T7" fmla="*/ 7 h 7"/>
                <a:gd name="T8" fmla="*/ 0 w 29"/>
                <a:gd name="T9" fmla="*/ 7 h 7"/>
                <a:gd name="T10" fmla="*/ 0 w 29"/>
                <a:gd name="T11" fmla="*/ 5 h 7"/>
                <a:gd name="T12" fmla="*/ 0 w 29"/>
                <a:gd name="T13" fmla="*/ 5 h 7"/>
                <a:gd name="T14" fmla="*/ 0 w 29"/>
                <a:gd name="T15" fmla="*/ 5 h 7"/>
                <a:gd name="T16" fmla="*/ 0 w 29"/>
                <a:gd name="T17" fmla="*/ 3 h 7"/>
                <a:gd name="T18" fmla="*/ 0 w 29"/>
                <a:gd name="T19" fmla="*/ 2 h 7"/>
                <a:gd name="T20" fmla="*/ 3 w 29"/>
                <a:gd name="T21" fmla="*/ 0 h 7"/>
                <a:gd name="T22" fmla="*/ 26 w 29"/>
                <a:gd name="T23" fmla="*/ 0 h 7"/>
                <a:gd name="T24" fmla="*/ 26 w 29"/>
                <a:gd name="T25" fmla="*/ 0 h 7"/>
                <a:gd name="T26" fmla="*/ 28 w 29"/>
                <a:gd name="T27" fmla="*/ 0 h 7"/>
                <a:gd name="T28" fmla="*/ 29 w 29"/>
                <a:gd name="T29" fmla="*/ 2 h 7"/>
                <a:gd name="T30" fmla="*/ 29 w 29"/>
                <a:gd name="T31" fmla="*/ 3 h 7"/>
                <a:gd name="T32" fmla="*/ 29 w 29"/>
                <a:gd name="T33" fmla="*/ 5 h 7"/>
                <a:gd name="T34" fmla="*/ 29 w 29"/>
                <a:gd name="T35" fmla="*/ 5 h 7"/>
                <a:gd name="T36" fmla="*/ 29 w 29"/>
                <a:gd name="T37" fmla="*/ 5 h 7"/>
                <a:gd name="T38" fmla="*/ 29 w 29"/>
                <a:gd name="T39" fmla="*/ 7 h 7"/>
                <a:gd name="T40" fmla="*/ 28 w 29"/>
                <a:gd name="T41" fmla="*/ 7 h 7"/>
                <a:gd name="T42" fmla="*/ 26 w 29"/>
                <a:gd name="T43" fmla="*/ 7 h 7"/>
                <a:gd name="T44" fmla="*/ 26 w 29"/>
                <a:gd name="T45" fmla="*/ 7 h 7"/>
                <a:gd name="T46" fmla="*/ 26 w 29"/>
                <a:gd name="T47" fmla="*/ 7 h 7"/>
                <a:gd name="T48" fmla="*/ 26 w 29"/>
                <a:gd name="T4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7">
                  <a:moveTo>
                    <a:pt x="26" y="7"/>
                  </a:moveTo>
                  <a:lnTo>
                    <a:pt x="3" y="7"/>
                  </a:lnTo>
                  <a:lnTo>
                    <a:pt x="3" y="7"/>
                  </a:lnTo>
                  <a:lnTo>
                    <a:pt x="1" y="7"/>
                  </a:lnTo>
                  <a:lnTo>
                    <a:pt x="0" y="7"/>
                  </a:lnTo>
                  <a:lnTo>
                    <a:pt x="0" y="5"/>
                  </a:lnTo>
                  <a:lnTo>
                    <a:pt x="0" y="5"/>
                  </a:lnTo>
                  <a:lnTo>
                    <a:pt x="0" y="5"/>
                  </a:lnTo>
                  <a:lnTo>
                    <a:pt x="0" y="3"/>
                  </a:lnTo>
                  <a:lnTo>
                    <a:pt x="0" y="2"/>
                  </a:lnTo>
                  <a:lnTo>
                    <a:pt x="3" y="0"/>
                  </a:lnTo>
                  <a:lnTo>
                    <a:pt x="26" y="0"/>
                  </a:lnTo>
                  <a:lnTo>
                    <a:pt x="26" y="0"/>
                  </a:lnTo>
                  <a:lnTo>
                    <a:pt x="28" y="0"/>
                  </a:lnTo>
                  <a:lnTo>
                    <a:pt x="29" y="2"/>
                  </a:lnTo>
                  <a:lnTo>
                    <a:pt x="29" y="3"/>
                  </a:lnTo>
                  <a:lnTo>
                    <a:pt x="29" y="5"/>
                  </a:lnTo>
                  <a:lnTo>
                    <a:pt x="29" y="5"/>
                  </a:lnTo>
                  <a:lnTo>
                    <a:pt x="29" y="5"/>
                  </a:lnTo>
                  <a:lnTo>
                    <a:pt x="29" y="7"/>
                  </a:lnTo>
                  <a:lnTo>
                    <a:pt x="28" y="7"/>
                  </a:lnTo>
                  <a:lnTo>
                    <a:pt x="26" y="7"/>
                  </a:lnTo>
                  <a:lnTo>
                    <a:pt x="26" y="7"/>
                  </a:lnTo>
                  <a:lnTo>
                    <a:pt x="26" y="7"/>
                  </a:lnTo>
                  <a:lnTo>
                    <a:pt x="26" y="7"/>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67"/>
            <p:cNvSpPr>
              <a:spLocks/>
            </p:cNvSpPr>
            <p:nvPr/>
          </p:nvSpPr>
          <p:spPr bwMode="auto">
            <a:xfrm>
              <a:off x="9055587" y="3439864"/>
              <a:ext cx="142005" cy="19882"/>
            </a:xfrm>
            <a:custGeom>
              <a:avLst/>
              <a:gdLst>
                <a:gd name="T0" fmla="*/ 47 w 50"/>
                <a:gd name="T1" fmla="*/ 7 h 7"/>
                <a:gd name="T2" fmla="*/ 3 w 50"/>
                <a:gd name="T3" fmla="*/ 7 h 7"/>
                <a:gd name="T4" fmla="*/ 3 w 50"/>
                <a:gd name="T5" fmla="*/ 7 h 7"/>
                <a:gd name="T6" fmla="*/ 1 w 50"/>
                <a:gd name="T7" fmla="*/ 5 h 7"/>
                <a:gd name="T8" fmla="*/ 1 w 50"/>
                <a:gd name="T9" fmla="*/ 4 h 7"/>
                <a:gd name="T10" fmla="*/ 0 w 50"/>
                <a:gd name="T11" fmla="*/ 3 h 7"/>
                <a:gd name="T12" fmla="*/ 0 w 50"/>
                <a:gd name="T13" fmla="*/ 3 h 7"/>
                <a:gd name="T14" fmla="*/ 1 w 50"/>
                <a:gd name="T15" fmla="*/ 0 h 7"/>
                <a:gd name="T16" fmla="*/ 1 w 50"/>
                <a:gd name="T17" fmla="*/ 0 h 7"/>
                <a:gd name="T18" fmla="*/ 3 w 50"/>
                <a:gd name="T19" fmla="*/ 0 h 7"/>
                <a:gd name="T20" fmla="*/ 47 w 50"/>
                <a:gd name="T21" fmla="*/ 0 h 7"/>
                <a:gd name="T22" fmla="*/ 47 w 50"/>
                <a:gd name="T23" fmla="*/ 0 h 7"/>
                <a:gd name="T24" fmla="*/ 49 w 50"/>
                <a:gd name="T25" fmla="*/ 0 h 7"/>
                <a:gd name="T26" fmla="*/ 50 w 50"/>
                <a:gd name="T27" fmla="*/ 0 h 7"/>
                <a:gd name="T28" fmla="*/ 50 w 50"/>
                <a:gd name="T29" fmla="*/ 1 h 7"/>
                <a:gd name="T30" fmla="*/ 50 w 50"/>
                <a:gd name="T31" fmla="*/ 3 h 7"/>
                <a:gd name="T32" fmla="*/ 50 w 50"/>
                <a:gd name="T33" fmla="*/ 3 h 7"/>
                <a:gd name="T34" fmla="*/ 50 w 50"/>
                <a:gd name="T35" fmla="*/ 4 h 7"/>
                <a:gd name="T36" fmla="*/ 49 w 50"/>
                <a:gd name="T37" fmla="*/ 5 h 7"/>
                <a:gd name="T38" fmla="*/ 47 w 50"/>
                <a:gd name="T39" fmla="*/ 7 h 7"/>
                <a:gd name="T40" fmla="*/ 47 w 50"/>
                <a:gd name="T41" fmla="*/ 7 h 7"/>
                <a:gd name="T42" fmla="*/ 47 w 50"/>
                <a:gd name="T43" fmla="*/ 7 h 7"/>
                <a:gd name="T44" fmla="*/ 47 w 50"/>
                <a:gd name="T4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7">
                  <a:moveTo>
                    <a:pt x="47" y="7"/>
                  </a:moveTo>
                  <a:lnTo>
                    <a:pt x="3" y="7"/>
                  </a:lnTo>
                  <a:lnTo>
                    <a:pt x="3" y="7"/>
                  </a:lnTo>
                  <a:lnTo>
                    <a:pt x="1" y="5"/>
                  </a:lnTo>
                  <a:lnTo>
                    <a:pt x="1" y="4"/>
                  </a:lnTo>
                  <a:lnTo>
                    <a:pt x="0" y="3"/>
                  </a:lnTo>
                  <a:lnTo>
                    <a:pt x="0" y="3"/>
                  </a:lnTo>
                  <a:lnTo>
                    <a:pt x="1" y="0"/>
                  </a:lnTo>
                  <a:lnTo>
                    <a:pt x="1" y="0"/>
                  </a:lnTo>
                  <a:lnTo>
                    <a:pt x="3" y="0"/>
                  </a:lnTo>
                  <a:lnTo>
                    <a:pt x="47" y="0"/>
                  </a:lnTo>
                  <a:lnTo>
                    <a:pt x="47" y="0"/>
                  </a:lnTo>
                  <a:lnTo>
                    <a:pt x="49" y="0"/>
                  </a:lnTo>
                  <a:lnTo>
                    <a:pt x="50" y="0"/>
                  </a:lnTo>
                  <a:lnTo>
                    <a:pt x="50" y="1"/>
                  </a:lnTo>
                  <a:lnTo>
                    <a:pt x="50" y="3"/>
                  </a:lnTo>
                  <a:lnTo>
                    <a:pt x="50" y="3"/>
                  </a:lnTo>
                  <a:lnTo>
                    <a:pt x="50" y="4"/>
                  </a:lnTo>
                  <a:lnTo>
                    <a:pt x="49" y="5"/>
                  </a:lnTo>
                  <a:lnTo>
                    <a:pt x="47" y="7"/>
                  </a:lnTo>
                  <a:lnTo>
                    <a:pt x="47" y="7"/>
                  </a:lnTo>
                  <a:lnTo>
                    <a:pt x="47" y="7"/>
                  </a:lnTo>
                  <a:lnTo>
                    <a:pt x="47" y="7"/>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Freeform 368"/>
            <p:cNvSpPr>
              <a:spLocks/>
            </p:cNvSpPr>
            <p:nvPr/>
          </p:nvSpPr>
          <p:spPr bwMode="auto">
            <a:xfrm>
              <a:off x="9055587" y="3479625"/>
              <a:ext cx="142005" cy="19882"/>
            </a:xfrm>
            <a:custGeom>
              <a:avLst/>
              <a:gdLst>
                <a:gd name="T0" fmla="*/ 47 w 50"/>
                <a:gd name="T1" fmla="*/ 7 h 7"/>
                <a:gd name="T2" fmla="*/ 3 w 50"/>
                <a:gd name="T3" fmla="*/ 7 h 7"/>
                <a:gd name="T4" fmla="*/ 3 w 50"/>
                <a:gd name="T5" fmla="*/ 7 h 7"/>
                <a:gd name="T6" fmla="*/ 1 w 50"/>
                <a:gd name="T7" fmla="*/ 7 h 7"/>
                <a:gd name="T8" fmla="*/ 1 w 50"/>
                <a:gd name="T9" fmla="*/ 5 h 7"/>
                <a:gd name="T10" fmla="*/ 0 w 50"/>
                <a:gd name="T11" fmla="*/ 4 h 7"/>
                <a:gd name="T12" fmla="*/ 0 w 50"/>
                <a:gd name="T13" fmla="*/ 3 h 7"/>
                <a:gd name="T14" fmla="*/ 0 w 50"/>
                <a:gd name="T15" fmla="*/ 3 h 7"/>
                <a:gd name="T16" fmla="*/ 1 w 50"/>
                <a:gd name="T17" fmla="*/ 0 h 7"/>
                <a:gd name="T18" fmla="*/ 1 w 50"/>
                <a:gd name="T19" fmla="*/ 0 h 7"/>
                <a:gd name="T20" fmla="*/ 3 w 50"/>
                <a:gd name="T21" fmla="*/ 0 h 7"/>
                <a:gd name="T22" fmla="*/ 47 w 50"/>
                <a:gd name="T23" fmla="*/ 0 h 7"/>
                <a:gd name="T24" fmla="*/ 47 w 50"/>
                <a:gd name="T25" fmla="*/ 0 h 7"/>
                <a:gd name="T26" fmla="*/ 49 w 50"/>
                <a:gd name="T27" fmla="*/ 0 h 7"/>
                <a:gd name="T28" fmla="*/ 50 w 50"/>
                <a:gd name="T29" fmla="*/ 0 h 7"/>
                <a:gd name="T30" fmla="*/ 50 w 50"/>
                <a:gd name="T31" fmla="*/ 1 h 7"/>
                <a:gd name="T32" fmla="*/ 50 w 50"/>
                <a:gd name="T33" fmla="*/ 3 h 7"/>
                <a:gd name="T34" fmla="*/ 50 w 50"/>
                <a:gd name="T35" fmla="*/ 3 h 7"/>
                <a:gd name="T36" fmla="*/ 50 w 50"/>
                <a:gd name="T37" fmla="*/ 4 h 7"/>
                <a:gd name="T38" fmla="*/ 50 w 50"/>
                <a:gd name="T39" fmla="*/ 5 h 7"/>
                <a:gd name="T40" fmla="*/ 49 w 50"/>
                <a:gd name="T41" fmla="*/ 7 h 7"/>
                <a:gd name="T42" fmla="*/ 47 w 50"/>
                <a:gd name="T43" fmla="*/ 7 h 7"/>
                <a:gd name="T44" fmla="*/ 47 w 50"/>
                <a:gd name="T45" fmla="*/ 7 h 7"/>
                <a:gd name="T46" fmla="*/ 47 w 50"/>
                <a:gd name="T47" fmla="*/ 7 h 7"/>
                <a:gd name="T48" fmla="*/ 47 w 50"/>
                <a:gd name="T4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 h="7">
                  <a:moveTo>
                    <a:pt x="47" y="7"/>
                  </a:moveTo>
                  <a:lnTo>
                    <a:pt x="3" y="7"/>
                  </a:lnTo>
                  <a:lnTo>
                    <a:pt x="3" y="7"/>
                  </a:lnTo>
                  <a:lnTo>
                    <a:pt x="1" y="7"/>
                  </a:lnTo>
                  <a:lnTo>
                    <a:pt x="1" y="5"/>
                  </a:lnTo>
                  <a:lnTo>
                    <a:pt x="0" y="4"/>
                  </a:lnTo>
                  <a:lnTo>
                    <a:pt x="0" y="3"/>
                  </a:lnTo>
                  <a:lnTo>
                    <a:pt x="0" y="3"/>
                  </a:lnTo>
                  <a:lnTo>
                    <a:pt x="1" y="0"/>
                  </a:lnTo>
                  <a:lnTo>
                    <a:pt x="1" y="0"/>
                  </a:lnTo>
                  <a:lnTo>
                    <a:pt x="3" y="0"/>
                  </a:lnTo>
                  <a:lnTo>
                    <a:pt x="47" y="0"/>
                  </a:lnTo>
                  <a:lnTo>
                    <a:pt x="47" y="0"/>
                  </a:lnTo>
                  <a:lnTo>
                    <a:pt x="49" y="0"/>
                  </a:lnTo>
                  <a:lnTo>
                    <a:pt x="50" y="0"/>
                  </a:lnTo>
                  <a:lnTo>
                    <a:pt x="50" y="1"/>
                  </a:lnTo>
                  <a:lnTo>
                    <a:pt x="50" y="3"/>
                  </a:lnTo>
                  <a:lnTo>
                    <a:pt x="50" y="3"/>
                  </a:lnTo>
                  <a:lnTo>
                    <a:pt x="50" y="4"/>
                  </a:lnTo>
                  <a:lnTo>
                    <a:pt x="50" y="5"/>
                  </a:lnTo>
                  <a:lnTo>
                    <a:pt x="49" y="7"/>
                  </a:lnTo>
                  <a:lnTo>
                    <a:pt x="47" y="7"/>
                  </a:lnTo>
                  <a:lnTo>
                    <a:pt x="47" y="7"/>
                  </a:lnTo>
                  <a:lnTo>
                    <a:pt x="47" y="7"/>
                  </a:lnTo>
                  <a:lnTo>
                    <a:pt x="47" y="7"/>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69"/>
            <p:cNvSpPr>
              <a:spLocks noEditPoints="1"/>
            </p:cNvSpPr>
            <p:nvPr/>
          </p:nvSpPr>
          <p:spPr bwMode="auto">
            <a:xfrm>
              <a:off x="9010145" y="3280819"/>
              <a:ext cx="235729" cy="286850"/>
            </a:xfrm>
            <a:custGeom>
              <a:avLst/>
              <a:gdLst>
                <a:gd name="T0" fmla="*/ 75 w 83"/>
                <a:gd name="T1" fmla="*/ 0 h 101"/>
                <a:gd name="T2" fmla="*/ 27 w 83"/>
                <a:gd name="T3" fmla="*/ 0 h 101"/>
                <a:gd name="T4" fmla="*/ 0 w 83"/>
                <a:gd name="T5" fmla="*/ 24 h 101"/>
                <a:gd name="T6" fmla="*/ 0 w 83"/>
                <a:gd name="T7" fmla="*/ 92 h 101"/>
                <a:gd name="T8" fmla="*/ 0 w 83"/>
                <a:gd name="T9" fmla="*/ 92 h 101"/>
                <a:gd name="T10" fmla="*/ 0 w 83"/>
                <a:gd name="T11" fmla="*/ 95 h 101"/>
                <a:gd name="T12" fmla="*/ 3 w 83"/>
                <a:gd name="T13" fmla="*/ 98 h 101"/>
                <a:gd name="T14" fmla="*/ 5 w 83"/>
                <a:gd name="T15" fmla="*/ 99 h 101"/>
                <a:gd name="T16" fmla="*/ 9 w 83"/>
                <a:gd name="T17" fmla="*/ 101 h 101"/>
                <a:gd name="T18" fmla="*/ 83 w 83"/>
                <a:gd name="T19" fmla="*/ 101 h 101"/>
                <a:gd name="T20" fmla="*/ 83 w 83"/>
                <a:gd name="T21" fmla="*/ 8 h 101"/>
                <a:gd name="T22" fmla="*/ 83 w 83"/>
                <a:gd name="T23" fmla="*/ 8 h 101"/>
                <a:gd name="T24" fmla="*/ 82 w 83"/>
                <a:gd name="T25" fmla="*/ 4 h 101"/>
                <a:gd name="T26" fmla="*/ 80 w 83"/>
                <a:gd name="T27" fmla="*/ 1 h 101"/>
                <a:gd name="T28" fmla="*/ 77 w 83"/>
                <a:gd name="T29" fmla="*/ 0 h 101"/>
                <a:gd name="T30" fmla="*/ 75 w 83"/>
                <a:gd name="T31" fmla="*/ 0 h 101"/>
                <a:gd name="T32" fmla="*/ 75 w 83"/>
                <a:gd name="T33" fmla="*/ 0 h 101"/>
                <a:gd name="T34" fmla="*/ 75 w 83"/>
                <a:gd name="T35" fmla="*/ 0 h 101"/>
                <a:gd name="T36" fmla="*/ 75 w 83"/>
                <a:gd name="T37" fmla="*/ 0 h 101"/>
                <a:gd name="T38" fmla="*/ 76 w 83"/>
                <a:gd name="T39" fmla="*/ 94 h 101"/>
                <a:gd name="T40" fmla="*/ 12 w 83"/>
                <a:gd name="T41" fmla="*/ 94 h 101"/>
                <a:gd name="T42" fmla="*/ 12 w 83"/>
                <a:gd name="T43" fmla="*/ 94 h 101"/>
                <a:gd name="T44" fmla="*/ 10 w 83"/>
                <a:gd name="T45" fmla="*/ 94 h 101"/>
                <a:gd name="T46" fmla="*/ 9 w 83"/>
                <a:gd name="T47" fmla="*/ 92 h 101"/>
                <a:gd name="T48" fmla="*/ 6 w 83"/>
                <a:gd name="T49" fmla="*/ 89 h 101"/>
                <a:gd name="T50" fmla="*/ 6 w 83"/>
                <a:gd name="T51" fmla="*/ 88 h 101"/>
                <a:gd name="T52" fmla="*/ 6 w 83"/>
                <a:gd name="T53" fmla="*/ 29 h 101"/>
                <a:gd name="T54" fmla="*/ 23 w 83"/>
                <a:gd name="T55" fmla="*/ 29 h 101"/>
                <a:gd name="T56" fmla="*/ 23 w 83"/>
                <a:gd name="T57" fmla="*/ 29 h 101"/>
                <a:gd name="T58" fmla="*/ 26 w 83"/>
                <a:gd name="T59" fmla="*/ 29 h 101"/>
                <a:gd name="T60" fmla="*/ 27 w 83"/>
                <a:gd name="T61" fmla="*/ 26 h 101"/>
                <a:gd name="T62" fmla="*/ 28 w 83"/>
                <a:gd name="T63" fmla="*/ 24 h 101"/>
                <a:gd name="T64" fmla="*/ 30 w 83"/>
                <a:gd name="T65" fmla="*/ 21 h 101"/>
                <a:gd name="T66" fmla="*/ 30 w 83"/>
                <a:gd name="T67" fmla="*/ 7 h 101"/>
                <a:gd name="T68" fmla="*/ 72 w 83"/>
                <a:gd name="T69" fmla="*/ 7 h 101"/>
                <a:gd name="T70" fmla="*/ 72 w 83"/>
                <a:gd name="T71" fmla="*/ 7 h 101"/>
                <a:gd name="T72" fmla="*/ 73 w 83"/>
                <a:gd name="T73" fmla="*/ 7 h 101"/>
                <a:gd name="T74" fmla="*/ 75 w 83"/>
                <a:gd name="T75" fmla="*/ 7 h 101"/>
                <a:gd name="T76" fmla="*/ 76 w 83"/>
                <a:gd name="T77" fmla="*/ 8 h 101"/>
                <a:gd name="T78" fmla="*/ 76 w 83"/>
                <a:gd name="T79" fmla="*/ 11 h 101"/>
                <a:gd name="T80" fmla="*/ 76 w 83"/>
                <a:gd name="T81" fmla="*/ 94 h 101"/>
                <a:gd name="T82" fmla="*/ 76 w 83"/>
                <a:gd name="T83" fmla="*/ 94 h 101"/>
                <a:gd name="T84" fmla="*/ 76 w 83"/>
                <a:gd name="T85" fmla="*/ 9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3" h="101">
                  <a:moveTo>
                    <a:pt x="75" y="0"/>
                  </a:moveTo>
                  <a:lnTo>
                    <a:pt x="27" y="0"/>
                  </a:lnTo>
                  <a:lnTo>
                    <a:pt x="0" y="24"/>
                  </a:lnTo>
                  <a:lnTo>
                    <a:pt x="0" y="92"/>
                  </a:lnTo>
                  <a:lnTo>
                    <a:pt x="0" y="92"/>
                  </a:lnTo>
                  <a:lnTo>
                    <a:pt x="0" y="95"/>
                  </a:lnTo>
                  <a:lnTo>
                    <a:pt x="3" y="98"/>
                  </a:lnTo>
                  <a:lnTo>
                    <a:pt x="5" y="99"/>
                  </a:lnTo>
                  <a:lnTo>
                    <a:pt x="9" y="101"/>
                  </a:lnTo>
                  <a:lnTo>
                    <a:pt x="83" y="101"/>
                  </a:lnTo>
                  <a:lnTo>
                    <a:pt x="83" y="8"/>
                  </a:lnTo>
                  <a:lnTo>
                    <a:pt x="83" y="8"/>
                  </a:lnTo>
                  <a:lnTo>
                    <a:pt x="82" y="4"/>
                  </a:lnTo>
                  <a:lnTo>
                    <a:pt x="80" y="1"/>
                  </a:lnTo>
                  <a:lnTo>
                    <a:pt x="77" y="0"/>
                  </a:lnTo>
                  <a:lnTo>
                    <a:pt x="75" y="0"/>
                  </a:lnTo>
                  <a:lnTo>
                    <a:pt x="75" y="0"/>
                  </a:lnTo>
                  <a:lnTo>
                    <a:pt x="75" y="0"/>
                  </a:lnTo>
                  <a:lnTo>
                    <a:pt x="75" y="0"/>
                  </a:lnTo>
                  <a:close/>
                  <a:moveTo>
                    <a:pt x="76" y="94"/>
                  </a:moveTo>
                  <a:lnTo>
                    <a:pt x="12" y="94"/>
                  </a:lnTo>
                  <a:lnTo>
                    <a:pt x="12" y="94"/>
                  </a:lnTo>
                  <a:lnTo>
                    <a:pt x="10" y="94"/>
                  </a:lnTo>
                  <a:lnTo>
                    <a:pt x="9" y="92"/>
                  </a:lnTo>
                  <a:lnTo>
                    <a:pt x="6" y="89"/>
                  </a:lnTo>
                  <a:lnTo>
                    <a:pt x="6" y="88"/>
                  </a:lnTo>
                  <a:lnTo>
                    <a:pt x="6" y="29"/>
                  </a:lnTo>
                  <a:lnTo>
                    <a:pt x="23" y="29"/>
                  </a:lnTo>
                  <a:lnTo>
                    <a:pt x="23" y="29"/>
                  </a:lnTo>
                  <a:lnTo>
                    <a:pt x="26" y="29"/>
                  </a:lnTo>
                  <a:lnTo>
                    <a:pt x="27" y="26"/>
                  </a:lnTo>
                  <a:lnTo>
                    <a:pt x="28" y="24"/>
                  </a:lnTo>
                  <a:lnTo>
                    <a:pt x="30" y="21"/>
                  </a:lnTo>
                  <a:lnTo>
                    <a:pt x="30" y="7"/>
                  </a:lnTo>
                  <a:lnTo>
                    <a:pt x="72" y="7"/>
                  </a:lnTo>
                  <a:lnTo>
                    <a:pt x="72" y="7"/>
                  </a:lnTo>
                  <a:lnTo>
                    <a:pt x="73" y="7"/>
                  </a:lnTo>
                  <a:lnTo>
                    <a:pt x="75" y="7"/>
                  </a:lnTo>
                  <a:lnTo>
                    <a:pt x="76" y="8"/>
                  </a:lnTo>
                  <a:lnTo>
                    <a:pt x="76" y="11"/>
                  </a:lnTo>
                  <a:lnTo>
                    <a:pt x="76" y="94"/>
                  </a:lnTo>
                  <a:lnTo>
                    <a:pt x="76" y="94"/>
                  </a:lnTo>
                  <a:lnTo>
                    <a:pt x="76" y="94"/>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65" name="Group 464"/>
          <p:cNvGrpSpPr/>
          <p:nvPr/>
        </p:nvGrpSpPr>
        <p:grpSpPr>
          <a:xfrm>
            <a:off x="10871803" y="2323349"/>
            <a:ext cx="184607" cy="712865"/>
            <a:chOff x="9751409" y="2616237"/>
            <a:chExt cx="184607" cy="712865"/>
          </a:xfrm>
        </p:grpSpPr>
        <p:sp>
          <p:nvSpPr>
            <p:cNvPr id="407" name="Rectangle 329"/>
            <p:cNvSpPr>
              <a:spLocks noChangeArrowheads="1"/>
            </p:cNvSpPr>
            <p:nvPr/>
          </p:nvSpPr>
          <p:spPr bwMode="auto">
            <a:xfrm>
              <a:off x="9791171" y="2874686"/>
              <a:ext cx="105084" cy="68162"/>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0"/>
            <p:cNvSpPr>
              <a:spLocks/>
            </p:cNvSpPr>
            <p:nvPr/>
          </p:nvSpPr>
          <p:spPr bwMode="auto">
            <a:xfrm>
              <a:off x="9791171" y="2786642"/>
              <a:ext cx="105084" cy="88044"/>
            </a:xfrm>
            <a:custGeom>
              <a:avLst/>
              <a:gdLst>
                <a:gd name="T0" fmla="*/ 9 w 27"/>
                <a:gd name="T1" fmla="*/ 22 h 22"/>
                <a:gd name="T2" fmla="*/ 0 w 27"/>
                <a:gd name="T3" fmla="*/ 22 h 22"/>
                <a:gd name="T4" fmla="*/ 0 w 27"/>
                <a:gd name="T5" fmla="*/ 16 h 22"/>
                <a:gd name="T6" fmla="*/ 0 w 27"/>
                <a:gd name="T7" fmla="*/ 15 h 22"/>
                <a:gd name="T8" fmla="*/ 10 w 27"/>
                <a:gd name="T9" fmla="*/ 0 h 22"/>
                <a:gd name="T10" fmla="*/ 17 w 27"/>
                <a:gd name="T11" fmla="*/ 0 h 22"/>
                <a:gd name="T12" fmla="*/ 27 w 27"/>
                <a:gd name="T13" fmla="*/ 15 h 22"/>
                <a:gd name="T14" fmla="*/ 27 w 27"/>
                <a:gd name="T15" fmla="*/ 16 h 22"/>
                <a:gd name="T16" fmla="*/ 27 w 27"/>
                <a:gd name="T17" fmla="*/ 16 h 22"/>
                <a:gd name="T18" fmla="*/ 27 w 27"/>
                <a:gd name="T19" fmla="*/ 22 h 22"/>
                <a:gd name="T20" fmla="*/ 9 w 27"/>
                <a:gd name="T2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2">
                  <a:moveTo>
                    <a:pt x="9" y="22"/>
                  </a:moveTo>
                  <a:cubicBezTo>
                    <a:pt x="0" y="22"/>
                    <a:pt x="0" y="22"/>
                    <a:pt x="0" y="22"/>
                  </a:cubicBezTo>
                  <a:cubicBezTo>
                    <a:pt x="0" y="16"/>
                    <a:pt x="0" y="16"/>
                    <a:pt x="0" y="16"/>
                  </a:cubicBezTo>
                  <a:cubicBezTo>
                    <a:pt x="0" y="15"/>
                    <a:pt x="0" y="15"/>
                    <a:pt x="0" y="15"/>
                  </a:cubicBezTo>
                  <a:cubicBezTo>
                    <a:pt x="10" y="0"/>
                    <a:pt x="10" y="0"/>
                    <a:pt x="10" y="0"/>
                  </a:cubicBezTo>
                  <a:cubicBezTo>
                    <a:pt x="17" y="0"/>
                    <a:pt x="17" y="0"/>
                    <a:pt x="17" y="0"/>
                  </a:cubicBezTo>
                  <a:cubicBezTo>
                    <a:pt x="27" y="15"/>
                    <a:pt x="27" y="15"/>
                    <a:pt x="27" y="15"/>
                  </a:cubicBezTo>
                  <a:cubicBezTo>
                    <a:pt x="27" y="15"/>
                    <a:pt x="27" y="15"/>
                    <a:pt x="27" y="16"/>
                  </a:cubicBezTo>
                  <a:cubicBezTo>
                    <a:pt x="27" y="16"/>
                    <a:pt x="27" y="16"/>
                    <a:pt x="27" y="16"/>
                  </a:cubicBezTo>
                  <a:cubicBezTo>
                    <a:pt x="27" y="22"/>
                    <a:pt x="27" y="22"/>
                    <a:pt x="27" y="22"/>
                  </a:cubicBezTo>
                  <a:lnTo>
                    <a:pt x="9" y="22"/>
                  </a:ln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1"/>
            <p:cNvSpPr>
              <a:spLocks/>
            </p:cNvSpPr>
            <p:nvPr/>
          </p:nvSpPr>
          <p:spPr bwMode="auto">
            <a:xfrm>
              <a:off x="9796851" y="2851965"/>
              <a:ext cx="28401" cy="22721"/>
            </a:xfrm>
            <a:custGeom>
              <a:avLst/>
              <a:gdLst>
                <a:gd name="T0" fmla="*/ 10 w 10"/>
                <a:gd name="T1" fmla="*/ 8 h 8"/>
                <a:gd name="T2" fmla="*/ 9 w 10"/>
                <a:gd name="T3" fmla="*/ 8 h 8"/>
                <a:gd name="T4" fmla="*/ 0 w 10"/>
                <a:gd name="T5" fmla="*/ 8 h 8"/>
                <a:gd name="T6" fmla="*/ 0 w 10"/>
                <a:gd name="T7" fmla="*/ 0 h 8"/>
                <a:gd name="T8" fmla="*/ 10 w 10"/>
                <a:gd name="T9" fmla="*/ 0 h 8"/>
                <a:gd name="T10" fmla="*/ 10 w 10"/>
                <a:gd name="T11" fmla="*/ 8 h 8"/>
              </a:gdLst>
              <a:ahLst/>
              <a:cxnLst>
                <a:cxn ang="0">
                  <a:pos x="T0" y="T1"/>
                </a:cxn>
                <a:cxn ang="0">
                  <a:pos x="T2" y="T3"/>
                </a:cxn>
                <a:cxn ang="0">
                  <a:pos x="T4" y="T5"/>
                </a:cxn>
                <a:cxn ang="0">
                  <a:pos x="T6" y="T7"/>
                </a:cxn>
                <a:cxn ang="0">
                  <a:pos x="T8" y="T9"/>
                </a:cxn>
                <a:cxn ang="0">
                  <a:pos x="T10" y="T11"/>
                </a:cxn>
              </a:cxnLst>
              <a:rect l="0" t="0" r="r" b="b"/>
              <a:pathLst>
                <a:path w="10" h="8">
                  <a:moveTo>
                    <a:pt x="10" y="8"/>
                  </a:moveTo>
                  <a:lnTo>
                    <a:pt x="9" y="8"/>
                  </a:lnTo>
                  <a:lnTo>
                    <a:pt x="0" y="8"/>
                  </a:lnTo>
                  <a:lnTo>
                    <a:pt x="0" y="0"/>
                  </a:lnTo>
                  <a:lnTo>
                    <a:pt x="10" y="0"/>
                  </a:lnTo>
                  <a:lnTo>
                    <a:pt x="10" y="8"/>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32"/>
            <p:cNvSpPr>
              <a:spLocks/>
            </p:cNvSpPr>
            <p:nvPr/>
          </p:nvSpPr>
          <p:spPr bwMode="auto">
            <a:xfrm>
              <a:off x="9796851" y="2786642"/>
              <a:ext cx="48283" cy="65323"/>
            </a:xfrm>
            <a:custGeom>
              <a:avLst/>
              <a:gdLst>
                <a:gd name="T0" fmla="*/ 17 w 17"/>
                <a:gd name="T1" fmla="*/ 0 h 23"/>
                <a:gd name="T2" fmla="*/ 14 w 17"/>
                <a:gd name="T3" fmla="*/ 0 h 23"/>
                <a:gd name="T4" fmla="*/ 0 w 17"/>
                <a:gd name="T5" fmla="*/ 23 h 23"/>
                <a:gd name="T6" fmla="*/ 10 w 17"/>
                <a:gd name="T7" fmla="*/ 23 h 23"/>
                <a:gd name="T8" fmla="*/ 17 w 17"/>
                <a:gd name="T9" fmla="*/ 0 h 23"/>
              </a:gdLst>
              <a:ahLst/>
              <a:cxnLst>
                <a:cxn ang="0">
                  <a:pos x="T0" y="T1"/>
                </a:cxn>
                <a:cxn ang="0">
                  <a:pos x="T2" y="T3"/>
                </a:cxn>
                <a:cxn ang="0">
                  <a:pos x="T4" y="T5"/>
                </a:cxn>
                <a:cxn ang="0">
                  <a:pos x="T6" y="T7"/>
                </a:cxn>
                <a:cxn ang="0">
                  <a:pos x="T8" y="T9"/>
                </a:cxn>
              </a:cxnLst>
              <a:rect l="0" t="0" r="r" b="b"/>
              <a:pathLst>
                <a:path w="17" h="23">
                  <a:moveTo>
                    <a:pt x="17" y="0"/>
                  </a:moveTo>
                  <a:lnTo>
                    <a:pt x="14" y="0"/>
                  </a:lnTo>
                  <a:lnTo>
                    <a:pt x="0" y="23"/>
                  </a:lnTo>
                  <a:lnTo>
                    <a:pt x="10" y="23"/>
                  </a:lnTo>
                  <a:lnTo>
                    <a:pt x="17" y="0"/>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33"/>
            <p:cNvSpPr>
              <a:spLocks noEditPoints="1"/>
            </p:cNvSpPr>
            <p:nvPr/>
          </p:nvSpPr>
          <p:spPr bwMode="auto">
            <a:xfrm>
              <a:off x="9762770" y="2616237"/>
              <a:ext cx="167566" cy="198807"/>
            </a:xfrm>
            <a:custGeom>
              <a:avLst/>
              <a:gdLst>
                <a:gd name="T0" fmla="*/ 21 w 42"/>
                <a:gd name="T1" fmla="*/ 3 h 50"/>
                <a:gd name="T2" fmla="*/ 38 w 42"/>
                <a:gd name="T3" fmla="*/ 8 h 50"/>
                <a:gd name="T4" fmla="*/ 21 w 42"/>
                <a:gd name="T5" fmla="*/ 13 h 50"/>
                <a:gd name="T6" fmla="*/ 3 w 42"/>
                <a:gd name="T7" fmla="*/ 8 h 50"/>
                <a:gd name="T8" fmla="*/ 21 w 42"/>
                <a:gd name="T9" fmla="*/ 3 h 50"/>
                <a:gd name="T10" fmla="*/ 21 w 42"/>
                <a:gd name="T11" fmla="*/ 0 h 50"/>
                <a:gd name="T12" fmla="*/ 12 w 42"/>
                <a:gd name="T13" fmla="*/ 1 h 50"/>
                <a:gd name="T14" fmla="*/ 6 w 42"/>
                <a:gd name="T15" fmla="*/ 3 h 50"/>
                <a:gd name="T16" fmla="*/ 1 w 42"/>
                <a:gd name="T17" fmla="*/ 5 h 50"/>
                <a:gd name="T18" fmla="*/ 0 w 42"/>
                <a:gd name="T19" fmla="*/ 7 h 50"/>
                <a:gd name="T20" fmla="*/ 0 w 42"/>
                <a:gd name="T21" fmla="*/ 9 h 50"/>
                <a:gd name="T22" fmla="*/ 0 w 42"/>
                <a:gd name="T23" fmla="*/ 42 h 50"/>
                <a:gd name="T24" fmla="*/ 0 w 42"/>
                <a:gd name="T25" fmla="*/ 43 h 50"/>
                <a:gd name="T26" fmla="*/ 1 w 42"/>
                <a:gd name="T27" fmla="*/ 45 h 50"/>
                <a:gd name="T28" fmla="*/ 6 w 42"/>
                <a:gd name="T29" fmla="*/ 48 h 50"/>
                <a:gd name="T30" fmla="*/ 12 w 42"/>
                <a:gd name="T31" fmla="*/ 49 h 50"/>
                <a:gd name="T32" fmla="*/ 21 w 42"/>
                <a:gd name="T33" fmla="*/ 50 h 50"/>
                <a:gd name="T34" fmla="*/ 36 w 42"/>
                <a:gd name="T35" fmla="*/ 48 h 50"/>
                <a:gd name="T36" fmla="*/ 40 w 42"/>
                <a:gd name="T37" fmla="*/ 45 h 50"/>
                <a:gd name="T38" fmla="*/ 41 w 42"/>
                <a:gd name="T39" fmla="*/ 43 h 50"/>
                <a:gd name="T40" fmla="*/ 42 w 42"/>
                <a:gd name="T41" fmla="*/ 42 h 50"/>
                <a:gd name="T42" fmla="*/ 42 w 42"/>
                <a:gd name="T43" fmla="*/ 9 h 50"/>
                <a:gd name="T44" fmla="*/ 40 w 42"/>
                <a:gd name="T45" fmla="*/ 5 h 50"/>
                <a:gd name="T46" fmla="*/ 36 w 42"/>
                <a:gd name="T47" fmla="*/ 3 h 50"/>
                <a:gd name="T48" fmla="*/ 29 w 42"/>
                <a:gd name="T49" fmla="*/ 1 h 50"/>
                <a:gd name="T50" fmla="*/ 21 w 42"/>
                <a:gd name="T5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50">
                  <a:moveTo>
                    <a:pt x="21" y="3"/>
                  </a:moveTo>
                  <a:cubicBezTo>
                    <a:pt x="30" y="3"/>
                    <a:pt x="38" y="5"/>
                    <a:pt x="38" y="8"/>
                  </a:cubicBezTo>
                  <a:cubicBezTo>
                    <a:pt x="38" y="10"/>
                    <a:pt x="30" y="13"/>
                    <a:pt x="21" y="13"/>
                  </a:cubicBezTo>
                  <a:cubicBezTo>
                    <a:pt x="11" y="13"/>
                    <a:pt x="3" y="10"/>
                    <a:pt x="3" y="8"/>
                  </a:cubicBezTo>
                  <a:cubicBezTo>
                    <a:pt x="3" y="5"/>
                    <a:pt x="11" y="3"/>
                    <a:pt x="21" y="3"/>
                  </a:cubicBezTo>
                  <a:close/>
                  <a:moveTo>
                    <a:pt x="21" y="0"/>
                  </a:moveTo>
                  <a:cubicBezTo>
                    <a:pt x="12" y="1"/>
                    <a:pt x="12" y="1"/>
                    <a:pt x="12" y="1"/>
                  </a:cubicBezTo>
                  <a:cubicBezTo>
                    <a:pt x="6" y="3"/>
                    <a:pt x="6" y="3"/>
                    <a:pt x="6" y="3"/>
                  </a:cubicBezTo>
                  <a:cubicBezTo>
                    <a:pt x="1" y="5"/>
                    <a:pt x="1" y="5"/>
                    <a:pt x="1" y="5"/>
                  </a:cubicBezTo>
                  <a:cubicBezTo>
                    <a:pt x="0" y="7"/>
                    <a:pt x="0" y="7"/>
                    <a:pt x="0" y="7"/>
                  </a:cubicBezTo>
                  <a:cubicBezTo>
                    <a:pt x="0" y="9"/>
                    <a:pt x="0" y="9"/>
                    <a:pt x="0" y="9"/>
                  </a:cubicBezTo>
                  <a:cubicBezTo>
                    <a:pt x="0" y="42"/>
                    <a:pt x="0" y="42"/>
                    <a:pt x="0" y="42"/>
                  </a:cubicBezTo>
                  <a:cubicBezTo>
                    <a:pt x="0" y="43"/>
                    <a:pt x="0" y="43"/>
                    <a:pt x="0" y="43"/>
                  </a:cubicBezTo>
                  <a:cubicBezTo>
                    <a:pt x="1" y="45"/>
                    <a:pt x="1" y="45"/>
                    <a:pt x="1" y="45"/>
                  </a:cubicBezTo>
                  <a:cubicBezTo>
                    <a:pt x="6" y="48"/>
                    <a:pt x="6" y="48"/>
                    <a:pt x="6" y="48"/>
                  </a:cubicBezTo>
                  <a:cubicBezTo>
                    <a:pt x="12" y="49"/>
                    <a:pt x="12" y="49"/>
                    <a:pt x="12" y="49"/>
                  </a:cubicBezTo>
                  <a:cubicBezTo>
                    <a:pt x="15" y="50"/>
                    <a:pt x="18" y="50"/>
                    <a:pt x="21" y="50"/>
                  </a:cubicBezTo>
                  <a:cubicBezTo>
                    <a:pt x="26" y="50"/>
                    <a:pt x="32" y="49"/>
                    <a:pt x="36" y="48"/>
                  </a:cubicBezTo>
                  <a:cubicBezTo>
                    <a:pt x="37" y="47"/>
                    <a:pt x="39" y="46"/>
                    <a:pt x="40" y="45"/>
                  </a:cubicBezTo>
                  <a:cubicBezTo>
                    <a:pt x="41" y="45"/>
                    <a:pt x="41" y="44"/>
                    <a:pt x="41" y="43"/>
                  </a:cubicBezTo>
                  <a:cubicBezTo>
                    <a:pt x="42" y="43"/>
                    <a:pt x="42" y="42"/>
                    <a:pt x="42" y="42"/>
                  </a:cubicBezTo>
                  <a:cubicBezTo>
                    <a:pt x="42" y="9"/>
                    <a:pt x="42" y="9"/>
                    <a:pt x="42" y="9"/>
                  </a:cubicBezTo>
                  <a:cubicBezTo>
                    <a:pt x="42" y="7"/>
                    <a:pt x="41" y="6"/>
                    <a:pt x="40" y="5"/>
                  </a:cubicBezTo>
                  <a:cubicBezTo>
                    <a:pt x="39" y="4"/>
                    <a:pt x="37" y="3"/>
                    <a:pt x="36" y="3"/>
                  </a:cubicBezTo>
                  <a:cubicBezTo>
                    <a:pt x="34" y="2"/>
                    <a:pt x="31" y="1"/>
                    <a:pt x="29" y="1"/>
                  </a:cubicBezTo>
                  <a:cubicBezTo>
                    <a:pt x="26" y="0"/>
                    <a:pt x="24" y="0"/>
                    <a:pt x="21" y="0"/>
                  </a:cubicBez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Rectangle 334"/>
            <p:cNvSpPr>
              <a:spLocks noChangeArrowheads="1"/>
            </p:cNvSpPr>
            <p:nvPr/>
          </p:nvSpPr>
          <p:spPr bwMode="auto">
            <a:xfrm>
              <a:off x="9796851" y="2874686"/>
              <a:ext cx="28401" cy="68162"/>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35"/>
            <p:cNvSpPr>
              <a:spLocks/>
            </p:cNvSpPr>
            <p:nvPr/>
          </p:nvSpPr>
          <p:spPr bwMode="auto">
            <a:xfrm>
              <a:off x="9751409" y="2905926"/>
              <a:ext cx="184607" cy="139166"/>
            </a:xfrm>
            <a:custGeom>
              <a:avLst/>
              <a:gdLst>
                <a:gd name="T0" fmla="*/ 47 w 47"/>
                <a:gd name="T1" fmla="*/ 18 h 35"/>
                <a:gd name="T2" fmla="*/ 43 w 47"/>
                <a:gd name="T3" fmla="*/ 13 h 35"/>
                <a:gd name="T4" fmla="*/ 43 w 47"/>
                <a:gd name="T5" fmla="*/ 12 h 35"/>
                <a:gd name="T6" fmla="*/ 36 w 47"/>
                <a:gd name="T7" fmla="*/ 5 h 35"/>
                <a:gd name="T8" fmla="*/ 31 w 47"/>
                <a:gd name="T9" fmla="*/ 7 h 35"/>
                <a:gd name="T10" fmla="*/ 21 w 47"/>
                <a:gd name="T11" fmla="*/ 0 h 35"/>
                <a:gd name="T12" fmla="*/ 12 w 47"/>
                <a:gd name="T13" fmla="*/ 5 h 35"/>
                <a:gd name="T14" fmla="*/ 10 w 47"/>
                <a:gd name="T15" fmla="*/ 4 h 35"/>
                <a:gd name="T16" fmla="*/ 6 w 47"/>
                <a:gd name="T17" fmla="*/ 5 h 35"/>
                <a:gd name="T18" fmla="*/ 4 w 47"/>
                <a:gd name="T19" fmla="*/ 10 h 35"/>
                <a:gd name="T20" fmla="*/ 0 w 47"/>
                <a:gd name="T21" fmla="*/ 16 h 35"/>
                <a:gd name="T22" fmla="*/ 0 w 47"/>
                <a:gd name="T23" fmla="*/ 17 h 35"/>
                <a:gd name="T24" fmla="*/ 0 w 47"/>
                <a:gd name="T25" fmla="*/ 17 h 35"/>
                <a:gd name="T26" fmla="*/ 6 w 47"/>
                <a:gd name="T27" fmla="*/ 24 h 35"/>
                <a:gd name="T28" fmla="*/ 6 w 47"/>
                <a:gd name="T29" fmla="*/ 25 h 35"/>
                <a:gd name="T30" fmla="*/ 16 w 47"/>
                <a:gd name="T31" fmla="*/ 35 h 35"/>
                <a:gd name="T32" fmla="*/ 25 w 47"/>
                <a:gd name="T33" fmla="*/ 30 h 35"/>
                <a:gd name="T34" fmla="*/ 28 w 47"/>
                <a:gd name="T35" fmla="*/ 31 h 35"/>
                <a:gd name="T36" fmla="*/ 31 w 47"/>
                <a:gd name="T37" fmla="*/ 30 h 35"/>
                <a:gd name="T38" fmla="*/ 31 w 47"/>
                <a:gd name="T39" fmla="*/ 30 h 35"/>
                <a:gd name="T40" fmla="*/ 32 w 47"/>
                <a:gd name="T41" fmla="*/ 30 h 35"/>
                <a:gd name="T42" fmla="*/ 38 w 47"/>
                <a:gd name="T43" fmla="*/ 27 h 35"/>
                <a:gd name="T44" fmla="*/ 40 w 47"/>
                <a:gd name="T45" fmla="*/ 27 h 35"/>
                <a:gd name="T46" fmla="*/ 43 w 47"/>
                <a:gd name="T47" fmla="*/ 26 h 35"/>
                <a:gd name="T48" fmla="*/ 45 w 47"/>
                <a:gd name="T49" fmla="*/ 23 h 35"/>
                <a:gd name="T50" fmla="*/ 47 w 47"/>
                <a:gd name="T51" fmla="*/ 18 h 35"/>
                <a:gd name="T52" fmla="*/ 47 w 47"/>
                <a:gd name="T53" fmla="*/ 18 h 35"/>
                <a:gd name="T54" fmla="*/ 47 w 47"/>
                <a:gd name="T55"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35">
                  <a:moveTo>
                    <a:pt x="47" y="18"/>
                  </a:moveTo>
                  <a:cubicBezTo>
                    <a:pt x="47" y="15"/>
                    <a:pt x="45" y="13"/>
                    <a:pt x="43" y="13"/>
                  </a:cubicBezTo>
                  <a:cubicBezTo>
                    <a:pt x="43" y="13"/>
                    <a:pt x="43" y="12"/>
                    <a:pt x="43" y="12"/>
                  </a:cubicBezTo>
                  <a:cubicBezTo>
                    <a:pt x="43" y="8"/>
                    <a:pt x="40" y="5"/>
                    <a:pt x="36" y="5"/>
                  </a:cubicBezTo>
                  <a:cubicBezTo>
                    <a:pt x="34" y="5"/>
                    <a:pt x="32" y="6"/>
                    <a:pt x="31" y="7"/>
                  </a:cubicBezTo>
                  <a:cubicBezTo>
                    <a:pt x="29" y="3"/>
                    <a:pt x="26" y="0"/>
                    <a:pt x="21" y="0"/>
                  </a:cubicBezTo>
                  <a:cubicBezTo>
                    <a:pt x="17" y="0"/>
                    <a:pt x="14" y="2"/>
                    <a:pt x="12" y="5"/>
                  </a:cubicBezTo>
                  <a:cubicBezTo>
                    <a:pt x="12" y="4"/>
                    <a:pt x="11" y="4"/>
                    <a:pt x="10" y="4"/>
                  </a:cubicBezTo>
                  <a:cubicBezTo>
                    <a:pt x="8" y="4"/>
                    <a:pt x="7" y="4"/>
                    <a:pt x="6" y="5"/>
                  </a:cubicBezTo>
                  <a:cubicBezTo>
                    <a:pt x="5" y="6"/>
                    <a:pt x="4" y="8"/>
                    <a:pt x="4" y="10"/>
                  </a:cubicBezTo>
                  <a:cubicBezTo>
                    <a:pt x="2" y="11"/>
                    <a:pt x="0" y="14"/>
                    <a:pt x="0" y="16"/>
                  </a:cubicBezTo>
                  <a:cubicBezTo>
                    <a:pt x="0" y="17"/>
                    <a:pt x="0" y="17"/>
                    <a:pt x="0" y="17"/>
                  </a:cubicBezTo>
                  <a:cubicBezTo>
                    <a:pt x="0" y="17"/>
                    <a:pt x="0" y="17"/>
                    <a:pt x="0" y="17"/>
                  </a:cubicBezTo>
                  <a:cubicBezTo>
                    <a:pt x="0" y="21"/>
                    <a:pt x="3" y="24"/>
                    <a:pt x="6" y="24"/>
                  </a:cubicBezTo>
                  <a:cubicBezTo>
                    <a:pt x="6" y="24"/>
                    <a:pt x="6" y="25"/>
                    <a:pt x="6" y="25"/>
                  </a:cubicBezTo>
                  <a:cubicBezTo>
                    <a:pt x="6" y="30"/>
                    <a:pt x="11" y="35"/>
                    <a:pt x="16" y="35"/>
                  </a:cubicBezTo>
                  <a:cubicBezTo>
                    <a:pt x="20" y="35"/>
                    <a:pt x="23" y="33"/>
                    <a:pt x="25" y="30"/>
                  </a:cubicBezTo>
                  <a:cubicBezTo>
                    <a:pt x="26" y="31"/>
                    <a:pt x="26" y="31"/>
                    <a:pt x="28" y="31"/>
                  </a:cubicBezTo>
                  <a:cubicBezTo>
                    <a:pt x="29" y="31"/>
                    <a:pt x="30" y="31"/>
                    <a:pt x="31" y="30"/>
                  </a:cubicBezTo>
                  <a:cubicBezTo>
                    <a:pt x="31" y="30"/>
                    <a:pt x="31" y="30"/>
                    <a:pt x="31" y="30"/>
                  </a:cubicBezTo>
                  <a:cubicBezTo>
                    <a:pt x="32" y="30"/>
                    <a:pt x="32" y="30"/>
                    <a:pt x="32" y="30"/>
                  </a:cubicBezTo>
                  <a:cubicBezTo>
                    <a:pt x="35" y="30"/>
                    <a:pt x="37" y="29"/>
                    <a:pt x="38" y="27"/>
                  </a:cubicBezTo>
                  <a:cubicBezTo>
                    <a:pt x="39" y="27"/>
                    <a:pt x="40" y="27"/>
                    <a:pt x="40" y="27"/>
                  </a:cubicBezTo>
                  <a:cubicBezTo>
                    <a:pt x="41" y="27"/>
                    <a:pt x="42" y="27"/>
                    <a:pt x="43" y="26"/>
                  </a:cubicBezTo>
                  <a:cubicBezTo>
                    <a:pt x="44" y="26"/>
                    <a:pt x="45" y="25"/>
                    <a:pt x="45" y="23"/>
                  </a:cubicBezTo>
                  <a:cubicBezTo>
                    <a:pt x="46" y="22"/>
                    <a:pt x="47" y="20"/>
                    <a:pt x="47" y="18"/>
                  </a:cubicBezTo>
                  <a:cubicBezTo>
                    <a:pt x="47" y="18"/>
                    <a:pt x="47" y="18"/>
                    <a:pt x="47" y="18"/>
                  </a:cubicBezTo>
                  <a:cubicBezTo>
                    <a:pt x="47" y="18"/>
                    <a:pt x="47" y="18"/>
                    <a:pt x="47" y="18"/>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0"/>
            <p:cNvSpPr>
              <a:spLocks/>
            </p:cNvSpPr>
            <p:nvPr/>
          </p:nvSpPr>
          <p:spPr bwMode="auto">
            <a:xfrm>
              <a:off x="9816732" y="2982610"/>
              <a:ext cx="8521" cy="306730"/>
            </a:xfrm>
            <a:custGeom>
              <a:avLst/>
              <a:gdLst>
                <a:gd name="T0" fmla="*/ 1 w 2"/>
                <a:gd name="T1" fmla="*/ 77 h 77"/>
                <a:gd name="T2" fmla="*/ 0 w 2"/>
                <a:gd name="T3" fmla="*/ 76 h 77"/>
                <a:gd name="T4" fmla="*/ 0 w 2"/>
                <a:gd name="T5" fmla="*/ 1 h 77"/>
                <a:gd name="T6" fmla="*/ 1 w 2"/>
                <a:gd name="T7" fmla="*/ 0 h 77"/>
                <a:gd name="T8" fmla="*/ 2 w 2"/>
                <a:gd name="T9" fmla="*/ 1 h 77"/>
                <a:gd name="T10" fmla="*/ 2 w 2"/>
                <a:gd name="T11" fmla="*/ 76 h 77"/>
                <a:gd name="T12" fmla="*/ 1 w 2"/>
                <a:gd name="T13" fmla="*/ 77 h 77"/>
              </a:gdLst>
              <a:ahLst/>
              <a:cxnLst>
                <a:cxn ang="0">
                  <a:pos x="T0" y="T1"/>
                </a:cxn>
                <a:cxn ang="0">
                  <a:pos x="T2" y="T3"/>
                </a:cxn>
                <a:cxn ang="0">
                  <a:pos x="T4" y="T5"/>
                </a:cxn>
                <a:cxn ang="0">
                  <a:pos x="T6" y="T7"/>
                </a:cxn>
                <a:cxn ang="0">
                  <a:pos x="T8" y="T9"/>
                </a:cxn>
                <a:cxn ang="0">
                  <a:pos x="T10" y="T11"/>
                </a:cxn>
                <a:cxn ang="0">
                  <a:pos x="T12" y="T13"/>
                </a:cxn>
              </a:cxnLst>
              <a:rect l="0" t="0" r="r" b="b"/>
              <a:pathLst>
                <a:path w="2" h="77">
                  <a:moveTo>
                    <a:pt x="1" y="77"/>
                  </a:moveTo>
                  <a:cubicBezTo>
                    <a:pt x="1" y="77"/>
                    <a:pt x="0" y="76"/>
                    <a:pt x="0" y="76"/>
                  </a:cubicBezTo>
                  <a:cubicBezTo>
                    <a:pt x="0" y="1"/>
                    <a:pt x="0" y="1"/>
                    <a:pt x="0" y="1"/>
                  </a:cubicBezTo>
                  <a:cubicBezTo>
                    <a:pt x="0" y="0"/>
                    <a:pt x="1" y="0"/>
                    <a:pt x="1" y="0"/>
                  </a:cubicBezTo>
                  <a:cubicBezTo>
                    <a:pt x="2" y="0"/>
                    <a:pt x="2" y="0"/>
                    <a:pt x="2" y="1"/>
                  </a:cubicBezTo>
                  <a:cubicBezTo>
                    <a:pt x="2" y="76"/>
                    <a:pt x="2" y="76"/>
                    <a:pt x="2" y="76"/>
                  </a:cubicBezTo>
                  <a:cubicBezTo>
                    <a:pt x="2" y="76"/>
                    <a:pt x="2" y="77"/>
                    <a:pt x="1" y="77"/>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1"/>
            <p:cNvSpPr>
              <a:spLocks/>
            </p:cNvSpPr>
            <p:nvPr/>
          </p:nvSpPr>
          <p:spPr bwMode="auto">
            <a:xfrm>
              <a:off x="9836612" y="2982610"/>
              <a:ext cx="14201" cy="346492"/>
            </a:xfrm>
            <a:custGeom>
              <a:avLst/>
              <a:gdLst>
                <a:gd name="T0" fmla="*/ 2 w 3"/>
                <a:gd name="T1" fmla="*/ 87 h 87"/>
                <a:gd name="T2" fmla="*/ 0 w 3"/>
                <a:gd name="T3" fmla="*/ 86 h 87"/>
                <a:gd name="T4" fmla="*/ 0 w 3"/>
                <a:gd name="T5" fmla="*/ 1 h 87"/>
                <a:gd name="T6" fmla="*/ 2 w 3"/>
                <a:gd name="T7" fmla="*/ 0 h 87"/>
                <a:gd name="T8" fmla="*/ 3 w 3"/>
                <a:gd name="T9" fmla="*/ 1 h 87"/>
                <a:gd name="T10" fmla="*/ 3 w 3"/>
                <a:gd name="T11" fmla="*/ 86 h 87"/>
                <a:gd name="T12" fmla="*/ 2 w 3"/>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3" h="87">
                  <a:moveTo>
                    <a:pt x="2" y="87"/>
                  </a:moveTo>
                  <a:cubicBezTo>
                    <a:pt x="1" y="87"/>
                    <a:pt x="0" y="86"/>
                    <a:pt x="0" y="86"/>
                  </a:cubicBezTo>
                  <a:cubicBezTo>
                    <a:pt x="0" y="1"/>
                    <a:pt x="0" y="1"/>
                    <a:pt x="0" y="1"/>
                  </a:cubicBezTo>
                  <a:cubicBezTo>
                    <a:pt x="0" y="0"/>
                    <a:pt x="1" y="0"/>
                    <a:pt x="2" y="0"/>
                  </a:cubicBezTo>
                  <a:cubicBezTo>
                    <a:pt x="2" y="0"/>
                    <a:pt x="3" y="0"/>
                    <a:pt x="3" y="1"/>
                  </a:cubicBezTo>
                  <a:cubicBezTo>
                    <a:pt x="3" y="86"/>
                    <a:pt x="3" y="86"/>
                    <a:pt x="3" y="86"/>
                  </a:cubicBezTo>
                  <a:cubicBezTo>
                    <a:pt x="3" y="86"/>
                    <a:pt x="2" y="87"/>
                    <a:pt x="2" y="87"/>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82"/>
            <p:cNvSpPr>
              <a:spLocks/>
            </p:cNvSpPr>
            <p:nvPr/>
          </p:nvSpPr>
          <p:spPr bwMode="auto">
            <a:xfrm>
              <a:off x="9862174" y="2982610"/>
              <a:ext cx="8521" cy="306730"/>
            </a:xfrm>
            <a:custGeom>
              <a:avLst/>
              <a:gdLst>
                <a:gd name="T0" fmla="*/ 1 w 2"/>
                <a:gd name="T1" fmla="*/ 77 h 77"/>
                <a:gd name="T2" fmla="*/ 0 w 2"/>
                <a:gd name="T3" fmla="*/ 76 h 77"/>
                <a:gd name="T4" fmla="*/ 0 w 2"/>
                <a:gd name="T5" fmla="*/ 1 h 77"/>
                <a:gd name="T6" fmla="*/ 1 w 2"/>
                <a:gd name="T7" fmla="*/ 0 h 77"/>
                <a:gd name="T8" fmla="*/ 2 w 2"/>
                <a:gd name="T9" fmla="*/ 1 h 77"/>
                <a:gd name="T10" fmla="*/ 2 w 2"/>
                <a:gd name="T11" fmla="*/ 76 h 77"/>
                <a:gd name="T12" fmla="*/ 1 w 2"/>
                <a:gd name="T13" fmla="*/ 77 h 77"/>
              </a:gdLst>
              <a:ahLst/>
              <a:cxnLst>
                <a:cxn ang="0">
                  <a:pos x="T0" y="T1"/>
                </a:cxn>
                <a:cxn ang="0">
                  <a:pos x="T2" y="T3"/>
                </a:cxn>
                <a:cxn ang="0">
                  <a:pos x="T4" y="T5"/>
                </a:cxn>
                <a:cxn ang="0">
                  <a:pos x="T6" y="T7"/>
                </a:cxn>
                <a:cxn ang="0">
                  <a:pos x="T8" y="T9"/>
                </a:cxn>
                <a:cxn ang="0">
                  <a:pos x="T10" y="T11"/>
                </a:cxn>
                <a:cxn ang="0">
                  <a:pos x="T12" y="T13"/>
                </a:cxn>
              </a:cxnLst>
              <a:rect l="0" t="0" r="r" b="b"/>
              <a:pathLst>
                <a:path w="2" h="77">
                  <a:moveTo>
                    <a:pt x="1" y="77"/>
                  </a:moveTo>
                  <a:cubicBezTo>
                    <a:pt x="0" y="77"/>
                    <a:pt x="0" y="76"/>
                    <a:pt x="0" y="76"/>
                  </a:cubicBezTo>
                  <a:cubicBezTo>
                    <a:pt x="0" y="1"/>
                    <a:pt x="0" y="1"/>
                    <a:pt x="0" y="1"/>
                  </a:cubicBezTo>
                  <a:cubicBezTo>
                    <a:pt x="0" y="0"/>
                    <a:pt x="0" y="0"/>
                    <a:pt x="1" y="0"/>
                  </a:cubicBezTo>
                  <a:cubicBezTo>
                    <a:pt x="2" y="0"/>
                    <a:pt x="2" y="0"/>
                    <a:pt x="2" y="1"/>
                  </a:cubicBezTo>
                  <a:cubicBezTo>
                    <a:pt x="2" y="76"/>
                    <a:pt x="2" y="76"/>
                    <a:pt x="2" y="76"/>
                  </a:cubicBezTo>
                  <a:cubicBezTo>
                    <a:pt x="2" y="76"/>
                    <a:pt x="2" y="77"/>
                    <a:pt x="1" y="77"/>
                  </a:cubicBez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Slide Number Placeholder 1"/>
          <p:cNvSpPr>
            <a:spLocks noGrp="1"/>
          </p:cNvSpPr>
          <p:nvPr>
            <p:ph type="sldNum" sz="quarter" idx="12"/>
          </p:nvPr>
        </p:nvSpPr>
        <p:spPr/>
        <p:txBody>
          <a:bodyPr/>
          <a:lstStyle/>
          <a:p>
            <a:fld id="{6A4C1A4A-E5E6-4CC1-B72C-A20A4EB3E2D2}" type="slidenum">
              <a:rPr lang="en-US" smtClean="0">
                <a:solidFill>
                  <a:srgbClr val="505050"/>
                </a:solidFill>
              </a:rPr>
              <a:pPr/>
              <a:t>2</a:t>
            </a:fld>
            <a:endParaRPr lang="en-US" dirty="0">
              <a:solidFill>
                <a:srgbClr val="505050"/>
              </a:solidFill>
            </a:endParaRPr>
          </a:p>
        </p:txBody>
      </p:sp>
      <p:grpSp>
        <p:nvGrpSpPr>
          <p:cNvPr id="162" name="Group 161"/>
          <p:cNvGrpSpPr/>
          <p:nvPr/>
        </p:nvGrpSpPr>
        <p:grpSpPr>
          <a:xfrm>
            <a:off x="615362" y="4370626"/>
            <a:ext cx="6322377" cy="528664"/>
            <a:chOff x="615362" y="3918525"/>
            <a:chExt cx="6322377" cy="528664"/>
          </a:xfrm>
        </p:grpSpPr>
        <p:sp>
          <p:nvSpPr>
            <p:cNvPr id="170" name="Oval 169"/>
            <p:cNvSpPr/>
            <p:nvPr/>
          </p:nvSpPr>
          <p:spPr>
            <a:xfrm>
              <a:off x="615362" y="4137534"/>
              <a:ext cx="149568" cy="149568"/>
            </a:xfrm>
            <a:prstGeom prst="ellipse">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100" dirty="0" err="1">
                <a:solidFill>
                  <a:schemeClr val="bg1"/>
                </a:solidFill>
              </a:endParaRPr>
            </a:p>
          </p:txBody>
        </p:sp>
        <p:cxnSp>
          <p:nvCxnSpPr>
            <p:cNvPr id="171" name="Straight Connector 170"/>
            <p:cNvCxnSpPr/>
            <p:nvPr/>
          </p:nvCxnSpPr>
          <p:spPr>
            <a:xfrm>
              <a:off x="1037345" y="4447189"/>
              <a:ext cx="5900394"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74" name="Rectangle 173"/>
            <p:cNvSpPr/>
            <p:nvPr/>
          </p:nvSpPr>
          <p:spPr>
            <a:xfrm>
              <a:off x="1053000" y="3918525"/>
              <a:ext cx="602088" cy="461665"/>
            </a:xfrm>
            <a:prstGeom prst="rect">
              <a:avLst/>
            </a:prstGeom>
          </p:spPr>
          <p:txBody>
            <a:bodyPr wrap="none" lIns="0">
              <a:spAutoFit/>
            </a:bodyPr>
            <a:lstStyle/>
            <a:p>
              <a:pPr>
                <a:spcBef>
                  <a:spcPts val="1200"/>
                </a:spcBef>
                <a:spcAft>
                  <a:spcPts val="600"/>
                </a:spcAft>
              </a:pPr>
              <a:r>
                <a:rPr lang="en-US" sz="2400" dirty="0">
                  <a:solidFill>
                    <a:schemeClr val="bg1"/>
                  </a:solidFill>
                  <a:latin typeface="+mj-lt"/>
                </a:rPr>
                <a:t>CSP</a:t>
              </a:r>
            </a:p>
          </p:txBody>
        </p:sp>
      </p:grpSp>
    </p:spTree>
    <p:extLst>
      <p:ext uri="{BB962C8B-B14F-4D97-AF65-F5344CB8AC3E}">
        <p14:creationId xmlns:p14="http://schemas.microsoft.com/office/powerpoint/2010/main" val="794363162"/>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Additional Business Categories beyond EMS</a:t>
            </a:r>
          </a:p>
        </p:txBody>
      </p:sp>
      <p:sp>
        <p:nvSpPr>
          <p:cNvPr id="3" name="Slide Number Placeholder 2"/>
          <p:cNvSpPr>
            <a:spLocks noGrp="1"/>
          </p:cNvSpPr>
          <p:nvPr>
            <p:ph type="sldNum" sz="quarter" idx="12"/>
          </p:nvPr>
        </p:nvSpPr>
        <p:spPr/>
        <p:txBody>
          <a:bodyPr/>
          <a:lstStyle/>
          <a:p>
            <a:fld id="{6A4C1A4A-E5E6-4CC1-B72C-A20A4EB3E2D2}" type="slidenum">
              <a:rPr lang="en-US" smtClean="0"/>
              <a:pPr/>
              <a:t>20</a:t>
            </a:fld>
            <a:endParaRPr lang="en-US" dirty="0"/>
          </a:p>
        </p:txBody>
      </p:sp>
      <p:sp>
        <p:nvSpPr>
          <p:cNvPr id="65" name="Text Placeholder 64"/>
          <p:cNvSpPr>
            <a:spLocks noGrp="1"/>
          </p:cNvSpPr>
          <p:nvPr>
            <p:ph type="body" sz="quarter" idx="4294967295"/>
          </p:nvPr>
        </p:nvSpPr>
        <p:spPr>
          <a:xfrm>
            <a:off x="303213" y="1138307"/>
            <a:ext cx="11065479" cy="307777"/>
          </a:xfrm>
        </p:spPr>
        <p:txBody>
          <a:bodyPr wrap="none" lIns="0" tIns="0" rIns="0" bIns="0">
            <a:noAutofit/>
          </a:bodyPr>
          <a:lstStyle/>
          <a:p>
            <a:r>
              <a:rPr lang="en-US" dirty="0">
                <a:latin typeface="+mj-lt"/>
              </a:rPr>
              <a:t>The Microsoft Cloud Portfolio - Components and Finished Services for your offerings</a:t>
            </a:r>
          </a:p>
        </p:txBody>
      </p:sp>
      <p:graphicFrame>
        <p:nvGraphicFramePr>
          <p:cNvPr id="22" name="Table 21"/>
          <p:cNvGraphicFramePr>
            <a:graphicFrameLocks noGrp="1"/>
          </p:cNvGraphicFramePr>
          <p:nvPr>
            <p:extLst>
              <p:ext uri="{D42A27DB-BD31-4B8C-83A1-F6EECF244321}">
                <p14:modId xmlns:p14="http://schemas.microsoft.com/office/powerpoint/2010/main" val="1354619368"/>
              </p:ext>
            </p:extLst>
          </p:nvPr>
        </p:nvGraphicFramePr>
        <p:xfrm>
          <a:off x="303213" y="1790425"/>
          <a:ext cx="11582400" cy="3078480"/>
        </p:xfrm>
        <a:graphic>
          <a:graphicData uri="http://schemas.openxmlformats.org/drawingml/2006/table">
            <a:tbl>
              <a:tblPr firstRow="1" bandRow="1">
                <a:tableStyleId>{5C22544A-7EE6-4342-B048-85BDC9FD1C3A}</a:tableStyleId>
              </a:tblPr>
              <a:tblGrid>
                <a:gridCol w="3345243">
                  <a:extLst>
                    <a:ext uri="{9D8B030D-6E8A-4147-A177-3AD203B41FA5}">
                      <a16:colId xmlns:a16="http://schemas.microsoft.com/office/drawing/2014/main" val="20000"/>
                    </a:ext>
                  </a:extLst>
                </a:gridCol>
                <a:gridCol w="8237157">
                  <a:extLst>
                    <a:ext uri="{9D8B030D-6E8A-4147-A177-3AD203B41FA5}">
                      <a16:colId xmlns:a16="http://schemas.microsoft.com/office/drawing/2014/main" val="20001"/>
                    </a:ext>
                  </a:extLst>
                </a:gridCol>
              </a:tblGrid>
              <a:tr h="0">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2000" b="0" cap="none" dirty="0">
                          <a:solidFill>
                            <a:schemeClr val="bg1"/>
                          </a:solidFill>
                          <a:latin typeface="Segoe UI Semibold" panose="020B0702040204020203" pitchFamily="34" charset="0"/>
                          <a:ea typeface="Segoe UI" pitchFamily="34" charset="0"/>
                          <a:cs typeface="Segoe UI Semibold" panose="020B0702040204020203" pitchFamily="34" charset="0"/>
                        </a:rPr>
                        <a:t>SAAS Solutions</a:t>
                      </a:r>
                    </a:p>
                  </a:txBody>
                  <a:tcPr marL="137160" marR="137160" marT="91440" marB="91440"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tx2"/>
                    </a:solidFill>
                  </a:tcPr>
                </a:tc>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1800" b="0" dirty="0">
                          <a:solidFill>
                            <a:schemeClr val="tx1"/>
                          </a:solidFill>
                          <a:ea typeface="Segoe UI" pitchFamily="34" charset="0"/>
                          <a:cs typeface="Segoe UI" pitchFamily="34" charset="0"/>
                        </a:rPr>
                        <a:t>Office 365 + Microsoft Dynamics</a:t>
                      </a:r>
                    </a:p>
                  </a:txBody>
                  <a:tcPr marL="137160" marR="137160"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0">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2000" b="0" cap="none" dirty="0">
                          <a:solidFill>
                            <a:schemeClr val="bg1"/>
                          </a:solidFill>
                          <a:latin typeface="Segoe UI Semibold" panose="020B0702040204020203" pitchFamily="34" charset="0"/>
                          <a:ea typeface="Segoe UI" pitchFamily="34" charset="0"/>
                          <a:cs typeface="Segoe UI Semibold" panose="020B0702040204020203" pitchFamily="34" charset="0"/>
                        </a:rPr>
                        <a:t>Enterprise Mobility</a:t>
                      </a:r>
                    </a:p>
                  </a:txBody>
                  <a:tcPr marL="137160" marR="137160" marT="91440" marB="91440"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tx2"/>
                    </a:solidFill>
                  </a:tcPr>
                </a:tc>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1800" b="0" dirty="0">
                          <a:solidFill>
                            <a:schemeClr val="tx1"/>
                          </a:solidFill>
                          <a:ea typeface="Segoe UI" pitchFamily="34" charset="0"/>
                          <a:cs typeface="Segoe UI" pitchFamily="34" charset="0"/>
                        </a:rPr>
                        <a:t>Microsoft Enterprise Mobility Suite</a:t>
                      </a:r>
                    </a:p>
                  </a:txBody>
                  <a:tcPr marL="137160" marR="137160"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0">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endParaRPr lang="en-US" sz="500" b="0" cap="none" dirty="0">
                        <a:solidFill>
                          <a:schemeClr val="bg1"/>
                        </a:solidFill>
                        <a:latin typeface="Segoe UI Semibold" panose="020B0702040204020203" pitchFamily="34" charset="0"/>
                        <a:ea typeface="Segoe UI" pitchFamily="34" charset="0"/>
                        <a:cs typeface="Segoe UI Semibold" panose="020B0702040204020203" pitchFamily="34" charset="0"/>
                      </a:endParaRPr>
                    </a:p>
                  </a:txBody>
                  <a:tcPr marL="0" marR="0"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2"/>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solidFill>
                  </a:tcPr>
                </a:tc>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endParaRPr lang="en-US" sz="100" b="0" dirty="0">
                        <a:solidFill>
                          <a:schemeClr val="tx1"/>
                        </a:solidFill>
                        <a:ea typeface="Segoe UI" pitchFamily="34" charset="0"/>
                        <a:cs typeface="Segoe UI" pitchFamily="34" charset="0"/>
                      </a:endParaRPr>
                    </a:p>
                  </a:txBody>
                  <a:tcPr marL="0" marR="0" marT="0" marB="0">
                    <a:lnL w="9525" cap="flat" cmpd="sng" algn="ctr">
                      <a:solidFill>
                        <a:schemeClr val="bg1"/>
                      </a:solidFill>
                      <a:prstDash val="solid"/>
                      <a:round/>
                      <a:headEnd type="none" w="med" len="med"/>
                      <a:tailEnd type="none" w="med" len="med"/>
                    </a:lnL>
                    <a:lnR w="3810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0">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2000" b="0" cap="none" dirty="0">
                          <a:solidFill>
                            <a:schemeClr val="bg1"/>
                          </a:solidFill>
                          <a:latin typeface="Segoe UI Semibold" panose="020B0702040204020203" pitchFamily="34" charset="0"/>
                          <a:ea typeface="Segoe UI" pitchFamily="34" charset="0"/>
                          <a:cs typeface="Segoe UI Semibold" panose="020B0702040204020203" pitchFamily="34" charset="0"/>
                        </a:rPr>
                        <a:t>Cloud Infrastructure</a:t>
                      </a:r>
                    </a:p>
                  </a:txBody>
                  <a:tcPr marL="137160" marR="137160" marT="91440" marB="91440"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tx2"/>
                    </a:solidFill>
                  </a:tcPr>
                </a:tc>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1800" b="0" dirty="0">
                          <a:solidFill>
                            <a:schemeClr val="tx1"/>
                          </a:solidFill>
                          <a:ea typeface="Segoe UI" pitchFamily="34" charset="0"/>
                          <a:cs typeface="Segoe UI" pitchFamily="34" charset="0"/>
                        </a:rPr>
                        <a:t>Azure + Azure Stack + Operations Management Suite</a:t>
                      </a:r>
                    </a:p>
                  </a:txBody>
                  <a:tcPr marL="137160" marR="137160"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0">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endParaRPr lang="en-US" sz="500" b="0" cap="none" dirty="0">
                        <a:solidFill>
                          <a:schemeClr val="bg1"/>
                        </a:solidFill>
                        <a:latin typeface="Segoe UI Semibold" panose="020B0702040204020203" pitchFamily="34" charset="0"/>
                        <a:ea typeface="Segoe UI" pitchFamily="34" charset="0"/>
                        <a:cs typeface="Segoe UI Semibold" panose="020B0702040204020203" pitchFamily="34" charset="0"/>
                      </a:endParaRPr>
                    </a:p>
                  </a:txBody>
                  <a:tcPr marL="0" marR="0"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endParaRPr lang="en-US" sz="200" b="0" dirty="0">
                        <a:solidFill>
                          <a:schemeClr val="tx1"/>
                        </a:solidFill>
                        <a:ea typeface="Segoe UI" pitchFamily="34" charset="0"/>
                        <a:cs typeface="Segoe UI" pitchFamily="34" charset="0"/>
                      </a:endParaRPr>
                    </a:p>
                  </a:txBody>
                  <a:tcPr marL="0" marR="0" marT="0" marB="0">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0">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2000" b="0" cap="none" dirty="0">
                          <a:solidFill>
                            <a:schemeClr val="bg1"/>
                          </a:solidFill>
                          <a:latin typeface="Segoe UI Semibold" panose="020B0702040204020203" pitchFamily="34" charset="0"/>
                          <a:ea typeface="Segoe UI" pitchFamily="34" charset="0"/>
                          <a:cs typeface="Segoe UI Semibold" panose="020B0702040204020203" pitchFamily="34" charset="0"/>
                        </a:rPr>
                        <a:t>Developer + App Platform</a:t>
                      </a:r>
                    </a:p>
                  </a:txBody>
                  <a:tcPr marL="137160" marR="137160" marT="91440" marB="91440"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9525" cap="flat" cmpd="sng" algn="ctr">
                      <a:solidFill>
                        <a:schemeClr val="tx2"/>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tx2"/>
                    </a:solidFill>
                  </a:tcPr>
                </a:tc>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1800" b="0" dirty="0">
                          <a:solidFill>
                            <a:schemeClr val="tx1"/>
                          </a:solidFill>
                          <a:ea typeface="Segoe UI" pitchFamily="34" charset="0"/>
                          <a:cs typeface="Segoe UI" pitchFamily="34" charset="0"/>
                        </a:rPr>
                        <a:t>Visual Studio Family + Azure App Service</a:t>
                      </a:r>
                    </a:p>
                  </a:txBody>
                  <a:tcPr marL="137160" marR="137160"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0">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2000" b="0" cap="none" dirty="0">
                          <a:solidFill>
                            <a:schemeClr val="bg1"/>
                          </a:solidFill>
                          <a:latin typeface="Segoe UI Semibold" panose="020B0702040204020203" pitchFamily="34" charset="0"/>
                          <a:ea typeface="Segoe UI" pitchFamily="34" charset="0"/>
                          <a:cs typeface="Segoe UI Semibold" panose="020B0702040204020203" pitchFamily="34" charset="0"/>
                        </a:rPr>
                        <a:t>Data + Analytics</a:t>
                      </a:r>
                    </a:p>
                  </a:txBody>
                  <a:tcPr marL="137160" marR="137160" marT="91440" marB="91440"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tx2"/>
                    </a:solidFill>
                  </a:tcPr>
                </a:tc>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1800" b="0" dirty="0">
                          <a:solidFill>
                            <a:schemeClr val="tx1"/>
                          </a:solidFill>
                          <a:ea typeface="Segoe UI" pitchFamily="34" charset="0"/>
                          <a:cs typeface="Segoe UI" pitchFamily="34" charset="0"/>
                        </a:rPr>
                        <a:t>SQL Server + Cortana Analytics Suite</a:t>
                      </a:r>
                    </a:p>
                  </a:txBody>
                  <a:tcPr marL="137160" marR="137160"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6"/>
                  </a:ext>
                </a:extLst>
              </a:tr>
              <a:tr h="0">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2000" b="0" cap="none" dirty="0">
                          <a:solidFill>
                            <a:schemeClr val="bg1"/>
                          </a:solidFill>
                          <a:latin typeface="Segoe UI Semibold" panose="020B0702040204020203" pitchFamily="34" charset="0"/>
                          <a:ea typeface="Segoe UI" pitchFamily="34" charset="0"/>
                          <a:cs typeface="Segoe UI Semibold" panose="020B0702040204020203" pitchFamily="34" charset="0"/>
                        </a:rPr>
                        <a:t>Internet of Things</a:t>
                      </a:r>
                    </a:p>
                  </a:txBody>
                  <a:tcPr marL="137160" marR="137160" marT="91440" marB="91440" anchor="ctr">
                    <a:lnL w="6350" cap="flat" cmpd="sng" algn="ctr">
                      <a:solidFill>
                        <a:schemeClr val="tx2"/>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2"/>
                    </a:solidFill>
                  </a:tcPr>
                </a:tc>
                <a:tc>
                  <a:txBody>
                    <a:bodyPr/>
                    <a:lstStyle/>
                    <a:p>
                      <a:pPr marL="0" marR="0" indent="0" algn="l" defTabSz="1087896" rtl="0" eaLnBrk="1" fontAlgn="auto" latinLnBrk="0" hangingPunct="1">
                        <a:lnSpc>
                          <a:spcPct val="100000"/>
                        </a:lnSpc>
                        <a:spcBef>
                          <a:spcPts val="0"/>
                        </a:spcBef>
                        <a:spcAft>
                          <a:spcPts val="0"/>
                        </a:spcAft>
                        <a:buClrTx/>
                        <a:buSzTx/>
                        <a:buFontTx/>
                        <a:buNone/>
                        <a:tabLst/>
                        <a:defRPr/>
                      </a:pPr>
                      <a:r>
                        <a:rPr lang="en-US" sz="1800" b="0" dirty="0">
                          <a:solidFill>
                            <a:schemeClr val="tx1"/>
                          </a:solidFill>
                          <a:ea typeface="Segoe UI" pitchFamily="34" charset="0"/>
                          <a:cs typeface="Segoe UI" pitchFamily="34" charset="0"/>
                        </a:rPr>
                        <a:t>Azure </a:t>
                      </a:r>
                      <a:r>
                        <a:rPr lang="en-US" sz="1800" b="0" dirty="0" err="1">
                          <a:solidFill>
                            <a:schemeClr val="tx1"/>
                          </a:solidFill>
                          <a:ea typeface="Segoe UI" pitchFamily="34" charset="0"/>
                          <a:cs typeface="Segoe UI" pitchFamily="34" charset="0"/>
                        </a:rPr>
                        <a:t>IoT</a:t>
                      </a:r>
                      <a:r>
                        <a:rPr lang="en-US" sz="1800" b="0" dirty="0">
                          <a:solidFill>
                            <a:schemeClr val="tx1"/>
                          </a:solidFill>
                          <a:ea typeface="Segoe UI" pitchFamily="34" charset="0"/>
                          <a:cs typeface="Segoe UI" pitchFamily="34" charset="0"/>
                        </a:rPr>
                        <a:t> Suite</a:t>
                      </a:r>
                    </a:p>
                  </a:txBody>
                  <a:tcPr marL="137160" marR="137160"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7"/>
                  </a:ext>
                </a:extLst>
              </a:tr>
            </a:tbl>
          </a:graphicData>
        </a:graphic>
      </p:graphicFrame>
      <p:sp>
        <p:nvSpPr>
          <p:cNvPr id="7" name="Rectangle 6"/>
          <p:cNvSpPr/>
          <p:nvPr/>
        </p:nvSpPr>
        <p:spPr bwMode="auto">
          <a:xfrm>
            <a:off x="0" y="6768202"/>
            <a:ext cx="12192000" cy="62788"/>
          </a:xfrm>
          <a:prstGeom prst="rect">
            <a:avLst/>
          </a:prstGeom>
          <a:solidFill>
            <a:schemeClr val="tx1"/>
          </a:solidFill>
          <a:ln w="9525" cap="flat" cmpd="sng" algn="ctr">
            <a:noFill/>
            <a:prstDash val="solid"/>
            <a:headEnd type="none" w="med" len="med"/>
            <a:tailEnd type="none" w="med" len="med"/>
          </a:ln>
          <a:effectLst/>
        </p:spPr>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lgn="ctr" defTabSz="932472" fontAlgn="base">
              <a:lnSpc>
                <a:spcPct val="90000"/>
              </a:lnSpc>
              <a:spcBef>
                <a:spcPct val="0"/>
              </a:spcBef>
              <a:spcAft>
                <a:spcPct val="0"/>
              </a:spcAft>
              <a:defRPr/>
            </a:pPr>
            <a:endParaRPr lang="en-IN" sz="2400"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0" y="6701831"/>
            <a:ext cx="12192000" cy="76285"/>
          </a:xfrm>
          <a:prstGeom prst="rect">
            <a:avLst/>
          </a:prstGeom>
          <a:solidFill>
            <a:srgbClr val="92D050"/>
          </a:solidFill>
          <a:ln w="9525" cap="flat" cmpd="sng" algn="ctr">
            <a:noFill/>
            <a:prstDash val="solid"/>
            <a:headEnd type="none" w="med" len="med"/>
            <a:tailEnd type="none" w="med" len="med"/>
          </a:ln>
          <a:effectLst/>
        </p:spPr>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lgn="ctr" defTabSz="932472" fontAlgn="base">
              <a:lnSpc>
                <a:spcPct val="90000"/>
              </a:lnSpc>
              <a:spcBef>
                <a:spcPct val="0"/>
              </a:spcBef>
              <a:spcAft>
                <a:spcPct val="0"/>
              </a:spcAft>
              <a:defRPr/>
            </a:pPr>
            <a:endParaRPr lang="en-IN" sz="2400"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0" y="6811353"/>
            <a:ext cx="12192000" cy="46647"/>
          </a:xfrm>
          <a:prstGeom prst="rect">
            <a:avLst/>
          </a:prstGeom>
          <a:solidFill>
            <a:srgbClr val="92D050"/>
          </a:solidFill>
          <a:ln w="9525" cap="flat" cmpd="sng" algn="ctr">
            <a:noFill/>
            <a:prstDash val="solid"/>
            <a:headEnd type="none" w="med" len="med"/>
            <a:tailEnd type="none" w="med" len="med"/>
          </a:ln>
          <a:effectLst/>
        </p:spPr>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lgn="ctr" defTabSz="932472" fontAlgn="base">
              <a:lnSpc>
                <a:spcPct val="90000"/>
              </a:lnSpc>
              <a:spcBef>
                <a:spcPct val="0"/>
              </a:spcBef>
              <a:spcAft>
                <a:spcPct val="0"/>
              </a:spcAft>
              <a:defRPr/>
            </a:pPr>
            <a:endParaRPr lang="en-IN" sz="2400" kern="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p:nvGrpSpPr>
        <p:grpSpPr>
          <a:xfrm>
            <a:off x="-146621" y="5971437"/>
            <a:ext cx="2221943" cy="896088"/>
            <a:chOff x="81955" y="6088829"/>
            <a:chExt cx="1875880" cy="756524"/>
          </a:xfrm>
        </p:grpSpPr>
        <p:grpSp>
          <p:nvGrpSpPr>
            <p:cNvPr id="283" name="Group 282"/>
            <p:cNvGrpSpPr/>
            <p:nvPr/>
          </p:nvGrpSpPr>
          <p:grpSpPr>
            <a:xfrm>
              <a:off x="1343425" y="6533263"/>
              <a:ext cx="614410" cy="243229"/>
              <a:chOff x="1638301" y="6502401"/>
              <a:chExt cx="846136" cy="334963"/>
            </a:xfrm>
          </p:grpSpPr>
          <p:sp>
            <p:nvSpPr>
              <p:cNvPr id="291" name="Freeform 290"/>
              <p:cNvSpPr>
                <a:spLocks/>
              </p:cNvSpPr>
              <p:nvPr/>
            </p:nvSpPr>
            <p:spPr bwMode="auto">
              <a:xfrm>
                <a:off x="1917700" y="6502401"/>
                <a:ext cx="374650" cy="334963"/>
              </a:xfrm>
              <a:custGeom>
                <a:avLst/>
                <a:gdLst>
                  <a:gd name="T0" fmla="*/ 78 w 78"/>
                  <a:gd name="T1" fmla="*/ 68 h 68"/>
                  <a:gd name="T2" fmla="*/ 78 w 78"/>
                  <a:gd name="T3" fmla="*/ 38 h 68"/>
                  <a:gd name="T4" fmla="*/ 41 w 78"/>
                  <a:gd name="T5" fmla="*/ 0 h 68"/>
                  <a:gd name="T6" fmla="*/ 38 w 78"/>
                  <a:gd name="T7" fmla="*/ 0 h 68"/>
                  <a:gd name="T8" fmla="*/ 0 w 78"/>
                  <a:gd name="T9" fmla="*/ 38 h 68"/>
                  <a:gd name="T10" fmla="*/ 0 w 78"/>
                  <a:gd name="T11" fmla="*/ 68 h 68"/>
                  <a:gd name="T12" fmla="*/ 78 w 78"/>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78" h="68">
                    <a:moveTo>
                      <a:pt x="78" y="68"/>
                    </a:moveTo>
                    <a:cubicBezTo>
                      <a:pt x="78" y="38"/>
                      <a:pt x="78" y="38"/>
                      <a:pt x="78" y="38"/>
                    </a:cubicBezTo>
                    <a:cubicBezTo>
                      <a:pt x="78" y="17"/>
                      <a:pt x="61" y="0"/>
                      <a:pt x="41" y="0"/>
                    </a:cubicBezTo>
                    <a:cubicBezTo>
                      <a:pt x="38" y="0"/>
                      <a:pt x="38" y="0"/>
                      <a:pt x="38" y="0"/>
                    </a:cubicBezTo>
                    <a:cubicBezTo>
                      <a:pt x="17" y="0"/>
                      <a:pt x="0" y="17"/>
                      <a:pt x="0" y="38"/>
                    </a:cubicBezTo>
                    <a:cubicBezTo>
                      <a:pt x="0" y="68"/>
                      <a:pt x="0" y="68"/>
                      <a:pt x="0" y="68"/>
                    </a:cubicBezTo>
                    <a:lnTo>
                      <a:pt x="78" y="68"/>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2" name="Freeform 291"/>
              <p:cNvSpPr>
                <a:spLocks/>
              </p:cNvSpPr>
              <p:nvPr/>
            </p:nvSpPr>
            <p:spPr bwMode="auto">
              <a:xfrm>
                <a:off x="2105025" y="6645276"/>
                <a:ext cx="379412" cy="192088"/>
              </a:xfrm>
              <a:custGeom>
                <a:avLst/>
                <a:gdLst>
                  <a:gd name="T0" fmla="*/ 79 w 79"/>
                  <a:gd name="T1" fmla="*/ 39 h 39"/>
                  <a:gd name="T2" fmla="*/ 79 w 79"/>
                  <a:gd name="T3" fmla="*/ 38 h 39"/>
                  <a:gd name="T4" fmla="*/ 41 w 79"/>
                  <a:gd name="T5" fmla="*/ 0 h 39"/>
                  <a:gd name="T6" fmla="*/ 38 w 79"/>
                  <a:gd name="T7" fmla="*/ 0 h 39"/>
                  <a:gd name="T8" fmla="*/ 0 w 79"/>
                  <a:gd name="T9" fmla="*/ 38 h 39"/>
                  <a:gd name="T10" fmla="*/ 0 w 79"/>
                  <a:gd name="T11" fmla="*/ 39 h 39"/>
                  <a:gd name="T12" fmla="*/ 79 w 79"/>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79" h="39">
                    <a:moveTo>
                      <a:pt x="79" y="39"/>
                    </a:moveTo>
                    <a:cubicBezTo>
                      <a:pt x="79" y="38"/>
                      <a:pt x="79" y="38"/>
                      <a:pt x="79" y="38"/>
                    </a:cubicBezTo>
                    <a:cubicBezTo>
                      <a:pt x="79" y="17"/>
                      <a:pt x="62" y="0"/>
                      <a:pt x="41" y="0"/>
                    </a:cubicBezTo>
                    <a:cubicBezTo>
                      <a:pt x="38" y="0"/>
                      <a:pt x="38" y="0"/>
                      <a:pt x="38" y="0"/>
                    </a:cubicBezTo>
                    <a:cubicBezTo>
                      <a:pt x="17" y="0"/>
                      <a:pt x="0" y="17"/>
                      <a:pt x="0" y="38"/>
                    </a:cubicBezTo>
                    <a:cubicBezTo>
                      <a:pt x="0" y="39"/>
                      <a:pt x="0" y="39"/>
                      <a:pt x="0" y="39"/>
                    </a:cubicBezTo>
                    <a:lnTo>
                      <a:pt x="79" y="39"/>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3" name="Freeform 292"/>
              <p:cNvSpPr>
                <a:spLocks/>
              </p:cNvSpPr>
              <p:nvPr/>
            </p:nvSpPr>
            <p:spPr bwMode="auto">
              <a:xfrm>
                <a:off x="1638301" y="6729413"/>
                <a:ext cx="211137" cy="107950"/>
              </a:xfrm>
              <a:custGeom>
                <a:avLst/>
                <a:gdLst>
                  <a:gd name="T0" fmla="*/ 44 w 44"/>
                  <a:gd name="T1" fmla="*/ 22 h 22"/>
                  <a:gd name="T2" fmla="*/ 44 w 44"/>
                  <a:gd name="T3" fmla="*/ 21 h 22"/>
                  <a:gd name="T4" fmla="*/ 23 w 44"/>
                  <a:gd name="T5" fmla="*/ 0 h 22"/>
                  <a:gd name="T6" fmla="*/ 21 w 44"/>
                  <a:gd name="T7" fmla="*/ 0 h 22"/>
                  <a:gd name="T8" fmla="*/ 0 w 44"/>
                  <a:gd name="T9" fmla="*/ 21 h 22"/>
                  <a:gd name="T10" fmla="*/ 0 w 44"/>
                  <a:gd name="T11" fmla="*/ 22 h 22"/>
                  <a:gd name="T12" fmla="*/ 44 w 44"/>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44" h="22">
                    <a:moveTo>
                      <a:pt x="44" y="22"/>
                    </a:moveTo>
                    <a:cubicBezTo>
                      <a:pt x="44" y="21"/>
                      <a:pt x="44" y="21"/>
                      <a:pt x="44" y="21"/>
                    </a:cubicBezTo>
                    <a:cubicBezTo>
                      <a:pt x="44" y="10"/>
                      <a:pt x="35" y="0"/>
                      <a:pt x="23" y="0"/>
                    </a:cubicBezTo>
                    <a:cubicBezTo>
                      <a:pt x="21" y="0"/>
                      <a:pt x="21" y="0"/>
                      <a:pt x="21" y="0"/>
                    </a:cubicBezTo>
                    <a:cubicBezTo>
                      <a:pt x="10" y="0"/>
                      <a:pt x="0" y="10"/>
                      <a:pt x="0" y="21"/>
                    </a:cubicBezTo>
                    <a:cubicBezTo>
                      <a:pt x="0" y="22"/>
                      <a:pt x="0" y="22"/>
                      <a:pt x="0" y="22"/>
                    </a:cubicBezTo>
                    <a:lnTo>
                      <a:pt x="44" y="22"/>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284" name="Group 283"/>
            <p:cNvGrpSpPr/>
            <p:nvPr/>
          </p:nvGrpSpPr>
          <p:grpSpPr>
            <a:xfrm>
              <a:off x="81955" y="6088829"/>
              <a:ext cx="1453294" cy="756524"/>
              <a:chOff x="696913" y="5351463"/>
              <a:chExt cx="2162175" cy="1125538"/>
            </a:xfrm>
          </p:grpSpPr>
          <p:sp>
            <p:nvSpPr>
              <p:cNvPr id="285" name="Freeform 284"/>
              <p:cNvSpPr>
                <a:spLocks/>
              </p:cNvSpPr>
              <p:nvPr/>
            </p:nvSpPr>
            <p:spPr bwMode="auto">
              <a:xfrm>
                <a:off x="696913" y="5868988"/>
                <a:ext cx="2162175" cy="608013"/>
              </a:xfrm>
              <a:custGeom>
                <a:avLst/>
                <a:gdLst>
                  <a:gd name="T0" fmla="*/ 479 w 479"/>
                  <a:gd name="T1" fmla="*/ 134 h 134"/>
                  <a:gd name="T2" fmla="*/ 240 w 479"/>
                  <a:gd name="T3" fmla="*/ 0 h 134"/>
                  <a:gd name="T4" fmla="*/ 0 w 479"/>
                  <a:gd name="T5" fmla="*/ 134 h 134"/>
                  <a:gd name="T6" fmla="*/ 479 w 479"/>
                  <a:gd name="T7" fmla="*/ 134 h 134"/>
                </a:gdLst>
                <a:ahLst/>
                <a:cxnLst>
                  <a:cxn ang="0">
                    <a:pos x="T0" y="T1"/>
                  </a:cxn>
                  <a:cxn ang="0">
                    <a:pos x="T2" y="T3"/>
                  </a:cxn>
                  <a:cxn ang="0">
                    <a:pos x="T4" y="T5"/>
                  </a:cxn>
                  <a:cxn ang="0">
                    <a:pos x="T6" y="T7"/>
                  </a:cxn>
                </a:cxnLst>
                <a:rect l="0" t="0" r="r" b="b"/>
                <a:pathLst>
                  <a:path w="479" h="134">
                    <a:moveTo>
                      <a:pt x="479" y="134"/>
                    </a:moveTo>
                    <a:cubicBezTo>
                      <a:pt x="430" y="54"/>
                      <a:pt x="341" y="0"/>
                      <a:pt x="240" y="0"/>
                    </a:cubicBezTo>
                    <a:cubicBezTo>
                      <a:pt x="138" y="0"/>
                      <a:pt x="50" y="54"/>
                      <a:pt x="0" y="134"/>
                    </a:cubicBezTo>
                    <a:lnTo>
                      <a:pt x="479" y="134"/>
                    </a:ln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6" name="Freeform 285"/>
              <p:cNvSpPr>
                <a:spLocks/>
              </p:cNvSpPr>
              <p:nvPr/>
            </p:nvSpPr>
            <p:spPr bwMode="auto">
              <a:xfrm>
                <a:off x="1838325" y="5351463"/>
                <a:ext cx="546100" cy="1016000"/>
              </a:xfrm>
              <a:custGeom>
                <a:avLst/>
                <a:gdLst>
                  <a:gd name="T0" fmla="*/ 174 w 344"/>
                  <a:gd name="T1" fmla="*/ 0 h 640"/>
                  <a:gd name="T2" fmla="*/ 0 w 344"/>
                  <a:gd name="T3" fmla="*/ 640 h 640"/>
                  <a:gd name="T4" fmla="*/ 344 w 344"/>
                  <a:gd name="T5" fmla="*/ 640 h 640"/>
                  <a:gd name="T6" fmla="*/ 174 w 344"/>
                  <a:gd name="T7" fmla="*/ 0 h 640"/>
                </a:gdLst>
                <a:ahLst/>
                <a:cxnLst>
                  <a:cxn ang="0">
                    <a:pos x="T0" y="T1"/>
                  </a:cxn>
                  <a:cxn ang="0">
                    <a:pos x="T2" y="T3"/>
                  </a:cxn>
                  <a:cxn ang="0">
                    <a:pos x="T4" y="T5"/>
                  </a:cxn>
                  <a:cxn ang="0">
                    <a:pos x="T6" y="T7"/>
                  </a:cxn>
                </a:cxnLst>
                <a:rect l="0" t="0" r="r" b="b"/>
                <a:pathLst>
                  <a:path w="344" h="640">
                    <a:moveTo>
                      <a:pt x="174" y="0"/>
                    </a:moveTo>
                    <a:lnTo>
                      <a:pt x="0" y="640"/>
                    </a:lnTo>
                    <a:lnTo>
                      <a:pt x="344" y="640"/>
                    </a:lnTo>
                    <a:lnTo>
                      <a:pt x="174" y="0"/>
                    </a:lnTo>
                    <a:close/>
                  </a:path>
                </a:pathLst>
              </a:custGeom>
              <a:solidFill>
                <a:srgbClr val="007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7" name="Freeform 286"/>
              <p:cNvSpPr>
                <a:spLocks/>
              </p:cNvSpPr>
              <p:nvPr/>
            </p:nvSpPr>
            <p:spPr bwMode="auto">
              <a:xfrm>
                <a:off x="1143000" y="5786438"/>
                <a:ext cx="244475" cy="449263"/>
              </a:xfrm>
              <a:custGeom>
                <a:avLst/>
                <a:gdLst>
                  <a:gd name="T0" fmla="*/ 77 w 154"/>
                  <a:gd name="T1" fmla="*/ 0 h 283"/>
                  <a:gd name="T2" fmla="*/ 0 w 154"/>
                  <a:gd name="T3" fmla="*/ 283 h 283"/>
                  <a:gd name="T4" fmla="*/ 154 w 154"/>
                  <a:gd name="T5" fmla="*/ 283 h 283"/>
                  <a:gd name="T6" fmla="*/ 77 w 154"/>
                  <a:gd name="T7" fmla="*/ 0 h 283"/>
                </a:gdLst>
                <a:ahLst/>
                <a:cxnLst>
                  <a:cxn ang="0">
                    <a:pos x="T0" y="T1"/>
                  </a:cxn>
                  <a:cxn ang="0">
                    <a:pos x="T2" y="T3"/>
                  </a:cxn>
                  <a:cxn ang="0">
                    <a:pos x="T4" y="T5"/>
                  </a:cxn>
                  <a:cxn ang="0">
                    <a:pos x="T6" y="T7"/>
                  </a:cxn>
                </a:cxnLst>
                <a:rect l="0" t="0" r="r" b="b"/>
                <a:pathLst>
                  <a:path w="154" h="283">
                    <a:moveTo>
                      <a:pt x="77" y="0"/>
                    </a:moveTo>
                    <a:lnTo>
                      <a:pt x="0" y="283"/>
                    </a:lnTo>
                    <a:lnTo>
                      <a:pt x="154" y="283"/>
                    </a:lnTo>
                    <a:lnTo>
                      <a:pt x="77" y="0"/>
                    </a:ln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8" name="Freeform 287"/>
              <p:cNvSpPr>
                <a:spLocks/>
              </p:cNvSpPr>
              <p:nvPr/>
            </p:nvSpPr>
            <p:spPr bwMode="auto">
              <a:xfrm>
                <a:off x="1585913" y="5686425"/>
                <a:ext cx="252413" cy="400050"/>
              </a:xfrm>
              <a:custGeom>
                <a:avLst/>
                <a:gdLst>
                  <a:gd name="T0" fmla="*/ 80 w 159"/>
                  <a:gd name="T1" fmla="*/ 0 h 252"/>
                  <a:gd name="T2" fmla="*/ 0 w 159"/>
                  <a:gd name="T3" fmla="*/ 252 h 252"/>
                  <a:gd name="T4" fmla="*/ 159 w 159"/>
                  <a:gd name="T5" fmla="*/ 252 h 252"/>
                  <a:gd name="T6" fmla="*/ 80 w 159"/>
                  <a:gd name="T7" fmla="*/ 0 h 252"/>
                </a:gdLst>
                <a:ahLst/>
                <a:cxnLst>
                  <a:cxn ang="0">
                    <a:pos x="T0" y="T1"/>
                  </a:cxn>
                  <a:cxn ang="0">
                    <a:pos x="T2" y="T3"/>
                  </a:cxn>
                  <a:cxn ang="0">
                    <a:pos x="T4" y="T5"/>
                  </a:cxn>
                  <a:cxn ang="0">
                    <a:pos x="T6" y="T7"/>
                  </a:cxn>
                </a:cxnLst>
                <a:rect l="0" t="0" r="r" b="b"/>
                <a:pathLst>
                  <a:path w="159" h="252">
                    <a:moveTo>
                      <a:pt x="80" y="0"/>
                    </a:moveTo>
                    <a:lnTo>
                      <a:pt x="0" y="252"/>
                    </a:lnTo>
                    <a:lnTo>
                      <a:pt x="159" y="252"/>
                    </a:lnTo>
                    <a:lnTo>
                      <a:pt x="80" y="0"/>
                    </a:lnTo>
                    <a:close/>
                  </a:path>
                </a:pathLst>
              </a:custGeom>
              <a:solidFill>
                <a:srgbClr val="019E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9" name="Freeform 288"/>
              <p:cNvSpPr>
                <a:spLocks/>
              </p:cNvSpPr>
              <p:nvPr/>
            </p:nvSpPr>
            <p:spPr bwMode="auto">
              <a:xfrm>
                <a:off x="1608138" y="5537200"/>
                <a:ext cx="207963" cy="327025"/>
              </a:xfrm>
              <a:custGeom>
                <a:avLst/>
                <a:gdLst>
                  <a:gd name="T0" fmla="*/ 66 w 131"/>
                  <a:gd name="T1" fmla="*/ 0 h 206"/>
                  <a:gd name="T2" fmla="*/ 0 w 131"/>
                  <a:gd name="T3" fmla="*/ 206 h 206"/>
                  <a:gd name="T4" fmla="*/ 131 w 131"/>
                  <a:gd name="T5" fmla="*/ 206 h 206"/>
                  <a:gd name="T6" fmla="*/ 66 w 131"/>
                  <a:gd name="T7" fmla="*/ 0 h 206"/>
                </a:gdLst>
                <a:ahLst/>
                <a:cxnLst>
                  <a:cxn ang="0">
                    <a:pos x="T0" y="T1"/>
                  </a:cxn>
                  <a:cxn ang="0">
                    <a:pos x="T2" y="T3"/>
                  </a:cxn>
                  <a:cxn ang="0">
                    <a:pos x="T4" y="T5"/>
                  </a:cxn>
                  <a:cxn ang="0">
                    <a:pos x="T6" y="T7"/>
                  </a:cxn>
                </a:cxnLst>
                <a:rect l="0" t="0" r="r" b="b"/>
                <a:pathLst>
                  <a:path w="131" h="206">
                    <a:moveTo>
                      <a:pt x="66" y="0"/>
                    </a:moveTo>
                    <a:lnTo>
                      <a:pt x="0" y="206"/>
                    </a:lnTo>
                    <a:lnTo>
                      <a:pt x="131" y="206"/>
                    </a:lnTo>
                    <a:lnTo>
                      <a:pt x="66" y="0"/>
                    </a:lnTo>
                    <a:close/>
                  </a:path>
                </a:pathLst>
              </a:custGeom>
              <a:solidFill>
                <a:srgbClr val="019E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0" name="Freeform 289"/>
              <p:cNvSpPr>
                <a:spLocks/>
              </p:cNvSpPr>
              <p:nvPr/>
            </p:nvSpPr>
            <p:spPr bwMode="auto">
              <a:xfrm>
                <a:off x="1654175" y="5446713"/>
                <a:ext cx="122238" cy="195263"/>
              </a:xfrm>
              <a:custGeom>
                <a:avLst/>
                <a:gdLst>
                  <a:gd name="T0" fmla="*/ 37 w 77"/>
                  <a:gd name="T1" fmla="*/ 0 h 123"/>
                  <a:gd name="T2" fmla="*/ 0 w 77"/>
                  <a:gd name="T3" fmla="*/ 123 h 123"/>
                  <a:gd name="T4" fmla="*/ 77 w 77"/>
                  <a:gd name="T5" fmla="*/ 123 h 123"/>
                  <a:gd name="T6" fmla="*/ 37 w 77"/>
                  <a:gd name="T7" fmla="*/ 0 h 123"/>
                </a:gdLst>
                <a:ahLst/>
                <a:cxnLst>
                  <a:cxn ang="0">
                    <a:pos x="T0" y="T1"/>
                  </a:cxn>
                  <a:cxn ang="0">
                    <a:pos x="T2" y="T3"/>
                  </a:cxn>
                  <a:cxn ang="0">
                    <a:pos x="T4" y="T5"/>
                  </a:cxn>
                  <a:cxn ang="0">
                    <a:pos x="T6" y="T7"/>
                  </a:cxn>
                </a:cxnLst>
                <a:rect l="0" t="0" r="r" b="b"/>
                <a:pathLst>
                  <a:path w="77" h="123">
                    <a:moveTo>
                      <a:pt x="37" y="0"/>
                    </a:moveTo>
                    <a:lnTo>
                      <a:pt x="0" y="123"/>
                    </a:lnTo>
                    <a:lnTo>
                      <a:pt x="77" y="123"/>
                    </a:lnTo>
                    <a:lnTo>
                      <a:pt x="37" y="0"/>
                    </a:lnTo>
                    <a:close/>
                  </a:path>
                </a:pathLst>
              </a:custGeom>
              <a:solidFill>
                <a:srgbClr val="019E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grpSp>
        <p:nvGrpSpPr>
          <p:cNvPr id="11" name="Group 10"/>
          <p:cNvGrpSpPr/>
          <p:nvPr/>
        </p:nvGrpSpPr>
        <p:grpSpPr>
          <a:xfrm>
            <a:off x="9585364" y="5992543"/>
            <a:ext cx="2342190" cy="729257"/>
            <a:chOff x="8742380" y="5730075"/>
            <a:chExt cx="3185173" cy="991726"/>
          </a:xfrm>
        </p:grpSpPr>
        <p:grpSp>
          <p:nvGrpSpPr>
            <p:cNvPr id="43" name="Group 42"/>
            <p:cNvGrpSpPr/>
            <p:nvPr/>
          </p:nvGrpSpPr>
          <p:grpSpPr>
            <a:xfrm>
              <a:off x="8742380" y="5936630"/>
              <a:ext cx="3185173" cy="783916"/>
              <a:chOff x="9048803" y="5919978"/>
              <a:chExt cx="3181715" cy="783066"/>
            </a:xfrm>
          </p:grpSpPr>
          <p:sp>
            <p:nvSpPr>
              <p:cNvPr id="252" name="Rectangle 251"/>
              <p:cNvSpPr/>
              <p:nvPr/>
            </p:nvSpPr>
            <p:spPr>
              <a:xfrm>
                <a:off x="10893033" y="5985307"/>
                <a:ext cx="326647" cy="71773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53" name="Rectangle 252"/>
              <p:cNvSpPr/>
              <p:nvPr/>
            </p:nvSpPr>
            <p:spPr>
              <a:xfrm>
                <a:off x="10399532" y="6176440"/>
                <a:ext cx="264849" cy="526104"/>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54" name="Rectangle 253"/>
              <p:cNvSpPr/>
              <p:nvPr/>
            </p:nvSpPr>
            <p:spPr>
              <a:xfrm>
                <a:off x="10205309" y="6084627"/>
                <a:ext cx="264849" cy="61841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55" name="Rectangle 254"/>
              <p:cNvSpPr/>
              <p:nvPr/>
            </p:nvSpPr>
            <p:spPr>
              <a:xfrm>
                <a:off x="10337734" y="6135266"/>
                <a:ext cx="264849" cy="567777"/>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56" name="Rectangle 255"/>
              <p:cNvSpPr/>
              <p:nvPr/>
            </p:nvSpPr>
            <p:spPr>
              <a:xfrm>
                <a:off x="10848008" y="6080652"/>
                <a:ext cx="293982" cy="622391"/>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57" name="Rectangle 256"/>
              <p:cNvSpPr/>
              <p:nvPr/>
            </p:nvSpPr>
            <p:spPr>
              <a:xfrm>
                <a:off x="10780913" y="6175997"/>
                <a:ext cx="293982" cy="52704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58" name="Rectangle 257"/>
              <p:cNvSpPr/>
              <p:nvPr/>
            </p:nvSpPr>
            <p:spPr>
              <a:xfrm>
                <a:off x="10604348" y="6250154"/>
                <a:ext cx="293982" cy="452889"/>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59" name="Rectangle 258"/>
              <p:cNvSpPr/>
              <p:nvPr/>
            </p:nvSpPr>
            <p:spPr>
              <a:xfrm>
                <a:off x="10699693" y="6168934"/>
                <a:ext cx="293982" cy="534109"/>
              </a:xfrm>
              <a:prstGeom prst="rect">
                <a:avLst/>
              </a:prstGeom>
              <a:solidFill>
                <a:schemeClr val="accent3">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60" name="Rectangle 259"/>
              <p:cNvSpPr/>
              <p:nvPr/>
            </p:nvSpPr>
            <p:spPr>
              <a:xfrm>
                <a:off x="10971604" y="6105371"/>
                <a:ext cx="293982" cy="597672"/>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61" name="Rectangle 260"/>
              <p:cNvSpPr/>
              <p:nvPr/>
            </p:nvSpPr>
            <p:spPr>
              <a:xfrm>
                <a:off x="11194077" y="6072585"/>
                <a:ext cx="370788" cy="630458"/>
              </a:xfrm>
              <a:prstGeom prst="rect">
                <a:avLst/>
              </a:prstGeom>
              <a:solidFill>
                <a:schemeClr val="accent5">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62" name="Rectangle 261"/>
              <p:cNvSpPr/>
              <p:nvPr/>
            </p:nvSpPr>
            <p:spPr>
              <a:xfrm>
                <a:off x="11425967" y="6253686"/>
                <a:ext cx="235127" cy="4493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63" name="Rectangle 262"/>
              <p:cNvSpPr/>
              <p:nvPr/>
            </p:nvSpPr>
            <p:spPr>
              <a:xfrm>
                <a:off x="11610772" y="6165403"/>
                <a:ext cx="180980" cy="537640"/>
              </a:xfrm>
              <a:prstGeom prst="rect">
                <a:avLst/>
              </a:prstGeom>
              <a:solidFill>
                <a:schemeClr val="accent6">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64" name="Rectangle 263"/>
              <p:cNvSpPr/>
              <p:nvPr/>
            </p:nvSpPr>
            <p:spPr>
              <a:xfrm>
                <a:off x="11836776" y="6236029"/>
                <a:ext cx="83870" cy="467014"/>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65" name="Rectangle 264"/>
              <p:cNvSpPr/>
              <p:nvPr/>
            </p:nvSpPr>
            <p:spPr>
              <a:xfrm>
                <a:off x="11967434" y="6437313"/>
                <a:ext cx="151847" cy="265730"/>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66" name="Rectangle 265"/>
              <p:cNvSpPr/>
              <p:nvPr/>
            </p:nvSpPr>
            <p:spPr>
              <a:xfrm>
                <a:off x="12158126" y="6543252"/>
                <a:ext cx="72392" cy="159791"/>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67" name="Rectangle 266"/>
              <p:cNvSpPr/>
              <p:nvPr/>
            </p:nvSpPr>
            <p:spPr>
              <a:xfrm>
                <a:off x="9996962" y="6253686"/>
                <a:ext cx="195327" cy="449358"/>
              </a:xfrm>
              <a:prstGeom prst="rect">
                <a:avLst/>
              </a:pr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68" name="Rectangle 267"/>
              <p:cNvSpPr/>
              <p:nvPr/>
            </p:nvSpPr>
            <p:spPr>
              <a:xfrm>
                <a:off x="9958117" y="6274873"/>
                <a:ext cx="195327" cy="428170"/>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69" name="Rectangle 268"/>
              <p:cNvSpPr/>
              <p:nvPr/>
            </p:nvSpPr>
            <p:spPr>
              <a:xfrm>
                <a:off x="9876897" y="6197185"/>
                <a:ext cx="195327" cy="5058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70" name="Rectangle 269"/>
              <p:cNvSpPr/>
              <p:nvPr/>
            </p:nvSpPr>
            <p:spPr>
              <a:xfrm>
                <a:off x="9707394" y="6331374"/>
                <a:ext cx="265954" cy="371669"/>
              </a:xfrm>
              <a:prstGeom prst="rect">
                <a:avLst/>
              </a:pr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71" name="Rectangle 270"/>
              <p:cNvSpPr/>
              <p:nvPr/>
            </p:nvSpPr>
            <p:spPr>
              <a:xfrm>
                <a:off x="9672081" y="6253686"/>
                <a:ext cx="163546" cy="4493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72" name="Rectangle 271"/>
              <p:cNvSpPr/>
              <p:nvPr/>
            </p:nvSpPr>
            <p:spPr>
              <a:xfrm>
                <a:off x="9573204" y="6175997"/>
                <a:ext cx="163546" cy="52704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73" name="Freeform 272"/>
              <p:cNvSpPr/>
              <p:nvPr/>
            </p:nvSpPr>
            <p:spPr>
              <a:xfrm>
                <a:off x="9463733" y="6045339"/>
                <a:ext cx="163546" cy="657704"/>
              </a:xfrm>
              <a:custGeom>
                <a:avLst/>
                <a:gdLst>
                  <a:gd name="connsiteX0" fmla="*/ 0 w 441131"/>
                  <a:gd name="connsiteY0" fmla="*/ 0 h 1774031"/>
                  <a:gd name="connsiteX1" fmla="*/ 441131 w 441131"/>
                  <a:gd name="connsiteY1" fmla="*/ 0 h 1774031"/>
                  <a:gd name="connsiteX2" fmla="*/ 441131 w 441131"/>
                  <a:gd name="connsiteY2" fmla="*/ 1774031 h 1774031"/>
                  <a:gd name="connsiteX3" fmla="*/ 0 w 441131"/>
                  <a:gd name="connsiteY3" fmla="*/ 1774031 h 1774031"/>
                </a:gdLst>
                <a:ahLst/>
                <a:cxnLst>
                  <a:cxn ang="0">
                    <a:pos x="connsiteX0" y="connsiteY0"/>
                  </a:cxn>
                  <a:cxn ang="0">
                    <a:pos x="connsiteX1" y="connsiteY1"/>
                  </a:cxn>
                  <a:cxn ang="0">
                    <a:pos x="connsiteX2" y="connsiteY2"/>
                  </a:cxn>
                  <a:cxn ang="0">
                    <a:pos x="connsiteX3" y="connsiteY3"/>
                  </a:cxn>
                </a:cxnLst>
                <a:rect l="l" t="t" r="r" b="b"/>
                <a:pathLst>
                  <a:path w="441131" h="1774031">
                    <a:moveTo>
                      <a:pt x="0" y="0"/>
                    </a:moveTo>
                    <a:lnTo>
                      <a:pt x="441131" y="0"/>
                    </a:lnTo>
                    <a:lnTo>
                      <a:pt x="441131" y="1774031"/>
                    </a:lnTo>
                    <a:lnTo>
                      <a:pt x="0" y="1774031"/>
                    </a:lnTo>
                    <a:close/>
                  </a:path>
                </a:pathLst>
              </a:cu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74" name="Rectangle 273"/>
              <p:cNvSpPr/>
              <p:nvPr/>
            </p:nvSpPr>
            <p:spPr>
              <a:xfrm>
                <a:off x="9287168" y="6490283"/>
                <a:ext cx="191796" cy="212761"/>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75" name="Freeform 274"/>
              <p:cNvSpPr/>
              <p:nvPr/>
            </p:nvSpPr>
            <p:spPr>
              <a:xfrm>
                <a:off x="9223605" y="6387875"/>
                <a:ext cx="191796" cy="315168"/>
              </a:xfrm>
              <a:custGeom>
                <a:avLst/>
                <a:gdLst>
                  <a:gd name="connsiteX0" fmla="*/ 0 w 517330"/>
                  <a:gd name="connsiteY0" fmla="*/ 0 h 850106"/>
                  <a:gd name="connsiteX1" fmla="*/ 517330 w 517330"/>
                  <a:gd name="connsiteY1" fmla="*/ 0 h 850106"/>
                  <a:gd name="connsiteX2" fmla="*/ 517330 w 517330"/>
                  <a:gd name="connsiteY2" fmla="*/ 850106 h 850106"/>
                  <a:gd name="connsiteX3" fmla="*/ 0 w 517330"/>
                  <a:gd name="connsiteY3" fmla="*/ 850106 h 850106"/>
                </a:gdLst>
                <a:ahLst/>
                <a:cxnLst>
                  <a:cxn ang="0">
                    <a:pos x="connsiteX0" y="connsiteY0"/>
                  </a:cxn>
                  <a:cxn ang="0">
                    <a:pos x="connsiteX1" y="connsiteY1"/>
                  </a:cxn>
                  <a:cxn ang="0">
                    <a:pos x="connsiteX2" y="connsiteY2"/>
                  </a:cxn>
                  <a:cxn ang="0">
                    <a:pos x="connsiteX3" y="connsiteY3"/>
                  </a:cxn>
                </a:cxnLst>
                <a:rect l="l" t="t" r="r" b="b"/>
                <a:pathLst>
                  <a:path w="517330" h="850106">
                    <a:moveTo>
                      <a:pt x="0" y="0"/>
                    </a:moveTo>
                    <a:lnTo>
                      <a:pt x="517330" y="0"/>
                    </a:lnTo>
                    <a:lnTo>
                      <a:pt x="517330" y="850106"/>
                    </a:lnTo>
                    <a:lnTo>
                      <a:pt x="0" y="850106"/>
                    </a:lnTo>
                    <a:close/>
                  </a:path>
                </a:pathLst>
              </a:cu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76" name="Rectangle 275"/>
              <p:cNvSpPr/>
              <p:nvPr/>
            </p:nvSpPr>
            <p:spPr>
              <a:xfrm>
                <a:off x="9092946" y="6575034"/>
                <a:ext cx="191796" cy="128009"/>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77" name="Freeform 276"/>
              <p:cNvSpPr/>
              <p:nvPr/>
            </p:nvSpPr>
            <p:spPr>
              <a:xfrm>
                <a:off x="9048803" y="6603284"/>
                <a:ext cx="190031" cy="99759"/>
              </a:xfrm>
              <a:custGeom>
                <a:avLst/>
                <a:gdLst>
                  <a:gd name="connsiteX0" fmla="*/ 0 w 517330"/>
                  <a:gd name="connsiteY0" fmla="*/ 0 h 269081"/>
                  <a:gd name="connsiteX1" fmla="*/ 517330 w 517330"/>
                  <a:gd name="connsiteY1" fmla="*/ 0 h 269081"/>
                  <a:gd name="connsiteX2" fmla="*/ 517330 w 517330"/>
                  <a:gd name="connsiteY2" fmla="*/ 269081 h 269081"/>
                  <a:gd name="connsiteX3" fmla="*/ 0 w 517330"/>
                  <a:gd name="connsiteY3" fmla="*/ 269081 h 269081"/>
                </a:gdLst>
                <a:ahLst/>
                <a:cxnLst>
                  <a:cxn ang="0">
                    <a:pos x="connsiteX0" y="connsiteY0"/>
                  </a:cxn>
                  <a:cxn ang="0">
                    <a:pos x="connsiteX1" y="connsiteY1"/>
                  </a:cxn>
                  <a:cxn ang="0">
                    <a:pos x="connsiteX2" y="connsiteY2"/>
                  </a:cxn>
                  <a:cxn ang="0">
                    <a:pos x="connsiteX3" y="connsiteY3"/>
                  </a:cxn>
                </a:cxnLst>
                <a:rect l="l" t="t" r="r" b="b"/>
                <a:pathLst>
                  <a:path w="517330" h="269081">
                    <a:moveTo>
                      <a:pt x="0" y="0"/>
                    </a:moveTo>
                    <a:lnTo>
                      <a:pt x="517330" y="0"/>
                    </a:lnTo>
                    <a:lnTo>
                      <a:pt x="517330" y="269081"/>
                    </a:lnTo>
                    <a:lnTo>
                      <a:pt x="0" y="269081"/>
                    </a:lnTo>
                    <a:close/>
                  </a:path>
                </a:pathLst>
              </a:cu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78" name="Rectangle 277"/>
              <p:cNvSpPr/>
              <p:nvPr/>
            </p:nvSpPr>
            <p:spPr>
              <a:xfrm>
                <a:off x="11860611" y="6124672"/>
                <a:ext cx="25603" cy="578371"/>
              </a:xfrm>
              <a:prstGeom prst="rect">
                <a:avLst/>
              </a:pr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79" name="Rectangle 278"/>
              <p:cNvSpPr/>
              <p:nvPr/>
            </p:nvSpPr>
            <p:spPr>
              <a:xfrm>
                <a:off x="11983765" y="6357738"/>
                <a:ext cx="25603" cy="34530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80" name="Rectangle 279"/>
              <p:cNvSpPr/>
              <p:nvPr/>
            </p:nvSpPr>
            <p:spPr>
              <a:xfrm>
                <a:off x="10913115" y="5919978"/>
                <a:ext cx="25603" cy="783065"/>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81" name="Rectangle 280"/>
              <p:cNvSpPr/>
              <p:nvPr/>
            </p:nvSpPr>
            <p:spPr>
              <a:xfrm>
                <a:off x="10619796" y="6072585"/>
                <a:ext cx="25603" cy="6304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82" name="Rectangle 281"/>
              <p:cNvSpPr/>
              <p:nvPr/>
            </p:nvSpPr>
            <p:spPr>
              <a:xfrm>
                <a:off x="10086789" y="6047988"/>
                <a:ext cx="25603" cy="655055"/>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grpSp>
        <p:grpSp>
          <p:nvGrpSpPr>
            <p:cNvPr id="44" name="Group 43"/>
            <p:cNvGrpSpPr/>
            <p:nvPr/>
          </p:nvGrpSpPr>
          <p:grpSpPr>
            <a:xfrm>
              <a:off x="10306086" y="5915454"/>
              <a:ext cx="617299" cy="806347"/>
              <a:chOff x="7069138" y="4756150"/>
              <a:chExt cx="1249362" cy="1631951"/>
            </a:xfrm>
          </p:grpSpPr>
          <p:sp>
            <p:nvSpPr>
              <p:cNvPr id="182" name="Freeform 181"/>
              <p:cNvSpPr>
                <a:spLocks/>
              </p:cNvSpPr>
              <p:nvPr/>
            </p:nvSpPr>
            <p:spPr bwMode="auto">
              <a:xfrm>
                <a:off x="7794625" y="4940300"/>
                <a:ext cx="361950" cy="47625"/>
              </a:xfrm>
              <a:custGeom>
                <a:avLst/>
                <a:gdLst>
                  <a:gd name="T0" fmla="*/ 191 w 228"/>
                  <a:gd name="T1" fmla="*/ 0 h 30"/>
                  <a:gd name="T2" fmla="*/ 0 w 228"/>
                  <a:gd name="T3" fmla="*/ 0 h 30"/>
                  <a:gd name="T4" fmla="*/ 39 w 228"/>
                  <a:gd name="T5" fmla="*/ 30 h 30"/>
                  <a:gd name="T6" fmla="*/ 228 w 228"/>
                  <a:gd name="T7" fmla="*/ 30 h 30"/>
                  <a:gd name="T8" fmla="*/ 191 w 228"/>
                  <a:gd name="T9" fmla="*/ 0 h 30"/>
                </a:gdLst>
                <a:ahLst/>
                <a:cxnLst>
                  <a:cxn ang="0">
                    <a:pos x="T0" y="T1"/>
                  </a:cxn>
                  <a:cxn ang="0">
                    <a:pos x="T2" y="T3"/>
                  </a:cxn>
                  <a:cxn ang="0">
                    <a:pos x="T4" y="T5"/>
                  </a:cxn>
                  <a:cxn ang="0">
                    <a:pos x="T6" y="T7"/>
                  </a:cxn>
                  <a:cxn ang="0">
                    <a:pos x="T8" y="T9"/>
                  </a:cxn>
                </a:cxnLst>
                <a:rect l="0" t="0" r="r" b="b"/>
                <a:pathLst>
                  <a:path w="228" h="30">
                    <a:moveTo>
                      <a:pt x="191" y="0"/>
                    </a:moveTo>
                    <a:lnTo>
                      <a:pt x="0" y="0"/>
                    </a:lnTo>
                    <a:lnTo>
                      <a:pt x="39" y="30"/>
                    </a:lnTo>
                    <a:lnTo>
                      <a:pt x="228" y="30"/>
                    </a:lnTo>
                    <a:lnTo>
                      <a:pt x="1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3" name="Freeform 182"/>
              <p:cNvSpPr>
                <a:spLocks/>
              </p:cNvSpPr>
              <p:nvPr/>
            </p:nvSpPr>
            <p:spPr bwMode="auto">
              <a:xfrm>
                <a:off x="7794625" y="4940300"/>
                <a:ext cx="61912" cy="220663"/>
              </a:xfrm>
              <a:custGeom>
                <a:avLst/>
                <a:gdLst>
                  <a:gd name="T0" fmla="*/ 0 w 39"/>
                  <a:gd name="T1" fmla="*/ 128 h 139"/>
                  <a:gd name="T2" fmla="*/ 0 w 39"/>
                  <a:gd name="T3" fmla="*/ 0 h 139"/>
                  <a:gd name="T4" fmla="*/ 39 w 39"/>
                  <a:gd name="T5" fmla="*/ 30 h 139"/>
                  <a:gd name="T6" fmla="*/ 39 w 39"/>
                  <a:gd name="T7" fmla="*/ 128 h 139"/>
                  <a:gd name="T8" fmla="*/ 39 w 39"/>
                  <a:gd name="T9" fmla="*/ 139 h 139"/>
                  <a:gd name="T10" fmla="*/ 0 w 39"/>
                  <a:gd name="T11" fmla="*/ 139 h 139"/>
                  <a:gd name="T12" fmla="*/ 0 w 39"/>
                  <a:gd name="T13" fmla="*/ 128 h 139"/>
                </a:gdLst>
                <a:ahLst/>
                <a:cxnLst>
                  <a:cxn ang="0">
                    <a:pos x="T0" y="T1"/>
                  </a:cxn>
                  <a:cxn ang="0">
                    <a:pos x="T2" y="T3"/>
                  </a:cxn>
                  <a:cxn ang="0">
                    <a:pos x="T4" y="T5"/>
                  </a:cxn>
                  <a:cxn ang="0">
                    <a:pos x="T6" y="T7"/>
                  </a:cxn>
                  <a:cxn ang="0">
                    <a:pos x="T8" y="T9"/>
                  </a:cxn>
                  <a:cxn ang="0">
                    <a:pos x="T10" y="T11"/>
                  </a:cxn>
                  <a:cxn ang="0">
                    <a:pos x="T12" y="T13"/>
                  </a:cxn>
                </a:cxnLst>
                <a:rect l="0" t="0" r="r" b="b"/>
                <a:pathLst>
                  <a:path w="39" h="139">
                    <a:moveTo>
                      <a:pt x="0" y="128"/>
                    </a:moveTo>
                    <a:lnTo>
                      <a:pt x="0" y="0"/>
                    </a:lnTo>
                    <a:lnTo>
                      <a:pt x="39" y="30"/>
                    </a:lnTo>
                    <a:lnTo>
                      <a:pt x="39" y="128"/>
                    </a:lnTo>
                    <a:lnTo>
                      <a:pt x="39" y="139"/>
                    </a:lnTo>
                    <a:lnTo>
                      <a:pt x="0" y="139"/>
                    </a:lnTo>
                    <a:lnTo>
                      <a:pt x="0" y="128"/>
                    </a:lnTo>
                    <a:close/>
                  </a:path>
                </a:pathLst>
              </a:custGeom>
              <a:solidFill>
                <a:srgbClr val="309C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4" name="Rectangle 183"/>
              <p:cNvSpPr>
                <a:spLocks noChangeArrowheads="1"/>
              </p:cNvSpPr>
              <p:nvPr/>
            </p:nvSpPr>
            <p:spPr bwMode="auto">
              <a:xfrm>
                <a:off x="7856538" y="4987925"/>
                <a:ext cx="300037" cy="155575"/>
              </a:xfrm>
              <a:prstGeom prst="rect">
                <a:avLst/>
              </a:prstGeom>
              <a:solidFill>
                <a:srgbClr val="9CD9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5" name="Freeform 184"/>
              <p:cNvSpPr>
                <a:spLocks noEditPoints="1"/>
              </p:cNvSpPr>
              <p:nvPr/>
            </p:nvSpPr>
            <p:spPr bwMode="auto">
              <a:xfrm>
                <a:off x="7856538" y="4987925"/>
                <a:ext cx="300037" cy="155575"/>
              </a:xfrm>
              <a:custGeom>
                <a:avLst/>
                <a:gdLst>
                  <a:gd name="T0" fmla="*/ 186 w 189"/>
                  <a:gd name="T1" fmla="*/ 5 h 98"/>
                  <a:gd name="T2" fmla="*/ 186 w 189"/>
                  <a:gd name="T3" fmla="*/ 93 h 98"/>
                  <a:gd name="T4" fmla="*/ 4 w 189"/>
                  <a:gd name="T5" fmla="*/ 93 h 98"/>
                  <a:gd name="T6" fmla="*/ 4 w 189"/>
                  <a:gd name="T7" fmla="*/ 5 h 98"/>
                  <a:gd name="T8" fmla="*/ 186 w 189"/>
                  <a:gd name="T9" fmla="*/ 5 h 98"/>
                  <a:gd name="T10" fmla="*/ 189 w 189"/>
                  <a:gd name="T11" fmla="*/ 0 h 98"/>
                  <a:gd name="T12" fmla="*/ 0 w 189"/>
                  <a:gd name="T13" fmla="*/ 0 h 98"/>
                  <a:gd name="T14" fmla="*/ 0 w 189"/>
                  <a:gd name="T15" fmla="*/ 98 h 98"/>
                  <a:gd name="T16" fmla="*/ 189 w 189"/>
                  <a:gd name="T17" fmla="*/ 98 h 98"/>
                  <a:gd name="T18" fmla="*/ 189 w 189"/>
                  <a:gd name="T19" fmla="*/ 0 h 98"/>
                  <a:gd name="T20" fmla="*/ 189 w 189"/>
                  <a:gd name="T2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98">
                    <a:moveTo>
                      <a:pt x="186" y="5"/>
                    </a:moveTo>
                    <a:lnTo>
                      <a:pt x="186" y="93"/>
                    </a:lnTo>
                    <a:lnTo>
                      <a:pt x="4" y="93"/>
                    </a:lnTo>
                    <a:lnTo>
                      <a:pt x="4" y="5"/>
                    </a:lnTo>
                    <a:lnTo>
                      <a:pt x="186" y="5"/>
                    </a:lnTo>
                    <a:close/>
                    <a:moveTo>
                      <a:pt x="189" y="0"/>
                    </a:moveTo>
                    <a:lnTo>
                      <a:pt x="0" y="0"/>
                    </a:lnTo>
                    <a:lnTo>
                      <a:pt x="0" y="98"/>
                    </a:lnTo>
                    <a:lnTo>
                      <a:pt x="189" y="98"/>
                    </a:lnTo>
                    <a:lnTo>
                      <a:pt x="189" y="0"/>
                    </a:lnTo>
                    <a:lnTo>
                      <a:pt x="189" y="0"/>
                    </a:lnTo>
                    <a:close/>
                  </a:path>
                </a:pathLst>
              </a:custGeom>
              <a:solidFill>
                <a:srgbClr val="6DC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6" name="Freeform 185"/>
              <p:cNvSpPr>
                <a:spLocks noEditPoints="1"/>
              </p:cNvSpPr>
              <p:nvPr/>
            </p:nvSpPr>
            <p:spPr bwMode="auto">
              <a:xfrm>
                <a:off x="7856538" y="4987925"/>
                <a:ext cx="300037" cy="155575"/>
              </a:xfrm>
              <a:custGeom>
                <a:avLst/>
                <a:gdLst>
                  <a:gd name="T0" fmla="*/ 186 w 189"/>
                  <a:gd name="T1" fmla="*/ 5 h 98"/>
                  <a:gd name="T2" fmla="*/ 186 w 189"/>
                  <a:gd name="T3" fmla="*/ 93 h 98"/>
                  <a:gd name="T4" fmla="*/ 4 w 189"/>
                  <a:gd name="T5" fmla="*/ 93 h 98"/>
                  <a:gd name="T6" fmla="*/ 4 w 189"/>
                  <a:gd name="T7" fmla="*/ 5 h 98"/>
                  <a:gd name="T8" fmla="*/ 186 w 189"/>
                  <a:gd name="T9" fmla="*/ 5 h 98"/>
                  <a:gd name="T10" fmla="*/ 189 w 189"/>
                  <a:gd name="T11" fmla="*/ 0 h 98"/>
                  <a:gd name="T12" fmla="*/ 0 w 189"/>
                  <a:gd name="T13" fmla="*/ 0 h 98"/>
                  <a:gd name="T14" fmla="*/ 0 w 189"/>
                  <a:gd name="T15" fmla="*/ 98 h 98"/>
                  <a:gd name="T16" fmla="*/ 189 w 189"/>
                  <a:gd name="T17" fmla="*/ 98 h 98"/>
                  <a:gd name="T18" fmla="*/ 189 w 189"/>
                  <a:gd name="T19" fmla="*/ 0 h 98"/>
                  <a:gd name="T20" fmla="*/ 189 w 189"/>
                  <a:gd name="T2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98">
                    <a:moveTo>
                      <a:pt x="186" y="5"/>
                    </a:moveTo>
                    <a:lnTo>
                      <a:pt x="186" y="93"/>
                    </a:lnTo>
                    <a:lnTo>
                      <a:pt x="4" y="93"/>
                    </a:lnTo>
                    <a:lnTo>
                      <a:pt x="4" y="5"/>
                    </a:lnTo>
                    <a:lnTo>
                      <a:pt x="186" y="5"/>
                    </a:lnTo>
                    <a:moveTo>
                      <a:pt x="189" y="0"/>
                    </a:moveTo>
                    <a:lnTo>
                      <a:pt x="0" y="0"/>
                    </a:lnTo>
                    <a:lnTo>
                      <a:pt x="0" y="98"/>
                    </a:lnTo>
                    <a:lnTo>
                      <a:pt x="189" y="98"/>
                    </a:lnTo>
                    <a:lnTo>
                      <a:pt x="189" y="0"/>
                    </a:lnTo>
                    <a:lnTo>
                      <a:pt x="18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7" name="Line 10"/>
              <p:cNvSpPr>
                <a:spLocks noChangeShapeType="1"/>
              </p:cNvSpPr>
              <p:nvPr/>
            </p:nvSpPr>
            <p:spPr bwMode="auto">
              <a:xfrm flipV="1">
                <a:off x="7913688"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8" name="Line 11"/>
              <p:cNvSpPr>
                <a:spLocks noChangeShapeType="1"/>
              </p:cNvSpPr>
              <p:nvPr/>
            </p:nvSpPr>
            <p:spPr bwMode="auto">
              <a:xfrm flipV="1">
                <a:off x="7975600"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9" name="Line 12"/>
              <p:cNvSpPr>
                <a:spLocks noChangeShapeType="1"/>
              </p:cNvSpPr>
              <p:nvPr/>
            </p:nvSpPr>
            <p:spPr bwMode="auto">
              <a:xfrm flipV="1">
                <a:off x="8037513"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0" name="Line 13"/>
              <p:cNvSpPr>
                <a:spLocks noChangeShapeType="1"/>
              </p:cNvSpPr>
              <p:nvPr/>
            </p:nvSpPr>
            <p:spPr bwMode="auto">
              <a:xfrm flipV="1">
                <a:off x="8099425"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1" name="Line 14"/>
              <p:cNvSpPr>
                <a:spLocks noChangeShapeType="1"/>
              </p:cNvSpPr>
              <p:nvPr/>
            </p:nvSpPr>
            <p:spPr bwMode="auto">
              <a:xfrm>
                <a:off x="7856538" y="5038725"/>
                <a:ext cx="295275" cy="0"/>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2" name="Line 15"/>
              <p:cNvSpPr>
                <a:spLocks noChangeShapeType="1"/>
              </p:cNvSpPr>
              <p:nvPr/>
            </p:nvSpPr>
            <p:spPr bwMode="auto">
              <a:xfrm>
                <a:off x="7856538" y="5092700"/>
                <a:ext cx="295275" cy="0"/>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3" name="Rectangle 192"/>
              <p:cNvSpPr>
                <a:spLocks noChangeArrowheads="1"/>
              </p:cNvSpPr>
              <p:nvPr/>
            </p:nvSpPr>
            <p:spPr bwMode="auto">
              <a:xfrm>
                <a:off x="7181850" y="5616575"/>
                <a:ext cx="354012" cy="576263"/>
              </a:xfrm>
              <a:prstGeom prst="rect">
                <a:avLst/>
              </a:prstGeom>
              <a:solidFill>
                <a:srgbClr val="309C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4" name="Rectangle 193"/>
              <p:cNvSpPr>
                <a:spLocks noChangeArrowheads="1"/>
              </p:cNvSpPr>
              <p:nvPr/>
            </p:nvSpPr>
            <p:spPr bwMode="auto">
              <a:xfrm>
                <a:off x="7281863" y="5545138"/>
                <a:ext cx="144462" cy="147638"/>
              </a:xfrm>
              <a:prstGeom prst="rect">
                <a:avLst/>
              </a:prstGeom>
              <a:solidFill>
                <a:srgbClr val="309C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5" name="Rectangle 194"/>
              <p:cNvSpPr>
                <a:spLocks noChangeArrowheads="1"/>
              </p:cNvSpPr>
              <p:nvPr/>
            </p:nvSpPr>
            <p:spPr bwMode="auto">
              <a:xfrm>
                <a:off x="7216775" y="5016500"/>
                <a:ext cx="455612" cy="122238"/>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6" name="Rectangle 195"/>
              <p:cNvSpPr>
                <a:spLocks noChangeArrowheads="1"/>
              </p:cNvSpPr>
              <p:nvPr/>
            </p:nvSpPr>
            <p:spPr bwMode="auto">
              <a:xfrm>
                <a:off x="7069138" y="5138738"/>
                <a:ext cx="1249362" cy="1249363"/>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7" name="Rectangle 196"/>
              <p:cNvSpPr>
                <a:spLocks noChangeArrowheads="1"/>
              </p:cNvSpPr>
              <p:nvPr/>
            </p:nvSpPr>
            <p:spPr bwMode="auto">
              <a:xfrm>
                <a:off x="7069138" y="5183188"/>
                <a:ext cx="1249362"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8" name="Rectangle 197"/>
              <p:cNvSpPr>
                <a:spLocks noChangeArrowheads="1"/>
              </p:cNvSpPr>
              <p:nvPr/>
            </p:nvSpPr>
            <p:spPr bwMode="auto">
              <a:xfrm>
                <a:off x="7138988" y="5254625"/>
                <a:ext cx="88900"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9" name="Rectangle 198"/>
              <p:cNvSpPr>
                <a:spLocks noChangeArrowheads="1"/>
              </p:cNvSpPr>
              <p:nvPr/>
            </p:nvSpPr>
            <p:spPr bwMode="auto">
              <a:xfrm>
                <a:off x="7126288" y="5341938"/>
                <a:ext cx="115887"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0" name="Rectangle 199"/>
              <p:cNvSpPr>
                <a:spLocks noChangeArrowheads="1"/>
              </p:cNvSpPr>
              <p:nvPr/>
            </p:nvSpPr>
            <p:spPr bwMode="auto">
              <a:xfrm>
                <a:off x="7343775" y="5254625"/>
                <a:ext cx="87312" cy="182563"/>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1" name="Rectangle 200"/>
              <p:cNvSpPr>
                <a:spLocks noChangeArrowheads="1"/>
              </p:cNvSpPr>
              <p:nvPr/>
            </p:nvSpPr>
            <p:spPr bwMode="auto">
              <a:xfrm>
                <a:off x="7329488"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2" name="Rectangle 201"/>
              <p:cNvSpPr>
                <a:spLocks noChangeArrowheads="1"/>
              </p:cNvSpPr>
              <p:nvPr/>
            </p:nvSpPr>
            <p:spPr bwMode="auto">
              <a:xfrm>
                <a:off x="7546975" y="5254625"/>
                <a:ext cx="88900"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3" name="Rectangle 202"/>
              <p:cNvSpPr>
                <a:spLocks noChangeArrowheads="1"/>
              </p:cNvSpPr>
              <p:nvPr/>
            </p:nvSpPr>
            <p:spPr bwMode="auto">
              <a:xfrm>
                <a:off x="7534275"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4" name="Rectangle 203"/>
              <p:cNvSpPr>
                <a:spLocks noChangeArrowheads="1"/>
              </p:cNvSpPr>
              <p:nvPr/>
            </p:nvSpPr>
            <p:spPr bwMode="auto">
              <a:xfrm>
                <a:off x="7751763" y="5254625"/>
                <a:ext cx="87312"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5" name="Rectangle 204"/>
              <p:cNvSpPr>
                <a:spLocks noChangeArrowheads="1"/>
              </p:cNvSpPr>
              <p:nvPr/>
            </p:nvSpPr>
            <p:spPr bwMode="auto">
              <a:xfrm>
                <a:off x="7737475"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6" name="Rectangle 205"/>
              <p:cNvSpPr>
                <a:spLocks noChangeArrowheads="1"/>
              </p:cNvSpPr>
              <p:nvPr/>
            </p:nvSpPr>
            <p:spPr bwMode="auto">
              <a:xfrm>
                <a:off x="7954963" y="5254625"/>
                <a:ext cx="88900" cy="182563"/>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7" name="Rectangle 206"/>
              <p:cNvSpPr>
                <a:spLocks noChangeArrowheads="1"/>
              </p:cNvSpPr>
              <p:nvPr/>
            </p:nvSpPr>
            <p:spPr bwMode="auto">
              <a:xfrm>
                <a:off x="7940675" y="5341938"/>
                <a:ext cx="114300"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8" name="Rectangle 207"/>
              <p:cNvSpPr>
                <a:spLocks noChangeArrowheads="1"/>
              </p:cNvSpPr>
              <p:nvPr/>
            </p:nvSpPr>
            <p:spPr bwMode="auto">
              <a:xfrm>
                <a:off x="8159750" y="5254625"/>
                <a:ext cx="87312"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9" name="Rectangle 208"/>
              <p:cNvSpPr>
                <a:spLocks noChangeArrowheads="1"/>
              </p:cNvSpPr>
              <p:nvPr/>
            </p:nvSpPr>
            <p:spPr bwMode="auto">
              <a:xfrm>
                <a:off x="8145463"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0" name="Rectangle 209"/>
              <p:cNvSpPr>
                <a:spLocks noChangeArrowheads="1"/>
              </p:cNvSpPr>
              <p:nvPr/>
            </p:nvSpPr>
            <p:spPr bwMode="auto">
              <a:xfrm>
                <a:off x="7138988" y="5494338"/>
                <a:ext cx="88900"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1" name="Rectangle 210"/>
              <p:cNvSpPr>
                <a:spLocks noChangeArrowheads="1"/>
              </p:cNvSpPr>
              <p:nvPr/>
            </p:nvSpPr>
            <p:spPr bwMode="auto">
              <a:xfrm>
                <a:off x="7126288" y="5584825"/>
                <a:ext cx="115887"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2" name="Rectangle 211"/>
              <p:cNvSpPr>
                <a:spLocks noChangeArrowheads="1"/>
              </p:cNvSpPr>
              <p:nvPr/>
            </p:nvSpPr>
            <p:spPr bwMode="auto">
              <a:xfrm>
                <a:off x="7343775" y="5494338"/>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3" name="Rectangle 212"/>
              <p:cNvSpPr>
                <a:spLocks noChangeArrowheads="1"/>
              </p:cNvSpPr>
              <p:nvPr/>
            </p:nvSpPr>
            <p:spPr bwMode="auto">
              <a:xfrm>
                <a:off x="7329488"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4" name="Rectangle 213"/>
              <p:cNvSpPr>
                <a:spLocks noChangeArrowheads="1"/>
              </p:cNvSpPr>
              <p:nvPr/>
            </p:nvSpPr>
            <p:spPr bwMode="auto">
              <a:xfrm>
                <a:off x="7546975" y="5494338"/>
                <a:ext cx="88900"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5" name="Rectangle 214"/>
              <p:cNvSpPr>
                <a:spLocks noChangeArrowheads="1"/>
              </p:cNvSpPr>
              <p:nvPr/>
            </p:nvSpPr>
            <p:spPr bwMode="auto">
              <a:xfrm>
                <a:off x="7534275"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6" name="Rectangle 215"/>
              <p:cNvSpPr>
                <a:spLocks noChangeArrowheads="1"/>
              </p:cNvSpPr>
              <p:nvPr/>
            </p:nvSpPr>
            <p:spPr bwMode="auto">
              <a:xfrm>
                <a:off x="7751763" y="5494338"/>
                <a:ext cx="87312"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7" name="Rectangle 216"/>
              <p:cNvSpPr>
                <a:spLocks noChangeArrowheads="1"/>
              </p:cNvSpPr>
              <p:nvPr/>
            </p:nvSpPr>
            <p:spPr bwMode="auto">
              <a:xfrm>
                <a:off x="7737475"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8" name="Rectangle 217"/>
              <p:cNvSpPr>
                <a:spLocks noChangeArrowheads="1"/>
              </p:cNvSpPr>
              <p:nvPr/>
            </p:nvSpPr>
            <p:spPr bwMode="auto">
              <a:xfrm>
                <a:off x="7954963" y="5494338"/>
                <a:ext cx="88900"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9" name="Rectangle 218"/>
              <p:cNvSpPr>
                <a:spLocks noChangeArrowheads="1"/>
              </p:cNvSpPr>
              <p:nvPr/>
            </p:nvSpPr>
            <p:spPr bwMode="auto">
              <a:xfrm>
                <a:off x="7940675" y="5584825"/>
                <a:ext cx="114300"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0" name="Rectangle 219"/>
              <p:cNvSpPr>
                <a:spLocks noChangeArrowheads="1"/>
              </p:cNvSpPr>
              <p:nvPr/>
            </p:nvSpPr>
            <p:spPr bwMode="auto">
              <a:xfrm>
                <a:off x="8159750" y="5494338"/>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1" name="Rectangle 220"/>
              <p:cNvSpPr>
                <a:spLocks noChangeArrowheads="1"/>
              </p:cNvSpPr>
              <p:nvPr/>
            </p:nvSpPr>
            <p:spPr bwMode="auto">
              <a:xfrm>
                <a:off x="8145463"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2" name="Rectangle 221"/>
              <p:cNvSpPr>
                <a:spLocks noChangeArrowheads="1"/>
              </p:cNvSpPr>
              <p:nvPr/>
            </p:nvSpPr>
            <p:spPr bwMode="auto">
              <a:xfrm>
                <a:off x="7138988" y="5737225"/>
                <a:ext cx="88900"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3" name="Rectangle 222"/>
              <p:cNvSpPr>
                <a:spLocks noChangeArrowheads="1"/>
              </p:cNvSpPr>
              <p:nvPr/>
            </p:nvSpPr>
            <p:spPr bwMode="auto">
              <a:xfrm>
                <a:off x="7126288" y="5827713"/>
                <a:ext cx="115887"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4" name="Rectangle 223"/>
              <p:cNvSpPr>
                <a:spLocks noChangeArrowheads="1"/>
              </p:cNvSpPr>
              <p:nvPr/>
            </p:nvSpPr>
            <p:spPr bwMode="auto">
              <a:xfrm>
                <a:off x="7343775" y="5737225"/>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5" name="Rectangle 224"/>
              <p:cNvSpPr>
                <a:spLocks noChangeArrowheads="1"/>
              </p:cNvSpPr>
              <p:nvPr/>
            </p:nvSpPr>
            <p:spPr bwMode="auto">
              <a:xfrm>
                <a:off x="7329488"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6" name="Rectangle 225"/>
              <p:cNvSpPr>
                <a:spLocks noChangeArrowheads="1"/>
              </p:cNvSpPr>
              <p:nvPr/>
            </p:nvSpPr>
            <p:spPr bwMode="auto">
              <a:xfrm>
                <a:off x="7546975" y="5737225"/>
                <a:ext cx="88900"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7" name="Rectangle 226"/>
              <p:cNvSpPr>
                <a:spLocks noChangeArrowheads="1"/>
              </p:cNvSpPr>
              <p:nvPr/>
            </p:nvSpPr>
            <p:spPr bwMode="auto">
              <a:xfrm>
                <a:off x="7534275"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8" name="Rectangle 227"/>
              <p:cNvSpPr>
                <a:spLocks noChangeArrowheads="1"/>
              </p:cNvSpPr>
              <p:nvPr/>
            </p:nvSpPr>
            <p:spPr bwMode="auto">
              <a:xfrm>
                <a:off x="7751763" y="5737225"/>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9" name="Rectangle 228"/>
              <p:cNvSpPr>
                <a:spLocks noChangeArrowheads="1"/>
              </p:cNvSpPr>
              <p:nvPr/>
            </p:nvSpPr>
            <p:spPr bwMode="auto">
              <a:xfrm>
                <a:off x="7737475"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0" name="Rectangle 229"/>
              <p:cNvSpPr>
                <a:spLocks noChangeArrowheads="1"/>
              </p:cNvSpPr>
              <p:nvPr/>
            </p:nvSpPr>
            <p:spPr bwMode="auto">
              <a:xfrm>
                <a:off x="7954963" y="5737225"/>
                <a:ext cx="88900"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1" name="Rectangle 230"/>
              <p:cNvSpPr>
                <a:spLocks noChangeArrowheads="1"/>
              </p:cNvSpPr>
              <p:nvPr/>
            </p:nvSpPr>
            <p:spPr bwMode="auto">
              <a:xfrm>
                <a:off x="7940675" y="5827713"/>
                <a:ext cx="114300"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2" name="Rectangle 231"/>
              <p:cNvSpPr>
                <a:spLocks noChangeArrowheads="1"/>
              </p:cNvSpPr>
              <p:nvPr/>
            </p:nvSpPr>
            <p:spPr bwMode="auto">
              <a:xfrm>
                <a:off x="8159750" y="5737225"/>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3" name="Rectangle 232"/>
              <p:cNvSpPr>
                <a:spLocks noChangeArrowheads="1"/>
              </p:cNvSpPr>
              <p:nvPr/>
            </p:nvSpPr>
            <p:spPr bwMode="auto">
              <a:xfrm>
                <a:off x="8145463"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4" name="Rectangle 233"/>
              <p:cNvSpPr>
                <a:spLocks noChangeArrowheads="1"/>
              </p:cNvSpPr>
              <p:nvPr/>
            </p:nvSpPr>
            <p:spPr bwMode="auto">
              <a:xfrm>
                <a:off x="7138988" y="5980113"/>
                <a:ext cx="88900" cy="18415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5" name="Rectangle 234"/>
              <p:cNvSpPr>
                <a:spLocks noChangeArrowheads="1"/>
              </p:cNvSpPr>
              <p:nvPr/>
            </p:nvSpPr>
            <p:spPr bwMode="auto">
              <a:xfrm>
                <a:off x="7126288" y="6069013"/>
                <a:ext cx="115887"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6" name="Rectangle 235"/>
              <p:cNvSpPr>
                <a:spLocks noChangeArrowheads="1"/>
              </p:cNvSpPr>
              <p:nvPr/>
            </p:nvSpPr>
            <p:spPr bwMode="auto">
              <a:xfrm>
                <a:off x="7343775" y="5980113"/>
                <a:ext cx="87312" cy="184150"/>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7" name="Rectangle 236"/>
              <p:cNvSpPr>
                <a:spLocks noChangeArrowheads="1"/>
              </p:cNvSpPr>
              <p:nvPr/>
            </p:nvSpPr>
            <p:spPr bwMode="auto">
              <a:xfrm>
                <a:off x="7329488" y="6069013"/>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8" name="Rectangle 237"/>
              <p:cNvSpPr>
                <a:spLocks noChangeArrowheads="1"/>
              </p:cNvSpPr>
              <p:nvPr/>
            </p:nvSpPr>
            <p:spPr bwMode="auto">
              <a:xfrm>
                <a:off x="7343775" y="6311900"/>
                <a:ext cx="87312" cy="762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9" name="Rectangle 238"/>
              <p:cNvSpPr>
                <a:spLocks noChangeArrowheads="1"/>
              </p:cNvSpPr>
              <p:nvPr/>
            </p:nvSpPr>
            <p:spPr bwMode="auto">
              <a:xfrm>
                <a:off x="7138988" y="6311900"/>
                <a:ext cx="88900" cy="762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0" name="Rectangle 239"/>
              <p:cNvSpPr>
                <a:spLocks noChangeArrowheads="1"/>
              </p:cNvSpPr>
              <p:nvPr/>
            </p:nvSpPr>
            <p:spPr bwMode="auto">
              <a:xfrm>
                <a:off x="8156575" y="6315075"/>
                <a:ext cx="87312" cy="730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1" name="Rectangle 240"/>
              <p:cNvSpPr>
                <a:spLocks noChangeArrowheads="1"/>
              </p:cNvSpPr>
              <p:nvPr/>
            </p:nvSpPr>
            <p:spPr bwMode="auto">
              <a:xfrm>
                <a:off x="7953375" y="6315075"/>
                <a:ext cx="87312" cy="730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2" name="Rectangle 241"/>
              <p:cNvSpPr>
                <a:spLocks noChangeArrowheads="1"/>
              </p:cNvSpPr>
              <p:nvPr/>
            </p:nvSpPr>
            <p:spPr bwMode="auto">
              <a:xfrm>
                <a:off x="7954963" y="5980113"/>
                <a:ext cx="88900" cy="18415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3" name="Rectangle 242"/>
              <p:cNvSpPr>
                <a:spLocks noChangeArrowheads="1"/>
              </p:cNvSpPr>
              <p:nvPr/>
            </p:nvSpPr>
            <p:spPr bwMode="auto">
              <a:xfrm>
                <a:off x="7940675" y="6069013"/>
                <a:ext cx="114300"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4" name="Rectangle 243"/>
              <p:cNvSpPr>
                <a:spLocks noChangeArrowheads="1"/>
              </p:cNvSpPr>
              <p:nvPr/>
            </p:nvSpPr>
            <p:spPr bwMode="auto">
              <a:xfrm>
                <a:off x="8159750" y="5980113"/>
                <a:ext cx="87312" cy="18415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5" name="Rectangle 244"/>
              <p:cNvSpPr>
                <a:spLocks noChangeArrowheads="1"/>
              </p:cNvSpPr>
              <p:nvPr/>
            </p:nvSpPr>
            <p:spPr bwMode="auto">
              <a:xfrm>
                <a:off x="8145463" y="6069013"/>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6" name="Rectangle 245"/>
              <p:cNvSpPr>
                <a:spLocks noChangeArrowheads="1"/>
              </p:cNvSpPr>
              <p:nvPr/>
            </p:nvSpPr>
            <p:spPr bwMode="auto">
              <a:xfrm>
                <a:off x="7589838" y="5972175"/>
                <a:ext cx="204787" cy="2889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7" name="Rectangle 246"/>
              <p:cNvSpPr>
                <a:spLocks noChangeArrowheads="1"/>
              </p:cNvSpPr>
              <p:nvPr/>
            </p:nvSpPr>
            <p:spPr bwMode="auto">
              <a:xfrm>
                <a:off x="7546975" y="6280150"/>
                <a:ext cx="292100" cy="25400"/>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8" name="Rectangle 247"/>
              <p:cNvSpPr>
                <a:spLocks noChangeArrowheads="1"/>
              </p:cNvSpPr>
              <p:nvPr/>
            </p:nvSpPr>
            <p:spPr bwMode="auto">
              <a:xfrm>
                <a:off x="7521575" y="6319838"/>
                <a:ext cx="342900" cy="22225"/>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9" name="Rectangle 248"/>
              <p:cNvSpPr>
                <a:spLocks noChangeArrowheads="1"/>
              </p:cNvSpPr>
              <p:nvPr/>
            </p:nvSpPr>
            <p:spPr bwMode="auto">
              <a:xfrm>
                <a:off x="7494588" y="6362700"/>
                <a:ext cx="398462" cy="25400"/>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0" name="Line 73"/>
              <p:cNvSpPr>
                <a:spLocks noChangeShapeType="1"/>
              </p:cNvSpPr>
              <p:nvPr/>
            </p:nvSpPr>
            <p:spPr bwMode="auto">
              <a:xfrm flipV="1">
                <a:off x="7315200" y="4852988"/>
                <a:ext cx="0" cy="163513"/>
              </a:xfrm>
              <a:prstGeom prst="line">
                <a:avLst/>
              </a:prstGeom>
              <a:noFill/>
              <a:ln w="14288" cap="flat">
                <a:solidFill>
                  <a:srgbClr val="33333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1" name="Line 74"/>
              <p:cNvSpPr>
                <a:spLocks noChangeShapeType="1"/>
              </p:cNvSpPr>
              <p:nvPr/>
            </p:nvSpPr>
            <p:spPr bwMode="auto">
              <a:xfrm flipV="1">
                <a:off x="7397750" y="4756150"/>
                <a:ext cx="0" cy="260350"/>
              </a:xfrm>
              <a:prstGeom prst="line">
                <a:avLst/>
              </a:prstGeom>
              <a:noFill/>
              <a:ln w="14288" cap="flat">
                <a:solidFill>
                  <a:srgbClr val="33333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45" name="Group 44"/>
            <p:cNvGrpSpPr/>
            <p:nvPr/>
          </p:nvGrpSpPr>
          <p:grpSpPr>
            <a:xfrm>
              <a:off x="9350928" y="5928210"/>
              <a:ext cx="2336757" cy="792337"/>
              <a:chOff x="6673310" y="5728258"/>
              <a:chExt cx="1467878" cy="497721"/>
            </a:xfrm>
          </p:grpSpPr>
          <p:sp>
            <p:nvSpPr>
              <p:cNvPr id="161" name="Rectangle 160"/>
              <p:cNvSpPr>
                <a:spLocks noChangeArrowheads="1"/>
              </p:cNvSpPr>
              <p:nvPr/>
            </p:nvSpPr>
            <p:spPr bwMode="auto">
              <a:xfrm>
                <a:off x="6901402" y="5794933"/>
                <a:ext cx="347663" cy="430213"/>
              </a:xfrm>
              <a:prstGeom prst="rect">
                <a:avLst/>
              </a:prstGeom>
              <a:solidFill>
                <a:srgbClr val="9B4F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2" name="Rectangle 161"/>
              <p:cNvSpPr>
                <a:spLocks noChangeArrowheads="1"/>
              </p:cNvSpPr>
              <p:nvPr/>
            </p:nvSpPr>
            <p:spPr bwMode="auto">
              <a:xfrm>
                <a:off x="6883939" y="5780645"/>
                <a:ext cx="382588" cy="1428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3" name="Rectangle 162"/>
              <p:cNvSpPr>
                <a:spLocks noChangeArrowheads="1"/>
              </p:cNvSpPr>
              <p:nvPr/>
            </p:nvSpPr>
            <p:spPr bwMode="auto">
              <a:xfrm>
                <a:off x="7093490" y="6139420"/>
                <a:ext cx="44450" cy="85725"/>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4" name="Rectangle 163"/>
              <p:cNvSpPr>
                <a:spLocks noChangeArrowheads="1"/>
              </p:cNvSpPr>
              <p:nvPr/>
            </p:nvSpPr>
            <p:spPr bwMode="auto">
              <a:xfrm>
                <a:off x="7015703" y="6139420"/>
                <a:ext cx="44450" cy="85725"/>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5" name="Rectangle 164"/>
              <p:cNvSpPr>
                <a:spLocks noChangeArrowheads="1"/>
              </p:cNvSpPr>
              <p:nvPr/>
            </p:nvSpPr>
            <p:spPr bwMode="auto">
              <a:xfrm>
                <a:off x="6934740" y="5833033"/>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6" name="Rectangle 165"/>
              <p:cNvSpPr>
                <a:spLocks noChangeArrowheads="1"/>
              </p:cNvSpPr>
              <p:nvPr/>
            </p:nvSpPr>
            <p:spPr bwMode="auto">
              <a:xfrm>
                <a:off x="6934740" y="5910820"/>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7" name="Rectangle 166"/>
              <p:cNvSpPr>
                <a:spLocks noChangeArrowheads="1"/>
              </p:cNvSpPr>
              <p:nvPr/>
            </p:nvSpPr>
            <p:spPr bwMode="auto">
              <a:xfrm>
                <a:off x="6934740" y="5988608"/>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8" name="Rectangle 167"/>
              <p:cNvSpPr>
                <a:spLocks noChangeArrowheads="1"/>
              </p:cNvSpPr>
              <p:nvPr/>
            </p:nvSpPr>
            <p:spPr bwMode="auto">
              <a:xfrm>
                <a:off x="6934740" y="6066395"/>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9" name="Rectangle 168"/>
              <p:cNvSpPr>
                <a:spLocks noChangeArrowheads="1"/>
              </p:cNvSpPr>
              <p:nvPr/>
            </p:nvSpPr>
            <p:spPr bwMode="auto">
              <a:xfrm>
                <a:off x="6960139" y="5728258"/>
                <a:ext cx="133350" cy="52388"/>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0" name="Rectangle 169"/>
              <p:cNvSpPr>
                <a:spLocks noChangeArrowheads="1"/>
              </p:cNvSpPr>
              <p:nvPr/>
            </p:nvSpPr>
            <p:spPr bwMode="auto">
              <a:xfrm>
                <a:off x="6832060" y="6156882"/>
                <a:ext cx="19050"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1" name="Oval 170"/>
              <p:cNvSpPr>
                <a:spLocks noChangeArrowheads="1"/>
              </p:cNvSpPr>
              <p:nvPr/>
            </p:nvSpPr>
            <p:spPr bwMode="auto">
              <a:xfrm>
                <a:off x="6795548" y="6096557"/>
                <a:ext cx="92075"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2" name="Oval 171"/>
              <p:cNvSpPr>
                <a:spLocks noChangeArrowheads="1"/>
              </p:cNvSpPr>
              <p:nvPr/>
            </p:nvSpPr>
            <p:spPr bwMode="auto">
              <a:xfrm>
                <a:off x="6806660" y="6050519"/>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3" name="Rectangle 172"/>
              <p:cNvSpPr>
                <a:spLocks noChangeArrowheads="1"/>
              </p:cNvSpPr>
              <p:nvPr/>
            </p:nvSpPr>
            <p:spPr bwMode="auto">
              <a:xfrm>
                <a:off x="6709823" y="6156882"/>
                <a:ext cx="19050"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4" name="Oval 173"/>
              <p:cNvSpPr>
                <a:spLocks noChangeArrowheads="1"/>
              </p:cNvSpPr>
              <p:nvPr/>
            </p:nvSpPr>
            <p:spPr bwMode="auto">
              <a:xfrm>
                <a:off x="6673310" y="6096557"/>
                <a:ext cx="92075"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5" name="Oval 174"/>
              <p:cNvSpPr>
                <a:spLocks noChangeArrowheads="1"/>
              </p:cNvSpPr>
              <p:nvPr/>
            </p:nvSpPr>
            <p:spPr bwMode="auto">
              <a:xfrm>
                <a:off x="6684423" y="6050519"/>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6" name="Rectangle 175"/>
              <p:cNvSpPr>
                <a:spLocks noChangeArrowheads="1"/>
              </p:cNvSpPr>
              <p:nvPr/>
            </p:nvSpPr>
            <p:spPr bwMode="auto">
              <a:xfrm>
                <a:off x="8084037" y="6157716"/>
                <a:ext cx="20638"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7" name="Oval 176"/>
              <p:cNvSpPr>
                <a:spLocks noChangeArrowheads="1"/>
              </p:cNvSpPr>
              <p:nvPr/>
            </p:nvSpPr>
            <p:spPr bwMode="auto">
              <a:xfrm>
                <a:off x="8047525" y="6097391"/>
                <a:ext cx="93663"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8" name="Oval 177"/>
              <p:cNvSpPr>
                <a:spLocks noChangeArrowheads="1"/>
              </p:cNvSpPr>
              <p:nvPr/>
            </p:nvSpPr>
            <p:spPr bwMode="auto">
              <a:xfrm>
                <a:off x="8060225" y="6051353"/>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9" name="Rectangle 178"/>
              <p:cNvSpPr>
                <a:spLocks noChangeArrowheads="1"/>
              </p:cNvSpPr>
              <p:nvPr/>
            </p:nvSpPr>
            <p:spPr bwMode="auto">
              <a:xfrm>
                <a:off x="7961800" y="6157716"/>
                <a:ext cx="20638"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0" name="Oval 179"/>
              <p:cNvSpPr>
                <a:spLocks noChangeArrowheads="1"/>
              </p:cNvSpPr>
              <p:nvPr/>
            </p:nvSpPr>
            <p:spPr bwMode="auto">
              <a:xfrm>
                <a:off x="7926875" y="6097391"/>
                <a:ext cx="90488"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1" name="Oval 180"/>
              <p:cNvSpPr>
                <a:spLocks noChangeArrowheads="1"/>
              </p:cNvSpPr>
              <p:nvPr/>
            </p:nvSpPr>
            <p:spPr bwMode="auto">
              <a:xfrm>
                <a:off x="7937987" y="6051353"/>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46" name="Group 45"/>
            <p:cNvGrpSpPr/>
            <p:nvPr/>
          </p:nvGrpSpPr>
          <p:grpSpPr>
            <a:xfrm>
              <a:off x="8894112" y="6014401"/>
              <a:ext cx="353025" cy="706049"/>
              <a:chOff x="8352091" y="5426472"/>
              <a:chExt cx="477838" cy="955675"/>
            </a:xfrm>
          </p:grpSpPr>
          <p:sp>
            <p:nvSpPr>
              <p:cNvPr id="128" name="Rectangle 127"/>
              <p:cNvSpPr>
                <a:spLocks noChangeArrowheads="1"/>
              </p:cNvSpPr>
              <p:nvPr/>
            </p:nvSpPr>
            <p:spPr bwMode="auto">
              <a:xfrm>
                <a:off x="8352091" y="5426472"/>
                <a:ext cx="477838" cy="955675"/>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9" name="Rectangle 128"/>
              <p:cNvSpPr>
                <a:spLocks noChangeArrowheads="1"/>
              </p:cNvSpPr>
              <p:nvPr/>
            </p:nvSpPr>
            <p:spPr bwMode="auto">
              <a:xfrm>
                <a:off x="8726741" y="5496322"/>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0" name="Rectangle 129"/>
              <p:cNvSpPr>
                <a:spLocks noChangeArrowheads="1"/>
              </p:cNvSpPr>
              <p:nvPr/>
            </p:nvSpPr>
            <p:spPr bwMode="auto">
              <a:xfrm>
                <a:off x="8623553" y="5496322"/>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1" name="Rectangle 130"/>
              <p:cNvSpPr>
                <a:spLocks noChangeArrowheads="1"/>
              </p:cNvSpPr>
              <p:nvPr/>
            </p:nvSpPr>
            <p:spPr bwMode="auto">
              <a:xfrm>
                <a:off x="8517191" y="5496322"/>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2" name="Rectangle 131"/>
              <p:cNvSpPr>
                <a:spLocks noChangeArrowheads="1"/>
              </p:cNvSpPr>
              <p:nvPr/>
            </p:nvSpPr>
            <p:spPr bwMode="auto">
              <a:xfrm>
                <a:off x="8414003" y="5496322"/>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3" name="Rectangle 132"/>
              <p:cNvSpPr>
                <a:spLocks noChangeArrowheads="1"/>
              </p:cNvSpPr>
              <p:nvPr/>
            </p:nvSpPr>
            <p:spPr bwMode="auto">
              <a:xfrm>
                <a:off x="8726741" y="5599510"/>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4" name="Rectangle 133"/>
              <p:cNvSpPr>
                <a:spLocks noChangeArrowheads="1"/>
              </p:cNvSpPr>
              <p:nvPr/>
            </p:nvSpPr>
            <p:spPr bwMode="auto">
              <a:xfrm>
                <a:off x="8623553" y="5599510"/>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5" name="Rectangle 134"/>
              <p:cNvSpPr>
                <a:spLocks noChangeArrowheads="1"/>
              </p:cNvSpPr>
              <p:nvPr/>
            </p:nvSpPr>
            <p:spPr bwMode="auto">
              <a:xfrm>
                <a:off x="8517191" y="5599510"/>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6" name="Rectangle 135"/>
              <p:cNvSpPr>
                <a:spLocks noChangeArrowheads="1"/>
              </p:cNvSpPr>
              <p:nvPr/>
            </p:nvSpPr>
            <p:spPr bwMode="auto">
              <a:xfrm>
                <a:off x="8414003" y="5599510"/>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7" name="Rectangle 136"/>
              <p:cNvSpPr>
                <a:spLocks noChangeArrowheads="1"/>
              </p:cNvSpPr>
              <p:nvPr/>
            </p:nvSpPr>
            <p:spPr bwMode="auto">
              <a:xfrm>
                <a:off x="8726741" y="5702697"/>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8" name="Rectangle 137"/>
              <p:cNvSpPr>
                <a:spLocks noChangeArrowheads="1"/>
              </p:cNvSpPr>
              <p:nvPr/>
            </p:nvSpPr>
            <p:spPr bwMode="auto">
              <a:xfrm>
                <a:off x="8623553" y="5702697"/>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39" name="Rectangle 138"/>
              <p:cNvSpPr>
                <a:spLocks noChangeArrowheads="1"/>
              </p:cNvSpPr>
              <p:nvPr/>
            </p:nvSpPr>
            <p:spPr bwMode="auto">
              <a:xfrm>
                <a:off x="8517191" y="5702697"/>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0" name="Rectangle 139"/>
              <p:cNvSpPr>
                <a:spLocks noChangeArrowheads="1"/>
              </p:cNvSpPr>
              <p:nvPr/>
            </p:nvSpPr>
            <p:spPr bwMode="auto">
              <a:xfrm>
                <a:off x="8414003" y="5702697"/>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1" name="Rectangle 140"/>
              <p:cNvSpPr>
                <a:spLocks noChangeArrowheads="1"/>
              </p:cNvSpPr>
              <p:nvPr/>
            </p:nvSpPr>
            <p:spPr bwMode="auto">
              <a:xfrm>
                <a:off x="8726741" y="5805885"/>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2" name="Rectangle 141"/>
              <p:cNvSpPr>
                <a:spLocks noChangeArrowheads="1"/>
              </p:cNvSpPr>
              <p:nvPr/>
            </p:nvSpPr>
            <p:spPr bwMode="auto">
              <a:xfrm>
                <a:off x="8623553" y="5805885"/>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3" name="Rectangle 142"/>
              <p:cNvSpPr>
                <a:spLocks noChangeArrowheads="1"/>
              </p:cNvSpPr>
              <p:nvPr/>
            </p:nvSpPr>
            <p:spPr bwMode="auto">
              <a:xfrm>
                <a:off x="8517191" y="5805885"/>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4" name="Rectangle 143"/>
              <p:cNvSpPr>
                <a:spLocks noChangeArrowheads="1"/>
              </p:cNvSpPr>
              <p:nvPr/>
            </p:nvSpPr>
            <p:spPr bwMode="auto">
              <a:xfrm>
                <a:off x="8414003" y="5805885"/>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5" name="Rectangle 144"/>
              <p:cNvSpPr>
                <a:spLocks noChangeArrowheads="1"/>
              </p:cNvSpPr>
              <p:nvPr/>
            </p:nvSpPr>
            <p:spPr bwMode="auto">
              <a:xfrm>
                <a:off x="8726741" y="5912247"/>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6" name="Rectangle 145"/>
              <p:cNvSpPr>
                <a:spLocks noChangeArrowheads="1"/>
              </p:cNvSpPr>
              <p:nvPr/>
            </p:nvSpPr>
            <p:spPr bwMode="auto">
              <a:xfrm>
                <a:off x="8623553" y="5912247"/>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7" name="Rectangle 146"/>
              <p:cNvSpPr>
                <a:spLocks noChangeArrowheads="1"/>
              </p:cNvSpPr>
              <p:nvPr/>
            </p:nvSpPr>
            <p:spPr bwMode="auto">
              <a:xfrm>
                <a:off x="8517191" y="5912247"/>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8" name="Rectangle 147"/>
              <p:cNvSpPr>
                <a:spLocks noChangeArrowheads="1"/>
              </p:cNvSpPr>
              <p:nvPr/>
            </p:nvSpPr>
            <p:spPr bwMode="auto">
              <a:xfrm>
                <a:off x="8414003" y="5912247"/>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9" name="Rectangle 148"/>
              <p:cNvSpPr>
                <a:spLocks noChangeArrowheads="1"/>
              </p:cNvSpPr>
              <p:nvPr/>
            </p:nvSpPr>
            <p:spPr bwMode="auto">
              <a:xfrm>
                <a:off x="8726741" y="6015435"/>
                <a:ext cx="38100"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0" name="Rectangle 149"/>
              <p:cNvSpPr>
                <a:spLocks noChangeArrowheads="1"/>
              </p:cNvSpPr>
              <p:nvPr/>
            </p:nvSpPr>
            <p:spPr bwMode="auto">
              <a:xfrm>
                <a:off x="8623553" y="6015435"/>
                <a:ext cx="38100"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1" name="Rectangle 150"/>
              <p:cNvSpPr>
                <a:spLocks noChangeArrowheads="1"/>
              </p:cNvSpPr>
              <p:nvPr/>
            </p:nvSpPr>
            <p:spPr bwMode="auto">
              <a:xfrm>
                <a:off x="8517191" y="6015435"/>
                <a:ext cx="41275"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2" name="Rectangle 151"/>
              <p:cNvSpPr>
                <a:spLocks noChangeArrowheads="1"/>
              </p:cNvSpPr>
              <p:nvPr/>
            </p:nvSpPr>
            <p:spPr bwMode="auto">
              <a:xfrm>
                <a:off x="8414003" y="6015435"/>
                <a:ext cx="41275"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3" name="Rectangle 152"/>
              <p:cNvSpPr>
                <a:spLocks noChangeArrowheads="1"/>
              </p:cNvSpPr>
              <p:nvPr/>
            </p:nvSpPr>
            <p:spPr bwMode="auto">
              <a:xfrm>
                <a:off x="8726741" y="6118622"/>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4" name="Rectangle 153"/>
              <p:cNvSpPr>
                <a:spLocks noChangeArrowheads="1"/>
              </p:cNvSpPr>
              <p:nvPr/>
            </p:nvSpPr>
            <p:spPr bwMode="auto">
              <a:xfrm>
                <a:off x="8623553" y="6118622"/>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5" name="Rectangle 154"/>
              <p:cNvSpPr>
                <a:spLocks noChangeArrowheads="1"/>
              </p:cNvSpPr>
              <p:nvPr/>
            </p:nvSpPr>
            <p:spPr bwMode="auto">
              <a:xfrm>
                <a:off x="8517191" y="6118622"/>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6" name="Rectangle 155"/>
              <p:cNvSpPr>
                <a:spLocks noChangeArrowheads="1"/>
              </p:cNvSpPr>
              <p:nvPr/>
            </p:nvSpPr>
            <p:spPr bwMode="auto">
              <a:xfrm>
                <a:off x="8414003" y="6118622"/>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7" name="Rectangle 156"/>
              <p:cNvSpPr>
                <a:spLocks noChangeArrowheads="1"/>
              </p:cNvSpPr>
              <p:nvPr/>
            </p:nvSpPr>
            <p:spPr bwMode="auto">
              <a:xfrm>
                <a:off x="8726741" y="6221810"/>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8" name="Rectangle 157"/>
              <p:cNvSpPr>
                <a:spLocks noChangeArrowheads="1"/>
              </p:cNvSpPr>
              <p:nvPr/>
            </p:nvSpPr>
            <p:spPr bwMode="auto">
              <a:xfrm>
                <a:off x="8623553" y="6221810"/>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9" name="Rectangle 158"/>
              <p:cNvSpPr>
                <a:spLocks noChangeArrowheads="1"/>
              </p:cNvSpPr>
              <p:nvPr/>
            </p:nvSpPr>
            <p:spPr bwMode="auto">
              <a:xfrm>
                <a:off x="8517191" y="6221810"/>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0" name="Rectangle 159"/>
              <p:cNvSpPr>
                <a:spLocks noChangeArrowheads="1"/>
              </p:cNvSpPr>
              <p:nvPr/>
            </p:nvSpPr>
            <p:spPr bwMode="auto">
              <a:xfrm>
                <a:off x="8414003" y="6221810"/>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47" name="Group 46"/>
            <p:cNvGrpSpPr/>
            <p:nvPr/>
          </p:nvGrpSpPr>
          <p:grpSpPr>
            <a:xfrm>
              <a:off x="11123859" y="5730075"/>
              <a:ext cx="605566" cy="991663"/>
              <a:chOff x="7486903" y="4832747"/>
              <a:chExt cx="946151" cy="1549401"/>
            </a:xfrm>
          </p:grpSpPr>
          <p:sp>
            <p:nvSpPr>
              <p:cNvPr id="48" name="Rectangle 47"/>
              <p:cNvSpPr>
                <a:spLocks noChangeArrowheads="1"/>
              </p:cNvSpPr>
              <p:nvPr/>
            </p:nvSpPr>
            <p:spPr bwMode="auto">
              <a:xfrm>
                <a:off x="8155241" y="5634435"/>
                <a:ext cx="277813" cy="747713"/>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49" name="Rectangle 48"/>
              <p:cNvSpPr>
                <a:spLocks noChangeArrowheads="1"/>
              </p:cNvSpPr>
              <p:nvPr/>
            </p:nvSpPr>
            <p:spPr bwMode="auto">
              <a:xfrm>
                <a:off x="7486903" y="5637610"/>
                <a:ext cx="468313" cy="37465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50" name="Freeform 49"/>
              <p:cNvSpPr>
                <a:spLocks/>
              </p:cNvSpPr>
              <p:nvPr/>
            </p:nvSpPr>
            <p:spPr bwMode="auto">
              <a:xfrm>
                <a:off x="7755191" y="4954985"/>
                <a:ext cx="400050" cy="1427163"/>
              </a:xfrm>
              <a:custGeom>
                <a:avLst/>
                <a:gdLst>
                  <a:gd name="T0" fmla="*/ 0 w 252"/>
                  <a:gd name="T1" fmla="*/ 0 h 899"/>
                  <a:gd name="T2" fmla="*/ 252 w 252"/>
                  <a:gd name="T3" fmla="*/ 0 h 899"/>
                  <a:gd name="T4" fmla="*/ 252 w 252"/>
                  <a:gd name="T5" fmla="*/ 899 h 899"/>
                  <a:gd name="T6" fmla="*/ 0 w 252"/>
                  <a:gd name="T7" fmla="*/ 899 h 899"/>
                  <a:gd name="T8" fmla="*/ 0 w 252"/>
                  <a:gd name="T9" fmla="*/ 585 h 899"/>
                  <a:gd name="T10" fmla="*/ 0 w 252"/>
                  <a:gd name="T11" fmla="*/ 0 h 899"/>
                </a:gdLst>
                <a:ahLst/>
                <a:cxnLst>
                  <a:cxn ang="0">
                    <a:pos x="T0" y="T1"/>
                  </a:cxn>
                  <a:cxn ang="0">
                    <a:pos x="T2" y="T3"/>
                  </a:cxn>
                  <a:cxn ang="0">
                    <a:pos x="T4" y="T5"/>
                  </a:cxn>
                  <a:cxn ang="0">
                    <a:pos x="T6" y="T7"/>
                  </a:cxn>
                  <a:cxn ang="0">
                    <a:pos x="T8" y="T9"/>
                  </a:cxn>
                  <a:cxn ang="0">
                    <a:pos x="T10" y="T11"/>
                  </a:cxn>
                </a:cxnLst>
                <a:rect l="0" t="0" r="r" b="b"/>
                <a:pathLst>
                  <a:path w="252" h="899">
                    <a:moveTo>
                      <a:pt x="0" y="0"/>
                    </a:moveTo>
                    <a:lnTo>
                      <a:pt x="252" y="0"/>
                    </a:lnTo>
                    <a:lnTo>
                      <a:pt x="252" y="899"/>
                    </a:lnTo>
                    <a:lnTo>
                      <a:pt x="0" y="899"/>
                    </a:lnTo>
                    <a:lnTo>
                      <a:pt x="0" y="585"/>
                    </a:lnTo>
                    <a:lnTo>
                      <a:pt x="0" y="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51" name="Freeform 50"/>
              <p:cNvSpPr>
                <a:spLocks/>
              </p:cNvSpPr>
              <p:nvPr/>
            </p:nvSpPr>
            <p:spPr bwMode="auto">
              <a:xfrm>
                <a:off x="7486903" y="5643960"/>
                <a:ext cx="268288" cy="738188"/>
              </a:xfrm>
              <a:custGeom>
                <a:avLst/>
                <a:gdLst>
                  <a:gd name="T0" fmla="*/ 0 w 169"/>
                  <a:gd name="T1" fmla="*/ 232 h 465"/>
                  <a:gd name="T2" fmla="*/ 0 w 169"/>
                  <a:gd name="T3" fmla="*/ 465 h 465"/>
                  <a:gd name="T4" fmla="*/ 169 w 169"/>
                  <a:gd name="T5" fmla="*/ 465 h 465"/>
                  <a:gd name="T6" fmla="*/ 169 w 169"/>
                  <a:gd name="T7" fmla="*/ 0 h 465"/>
                  <a:gd name="T8" fmla="*/ 0 w 169"/>
                  <a:gd name="T9" fmla="*/ 232 h 465"/>
                </a:gdLst>
                <a:ahLst/>
                <a:cxnLst>
                  <a:cxn ang="0">
                    <a:pos x="T0" y="T1"/>
                  </a:cxn>
                  <a:cxn ang="0">
                    <a:pos x="T2" y="T3"/>
                  </a:cxn>
                  <a:cxn ang="0">
                    <a:pos x="T4" y="T5"/>
                  </a:cxn>
                  <a:cxn ang="0">
                    <a:pos x="T6" y="T7"/>
                  </a:cxn>
                  <a:cxn ang="0">
                    <a:pos x="T8" y="T9"/>
                  </a:cxn>
                </a:cxnLst>
                <a:rect l="0" t="0" r="r" b="b"/>
                <a:pathLst>
                  <a:path w="169" h="465">
                    <a:moveTo>
                      <a:pt x="0" y="232"/>
                    </a:moveTo>
                    <a:lnTo>
                      <a:pt x="0" y="465"/>
                    </a:lnTo>
                    <a:lnTo>
                      <a:pt x="169" y="465"/>
                    </a:lnTo>
                    <a:lnTo>
                      <a:pt x="169" y="0"/>
                    </a:lnTo>
                    <a:lnTo>
                      <a:pt x="0" y="232"/>
                    </a:ln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52" name="Rectangle 51"/>
              <p:cNvSpPr>
                <a:spLocks noChangeArrowheads="1"/>
              </p:cNvSpPr>
              <p:nvPr/>
            </p:nvSpPr>
            <p:spPr bwMode="auto">
              <a:xfrm>
                <a:off x="7805991"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53" name="Rectangle 52"/>
              <p:cNvSpPr>
                <a:spLocks noChangeArrowheads="1"/>
              </p:cNvSpPr>
              <p:nvPr/>
            </p:nvSpPr>
            <p:spPr bwMode="auto">
              <a:xfrm>
                <a:off x="7893303"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54" name="Rectangle 53"/>
              <p:cNvSpPr>
                <a:spLocks noChangeArrowheads="1"/>
              </p:cNvSpPr>
              <p:nvPr/>
            </p:nvSpPr>
            <p:spPr bwMode="auto">
              <a:xfrm>
                <a:off x="7977441"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55" name="Rectangle 54"/>
              <p:cNvSpPr>
                <a:spLocks noChangeArrowheads="1"/>
              </p:cNvSpPr>
              <p:nvPr/>
            </p:nvSpPr>
            <p:spPr bwMode="auto">
              <a:xfrm>
                <a:off x="8064753"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56" name="Rectangle 55"/>
              <p:cNvSpPr>
                <a:spLocks noChangeArrowheads="1"/>
              </p:cNvSpPr>
              <p:nvPr/>
            </p:nvSpPr>
            <p:spPr bwMode="auto">
              <a:xfrm>
                <a:off x="7805991"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57" name="Rectangle 56"/>
              <p:cNvSpPr>
                <a:spLocks noChangeArrowheads="1"/>
              </p:cNvSpPr>
              <p:nvPr/>
            </p:nvSpPr>
            <p:spPr bwMode="auto">
              <a:xfrm>
                <a:off x="7893303"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58" name="Rectangle 57"/>
              <p:cNvSpPr>
                <a:spLocks noChangeArrowheads="1"/>
              </p:cNvSpPr>
              <p:nvPr/>
            </p:nvSpPr>
            <p:spPr bwMode="auto">
              <a:xfrm>
                <a:off x="7977441"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59" name="Rectangle 58"/>
              <p:cNvSpPr>
                <a:spLocks noChangeArrowheads="1"/>
              </p:cNvSpPr>
              <p:nvPr/>
            </p:nvSpPr>
            <p:spPr bwMode="auto">
              <a:xfrm>
                <a:off x="8064753"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60" name="Rectangle 59"/>
              <p:cNvSpPr>
                <a:spLocks noChangeArrowheads="1"/>
              </p:cNvSpPr>
              <p:nvPr/>
            </p:nvSpPr>
            <p:spPr bwMode="auto">
              <a:xfrm>
                <a:off x="7805991"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61" name="Rectangle 60"/>
              <p:cNvSpPr>
                <a:spLocks noChangeArrowheads="1"/>
              </p:cNvSpPr>
              <p:nvPr/>
            </p:nvSpPr>
            <p:spPr bwMode="auto">
              <a:xfrm>
                <a:off x="7893303"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62" name="Rectangle 61"/>
              <p:cNvSpPr>
                <a:spLocks noChangeArrowheads="1"/>
              </p:cNvSpPr>
              <p:nvPr/>
            </p:nvSpPr>
            <p:spPr bwMode="auto">
              <a:xfrm>
                <a:off x="7977441"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63" name="Rectangle 62"/>
              <p:cNvSpPr>
                <a:spLocks noChangeArrowheads="1"/>
              </p:cNvSpPr>
              <p:nvPr/>
            </p:nvSpPr>
            <p:spPr bwMode="auto">
              <a:xfrm>
                <a:off x="8064753"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64" name="Rectangle 63"/>
              <p:cNvSpPr>
                <a:spLocks noChangeArrowheads="1"/>
              </p:cNvSpPr>
              <p:nvPr/>
            </p:nvSpPr>
            <p:spPr bwMode="auto">
              <a:xfrm>
                <a:off x="7805991"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66" name="Rectangle 65"/>
              <p:cNvSpPr>
                <a:spLocks noChangeArrowheads="1"/>
              </p:cNvSpPr>
              <p:nvPr/>
            </p:nvSpPr>
            <p:spPr bwMode="auto">
              <a:xfrm>
                <a:off x="7893303"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67" name="Rectangle 66"/>
              <p:cNvSpPr>
                <a:spLocks noChangeArrowheads="1"/>
              </p:cNvSpPr>
              <p:nvPr/>
            </p:nvSpPr>
            <p:spPr bwMode="auto">
              <a:xfrm>
                <a:off x="7977441"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68" name="Rectangle 67"/>
              <p:cNvSpPr>
                <a:spLocks noChangeArrowheads="1"/>
              </p:cNvSpPr>
              <p:nvPr/>
            </p:nvSpPr>
            <p:spPr bwMode="auto">
              <a:xfrm>
                <a:off x="8064753"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69" name="Rectangle 68"/>
              <p:cNvSpPr>
                <a:spLocks noChangeArrowheads="1"/>
              </p:cNvSpPr>
              <p:nvPr/>
            </p:nvSpPr>
            <p:spPr bwMode="auto">
              <a:xfrm>
                <a:off x="7805991"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70" name="Rectangle 69"/>
              <p:cNvSpPr>
                <a:spLocks noChangeArrowheads="1"/>
              </p:cNvSpPr>
              <p:nvPr/>
            </p:nvSpPr>
            <p:spPr bwMode="auto">
              <a:xfrm>
                <a:off x="7893303"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71" name="Rectangle 70"/>
              <p:cNvSpPr>
                <a:spLocks noChangeArrowheads="1"/>
              </p:cNvSpPr>
              <p:nvPr/>
            </p:nvSpPr>
            <p:spPr bwMode="auto">
              <a:xfrm>
                <a:off x="7977441"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72" name="Rectangle 71"/>
              <p:cNvSpPr>
                <a:spLocks noChangeArrowheads="1"/>
              </p:cNvSpPr>
              <p:nvPr/>
            </p:nvSpPr>
            <p:spPr bwMode="auto">
              <a:xfrm>
                <a:off x="8064753"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73" name="Rectangle 72"/>
              <p:cNvSpPr>
                <a:spLocks noChangeArrowheads="1"/>
              </p:cNvSpPr>
              <p:nvPr/>
            </p:nvSpPr>
            <p:spPr bwMode="auto">
              <a:xfrm>
                <a:off x="7805991"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74" name="Rectangle 73"/>
              <p:cNvSpPr>
                <a:spLocks noChangeArrowheads="1"/>
              </p:cNvSpPr>
              <p:nvPr/>
            </p:nvSpPr>
            <p:spPr bwMode="auto">
              <a:xfrm>
                <a:off x="7893303"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75" name="Rectangle 74"/>
              <p:cNvSpPr>
                <a:spLocks noChangeArrowheads="1"/>
              </p:cNvSpPr>
              <p:nvPr/>
            </p:nvSpPr>
            <p:spPr bwMode="auto">
              <a:xfrm>
                <a:off x="7977441"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76" name="Rectangle 75"/>
              <p:cNvSpPr>
                <a:spLocks noChangeArrowheads="1"/>
              </p:cNvSpPr>
              <p:nvPr/>
            </p:nvSpPr>
            <p:spPr bwMode="auto">
              <a:xfrm>
                <a:off x="8064753"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77" name="Rectangle 76"/>
              <p:cNvSpPr>
                <a:spLocks noChangeArrowheads="1"/>
              </p:cNvSpPr>
              <p:nvPr/>
            </p:nvSpPr>
            <p:spPr bwMode="auto">
              <a:xfrm>
                <a:off x="7805991"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78" name="Rectangle 77"/>
              <p:cNvSpPr>
                <a:spLocks noChangeArrowheads="1"/>
              </p:cNvSpPr>
              <p:nvPr/>
            </p:nvSpPr>
            <p:spPr bwMode="auto">
              <a:xfrm>
                <a:off x="7893303"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79" name="Rectangle 78"/>
              <p:cNvSpPr>
                <a:spLocks noChangeArrowheads="1"/>
              </p:cNvSpPr>
              <p:nvPr/>
            </p:nvSpPr>
            <p:spPr bwMode="auto">
              <a:xfrm>
                <a:off x="7977441"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80" name="Rectangle 79"/>
              <p:cNvSpPr>
                <a:spLocks noChangeArrowheads="1"/>
              </p:cNvSpPr>
              <p:nvPr/>
            </p:nvSpPr>
            <p:spPr bwMode="auto">
              <a:xfrm>
                <a:off x="8064753"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81" name="Rectangle 80"/>
              <p:cNvSpPr>
                <a:spLocks noChangeArrowheads="1"/>
              </p:cNvSpPr>
              <p:nvPr/>
            </p:nvSpPr>
            <p:spPr bwMode="auto">
              <a:xfrm>
                <a:off x="7805991"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82" name="Rectangle 81"/>
              <p:cNvSpPr>
                <a:spLocks noChangeArrowheads="1"/>
              </p:cNvSpPr>
              <p:nvPr/>
            </p:nvSpPr>
            <p:spPr bwMode="auto">
              <a:xfrm>
                <a:off x="7893303"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83" name="Rectangle 82"/>
              <p:cNvSpPr>
                <a:spLocks noChangeArrowheads="1"/>
              </p:cNvSpPr>
              <p:nvPr/>
            </p:nvSpPr>
            <p:spPr bwMode="auto">
              <a:xfrm>
                <a:off x="7977441"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84" name="Rectangle 83"/>
              <p:cNvSpPr>
                <a:spLocks noChangeArrowheads="1"/>
              </p:cNvSpPr>
              <p:nvPr/>
            </p:nvSpPr>
            <p:spPr bwMode="auto">
              <a:xfrm>
                <a:off x="8064753"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85" name="Rectangle 84"/>
              <p:cNvSpPr>
                <a:spLocks noChangeArrowheads="1"/>
              </p:cNvSpPr>
              <p:nvPr/>
            </p:nvSpPr>
            <p:spPr bwMode="auto">
              <a:xfrm>
                <a:off x="7805991"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86" name="Rectangle 85"/>
              <p:cNvSpPr>
                <a:spLocks noChangeArrowheads="1"/>
              </p:cNvSpPr>
              <p:nvPr/>
            </p:nvSpPr>
            <p:spPr bwMode="auto">
              <a:xfrm>
                <a:off x="7893303"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87" name="Rectangle 86"/>
              <p:cNvSpPr>
                <a:spLocks noChangeArrowheads="1"/>
              </p:cNvSpPr>
              <p:nvPr/>
            </p:nvSpPr>
            <p:spPr bwMode="auto">
              <a:xfrm>
                <a:off x="7977441"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88" name="Rectangle 87"/>
              <p:cNvSpPr>
                <a:spLocks noChangeArrowheads="1"/>
              </p:cNvSpPr>
              <p:nvPr/>
            </p:nvSpPr>
            <p:spPr bwMode="auto">
              <a:xfrm>
                <a:off x="8064753"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89" name="Rectangle 88"/>
              <p:cNvSpPr>
                <a:spLocks noChangeArrowheads="1"/>
              </p:cNvSpPr>
              <p:nvPr/>
            </p:nvSpPr>
            <p:spPr bwMode="auto">
              <a:xfrm>
                <a:off x="7805991"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0" name="Rectangle 89"/>
              <p:cNvSpPr>
                <a:spLocks noChangeArrowheads="1"/>
              </p:cNvSpPr>
              <p:nvPr/>
            </p:nvSpPr>
            <p:spPr bwMode="auto">
              <a:xfrm>
                <a:off x="7893303"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1" name="Rectangle 90"/>
              <p:cNvSpPr>
                <a:spLocks noChangeArrowheads="1"/>
              </p:cNvSpPr>
              <p:nvPr/>
            </p:nvSpPr>
            <p:spPr bwMode="auto">
              <a:xfrm>
                <a:off x="7977441"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2" name="Rectangle 91"/>
              <p:cNvSpPr>
                <a:spLocks noChangeArrowheads="1"/>
              </p:cNvSpPr>
              <p:nvPr/>
            </p:nvSpPr>
            <p:spPr bwMode="auto">
              <a:xfrm>
                <a:off x="8064753"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3" name="Rectangle 92"/>
              <p:cNvSpPr>
                <a:spLocks noChangeArrowheads="1"/>
              </p:cNvSpPr>
              <p:nvPr/>
            </p:nvSpPr>
            <p:spPr bwMode="auto">
              <a:xfrm>
                <a:off x="7805991"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4" name="Rectangle 93"/>
              <p:cNvSpPr>
                <a:spLocks noChangeArrowheads="1"/>
              </p:cNvSpPr>
              <p:nvPr/>
            </p:nvSpPr>
            <p:spPr bwMode="auto">
              <a:xfrm>
                <a:off x="7893303"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5" name="Rectangle 94"/>
              <p:cNvSpPr>
                <a:spLocks noChangeArrowheads="1"/>
              </p:cNvSpPr>
              <p:nvPr/>
            </p:nvSpPr>
            <p:spPr bwMode="auto">
              <a:xfrm>
                <a:off x="7977441"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6" name="Rectangle 95"/>
              <p:cNvSpPr>
                <a:spLocks noChangeArrowheads="1"/>
              </p:cNvSpPr>
              <p:nvPr/>
            </p:nvSpPr>
            <p:spPr bwMode="auto">
              <a:xfrm>
                <a:off x="8064753"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7" name="Rectangle 96"/>
              <p:cNvSpPr>
                <a:spLocks noChangeArrowheads="1"/>
              </p:cNvSpPr>
              <p:nvPr/>
            </p:nvSpPr>
            <p:spPr bwMode="auto">
              <a:xfrm>
                <a:off x="7805991"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8" name="Rectangle 97"/>
              <p:cNvSpPr>
                <a:spLocks noChangeArrowheads="1"/>
              </p:cNvSpPr>
              <p:nvPr/>
            </p:nvSpPr>
            <p:spPr bwMode="auto">
              <a:xfrm>
                <a:off x="7893303"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99" name="Rectangle 98"/>
              <p:cNvSpPr>
                <a:spLocks noChangeArrowheads="1"/>
              </p:cNvSpPr>
              <p:nvPr/>
            </p:nvSpPr>
            <p:spPr bwMode="auto">
              <a:xfrm>
                <a:off x="7977441"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0" name="Rectangle 99"/>
              <p:cNvSpPr>
                <a:spLocks noChangeArrowheads="1"/>
              </p:cNvSpPr>
              <p:nvPr/>
            </p:nvSpPr>
            <p:spPr bwMode="auto">
              <a:xfrm>
                <a:off x="8064753"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1" name="Rectangle 100"/>
              <p:cNvSpPr>
                <a:spLocks noChangeArrowheads="1"/>
              </p:cNvSpPr>
              <p:nvPr/>
            </p:nvSpPr>
            <p:spPr bwMode="auto">
              <a:xfrm>
                <a:off x="7513891" y="5705872"/>
                <a:ext cx="41275"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2" name="Rectangle 101"/>
              <p:cNvSpPr>
                <a:spLocks noChangeArrowheads="1"/>
              </p:cNvSpPr>
              <p:nvPr/>
            </p:nvSpPr>
            <p:spPr bwMode="auto">
              <a:xfrm>
                <a:off x="7602791" y="5705872"/>
                <a:ext cx="36513"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3" name="Rectangle 102"/>
              <p:cNvSpPr>
                <a:spLocks noChangeArrowheads="1"/>
              </p:cNvSpPr>
              <p:nvPr/>
            </p:nvSpPr>
            <p:spPr bwMode="auto">
              <a:xfrm>
                <a:off x="7686928"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4" name="Rectangle 103"/>
              <p:cNvSpPr>
                <a:spLocks noChangeArrowheads="1"/>
              </p:cNvSpPr>
              <p:nvPr/>
            </p:nvSpPr>
            <p:spPr bwMode="auto">
              <a:xfrm>
                <a:off x="7513891" y="5818585"/>
                <a:ext cx="41275"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5" name="Rectangle 104"/>
              <p:cNvSpPr>
                <a:spLocks noChangeArrowheads="1"/>
              </p:cNvSpPr>
              <p:nvPr/>
            </p:nvSpPr>
            <p:spPr bwMode="auto">
              <a:xfrm>
                <a:off x="7602791" y="5818585"/>
                <a:ext cx="36513"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6" name="Rectangle 105"/>
              <p:cNvSpPr>
                <a:spLocks noChangeArrowheads="1"/>
              </p:cNvSpPr>
              <p:nvPr/>
            </p:nvSpPr>
            <p:spPr bwMode="auto">
              <a:xfrm>
                <a:off x="7686928" y="581858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7" name="Rectangle 106"/>
              <p:cNvSpPr>
                <a:spLocks noChangeArrowheads="1"/>
              </p:cNvSpPr>
              <p:nvPr/>
            </p:nvSpPr>
            <p:spPr bwMode="auto">
              <a:xfrm>
                <a:off x="7513891" y="5921772"/>
                <a:ext cx="41275"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8" name="Rectangle 107"/>
              <p:cNvSpPr>
                <a:spLocks noChangeArrowheads="1"/>
              </p:cNvSpPr>
              <p:nvPr/>
            </p:nvSpPr>
            <p:spPr bwMode="auto">
              <a:xfrm>
                <a:off x="7602791" y="5921772"/>
                <a:ext cx="36513"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09" name="Rectangle 108"/>
              <p:cNvSpPr>
                <a:spLocks noChangeArrowheads="1"/>
              </p:cNvSpPr>
              <p:nvPr/>
            </p:nvSpPr>
            <p:spPr bwMode="auto">
              <a:xfrm>
                <a:off x="7686928" y="5921772"/>
                <a:ext cx="39688"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0" name="Rectangle 109"/>
              <p:cNvSpPr>
                <a:spLocks noChangeArrowheads="1"/>
              </p:cNvSpPr>
              <p:nvPr/>
            </p:nvSpPr>
            <p:spPr bwMode="auto">
              <a:xfrm>
                <a:off x="7513891" y="6024960"/>
                <a:ext cx="41275"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1" name="Rectangle 110"/>
              <p:cNvSpPr>
                <a:spLocks noChangeArrowheads="1"/>
              </p:cNvSpPr>
              <p:nvPr/>
            </p:nvSpPr>
            <p:spPr bwMode="auto">
              <a:xfrm>
                <a:off x="7602791" y="6024960"/>
                <a:ext cx="36513"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2" name="Rectangle 111"/>
              <p:cNvSpPr>
                <a:spLocks noChangeArrowheads="1"/>
              </p:cNvSpPr>
              <p:nvPr/>
            </p:nvSpPr>
            <p:spPr bwMode="auto">
              <a:xfrm>
                <a:off x="7686928" y="60249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3" name="Rectangle 112"/>
              <p:cNvSpPr>
                <a:spLocks noChangeArrowheads="1"/>
              </p:cNvSpPr>
              <p:nvPr/>
            </p:nvSpPr>
            <p:spPr bwMode="auto">
              <a:xfrm>
                <a:off x="7513891" y="6131322"/>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4" name="Rectangle 113"/>
              <p:cNvSpPr>
                <a:spLocks noChangeArrowheads="1"/>
              </p:cNvSpPr>
              <p:nvPr/>
            </p:nvSpPr>
            <p:spPr bwMode="auto">
              <a:xfrm>
                <a:off x="7602791" y="6131322"/>
                <a:ext cx="36513" cy="73025"/>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5" name="Rectangle 114"/>
              <p:cNvSpPr>
                <a:spLocks noChangeArrowheads="1"/>
              </p:cNvSpPr>
              <p:nvPr/>
            </p:nvSpPr>
            <p:spPr bwMode="auto">
              <a:xfrm>
                <a:off x="7686928" y="6131322"/>
                <a:ext cx="39688" cy="73025"/>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6" name="Rectangle 115"/>
              <p:cNvSpPr>
                <a:spLocks noChangeArrowheads="1"/>
              </p:cNvSpPr>
              <p:nvPr/>
            </p:nvSpPr>
            <p:spPr bwMode="auto">
              <a:xfrm>
                <a:off x="7513891" y="6234510"/>
                <a:ext cx="41275"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7" name="Rectangle 116"/>
              <p:cNvSpPr>
                <a:spLocks noChangeArrowheads="1"/>
              </p:cNvSpPr>
              <p:nvPr/>
            </p:nvSpPr>
            <p:spPr bwMode="auto">
              <a:xfrm>
                <a:off x="7602791" y="6234510"/>
                <a:ext cx="36513"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8" name="Rectangle 117"/>
              <p:cNvSpPr>
                <a:spLocks noChangeArrowheads="1"/>
              </p:cNvSpPr>
              <p:nvPr/>
            </p:nvSpPr>
            <p:spPr bwMode="auto">
              <a:xfrm>
                <a:off x="7686928" y="6234510"/>
                <a:ext cx="39688"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19" name="Rectangle 118"/>
              <p:cNvSpPr>
                <a:spLocks noChangeArrowheads="1"/>
              </p:cNvSpPr>
              <p:nvPr/>
            </p:nvSpPr>
            <p:spPr bwMode="auto">
              <a:xfrm>
                <a:off x="7977441" y="4878785"/>
                <a:ext cx="127000"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0" name="Rectangle 119"/>
              <p:cNvSpPr>
                <a:spLocks noChangeArrowheads="1"/>
              </p:cNvSpPr>
              <p:nvPr/>
            </p:nvSpPr>
            <p:spPr bwMode="auto">
              <a:xfrm>
                <a:off x="7845678" y="4832747"/>
                <a:ext cx="25400" cy="122238"/>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1" name="Rectangle 120"/>
              <p:cNvSpPr>
                <a:spLocks noChangeArrowheads="1"/>
              </p:cNvSpPr>
              <p:nvPr/>
            </p:nvSpPr>
            <p:spPr bwMode="auto">
              <a:xfrm>
                <a:off x="8155241" y="5670947"/>
                <a:ext cx="277813" cy="60325"/>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2" name="Rectangle 121"/>
              <p:cNvSpPr>
                <a:spLocks noChangeArrowheads="1"/>
              </p:cNvSpPr>
              <p:nvPr/>
            </p:nvSpPr>
            <p:spPr bwMode="auto">
              <a:xfrm>
                <a:off x="8155241" y="5774135"/>
                <a:ext cx="277813" cy="60325"/>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3" name="Rectangle 122"/>
              <p:cNvSpPr>
                <a:spLocks noChangeArrowheads="1"/>
              </p:cNvSpPr>
              <p:nvPr/>
            </p:nvSpPr>
            <p:spPr bwMode="auto">
              <a:xfrm>
                <a:off x="8155241" y="5880497"/>
                <a:ext cx="277813" cy="57150"/>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4" name="Rectangle 123"/>
              <p:cNvSpPr>
                <a:spLocks noChangeArrowheads="1"/>
              </p:cNvSpPr>
              <p:nvPr/>
            </p:nvSpPr>
            <p:spPr bwMode="auto">
              <a:xfrm>
                <a:off x="8155241" y="5983685"/>
                <a:ext cx="277813" cy="60325"/>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5" name="Rectangle 124"/>
              <p:cNvSpPr>
                <a:spLocks noChangeArrowheads="1"/>
              </p:cNvSpPr>
              <p:nvPr/>
            </p:nvSpPr>
            <p:spPr bwMode="auto">
              <a:xfrm>
                <a:off x="8155241" y="6088460"/>
                <a:ext cx="277813" cy="58738"/>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6" name="Rectangle 125"/>
              <p:cNvSpPr>
                <a:spLocks noChangeArrowheads="1"/>
              </p:cNvSpPr>
              <p:nvPr/>
            </p:nvSpPr>
            <p:spPr bwMode="auto">
              <a:xfrm>
                <a:off x="8155241" y="6191647"/>
                <a:ext cx="277813" cy="58738"/>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27" name="Rectangle 126"/>
              <p:cNvSpPr>
                <a:spLocks noChangeArrowheads="1"/>
              </p:cNvSpPr>
              <p:nvPr/>
            </p:nvSpPr>
            <p:spPr bwMode="auto">
              <a:xfrm>
                <a:off x="8155241" y="6298010"/>
                <a:ext cx="277813" cy="55563"/>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pic>
        <p:nvPicPr>
          <p:cNvPr id="294" name="Picture 293"/>
          <p:cNvPicPr>
            <a:picLocks noChangeAspect="1"/>
          </p:cNvPicPr>
          <p:nvPr/>
        </p:nvPicPr>
        <p:blipFill>
          <a:blip r:embed="rId2"/>
          <a:stretch>
            <a:fillRect/>
          </a:stretch>
        </p:blipFill>
        <p:spPr>
          <a:xfrm>
            <a:off x="8138160" y="5844228"/>
            <a:ext cx="1313795" cy="954745"/>
          </a:xfrm>
          <a:prstGeom prst="rect">
            <a:avLst/>
          </a:prstGeom>
        </p:spPr>
      </p:pic>
    </p:spTree>
    <p:extLst>
      <p:ext uri="{BB962C8B-B14F-4D97-AF65-F5344CB8AC3E}">
        <p14:creationId xmlns:p14="http://schemas.microsoft.com/office/powerpoint/2010/main" val="1103949034"/>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reeform 7"/>
          <p:cNvSpPr>
            <a:spLocks/>
          </p:cNvSpPr>
          <p:nvPr/>
        </p:nvSpPr>
        <p:spPr bwMode="auto">
          <a:xfrm>
            <a:off x="-12578" y="6770325"/>
            <a:ext cx="12204578" cy="91440"/>
          </a:xfrm>
          <a:prstGeom prst="roundRect">
            <a:avLst>
              <a:gd name="adj" fmla="val 2936"/>
            </a:avLst>
          </a:prstGeom>
          <a:solidFill>
            <a:schemeClr val="tx1">
              <a:lumMod val="75000"/>
            </a:schemeClr>
          </a:solidFill>
          <a:ln>
            <a:noFill/>
          </a:ln>
          <a:extLst/>
        </p:spPr>
        <p:txBody>
          <a:bodyPr vert="horz" wrap="square" lIns="91440" tIns="45720" rIns="91440" bIns="45720" numCol="1" anchor="t" anchorCtr="0" compatLnSpc="1">
            <a:prstTxWarp prst="textNoShape">
              <a:avLst/>
            </a:prstTxWarp>
          </a:bodyPr>
          <a:lstStyle/>
          <a:p>
            <a:endParaRPr lang="en-IN">
              <a:solidFill>
                <a:schemeClr val="bg1"/>
              </a:solidFill>
            </a:endParaRPr>
          </a:p>
        </p:txBody>
      </p:sp>
      <p:sp>
        <p:nvSpPr>
          <p:cNvPr id="2" name="Title 1"/>
          <p:cNvSpPr>
            <a:spLocks noGrp="1"/>
          </p:cNvSpPr>
          <p:nvPr>
            <p:ph type="title"/>
          </p:nvPr>
        </p:nvSpPr>
        <p:spPr/>
        <p:txBody>
          <a:bodyPr/>
          <a:lstStyle/>
          <a:p>
            <a:r>
              <a:rPr lang="en-US" dirty="0"/>
              <a:t>Requirements for a Successful Practice</a:t>
            </a:r>
          </a:p>
        </p:txBody>
      </p:sp>
      <p:sp>
        <p:nvSpPr>
          <p:cNvPr id="15" name="Rectangle 14"/>
          <p:cNvSpPr/>
          <p:nvPr/>
        </p:nvSpPr>
        <p:spPr>
          <a:xfrm>
            <a:off x="8087334" y="1144641"/>
            <a:ext cx="3786086" cy="731520"/>
          </a:xfrm>
          <a:prstGeom prst="rect">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0" tIns="45720" rIns="109728" bIns="45720" numCol="1" spcCol="0" rtlCol="0" fromWordArt="0" anchor="ctr" anchorCtr="0" forceAA="0" compatLnSpc="1">
            <a:prstTxWarp prst="textNoShape">
              <a:avLst/>
            </a:prstTxWarp>
            <a:noAutofit/>
          </a:bodyPr>
          <a:lstStyle/>
          <a:p>
            <a:r>
              <a:rPr lang="en-US" dirty="0">
                <a:solidFill>
                  <a:schemeClr val="bg1"/>
                </a:solidFill>
                <a:latin typeface="Segoe UI Semibold" panose="020B0702040204020203" pitchFamily="34" charset="0"/>
                <a:cs typeface="Segoe UI Semibold" panose="020B0702040204020203" pitchFamily="34" charset="0"/>
              </a:rPr>
              <a:t>Cloud Provider Partnership</a:t>
            </a:r>
          </a:p>
        </p:txBody>
      </p:sp>
      <p:sp>
        <p:nvSpPr>
          <p:cNvPr id="16" name="Rectangle 15"/>
          <p:cNvSpPr/>
          <p:nvPr/>
        </p:nvSpPr>
        <p:spPr>
          <a:xfrm>
            <a:off x="292958" y="1144641"/>
            <a:ext cx="3786086" cy="731520"/>
          </a:xfrm>
          <a:prstGeom prst="rect">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0" tIns="45720" rIns="109728" bIns="45720" numCol="1" spcCol="0" rtlCol="0" fromWordArt="0" anchor="ctr" anchorCtr="0" forceAA="0" compatLnSpc="1">
            <a:prstTxWarp prst="textNoShape">
              <a:avLst/>
            </a:prstTxWarp>
            <a:noAutofit/>
          </a:bodyPr>
          <a:lstStyle/>
          <a:p>
            <a:r>
              <a:rPr lang="en-US" dirty="0">
                <a:solidFill>
                  <a:schemeClr val="bg1"/>
                </a:solidFill>
                <a:latin typeface="Segoe UI Semibold" panose="020B0702040204020203" pitchFamily="34" charset="0"/>
                <a:cs typeface="Segoe UI Semibold" panose="020B0702040204020203" pitchFamily="34" charset="0"/>
              </a:rPr>
              <a:t>Customer opportunity</a:t>
            </a:r>
          </a:p>
        </p:txBody>
      </p:sp>
      <p:sp>
        <p:nvSpPr>
          <p:cNvPr id="17" name="Rectangle 16"/>
          <p:cNvSpPr/>
          <p:nvPr/>
        </p:nvSpPr>
        <p:spPr>
          <a:xfrm>
            <a:off x="4190145" y="1144641"/>
            <a:ext cx="3786086" cy="731520"/>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0" tIns="45720" rIns="109728" bIns="45720" numCol="1" spcCol="0" rtlCol="0" fromWordArt="0" anchor="ctr" anchorCtr="0" forceAA="0" compatLnSpc="1">
            <a:prstTxWarp prst="textNoShape">
              <a:avLst/>
            </a:prstTxWarp>
            <a:noAutofit/>
          </a:bodyPr>
          <a:lstStyle/>
          <a:p>
            <a:r>
              <a:rPr lang="en-US" dirty="0">
                <a:solidFill>
                  <a:schemeClr val="bg1"/>
                </a:solidFill>
                <a:latin typeface="Segoe UI Semibold" panose="020B0702040204020203" pitchFamily="34" charset="0"/>
                <a:cs typeface="Segoe UI Semibold" panose="020B0702040204020203" pitchFamily="34" charset="0"/>
              </a:rPr>
              <a:t>Technical strength of Platform </a:t>
            </a:r>
          </a:p>
        </p:txBody>
      </p:sp>
      <p:sp>
        <p:nvSpPr>
          <p:cNvPr id="18" name="Rectangle 17"/>
          <p:cNvSpPr/>
          <p:nvPr/>
        </p:nvSpPr>
        <p:spPr>
          <a:xfrm>
            <a:off x="292956" y="1876398"/>
            <a:ext cx="3786087" cy="2811678"/>
          </a:xfrm>
          <a:prstGeom prst="rect">
            <a:avLst/>
          </a:pr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91440" rIns="182880" bIns="45720" numCol="1" spcCol="0" rtlCol="0" fromWordArt="0" anchor="t" anchorCtr="0" forceAA="0" compatLnSpc="1">
            <a:prstTxWarp prst="textNoShape">
              <a:avLst/>
            </a:prstTxWarp>
            <a:noAutofit/>
          </a:bodyPr>
          <a:lstStyle/>
          <a:p>
            <a:pPr marL="228600" indent="-228600">
              <a:spcBef>
                <a:spcPts val="1200"/>
              </a:spcBef>
              <a:buFont typeface="Arial" panose="020B0604020202020204" pitchFamily="34" charset="0"/>
              <a:buChar char="•"/>
            </a:pPr>
            <a:r>
              <a:rPr lang="en-US" dirty="0">
                <a:solidFill>
                  <a:schemeClr val="tx1"/>
                </a:solidFill>
              </a:rPr>
              <a:t>Customer demand/market share</a:t>
            </a:r>
          </a:p>
          <a:p>
            <a:pPr marL="228600" indent="-228600">
              <a:spcBef>
                <a:spcPts val="1200"/>
              </a:spcBef>
              <a:buFont typeface="Arial" panose="020B0604020202020204" pitchFamily="34" charset="0"/>
              <a:buChar char="•"/>
            </a:pPr>
            <a:r>
              <a:rPr lang="en-US" dirty="0">
                <a:solidFill>
                  <a:schemeClr val="tx1"/>
                </a:solidFill>
              </a:rPr>
              <a:t>Solution breadth</a:t>
            </a:r>
          </a:p>
          <a:p>
            <a:pPr marL="228600" indent="-228600">
              <a:spcBef>
                <a:spcPts val="1200"/>
              </a:spcBef>
              <a:buFont typeface="Arial" panose="020B0604020202020204" pitchFamily="34" charset="0"/>
              <a:buChar char="•"/>
            </a:pPr>
            <a:r>
              <a:rPr lang="en-US" dirty="0">
                <a:solidFill>
                  <a:schemeClr val="tx1"/>
                </a:solidFill>
              </a:rPr>
              <a:t>Developer adoption</a:t>
            </a:r>
          </a:p>
          <a:p>
            <a:pPr marL="228600" indent="-228600">
              <a:spcBef>
                <a:spcPts val="1200"/>
              </a:spcBef>
              <a:buFont typeface="Arial" panose="020B0604020202020204" pitchFamily="34" charset="0"/>
              <a:buChar char="•"/>
            </a:pPr>
            <a:r>
              <a:rPr lang="en-US" dirty="0">
                <a:solidFill>
                  <a:schemeClr val="tx1"/>
                </a:solidFill>
              </a:rPr>
              <a:t>Integration with installed base</a:t>
            </a:r>
          </a:p>
        </p:txBody>
      </p:sp>
      <p:sp>
        <p:nvSpPr>
          <p:cNvPr id="19" name="Rectangle 18"/>
          <p:cNvSpPr/>
          <p:nvPr/>
        </p:nvSpPr>
        <p:spPr>
          <a:xfrm>
            <a:off x="4190144" y="1876398"/>
            <a:ext cx="3786087" cy="2811678"/>
          </a:xfrm>
          <a:prstGeom prst="rect">
            <a:avLst/>
          </a:pr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91440" rIns="182880" bIns="45720" numCol="1" spcCol="0" rtlCol="0" fromWordArt="0" anchor="t" anchorCtr="0" forceAA="0" compatLnSpc="1">
            <a:prstTxWarp prst="textNoShape">
              <a:avLst/>
            </a:prstTxWarp>
            <a:noAutofit/>
          </a:bodyPr>
          <a:lstStyle/>
          <a:p>
            <a:pPr marL="228600" indent="-228600">
              <a:spcBef>
                <a:spcPts val="1200"/>
              </a:spcBef>
              <a:buFont typeface="Arial" panose="020B0604020202020204" pitchFamily="34" charset="0"/>
              <a:buChar char="•"/>
            </a:pPr>
            <a:r>
              <a:rPr lang="en-US" dirty="0">
                <a:solidFill>
                  <a:schemeClr val="tx1"/>
                </a:solidFill>
              </a:rPr>
              <a:t>Complete, fully integrated platform</a:t>
            </a:r>
          </a:p>
          <a:p>
            <a:pPr marL="228600" indent="-228600">
              <a:spcBef>
                <a:spcPts val="1200"/>
              </a:spcBef>
              <a:buFont typeface="Arial" panose="020B0604020202020204" pitchFamily="34" charset="0"/>
              <a:buChar char="•"/>
            </a:pPr>
            <a:r>
              <a:rPr lang="en-US" dirty="0">
                <a:solidFill>
                  <a:schemeClr val="tx1"/>
                </a:solidFill>
              </a:rPr>
              <a:t>Scalable, global, enterprise grade</a:t>
            </a:r>
          </a:p>
          <a:p>
            <a:pPr marL="228600" indent="-228600">
              <a:spcBef>
                <a:spcPts val="1200"/>
              </a:spcBef>
              <a:buFont typeface="Arial" panose="020B0604020202020204" pitchFamily="34" charset="0"/>
              <a:buChar char="•"/>
            </a:pPr>
            <a:r>
              <a:rPr lang="en-US" dirty="0">
                <a:solidFill>
                  <a:schemeClr val="tx1"/>
                </a:solidFill>
              </a:rPr>
              <a:t>Hybrid capability</a:t>
            </a:r>
          </a:p>
          <a:p>
            <a:pPr marL="228600" indent="-228600">
              <a:spcBef>
                <a:spcPts val="1200"/>
              </a:spcBef>
              <a:buFont typeface="Arial" panose="020B0604020202020204" pitchFamily="34" charset="0"/>
              <a:buChar char="•"/>
            </a:pPr>
            <a:r>
              <a:rPr lang="en-US" dirty="0">
                <a:solidFill>
                  <a:schemeClr val="tx1"/>
                </a:solidFill>
              </a:rPr>
              <a:t>Security and identity management</a:t>
            </a:r>
          </a:p>
        </p:txBody>
      </p:sp>
      <p:sp>
        <p:nvSpPr>
          <p:cNvPr id="20" name="Rectangle 19"/>
          <p:cNvSpPr/>
          <p:nvPr/>
        </p:nvSpPr>
        <p:spPr>
          <a:xfrm>
            <a:off x="8087333" y="1876398"/>
            <a:ext cx="3786087" cy="2811678"/>
          </a:xfrm>
          <a:prstGeom prst="rect">
            <a:avLst/>
          </a:pr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91440" rIns="182880" bIns="45720" numCol="1" spcCol="0" rtlCol="0" fromWordArt="0" anchor="t" anchorCtr="0" forceAA="0" compatLnSpc="1">
            <a:prstTxWarp prst="textNoShape">
              <a:avLst/>
            </a:prstTxWarp>
            <a:noAutofit/>
          </a:bodyPr>
          <a:lstStyle/>
          <a:p>
            <a:pPr marL="228600" indent="-228600">
              <a:spcBef>
                <a:spcPts val="1200"/>
              </a:spcBef>
              <a:buFont typeface="Arial" panose="020B0604020202020204" pitchFamily="34" charset="0"/>
              <a:buChar char="•"/>
            </a:pPr>
            <a:r>
              <a:rPr lang="en-US" dirty="0">
                <a:solidFill>
                  <a:schemeClr val="tx1"/>
                </a:solidFill>
              </a:rPr>
              <a:t>Partner-centric</a:t>
            </a:r>
          </a:p>
          <a:p>
            <a:pPr marL="228600" indent="-228600">
              <a:spcBef>
                <a:spcPts val="1200"/>
              </a:spcBef>
              <a:buFont typeface="Arial" panose="020B0604020202020204" pitchFamily="34" charset="0"/>
              <a:buChar char="•"/>
            </a:pPr>
            <a:r>
              <a:rPr lang="en-US" dirty="0">
                <a:solidFill>
                  <a:schemeClr val="tx1"/>
                </a:solidFill>
              </a:rPr>
              <a:t>Good transaction program</a:t>
            </a:r>
          </a:p>
          <a:p>
            <a:pPr marL="228600" indent="-228600">
              <a:spcBef>
                <a:spcPts val="1200"/>
              </a:spcBef>
              <a:buFont typeface="Arial" panose="020B0604020202020204" pitchFamily="34" charset="0"/>
              <a:buChar char="•"/>
            </a:pPr>
            <a:r>
              <a:rPr lang="en-US" dirty="0">
                <a:solidFill>
                  <a:schemeClr val="tx1"/>
                </a:solidFill>
              </a:rPr>
              <a:t>Supports enablement and</a:t>
            </a:r>
            <a:br>
              <a:rPr lang="en-US" dirty="0">
                <a:solidFill>
                  <a:schemeClr val="tx1"/>
                </a:solidFill>
              </a:rPr>
            </a:br>
            <a:r>
              <a:rPr lang="en-US" dirty="0">
                <a:solidFill>
                  <a:schemeClr val="tx1"/>
                </a:solidFill>
              </a:rPr>
              <a:t>go-to-market</a:t>
            </a:r>
          </a:p>
        </p:txBody>
      </p:sp>
      <p:grpSp>
        <p:nvGrpSpPr>
          <p:cNvPr id="142" name="Group 141"/>
          <p:cNvGrpSpPr/>
          <p:nvPr/>
        </p:nvGrpSpPr>
        <p:grpSpPr>
          <a:xfrm>
            <a:off x="5969350" y="4916867"/>
            <a:ext cx="5999153" cy="1867878"/>
            <a:chOff x="8742380" y="5730075"/>
            <a:chExt cx="3185173" cy="991726"/>
          </a:xfrm>
        </p:grpSpPr>
        <p:grpSp>
          <p:nvGrpSpPr>
            <p:cNvPr id="143" name="Group 142"/>
            <p:cNvGrpSpPr/>
            <p:nvPr/>
          </p:nvGrpSpPr>
          <p:grpSpPr>
            <a:xfrm>
              <a:off x="8742380" y="5936630"/>
              <a:ext cx="3185173" cy="783916"/>
              <a:chOff x="9048803" y="5919978"/>
              <a:chExt cx="3181715" cy="783066"/>
            </a:xfrm>
          </p:grpSpPr>
          <p:sp>
            <p:nvSpPr>
              <p:cNvPr id="351" name="Rectangle 350"/>
              <p:cNvSpPr/>
              <p:nvPr/>
            </p:nvSpPr>
            <p:spPr>
              <a:xfrm>
                <a:off x="10893033" y="5985307"/>
                <a:ext cx="326647" cy="71773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2" name="Rectangle 351"/>
              <p:cNvSpPr/>
              <p:nvPr/>
            </p:nvSpPr>
            <p:spPr>
              <a:xfrm>
                <a:off x="10399532" y="6176440"/>
                <a:ext cx="264849" cy="526104"/>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3" name="Rectangle 352"/>
              <p:cNvSpPr/>
              <p:nvPr/>
            </p:nvSpPr>
            <p:spPr>
              <a:xfrm>
                <a:off x="10205309" y="6084627"/>
                <a:ext cx="264849" cy="61841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4" name="Rectangle 353"/>
              <p:cNvSpPr/>
              <p:nvPr/>
            </p:nvSpPr>
            <p:spPr>
              <a:xfrm>
                <a:off x="10337734" y="6135266"/>
                <a:ext cx="264849" cy="567777"/>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5" name="Rectangle 354"/>
              <p:cNvSpPr/>
              <p:nvPr/>
            </p:nvSpPr>
            <p:spPr>
              <a:xfrm>
                <a:off x="10848008" y="6080652"/>
                <a:ext cx="293982" cy="622391"/>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6" name="Rectangle 355"/>
              <p:cNvSpPr/>
              <p:nvPr/>
            </p:nvSpPr>
            <p:spPr>
              <a:xfrm>
                <a:off x="10780913" y="6175997"/>
                <a:ext cx="293982" cy="52704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7" name="Rectangle 356"/>
              <p:cNvSpPr/>
              <p:nvPr/>
            </p:nvSpPr>
            <p:spPr>
              <a:xfrm>
                <a:off x="10604348" y="6250154"/>
                <a:ext cx="293982" cy="452889"/>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8" name="Rectangle 357"/>
              <p:cNvSpPr/>
              <p:nvPr/>
            </p:nvSpPr>
            <p:spPr>
              <a:xfrm>
                <a:off x="10699693" y="6168934"/>
                <a:ext cx="293982" cy="534109"/>
              </a:xfrm>
              <a:prstGeom prst="rect">
                <a:avLst/>
              </a:prstGeom>
              <a:solidFill>
                <a:schemeClr val="accent3">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59" name="Rectangle 358"/>
              <p:cNvSpPr/>
              <p:nvPr/>
            </p:nvSpPr>
            <p:spPr>
              <a:xfrm>
                <a:off x="10971604" y="6105371"/>
                <a:ext cx="293982" cy="597672"/>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60" name="Rectangle 359"/>
              <p:cNvSpPr/>
              <p:nvPr/>
            </p:nvSpPr>
            <p:spPr>
              <a:xfrm>
                <a:off x="11194077" y="6072585"/>
                <a:ext cx="370788" cy="630458"/>
              </a:xfrm>
              <a:prstGeom prst="rect">
                <a:avLst/>
              </a:prstGeom>
              <a:solidFill>
                <a:schemeClr val="accent5">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61" name="Rectangle 360"/>
              <p:cNvSpPr/>
              <p:nvPr/>
            </p:nvSpPr>
            <p:spPr>
              <a:xfrm>
                <a:off x="11425967" y="6253686"/>
                <a:ext cx="235127" cy="4493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62" name="Rectangle 361"/>
              <p:cNvSpPr/>
              <p:nvPr/>
            </p:nvSpPr>
            <p:spPr>
              <a:xfrm>
                <a:off x="11610772" y="6165403"/>
                <a:ext cx="180980" cy="537640"/>
              </a:xfrm>
              <a:prstGeom prst="rect">
                <a:avLst/>
              </a:prstGeom>
              <a:solidFill>
                <a:schemeClr val="accent6">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63" name="Rectangle 362"/>
              <p:cNvSpPr/>
              <p:nvPr/>
            </p:nvSpPr>
            <p:spPr>
              <a:xfrm>
                <a:off x="11836776" y="6236029"/>
                <a:ext cx="83870" cy="467014"/>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64" name="Rectangle 363"/>
              <p:cNvSpPr/>
              <p:nvPr/>
            </p:nvSpPr>
            <p:spPr>
              <a:xfrm>
                <a:off x="11967434" y="6437313"/>
                <a:ext cx="151847" cy="265730"/>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65" name="Rectangle 364"/>
              <p:cNvSpPr/>
              <p:nvPr/>
            </p:nvSpPr>
            <p:spPr>
              <a:xfrm>
                <a:off x="12158126" y="6543252"/>
                <a:ext cx="72392" cy="159791"/>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66" name="Rectangle 365"/>
              <p:cNvSpPr/>
              <p:nvPr/>
            </p:nvSpPr>
            <p:spPr>
              <a:xfrm>
                <a:off x="9996962" y="6253686"/>
                <a:ext cx="195327" cy="449358"/>
              </a:xfrm>
              <a:prstGeom prst="rect">
                <a:avLst/>
              </a:pr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67" name="Rectangle 366"/>
              <p:cNvSpPr/>
              <p:nvPr/>
            </p:nvSpPr>
            <p:spPr>
              <a:xfrm>
                <a:off x="9958117" y="6274873"/>
                <a:ext cx="195327" cy="428170"/>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68" name="Rectangle 367"/>
              <p:cNvSpPr/>
              <p:nvPr/>
            </p:nvSpPr>
            <p:spPr>
              <a:xfrm>
                <a:off x="9876897" y="6197185"/>
                <a:ext cx="195327" cy="5058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69" name="Rectangle 368"/>
              <p:cNvSpPr/>
              <p:nvPr/>
            </p:nvSpPr>
            <p:spPr>
              <a:xfrm>
                <a:off x="9707394" y="6331374"/>
                <a:ext cx="265954" cy="371669"/>
              </a:xfrm>
              <a:prstGeom prst="rect">
                <a:avLst/>
              </a:pr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70" name="Rectangle 369"/>
              <p:cNvSpPr/>
              <p:nvPr/>
            </p:nvSpPr>
            <p:spPr>
              <a:xfrm>
                <a:off x="9672081" y="6253686"/>
                <a:ext cx="163546" cy="4493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71" name="Rectangle 370"/>
              <p:cNvSpPr/>
              <p:nvPr/>
            </p:nvSpPr>
            <p:spPr>
              <a:xfrm>
                <a:off x="9573204" y="6175997"/>
                <a:ext cx="163546" cy="52704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72" name="Freeform 371"/>
              <p:cNvSpPr/>
              <p:nvPr/>
            </p:nvSpPr>
            <p:spPr>
              <a:xfrm>
                <a:off x="9463733" y="6045339"/>
                <a:ext cx="163546" cy="657704"/>
              </a:xfrm>
              <a:custGeom>
                <a:avLst/>
                <a:gdLst>
                  <a:gd name="connsiteX0" fmla="*/ 0 w 441131"/>
                  <a:gd name="connsiteY0" fmla="*/ 0 h 1774031"/>
                  <a:gd name="connsiteX1" fmla="*/ 441131 w 441131"/>
                  <a:gd name="connsiteY1" fmla="*/ 0 h 1774031"/>
                  <a:gd name="connsiteX2" fmla="*/ 441131 w 441131"/>
                  <a:gd name="connsiteY2" fmla="*/ 1774031 h 1774031"/>
                  <a:gd name="connsiteX3" fmla="*/ 0 w 441131"/>
                  <a:gd name="connsiteY3" fmla="*/ 1774031 h 1774031"/>
                </a:gdLst>
                <a:ahLst/>
                <a:cxnLst>
                  <a:cxn ang="0">
                    <a:pos x="connsiteX0" y="connsiteY0"/>
                  </a:cxn>
                  <a:cxn ang="0">
                    <a:pos x="connsiteX1" y="connsiteY1"/>
                  </a:cxn>
                  <a:cxn ang="0">
                    <a:pos x="connsiteX2" y="connsiteY2"/>
                  </a:cxn>
                  <a:cxn ang="0">
                    <a:pos x="connsiteX3" y="connsiteY3"/>
                  </a:cxn>
                </a:cxnLst>
                <a:rect l="l" t="t" r="r" b="b"/>
                <a:pathLst>
                  <a:path w="441131" h="1774031">
                    <a:moveTo>
                      <a:pt x="0" y="0"/>
                    </a:moveTo>
                    <a:lnTo>
                      <a:pt x="441131" y="0"/>
                    </a:lnTo>
                    <a:lnTo>
                      <a:pt x="441131" y="1774031"/>
                    </a:lnTo>
                    <a:lnTo>
                      <a:pt x="0" y="1774031"/>
                    </a:lnTo>
                    <a:close/>
                  </a:path>
                </a:pathLst>
              </a:cu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73" name="Rectangle 372"/>
              <p:cNvSpPr/>
              <p:nvPr/>
            </p:nvSpPr>
            <p:spPr>
              <a:xfrm>
                <a:off x="9287168" y="6490283"/>
                <a:ext cx="191796" cy="212761"/>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74" name="Freeform 373"/>
              <p:cNvSpPr/>
              <p:nvPr/>
            </p:nvSpPr>
            <p:spPr>
              <a:xfrm>
                <a:off x="9223605" y="6387875"/>
                <a:ext cx="191796" cy="315168"/>
              </a:xfrm>
              <a:custGeom>
                <a:avLst/>
                <a:gdLst>
                  <a:gd name="connsiteX0" fmla="*/ 0 w 517330"/>
                  <a:gd name="connsiteY0" fmla="*/ 0 h 850106"/>
                  <a:gd name="connsiteX1" fmla="*/ 517330 w 517330"/>
                  <a:gd name="connsiteY1" fmla="*/ 0 h 850106"/>
                  <a:gd name="connsiteX2" fmla="*/ 517330 w 517330"/>
                  <a:gd name="connsiteY2" fmla="*/ 850106 h 850106"/>
                  <a:gd name="connsiteX3" fmla="*/ 0 w 517330"/>
                  <a:gd name="connsiteY3" fmla="*/ 850106 h 850106"/>
                </a:gdLst>
                <a:ahLst/>
                <a:cxnLst>
                  <a:cxn ang="0">
                    <a:pos x="connsiteX0" y="connsiteY0"/>
                  </a:cxn>
                  <a:cxn ang="0">
                    <a:pos x="connsiteX1" y="connsiteY1"/>
                  </a:cxn>
                  <a:cxn ang="0">
                    <a:pos x="connsiteX2" y="connsiteY2"/>
                  </a:cxn>
                  <a:cxn ang="0">
                    <a:pos x="connsiteX3" y="connsiteY3"/>
                  </a:cxn>
                </a:cxnLst>
                <a:rect l="l" t="t" r="r" b="b"/>
                <a:pathLst>
                  <a:path w="517330" h="850106">
                    <a:moveTo>
                      <a:pt x="0" y="0"/>
                    </a:moveTo>
                    <a:lnTo>
                      <a:pt x="517330" y="0"/>
                    </a:lnTo>
                    <a:lnTo>
                      <a:pt x="517330" y="850106"/>
                    </a:lnTo>
                    <a:lnTo>
                      <a:pt x="0" y="850106"/>
                    </a:lnTo>
                    <a:close/>
                  </a:path>
                </a:pathLst>
              </a:cu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75" name="Rectangle 374"/>
              <p:cNvSpPr/>
              <p:nvPr/>
            </p:nvSpPr>
            <p:spPr>
              <a:xfrm>
                <a:off x="9092946" y="6575034"/>
                <a:ext cx="191796" cy="128009"/>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76" name="Freeform 375"/>
              <p:cNvSpPr/>
              <p:nvPr/>
            </p:nvSpPr>
            <p:spPr>
              <a:xfrm>
                <a:off x="9048803" y="6603284"/>
                <a:ext cx="190031" cy="99759"/>
              </a:xfrm>
              <a:custGeom>
                <a:avLst/>
                <a:gdLst>
                  <a:gd name="connsiteX0" fmla="*/ 0 w 517330"/>
                  <a:gd name="connsiteY0" fmla="*/ 0 h 269081"/>
                  <a:gd name="connsiteX1" fmla="*/ 517330 w 517330"/>
                  <a:gd name="connsiteY1" fmla="*/ 0 h 269081"/>
                  <a:gd name="connsiteX2" fmla="*/ 517330 w 517330"/>
                  <a:gd name="connsiteY2" fmla="*/ 269081 h 269081"/>
                  <a:gd name="connsiteX3" fmla="*/ 0 w 517330"/>
                  <a:gd name="connsiteY3" fmla="*/ 269081 h 269081"/>
                </a:gdLst>
                <a:ahLst/>
                <a:cxnLst>
                  <a:cxn ang="0">
                    <a:pos x="connsiteX0" y="connsiteY0"/>
                  </a:cxn>
                  <a:cxn ang="0">
                    <a:pos x="connsiteX1" y="connsiteY1"/>
                  </a:cxn>
                  <a:cxn ang="0">
                    <a:pos x="connsiteX2" y="connsiteY2"/>
                  </a:cxn>
                  <a:cxn ang="0">
                    <a:pos x="connsiteX3" y="connsiteY3"/>
                  </a:cxn>
                </a:cxnLst>
                <a:rect l="l" t="t" r="r" b="b"/>
                <a:pathLst>
                  <a:path w="517330" h="269081">
                    <a:moveTo>
                      <a:pt x="0" y="0"/>
                    </a:moveTo>
                    <a:lnTo>
                      <a:pt x="517330" y="0"/>
                    </a:lnTo>
                    <a:lnTo>
                      <a:pt x="517330" y="269081"/>
                    </a:lnTo>
                    <a:lnTo>
                      <a:pt x="0" y="269081"/>
                    </a:lnTo>
                    <a:close/>
                  </a:path>
                </a:pathLst>
              </a:cu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77" name="Rectangle 376"/>
              <p:cNvSpPr/>
              <p:nvPr/>
            </p:nvSpPr>
            <p:spPr>
              <a:xfrm>
                <a:off x="11860611" y="6124672"/>
                <a:ext cx="25603" cy="578371"/>
              </a:xfrm>
              <a:prstGeom prst="rect">
                <a:avLst/>
              </a:prstGeom>
              <a:solidFill>
                <a:schemeClr val="bg2">
                  <a:lumMod val="20000"/>
                  <a:lumOff val="8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78" name="Rectangle 377"/>
              <p:cNvSpPr/>
              <p:nvPr/>
            </p:nvSpPr>
            <p:spPr>
              <a:xfrm>
                <a:off x="11983765" y="6357738"/>
                <a:ext cx="25603" cy="345306"/>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79" name="Rectangle 378"/>
              <p:cNvSpPr/>
              <p:nvPr/>
            </p:nvSpPr>
            <p:spPr>
              <a:xfrm>
                <a:off x="10913115" y="5919978"/>
                <a:ext cx="25603" cy="783065"/>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80" name="Rectangle 379"/>
              <p:cNvSpPr/>
              <p:nvPr/>
            </p:nvSpPr>
            <p:spPr>
              <a:xfrm>
                <a:off x="10619796" y="6072585"/>
                <a:ext cx="25603" cy="630458"/>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381" name="Rectangle 380"/>
              <p:cNvSpPr/>
              <p:nvPr/>
            </p:nvSpPr>
            <p:spPr>
              <a:xfrm>
                <a:off x="10086789" y="6047988"/>
                <a:ext cx="25603" cy="655055"/>
              </a:xfrm>
              <a:prstGeom prst="rect">
                <a:avLst/>
              </a:prstGeom>
              <a:solidFill>
                <a:schemeClr val="tx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grpSp>
        <p:grpSp>
          <p:nvGrpSpPr>
            <p:cNvPr id="144" name="Group 143"/>
            <p:cNvGrpSpPr/>
            <p:nvPr/>
          </p:nvGrpSpPr>
          <p:grpSpPr>
            <a:xfrm>
              <a:off x="10306086" y="5915454"/>
              <a:ext cx="617299" cy="806347"/>
              <a:chOff x="7069138" y="4756150"/>
              <a:chExt cx="1249362" cy="1631951"/>
            </a:xfrm>
          </p:grpSpPr>
          <p:sp>
            <p:nvSpPr>
              <p:cNvPr id="281" name="Freeform 280"/>
              <p:cNvSpPr>
                <a:spLocks/>
              </p:cNvSpPr>
              <p:nvPr/>
            </p:nvSpPr>
            <p:spPr bwMode="auto">
              <a:xfrm>
                <a:off x="7794625" y="4940300"/>
                <a:ext cx="361950" cy="47625"/>
              </a:xfrm>
              <a:custGeom>
                <a:avLst/>
                <a:gdLst>
                  <a:gd name="T0" fmla="*/ 191 w 228"/>
                  <a:gd name="T1" fmla="*/ 0 h 30"/>
                  <a:gd name="T2" fmla="*/ 0 w 228"/>
                  <a:gd name="T3" fmla="*/ 0 h 30"/>
                  <a:gd name="T4" fmla="*/ 39 w 228"/>
                  <a:gd name="T5" fmla="*/ 30 h 30"/>
                  <a:gd name="T6" fmla="*/ 228 w 228"/>
                  <a:gd name="T7" fmla="*/ 30 h 30"/>
                  <a:gd name="T8" fmla="*/ 191 w 228"/>
                  <a:gd name="T9" fmla="*/ 0 h 30"/>
                </a:gdLst>
                <a:ahLst/>
                <a:cxnLst>
                  <a:cxn ang="0">
                    <a:pos x="T0" y="T1"/>
                  </a:cxn>
                  <a:cxn ang="0">
                    <a:pos x="T2" y="T3"/>
                  </a:cxn>
                  <a:cxn ang="0">
                    <a:pos x="T4" y="T5"/>
                  </a:cxn>
                  <a:cxn ang="0">
                    <a:pos x="T6" y="T7"/>
                  </a:cxn>
                  <a:cxn ang="0">
                    <a:pos x="T8" y="T9"/>
                  </a:cxn>
                </a:cxnLst>
                <a:rect l="0" t="0" r="r" b="b"/>
                <a:pathLst>
                  <a:path w="228" h="30">
                    <a:moveTo>
                      <a:pt x="191" y="0"/>
                    </a:moveTo>
                    <a:lnTo>
                      <a:pt x="0" y="0"/>
                    </a:lnTo>
                    <a:lnTo>
                      <a:pt x="39" y="30"/>
                    </a:lnTo>
                    <a:lnTo>
                      <a:pt x="228" y="30"/>
                    </a:lnTo>
                    <a:lnTo>
                      <a:pt x="1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2" name="Freeform 281"/>
              <p:cNvSpPr>
                <a:spLocks/>
              </p:cNvSpPr>
              <p:nvPr/>
            </p:nvSpPr>
            <p:spPr bwMode="auto">
              <a:xfrm>
                <a:off x="7794625" y="4940300"/>
                <a:ext cx="61912" cy="220663"/>
              </a:xfrm>
              <a:custGeom>
                <a:avLst/>
                <a:gdLst>
                  <a:gd name="T0" fmla="*/ 0 w 39"/>
                  <a:gd name="T1" fmla="*/ 128 h 139"/>
                  <a:gd name="T2" fmla="*/ 0 w 39"/>
                  <a:gd name="T3" fmla="*/ 0 h 139"/>
                  <a:gd name="T4" fmla="*/ 39 w 39"/>
                  <a:gd name="T5" fmla="*/ 30 h 139"/>
                  <a:gd name="T6" fmla="*/ 39 w 39"/>
                  <a:gd name="T7" fmla="*/ 128 h 139"/>
                  <a:gd name="T8" fmla="*/ 39 w 39"/>
                  <a:gd name="T9" fmla="*/ 139 h 139"/>
                  <a:gd name="T10" fmla="*/ 0 w 39"/>
                  <a:gd name="T11" fmla="*/ 139 h 139"/>
                  <a:gd name="T12" fmla="*/ 0 w 39"/>
                  <a:gd name="T13" fmla="*/ 128 h 139"/>
                </a:gdLst>
                <a:ahLst/>
                <a:cxnLst>
                  <a:cxn ang="0">
                    <a:pos x="T0" y="T1"/>
                  </a:cxn>
                  <a:cxn ang="0">
                    <a:pos x="T2" y="T3"/>
                  </a:cxn>
                  <a:cxn ang="0">
                    <a:pos x="T4" y="T5"/>
                  </a:cxn>
                  <a:cxn ang="0">
                    <a:pos x="T6" y="T7"/>
                  </a:cxn>
                  <a:cxn ang="0">
                    <a:pos x="T8" y="T9"/>
                  </a:cxn>
                  <a:cxn ang="0">
                    <a:pos x="T10" y="T11"/>
                  </a:cxn>
                  <a:cxn ang="0">
                    <a:pos x="T12" y="T13"/>
                  </a:cxn>
                </a:cxnLst>
                <a:rect l="0" t="0" r="r" b="b"/>
                <a:pathLst>
                  <a:path w="39" h="139">
                    <a:moveTo>
                      <a:pt x="0" y="128"/>
                    </a:moveTo>
                    <a:lnTo>
                      <a:pt x="0" y="0"/>
                    </a:lnTo>
                    <a:lnTo>
                      <a:pt x="39" y="30"/>
                    </a:lnTo>
                    <a:lnTo>
                      <a:pt x="39" y="128"/>
                    </a:lnTo>
                    <a:lnTo>
                      <a:pt x="39" y="139"/>
                    </a:lnTo>
                    <a:lnTo>
                      <a:pt x="0" y="139"/>
                    </a:lnTo>
                    <a:lnTo>
                      <a:pt x="0" y="128"/>
                    </a:lnTo>
                    <a:close/>
                  </a:path>
                </a:pathLst>
              </a:custGeom>
              <a:solidFill>
                <a:srgbClr val="309C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3" name="Rectangle 282"/>
              <p:cNvSpPr>
                <a:spLocks noChangeArrowheads="1"/>
              </p:cNvSpPr>
              <p:nvPr/>
            </p:nvSpPr>
            <p:spPr bwMode="auto">
              <a:xfrm>
                <a:off x="7856538" y="4987925"/>
                <a:ext cx="300037" cy="155575"/>
              </a:xfrm>
              <a:prstGeom prst="rect">
                <a:avLst/>
              </a:prstGeom>
              <a:solidFill>
                <a:srgbClr val="9CD9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4" name="Freeform 283"/>
              <p:cNvSpPr>
                <a:spLocks noEditPoints="1"/>
              </p:cNvSpPr>
              <p:nvPr/>
            </p:nvSpPr>
            <p:spPr bwMode="auto">
              <a:xfrm>
                <a:off x="7856538" y="4987925"/>
                <a:ext cx="300037" cy="155575"/>
              </a:xfrm>
              <a:custGeom>
                <a:avLst/>
                <a:gdLst>
                  <a:gd name="T0" fmla="*/ 186 w 189"/>
                  <a:gd name="T1" fmla="*/ 5 h 98"/>
                  <a:gd name="T2" fmla="*/ 186 w 189"/>
                  <a:gd name="T3" fmla="*/ 93 h 98"/>
                  <a:gd name="T4" fmla="*/ 4 w 189"/>
                  <a:gd name="T5" fmla="*/ 93 h 98"/>
                  <a:gd name="T6" fmla="*/ 4 w 189"/>
                  <a:gd name="T7" fmla="*/ 5 h 98"/>
                  <a:gd name="T8" fmla="*/ 186 w 189"/>
                  <a:gd name="T9" fmla="*/ 5 h 98"/>
                  <a:gd name="T10" fmla="*/ 189 w 189"/>
                  <a:gd name="T11" fmla="*/ 0 h 98"/>
                  <a:gd name="T12" fmla="*/ 0 w 189"/>
                  <a:gd name="T13" fmla="*/ 0 h 98"/>
                  <a:gd name="T14" fmla="*/ 0 w 189"/>
                  <a:gd name="T15" fmla="*/ 98 h 98"/>
                  <a:gd name="T16" fmla="*/ 189 w 189"/>
                  <a:gd name="T17" fmla="*/ 98 h 98"/>
                  <a:gd name="T18" fmla="*/ 189 w 189"/>
                  <a:gd name="T19" fmla="*/ 0 h 98"/>
                  <a:gd name="T20" fmla="*/ 189 w 189"/>
                  <a:gd name="T2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98">
                    <a:moveTo>
                      <a:pt x="186" y="5"/>
                    </a:moveTo>
                    <a:lnTo>
                      <a:pt x="186" y="93"/>
                    </a:lnTo>
                    <a:lnTo>
                      <a:pt x="4" y="93"/>
                    </a:lnTo>
                    <a:lnTo>
                      <a:pt x="4" y="5"/>
                    </a:lnTo>
                    <a:lnTo>
                      <a:pt x="186" y="5"/>
                    </a:lnTo>
                    <a:close/>
                    <a:moveTo>
                      <a:pt x="189" y="0"/>
                    </a:moveTo>
                    <a:lnTo>
                      <a:pt x="0" y="0"/>
                    </a:lnTo>
                    <a:lnTo>
                      <a:pt x="0" y="98"/>
                    </a:lnTo>
                    <a:lnTo>
                      <a:pt x="189" y="98"/>
                    </a:lnTo>
                    <a:lnTo>
                      <a:pt x="189" y="0"/>
                    </a:lnTo>
                    <a:lnTo>
                      <a:pt x="189" y="0"/>
                    </a:lnTo>
                    <a:close/>
                  </a:path>
                </a:pathLst>
              </a:custGeom>
              <a:solidFill>
                <a:srgbClr val="6DC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5" name="Freeform 284"/>
              <p:cNvSpPr>
                <a:spLocks noEditPoints="1"/>
              </p:cNvSpPr>
              <p:nvPr/>
            </p:nvSpPr>
            <p:spPr bwMode="auto">
              <a:xfrm>
                <a:off x="7856538" y="4987925"/>
                <a:ext cx="300037" cy="155575"/>
              </a:xfrm>
              <a:custGeom>
                <a:avLst/>
                <a:gdLst>
                  <a:gd name="T0" fmla="*/ 186 w 189"/>
                  <a:gd name="T1" fmla="*/ 5 h 98"/>
                  <a:gd name="T2" fmla="*/ 186 w 189"/>
                  <a:gd name="T3" fmla="*/ 93 h 98"/>
                  <a:gd name="T4" fmla="*/ 4 w 189"/>
                  <a:gd name="T5" fmla="*/ 93 h 98"/>
                  <a:gd name="T6" fmla="*/ 4 w 189"/>
                  <a:gd name="T7" fmla="*/ 5 h 98"/>
                  <a:gd name="T8" fmla="*/ 186 w 189"/>
                  <a:gd name="T9" fmla="*/ 5 h 98"/>
                  <a:gd name="T10" fmla="*/ 189 w 189"/>
                  <a:gd name="T11" fmla="*/ 0 h 98"/>
                  <a:gd name="T12" fmla="*/ 0 w 189"/>
                  <a:gd name="T13" fmla="*/ 0 h 98"/>
                  <a:gd name="T14" fmla="*/ 0 w 189"/>
                  <a:gd name="T15" fmla="*/ 98 h 98"/>
                  <a:gd name="T16" fmla="*/ 189 w 189"/>
                  <a:gd name="T17" fmla="*/ 98 h 98"/>
                  <a:gd name="T18" fmla="*/ 189 w 189"/>
                  <a:gd name="T19" fmla="*/ 0 h 98"/>
                  <a:gd name="T20" fmla="*/ 189 w 189"/>
                  <a:gd name="T2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98">
                    <a:moveTo>
                      <a:pt x="186" y="5"/>
                    </a:moveTo>
                    <a:lnTo>
                      <a:pt x="186" y="93"/>
                    </a:lnTo>
                    <a:lnTo>
                      <a:pt x="4" y="93"/>
                    </a:lnTo>
                    <a:lnTo>
                      <a:pt x="4" y="5"/>
                    </a:lnTo>
                    <a:lnTo>
                      <a:pt x="186" y="5"/>
                    </a:lnTo>
                    <a:moveTo>
                      <a:pt x="189" y="0"/>
                    </a:moveTo>
                    <a:lnTo>
                      <a:pt x="0" y="0"/>
                    </a:lnTo>
                    <a:lnTo>
                      <a:pt x="0" y="98"/>
                    </a:lnTo>
                    <a:lnTo>
                      <a:pt x="189" y="98"/>
                    </a:lnTo>
                    <a:lnTo>
                      <a:pt x="189" y="0"/>
                    </a:lnTo>
                    <a:lnTo>
                      <a:pt x="18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6" name="Line 10"/>
              <p:cNvSpPr>
                <a:spLocks noChangeShapeType="1"/>
              </p:cNvSpPr>
              <p:nvPr/>
            </p:nvSpPr>
            <p:spPr bwMode="auto">
              <a:xfrm flipV="1">
                <a:off x="7913688"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7" name="Line 11"/>
              <p:cNvSpPr>
                <a:spLocks noChangeShapeType="1"/>
              </p:cNvSpPr>
              <p:nvPr/>
            </p:nvSpPr>
            <p:spPr bwMode="auto">
              <a:xfrm flipV="1">
                <a:off x="7975600"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8" name="Line 12"/>
              <p:cNvSpPr>
                <a:spLocks noChangeShapeType="1"/>
              </p:cNvSpPr>
              <p:nvPr/>
            </p:nvSpPr>
            <p:spPr bwMode="auto">
              <a:xfrm flipV="1">
                <a:off x="8037513"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9" name="Line 13"/>
              <p:cNvSpPr>
                <a:spLocks noChangeShapeType="1"/>
              </p:cNvSpPr>
              <p:nvPr/>
            </p:nvSpPr>
            <p:spPr bwMode="auto">
              <a:xfrm flipV="1">
                <a:off x="8099425" y="4987925"/>
                <a:ext cx="0" cy="155575"/>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0" name="Line 14"/>
              <p:cNvSpPr>
                <a:spLocks noChangeShapeType="1"/>
              </p:cNvSpPr>
              <p:nvPr/>
            </p:nvSpPr>
            <p:spPr bwMode="auto">
              <a:xfrm>
                <a:off x="7856538" y="5038725"/>
                <a:ext cx="295275" cy="0"/>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1" name="Line 15"/>
              <p:cNvSpPr>
                <a:spLocks noChangeShapeType="1"/>
              </p:cNvSpPr>
              <p:nvPr/>
            </p:nvSpPr>
            <p:spPr bwMode="auto">
              <a:xfrm>
                <a:off x="7856538" y="5092700"/>
                <a:ext cx="295275" cy="0"/>
              </a:xfrm>
              <a:prstGeom prst="line">
                <a:avLst/>
              </a:prstGeom>
              <a:noFill/>
              <a:ln w="9525" cap="flat">
                <a:solidFill>
                  <a:srgbClr val="6DC2E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2" name="Rectangle 291"/>
              <p:cNvSpPr>
                <a:spLocks noChangeArrowheads="1"/>
              </p:cNvSpPr>
              <p:nvPr/>
            </p:nvSpPr>
            <p:spPr bwMode="auto">
              <a:xfrm>
                <a:off x="7181850" y="5616575"/>
                <a:ext cx="354012" cy="576263"/>
              </a:xfrm>
              <a:prstGeom prst="rect">
                <a:avLst/>
              </a:prstGeom>
              <a:solidFill>
                <a:srgbClr val="309C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3" name="Rectangle 292"/>
              <p:cNvSpPr>
                <a:spLocks noChangeArrowheads="1"/>
              </p:cNvSpPr>
              <p:nvPr/>
            </p:nvSpPr>
            <p:spPr bwMode="auto">
              <a:xfrm>
                <a:off x="7281863" y="5545138"/>
                <a:ext cx="144462" cy="147638"/>
              </a:xfrm>
              <a:prstGeom prst="rect">
                <a:avLst/>
              </a:prstGeom>
              <a:solidFill>
                <a:srgbClr val="309C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4" name="Rectangle 293"/>
              <p:cNvSpPr>
                <a:spLocks noChangeArrowheads="1"/>
              </p:cNvSpPr>
              <p:nvPr/>
            </p:nvSpPr>
            <p:spPr bwMode="auto">
              <a:xfrm>
                <a:off x="7216775" y="5016500"/>
                <a:ext cx="455612" cy="122238"/>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5" name="Rectangle 294"/>
              <p:cNvSpPr>
                <a:spLocks noChangeArrowheads="1"/>
              </p:cNvSpPr>
              <p:nvPr/>
            </p:nvSpPr>
            <p:spPr bwMode="auto">
              <a:xfrm>
                <a:off x="7069138" y="5138738"/>
                <a:ext cx="1249362" cy="1249363"/>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6" name="Rectangle 295"/>
              <p:cNvSpPr>
                <a:spLocks noChangeArrowheads="1"/>
              </p:cNvSpPr>
              <p:nvPr/>
            </p:nvSpPr>
            <p:spPr bwMode="auto">
              <a:xfrm>
                <a:off x="7069138" y="5183188"/>
                <a:ext cx="1249362" cy="254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7" name="Rectangle 296"/>
              <p:cNvSpPr>
                <a:spLocks noChangeArrowheads="1"/>
              </p:cNvSpPr>
              <p:nvPr/>
            </p:nvSpPr>
            <p:spPr bwMode="auto">
              <a:xfrm>
                <a:off x="7138988" y="5254625"/>
                <a:ext cx="88900"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8" name="Rectangle 297"/>
              <p:cNvSpPr>
                <a:spLocks noChangeArrowheads="1"/>
              </p:cNvSpPr>
              <p:nvPr/>
            </p:nvSpPr>
            <p:spPr bwMode="auto">
              <a:xfrm>
                <a:off x="7126288" y="5341938"/>
                <a:ext cx="115887"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99" name="Rectangle 298"/>
              <p:cNvSpPr>
                <a:spLocks noChangeArrowheads="1"/>
              </p:cNvSpPr>
              <p:nvPr/>
            </p:nvSpPr>
            <p:spPr bwMode="auto">
              <a:xfrm>
                <a:off x="7343775" y="5254625"/>
                <a:ext cx="87312" cy="182563"/>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0" name="Rectangle 299"/>
              <p:cNvSpPr>
                <a:spLocks noChangeArrowheads="1"/>
              </p:cNvSpPr>
              <p:nvPr/>
            </p:nvSpPr>
            <p:spPr bwMode="auto">
              <a:xfrm>
                <a:off x="7329488"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1" name="Rectangle 300"/>
              <p:cNvSpPr>
                <a:spLocks noChangeArrowheads="1"/>
              </p:cNvSpPr>
              <p:nvPr/>
            </p:nvSpPr>
            <p:spPr bwMode="auto">
              <a:xfrm>
                <a:off x="7546975" y="5254625"/>
                <a:ext cx="88900"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2" name="Rectangle 301"/>
              <p:cNvSpPr>
                <a:spLocks noChangeArrowheads="1"/>
              </p:cNvSpPr>
              <p:nvPr/>
            </p:nvSpPr>
            <p:spPr bwMode="auto">
              <a:xfrm>
                <a:off x="7534275"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3" name="Rectangle 302"/>
              <p:cNvSpPr>
                <a:spLocks noChangeArrowheads="1"/>
              </p:cNvSpPr>
              <p:nvPr/>
            </p:nvSpPr>
            <p:spPr bwMode="auto">
              <a:xfrm>
                <a:off x="7751763" y="5254625"/>
                <a:ext cx="87312"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4" name="Rectangle 303"/>
              <p:cNvSpPr>
                <a:spLocks noChangeArrowheads="1"/>
              </p:cNvSpPr>
              <p:nvPr/>
            </p:nvSpPr>
            <p:spPr bwMode="auto">
              <a:xfrm>
                <a:off x="7737475"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5" name="Rectangle 304"/>
              <p:cNvSpPr>
                <a:spLocks noChangeArrowheads="1"/>
              </p:cNvSpPr>
              <p:nvPr/>
            </p:nvSpPr>
            <p:spPr bwMode="auto">
              <a:xfrm>
                <a:off x="7954963" y="5254625"/>
                <a:ext cx="88900" cy="182563"/>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6" name="Rectangle 305"/>
              <p:cNvSpPr>
                <a:spLocks noChangeArrowheads="1"/>
              </p:cNvSpPr>
              <p:nvPr/>
            </p:nvSpPr>
            <p:spPr bwMode="auto">
              <a:xfrm>
                <a:off x="7940675" y="5341938"/>
                <a:ext cx="114300"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7" name="Rectangle 306"/>
              <p:cNvSpPr>
                <a:spLocks noChangeArrowheads="1"/>
              </p:cNvSpPr>
              <p:nvPr/>
            </p:nvSpPr>
            <p:spPr bwMode="auto">
              <a:xfrm>
                <a:off x="8159750" y="5254625"/>
                <a:ext cx="87312" cy="182563"/>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8" name="Rectangle 307"/>
              <p:cNvSpPr>
                <a:spLocks noChangeArrowheads="1"/>
              </p:cNvSpPr>
              <p:nvPr/>
            </p:nvSpPr>
            <p:spPr bwMode="auto">
              <a:xfrm>
                <a:off x="8145463" y="5341938"/>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09" name="Rectangle 308"/>
              <p:cNvSpPr>
                <a:spLocks noChangeArrowheads="1"/>
              </p:cNvSpPr>
              <p:nvPr/>
            </p:nvSpPr>
            <p:spPr bwMode="auto">
              <a:xfrm>
                <a:off x="7138988" y="5494338"/>
                <a:ext cx="88900"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0" name="Rectangle 309"/>
              <p:cNvSpPr>
                <a:spLocks noChangeArrowheads="1"/>
              </p:cNvSpPr>
              <p:nvPr/>
            </p:nvSpPr>
            <p:spPr bwMode="auto">
              <a:xfrm>
                <a:off x="7126288" y="5584825"/>
                <a:ext cx="115887"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1" name="Rectangle 310"/>
              <p:cNvSpPr>
                <a:spLocks noChangeArrowheads="1"/>
              </p:cNvSpPr>
              <p:nvPr/>
            </p:nvSpPr>
            <p:spPr bwMode="auto">
              <a:xfrm>
                <a:off x="7343775" y="5494338"/>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2" name="Rectangle 311"/>
              <p:cNvSpPr>
                <a:spLocks noChangeArrowheads="1"/>
              </p:cNvSpPr>
              <p:nvPr/>
            </p:nvSpPr>
            <p:spPr bwMode="auto">
              <a:xfrm>
                <a:off x="7329488"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3" name="Rectangle 312"/>
              <p:cNvSpPr>
                <a:spLocks noChangeArrowheads="1"/>
              </p:cNvSpPr>
              <p:nvPr/>
            </p:nvSpPr>
            <p:spPr bwMode="auto">
              <a:xfrm>
                <a:off x="7546975" y="5494338"/>
                <a:ext cx="88900"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4" name="Rectangle 313"/>
              <p:cNvSpPr>
                <a:spLocks noChangeArrowheads="1"/>
              </p:cNvSpPr>
              <p:nvPr/>
            </p:nvSpPr>
            <p:spPr bwMode="auto">
              <a:xfrm>
                <a:off x="7534275"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5" name="Rectangle 314"/>
              <p:cNvSpPr>
                <a:spLocks noChangeArrowheads="1"/>
              </p:cNvSpPr>
              <p:nvPr/>
            </p:nvSpPr>
            <p:spPr bwMode="auto">
              <a:xfrm>
                <a:off x="7751763" y="5494338"/>
                <a:ext cx="87312"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6" name="Rectangle 315"/>
              <p:cNvSpPr>
                <a:spLocks noChangeArrowheads="1"/>
              </p:cNvSpPr>
              <p:nvPr/>
            </p:nvSpPr>
            <p:spPr bwMode="auto">
              <a:xfrm>
                <a:off x="7737475"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7" name="Rectangle 316"/>
              <p:cNvSpPr>
                <a:spLocks noChangeArrowheads="1"/>
              </p:cNvSpPr>
              <p:nvPr/>
            </p:nvSpPr>
            <p:spPr bwMode="auto">
              <a:xfrm>
                <a:off x="7954963" y="5494338"/>
                <a:ext cx="88900"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8" name="Rectangle 317"/>
              <p:cNvSpPr>
                <a:spLocks noChangeArrowheads="1"/>
              </p:cNvSpPr>
              <p:nvPr/>
            </p:nvSpPr>
            <p:spPr bwMode="auto">
              <a:xfrm>
                <a:off x="7940675" y="5584825"/>
                <a:ext cx="114300"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19" name="Rectangle 318"/>
              <p:cNvSpPr>
                <a:spLocks noChangeArrowheads="1"/>
              </p:cNvSpPr>
              <p:nvPr/>
            </p:nvSpPr>
            <p:spPr bwMode="auto">
              <a:xfrm>
                <a:off x="8159750" y="5494338"/>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0" name="Rectangle 319"/>
              <p:cNvSpPr>
                <a:spLocks noChangeArrowheads="1"/>
              </p:cNvSpPr>
              <p:nvPr/>
            </p:nvSpPr>
            <p:spPr bwMode="auto">
              <a:xfrm>
                <a:off x="8145463" y="5584825"/>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1" name="Rectangle 320"/>
              <p:cNvSpPr>
                <a:spLocks noChangeArrowheads="1"/>
              </p:cNvSpPr>
              <p:nvPr/>
            </p:nvSpPr>
            <p:spPr bwMode="auto">
              <a:xfrm>
                <a:off x="7138988" y="5737225"/>
                <a:ext cx="88900"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2" name="Rectangle 321"/>
              <p:cNvSpPr>
                <a:spLocks noChangeArrowheads="1"/>
              </p:cNvSpPr>
              <p:nvPr/>
            </p:nvSpPr>
            <p:spPr bwMode="auto">
              <a:xfrm>
                <a:off x="7126288" y="5827713"/>
                <a:ext cx="115887"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3" name="Rectangle 322"/>
              <p:cNvSpPr>
                <a:spLocks noChangeArrowheads="1"/>
              </p:cNvSpPr>
              <p:nvPr/>
            </p:nvSpPr>
            <p:spPr bwMode="auto">
              <a:xfrm>
                <a:off x="7343775" y="5737225"/>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4" name="Rectangle 323"/>
              <p:cNvSpPr>
                <a:spLocks noChangeArrowheads="1"/>
              </p:cNvSpPr>
              <p:nvPr/>
            </p:nvSpPr>
            <p:spPr bwMode="auto">
              <a:xfrm>
                <a:off x="7329488"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5" name="Rectangle 324"/>
              <p:cNvSpPr>
                <a:spLocks noChangeArrowheads="1"/>
              </p:cNvSpPr>
              <p:nvPr/>
            </p:nvSpPr>
            <p:spPr bwMode="auto">
              <a:xfrm>
                <a:off x="7546975" y="5737225"/>
                <a:ext cx="88900"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6" name="Rectangle 325"/>
              <p:cNvSpPr>
                <a:spLocks noChangeArrowheads="1"/>
              </p:cNvSpPr>
              <p:nvPr/>
            </p:nvSpPr>
            <p:spPr bwMode="auto">
              <a:xfrm>
                <a:off x="7534275"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7" name="Rectangle 326"/>
              <p:cNvSpPr>
                <a:spLocks noChangeArrowheads="1"/>
              </p:cNvSpPr>
              <p:nvPr/>
            </p:nvSpPr>
            <p:spPr bwMode="auto">
              <a:xfrm>
                <a:off x="7751763" y="5737225"/>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8" name="Rectangle 327"/>
              <p:cNvSpPr>
                <a:spLocks noChangeArrowheads="1"/>
              </p:cNvSpPr>
              <p:nvPr/>
            </p:nvSpPr>
            <p:spPr bwMode="auto">
              <a:xfrm>
                <a:off x="7737475"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29" name="Rectangle 328"/>
              <p:cNvSpPr>
                <a:spLocks noChangeArrowheads="1"/>
              </p:cNvSpPr>
              <p:nvPr/>
            </p:nvSpPr>
            <p:spPr bwMode="auto">
              <a:xfrm>
                <a:off x="7954963" y="5737225"/>
                <a:ext cx="88900" cy="1873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30" name="Rectangle 329"/>
              <p:cNvSpPr>
                <a:spLocks noChangeArrowheads="1"/>
              </p:cNvSpPr>
              <p:nvPr/>
            </p:nvSpPr>
            <p:spPr bwMode="auto">
              <a:xfrm>
                <a:off x="7940675" y="5827713"/>
                <a:ext cx="114300"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31" name="Rectangle 330"/>
              <p:cNvSpPr>
                <a:spLocks noChangeArrowheads="1"/>
              </p:cNvSpPr>
              <p:nvPr/>
            </p:nvSpPr>
            <p:spPr bwMode="auto">
              <a:xfrm>
                <a:off x="8159750" y="5737225"/>
                <a:ext cx="87312" cy="1873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32" name="Rectangle 331"/>
              <p:cNvSpPr>
                <a:spLocks noChangeArrowheads="1"/>
              </p:cNvSpPr>
              <p:nvPr/>
            </p:nvSpPr>
            <p:spPr bwMode="auto">
              <a:xfrm>
                <a:off x="8145463" y="5827713"/>
                <a:ext cx="112712" cy="63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33" name="Rectangle 332"/>
              <p:cNvSpPr>
                <a:spLocks noChangeArrowheads="1"/>
              </p:cNvSpPr>
              <p:nvPr/>
            </p:nvSpPr>
            <p:spPr bwMode="auto">
              <a:xfrm>
                <a:off x="7138988" y="5980113"/>
                <a:ext cx="88900" cy="18415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34" name="Rectangle 333"/>
              <p:cNvSpPr>
                <a:spLocks noChangeArrowheads="1"/>
              </p:cNvSpPr>
              <p:nvPr/>
            </p:nvSpPr>
            <p:spPr bwMode="auto">
              <a:xfrm>
                <a:off x="7126288" y="6069013"/>
                <a:ext cx="115887"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35" name="Rectangle 334"/>
              <p:cNvSpPr>
                <a:spLocks noChangeArrowheads="1"/>
              </p:cNvSpPr>
              <p:nvPr/>
            </p:nvSpPr>
            <p:spPr bwMode="auto">
              <a:xfrm>
                <a:off x="7343775" y="5980113"/>
                <a:ext cx="87312" cy="184150"/>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36" name="Rectangle 335"/>
              <p:cNvSpPr>
                <a:spLocks noChangeArrowheads="1"/>
              </p:cNvSpPr>
              <p:nvPr/>
            </p:nvSpPr>
            <p:spPr bwMode="auto">
              <a:xfrm>
                <a:off x="7329488" y="6069013"/>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37" name="Rectangle 336"/>
              <p:cNvSpPr>
                <a:spLocks noChangeArrowheads="1"/>
              </p:cNvSpPr>
              <p:nvPr/>
            </p:nvSpPr>
            <p:spPr bwMode="auto">
              <a:xfrm>
                <a:off x="7343775" y="6311900"/>
                <a:ext cx="87312" cy="762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38" name="Rectangle 337"/>
              <p:cNvSpPr>
                <a:spLocks noChangeArrowheads="1"/>
              </p:cNvSpPr>
              <p:nvPr/>
            </p:nvSpPr>
            <p:spPr bwMode="auto">
              <a:xfrm>
                <a:off x="7138988" y="6311900"/>
                <a:ext cx="88900" cy="7620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39" name="Rectangle 338"/>
              <p:cNvSpPr>
                <a:spLocks noChangeArrowheads="1"/>
              </p:cNvSpPr>
              <p:nvPr/>
            </p:nvSpPr>
            <p:spPr bwMode="auto">
              <a:xfrm>
                <a:off x="8156575" y="6315075"/>
                <a:ext cx="87312" cy="73025"/>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40" name="Rectangle 339"/>
              <p:cNvSpPr>
                <a:spLocks noChangeArrowheads="1"/>
              </p:cNvSpPr>
              <p:nvPr/>
            </p:nvSpPr>
            <p:spPr bwMode="auto">
              <a:xfrm>
                <a:off x="7953375" y="6315075"/>
                <a:ext cx="87312" cy="730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41" name="Rectangle 340"/>
              <p:cNvSpPr>
                <a:spLocks noChangeArrowheads="1"/>
              </p:cNvSpPr>
              <p:nvPr/>
            </p:nvSpPr>
            <p:spPr bwMode="auto">
              <a:xfrm>
                <a:off x="7954963" y="5980113"/>
                <a:ext cx="88900" cy="18415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42" name="Rectangle 341"/>
              <p:cNvSpPr>
                <a:spLocks noChangeArrowheads="1"/>
              </p:cNvSpPr>
              <p:nvPr/>
            </p:nvSpPr>
            <p:spPr bwMode="auto">
              <a:xfrm>
                <a:off x="7940675" y="6069013"/>
                <a:ext cx="114300"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43" name="Rectangle 342"/>
              <p:cNvSpPr>
                <a:spLocks noChangeArrowheads="1"/>
              </p:cNvSpPr>
              <p:nvPr/>
            </p:nvSpPr>
            <p:spPr bwMode="auto">
              <a:xfrm>
                <a:off x="8159750" y="5980113"/>
                <a:ext cx="87312" cy="184150"/>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44" name="Rectangle 343"/>
              <p:cNvSpPr>
                <a:spLocks noChangeArrowheads="1"/>
              </p:cNvSpPr>
              <p:nvPr/>
            </p:nvSpPr>
            <p:spPr bwMode="auto">
              <a:xfrm>
                <a:off x="8145463" y="6069013"/>
                <a:ext cx="112712" cy="7938"/>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45" name="Rectangle 344"/>
              <p:cNvSpPr>
                <a:spLocks noChangeArrowheads="1"/>
              </p:cNvSpPr>
              <p:nvPr/>
            </p:nvSpPr>
            <p:spPr bwMode="auto">
              <a:xfrm>
                <a:off x="7589838" y="5972175"/>
                <a:ext cx="204787" cy="288925"/>
              </a:xfrm>
              <a:prstGeom prst="rect">
                <a:avLst/>
              </a:prstGeom>
              <a:solidFill>
                <a:srgbClr val="FFF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46" name="Rectangle 345"/>
              <p:cNvSpPr>
                <a:spLocks noChangeArrowheads="1"/>
              </p:cNvSpPr>
              <p:nvPr/>
            </p:nvSpPr>
            <p:spPr bwMode="auto">
              <a:xfrm>
                <a:off x="7546975" y="6280150"/>
                <a:ext cx="292100" cy="25400"/>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47" name="Rectangle 346"/>
              <p:cNvSpPr>
                <a:spLocks noChangeArrowheads="1"/>
              </p:cNvSpPr>
              <p:nvPr/>
            </p:nvSpPr>
            <p:spPr bwMode="auto">
              <a:xfrm>
                <a:off x="7521575" y="6319838"/>
                <a:ext cx="342900" cy="22225"/>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48" name="Rectangle 347"/>
              <p:cNvSpPr>
                <a:spLocks noChangeArrowheads="1"/>
              </p:cNvSpPr>
              <p:nvPr/>
            </p:nvSpPr>
            <p:spPr bwMode="auto">
              <a:xfrm>
                <a:off x="7494588" y="6362700"/>
                <a:ext cx="398462" cy="25400"/>
              </a:xfrm>
              <a:prstGeom prst="rect">
                <a:avLst/>
              </a:prstGeom>
              <a:solidFill>
                <a:srgbClr val="0077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49" name="Line 73"/>
              <p:cNvSpPr>
                <a:spLocks noChangeShapeType="1"/>
              </p:cNvSpPr>
              <p:nvPr/>
            </p:nvSpPr>
            <p:spPr bwMode="auto">
              <a:xfrm flipV="1">
                <a:off x="7315200" y="4852988"/>
                <a:ext cx="0" cy="163513"/>
              </a:xfrm>
              <a:prstGeom prst="line">
                <a:avLst/>
              </a:prstGeom>
              <a:noFill/>
              <a:ln w="14288" cap="flat">
                <a:solidFill>
                  <a:srgbClr val="33333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350" name="Line 74"/>
              <p:cNvSpPr>
                <a:spLocks noChangeShapeType="1"/>
              </p:cNvSpPr>
              <p:nvPr/>
            </p:nvSpPr>
            <p:spPr bwMode="auto">
              <a:xfrm flipV="1">
                <a:off x="7397750" y="4756150"/>
                <a:ext cx="0" cy="260350"/>
              </a:xfrm>
              <a:prstGeom prst="line">
                <a:avLst/>
              </a:prstGeom>
              <a:noFill/>
              <a:ln w="14288" cap="flat">
                <a:solidFill>
                  <a:srgbClr val="33333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145" name="Group 144"/>
            <p:cNvGrpSpPr/>
            <p:nvPr/>
          </p:nvGrpSpPr>
          <p:grpSpPr>
            <a:xfrm>
              <a:off x="9350928" y="5928210"/>
              <a:ext cx="2336757" cy="792337"/>
              <a:chOff x="6673310" y="5728258"/>
              <a:chExt cx="1467878" cy="497721"/>
            </a:xfrm>
          </p:grpSpPr>
          <p:sp>
            <p:nvSpPr>
              <p:cNvPr id="260" name="Rectangle 259"/>
              <p:cNvSpPr>
                <a:spLocks noChangeArrowheads="1"/>
              </p:cNvSpPr>
              <p:nvPr/>
            </p:nvSpPr>
            <p:spPr bwMode="auto">
              <a:xfrm>
                <a:off x="6901402" y="5794933"/>
                <a:ext cx="347663" cy="430213"/>
              </a:xfrm>
              <a:prstGeom prst="rect">
                <a:avLst/>
              </a:prstGeom>
              <a:solidFill>
                <a:srgbClr val="9B4F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1" name="Rectangle 260"/>
              <p:cNvSpPr>
                <a:spLocks noChangeArrowheads="1"/>
              </p:cNvSpPr>
              <p:nvPr/>
            </p:nvSpPr>
            <p:spPr bwMode="auto">
              <a:xfrm>
                <a:off x="6883939" y="5780645"/>
                <a:ext cx="382588" cy="1428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2" name="Rectangle 261"/>
              <p:cNvSpPr>
                <a:spLocks noChangeArrowheads="1"/>
              </p:cNvSpPr>
              <p:nvPr/>
            </p:nvSpPr>
            <p:spPr bwMode="auto">
              <a:xfrm>
                <a:off x="7093490" y="6139420"/>
                <a:ext cx="44450" cy="85725"/>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3" name="Rectangle 262"/>
              <p:cNvSpPr>
                <a:spLocks noChangeArrowheads="1"/>
              </p:cNvSpPr>
              <p:nvPr/>
            </p:nvSpPr>
            <p:spPr bwMode="auto">
              <a:xfrm>
                <a:off x="7015703" y="6139420"/>
                <a:ext cx="44450" cy="85725"/>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4" name="Rectangle 263"/>
              <p:cNvSpPr>
                <a:spLocks noChangeArrowheads="1"/>
              </p:cNvSpPr>
              <p:nvPr/>
            </p:nvSpPr>
            <p:spPr bwMode="auto">
              <a:xfrm>
                <a:off x="6934740" y="5833033"/>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5" name="Rectangle 264"/>
              <p:cNvSpPr>
                <a:spLocks noChangeArrowheads="1"/>
              </p:cNvSpPr>
              <p:nvPr/>
            </p:nvSpPr>
            <p:spPr bwMode="auto">
              <a:xfrm>
                <a:off x="6934740" y="5910820"/>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6" name="Rectangle 265"/>
              <p:cNvSpPr>
                <a:spLocks noChangeArrowheads="1"/>
              </p:cNvSpPr>
              <p:nvPr/>
            </p:nvSpPr>
            <p:spPr bwMode="auto">
              <a:xfrm>
                <a:off x="6934740" y="5988608"/>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7" name="Rectangle 266"/>
              <p:cNvSpPr>
                <a:spLocks noChangeArrowheads="1"/>
              </p:cNvSpPr>
              <p:nvPr/>
            </p:nvSpPr>
            <p:spPr bwMode="auto">
              <a:xfrm>
                <a:off x="6934740" y="6066395"/>
                <a:ext cx="280988" cy="46038"/>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8" name="Rectangle 267"/>
              <p:cNvSpPr>
                <a:spLocks noChangeArrowheads="1"/>
              </p:cNvSpPr>
              <p:nvPr/>
            </p:nvSpPr>
            <p:spPr bwMode="auto">
              <a:xfrm>
                <a:off x="6960139" y="5728258"/>
                <a:ext cx="133350" cy="52388"/>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69" name="Rectangle 268"/>
              <p:cNvSpPr>
                <a:spLocks noChangeArrowheads="1"/>
              </p:cNvSpPr>
              <p:nvPr/>
            </p:nvSpPr>
            <p:spPr bwMode="auto">
              <a:xfrm>
                <a:off x="6832060" y="6156882"/>
                <a:ext cx="19050"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0" name="Oval 269"/>
              <p:cNvSpPr>
                <a:spLocks noChangeArrowheads="1"/>
              </p:cNvSpPr>
              <p:nvPr/>
            </p:nvSpPr>
            <p:spPr bwMode="auto">
              <a:xfrm>
                <a:off x="6795548" y="6096557"/>
                <a:ext cx="92075"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1" name="Oval 270"/>
              <p:cNvSpPr>
                <a:spLocks noChangeArrowheads="1"/>
              </p:cNvSpPr>
              <p:nvPr/>
            </p:nvSpPr>
            <p:spPr bwMode="auto">
              <a:xfrm>
                <a:off x="6806660" y="6050519"/>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2" name="Rectangle 271"/>
              <p:cNvSpPr>
                <a:spLocks noChangeArrowheads="1"/>
              </p:cNvSpPr>
              <p:nvPr/>
            </p:nvSpPr>
            <p:spPr bwMode="auto">
              <a:xfrm>
                <a:off x="6709823" y="6156882"/>
                <a:ext cx="19050"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3" name="Oval 272"/>
              <p:cNvSpPr>
                <a:spLocks noChangeArrowheads="1"/>
              </p:cNvSpPr>
              <p:nvPr/>
            </p:nvSpPr>
            <p:spPr bwMode="auto">
              <a:xfrm>
                <a:off x="6673310" y="6096557"/>
                <a:ext cx="92075"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4" name="Oval 273"/>
              <p:cNvSpPr>
                <a:spLocks noChangeArrowheads="1"/>
              </p:cNvSpPr>
              <p:nvPr/>
            </p:nvSpPr>
            <p:spPr bwMode="auto">
              <a:xfrm>
                <a:off x="6684423" y="6050519"/>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5" name="Rectangle 274"/>
              <p:cNvSpPr>
                <a:spLocks noChangeArrowheads="1"/>
              </p:cNvSpPr>
              <p:nvPr/>
            </p:nvSpPr>
            <p:spPr bwMode="auto">
              <a:xfrm>
                <a:off x="8084037" y="6157716"/>
                <a:ext cx="20638"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6" name="Oval 275"/>
              <p:cNvSpPr>
                <a:spLocks noChangeArrowheads="1"/>
              </p:cNvSpPr>
              <p:nvPr/>
            </p:nvSpPr>
            <p:spPr bwMode="auto">
              <a:xfrm>
                <a:off x="8047525" y="6097391"/>
                <a:ext cx="93663"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7" name="Oval 276"/>
              <p:cNvSpPr>
                <a:spLocks noChangeArrowheads="1"/>
              </p:cNvSpPr>
              <p:nvPr/>
            </p:nvSpPr>
            <p:spPr bwMode="auto">
              <a:xfrm>
                <a:off x="8060225" y="6051353"/>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8" name="Rectangle 277"/>
              <p:cNvSpPr>
                <a:spLocks noChangeArrowheads="1"/>
              </p:cNvSpPr>
              <p:nvPr/>
            </p:nvSpPr>
            <p:spPr bwMode="auto">
              <a:xfrm>
                <a:off x="7961800" y="6157716"/>
                <a:ext cx="20638" cy="68263"/>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79" name="Oval 278"/>
              <p:cNvSpPr>
                <a:spLocks noChangeArrowheads="1"/>
              </p:cNvSpPr>
              <p:nvPr/>
            </p:nvSpPr>
            <p:spPr bwMode="auto">
              <a:xfrm>
                <a:off x="7926875" y="6097391"/>
                <a:ext cx="90488" cy="920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80" name="Oval 279"/>
              <p:cNvSpPr>
                <a:spLocks noChangeArrowheads="1"/>
              </p:cNvSpPr>
              <p:nvPr/>
            </p:nvSpPr>
            <p:spPr bwMode="auto">
              <a:xfrm>
                <a:off x="7937987" y="6051353"/>
                <a:ext cx="66675" cy="66675"/>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146" name="Group 145"/>
            <p:cNvGrpSpPr/>
            <p:nvPr/>
          </p:nvGrpSpPr>
          <p:grpSpPr>
            <a:xfrm>
              <a:off x="8894112" y="6014401"/>
              <a:ext cx="353025" cy="706049"/>
              <a:chOff x="8352091" y="5426472"/>
              <a:chExt cx="477838" cy="955675"/>
            </a:xfrm>
          </p:grpSpPr>
          <p:sp>
            <p:nvSpPr>
              <p:cNvPr id="227" name="Rectangle 226"/>
              <p:cNvSpPr>
                <a:spLocks noChangeArrowheads="1"/>
              </p:cNvSpPr>
              <p:nvPr/>
            </p:nvSpPr>
            <p:spPr bwMode="auto">
              <a:xfrm>
                <a:off x="8352091" y="5426472"/>
                <a:ext cx="477838" cy="955675"/>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8" name="Rectangle 227"/>
              <p:cNvSpPr>
                <a:spLocks noChangeArrowheads="1"/>
              </p:cNvSpPr>
              <p:nvPr/>
            </p:nvSpPr>
            <p:spPr bwMode="auto">
              <a:xfrm>
                <a:off x="8726741" y="5496322"/>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9" name="Rectangle 228"/>
              <p:cNvSpPr>
                <a:spLocks noChangeArrowheads="1"/>
              </p:cNvSpPr>
              <p:nvPr/>
            </p:nvSpPr>
            <p:spPr bwMode="auto">
              <a:xfrm>
                <a:off x="8623553" y="5496322"/>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0" name="Rectangle 229"/>
              <p:cNvSpPr>
                <a:spLocks noChangeArrowheads="1"/>
              </p:cNvSpPr>
              <p:nvPr/>
            </p:nvSpPr>
            <p:spPr bwMode="auto">
              <a:xfrm>
                <a:off x="8517191" y="5496322"/>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1" name="Rectangle 230"/>
              <p:cNvSpPr>
                <a:spLocks noChangeArrowheads="1"/>
              </p:cNvSpPr>
              <p:nvPr/>
            </p:nvSpPr>
            <p:spPr bwMode="auto">
              <a:xfrm>
                <a:off x="8414003" y="5496322"/>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2" name="Rectangle 231"/>
              <p:cNvSpPr>
                <a:spLocks noChangeArrowheads="1"/>
              </p:cNvSpPr>
              <p:nvPr/>
            </p:nvSpPr>
            <p:spPr bwMode="auto">
              <a:xfrm>
                <a:off x="8726741" y="5599510"/>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3" name="Rectangle 232"/>
              <p:cNvSpPr>
                <a:spLocks noChangeArrowheads="1"/>
              </p:cNvSpPr>
              <p:nvPr/>
            </p:nvSpPr>
            <p:spPr bwMode="auto">
              <a:xfrm>
                <a:off x="8623553" y="5599510"/>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4" name="Rectangle 233"/>
              <p:cNvSpPr>
                <a:spLocks noChangeArrowheads="1"/>
              </p:cNvSpPr>
              <p:nvPr/>
            </p:nvSpPr>
            <p:spPr bwMode="auto">
              <a:xfrm>
                <a:off x="8517191" y="5599510"/>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5" name="Rectangle 234"/>
              <p:cNvSpPr>
                <a:spLocks noChangeArrowheads="1"/>
              </p:cNvSpPr>
              <p:nvPr/>
            </p:nvSpPr>
            <p:spPr bwMode="auto">
              <a:xfrm>
                <a:off x="8414003" y="5599510"/>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6" name="Rectangle 235"/>
              <p:cNvSpPr>
                <a:spLocks noChangeArrowheads="1"/>
              </p:cNvSpPr>
              <p:nvPr/>
            </p:nvSpPr>
            <p:spPr bwMode="auto">
              <a:xfrm>
                <a:off x="8726741" y="5702697"/>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7" name="Rectangle 236"/>
              <p:cNvSpPr>
                <a:spLocks noChangeArrowheads="1"/>
              </p:cNvSpPr>
              <p:nvPr/>
            </p:nvSpPr>
            <p:spPr bwMode="auto">
              <a:xfrm>
                <a:off x="8623553" y="5702697"/>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8" name="Rectangle 237"/>
              <p:cNvSpPr>
                <a:spLocks noChangeArrowheads="1"/>
              </p:cNvSpPr>
              <p:nvPr/>
            </p:nvSpPr>
            <p:spPr bwMode="auto">
              <a:xfrm>
                <a:off x="8517191" y="5702697"/>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39" name="Rectangle 238"/>
              <p:cNvSpPr>
                <a:spLocks noChangeArrowheads="1"/>
              </p:cNvSpPr>
              <p:nvPr/>
            </p:nvSpPr>
            <p:spPr bwMode="auto">
              <a:xfrm>
                <a:off x="8414003" y="5702697"/>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0" name="Rectangle 239"/>
              <p:cNvSpPr>
                <a:spLocks noChangeArrowheads="1"/>
              </p:cNvSpPr>
              <p:nvPr/>
            </p:nvSpPr>
            <p:spPr bwMode="auto">
              <a:xfrm>
                <a:off x="8726741" y="5805885"/>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1" name="Rectangle 240"/>
              <p:cNvSpPr>
                <a:spLocks noChangeArrowheads="1"/>
              </p:cNvSpPr>
              <p:nvPr/>
            </p:nvSpPr>
            <p:spPr bwMode="auto">
              <a:xfrm>
                <a:off x="8623553" y="5805885"/>
                <a:ext cx="38100"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2" name="Rectangle 241"/>
              <p:cNvSpPr>
                <a:spLocks noChangeArrowheads="1"/>
              </p:cNvSpPr>
              <p:nvPr/>
            </p:nvSpPr>
            <p:spPr bwMode="auto">
              <a:xfrm>
                <a:off x="8517191" y="5805885"/>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3" name="Rectangle 242"/>
              <p:cNvSpPr>
                <a:spLocks noChangeArrowheads="1"/>
              </p:cNvSpPr>
              <p:nvPr/>
            </p:nvSpPr>
            <p:spPr bwMode="auto">
              <a:xfrm>
                <a:off x="8414003" y="5805885"/>
                <a:ext cx="41275"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4" name="Rectangle 243"/>
              <p:cNvSpPr>
                <a:spLocks noChangeArrowheads="1"/>
              </p:cNvSpPr>
              <p:nvPr/>
            </p:nvSpPr>
            <p:spPr bwMode="auto">
              <a:xfrm>
                <a:off x="8726741" y="5912247"/>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5" name="Rectangle 244"/>
              <p:cNvSpPr>
                <a:spLocks noChangeArrowheads="1"/>
              </p:cNvSpPr>
              <p:nvPr/>
            </p:nvSpPr>
            <p:spPr bwMode="auto">
              <a:xfrm>
                <a:off x="8623553" y="5912247"/>
                <a:ext cx="38100"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6" name="Rectangle 245"/>
              <p:cNvSpPr>
                <a:spLocks noChangeArrowheads="1"/>
              </p:cNvSpPr>
              <p:nvPr/>
            </p:nvSpPr>
            <p:spPr bwMode="auto">
              <a:xfrm>
                <a:off x="8517191" y="5912247"/>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7" name="Rectangle 246"/>
              <p:cNvSpPr>
                <a:spLocks noChangeArrowheads="1"/>
              </p:cNvSpPr>
              <p:nvPr/>
            </p:nvSpPr>
            <p:spPr bwMode="auto">
              <a:xfrm>
                <a:off x="8414003" y="5912247"/>
                <a:ext cx="41275" cy="6826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8" name="Rectangle 247"/>
              <p:cNvSpPr>
                <a:spLocks noChangeArrowheads="1"/>
              </p:cNvSpPr>
              <p:nvPr/>
            </p:nvSpPr>
            <p:spPr bwMode="auto">
              <a:xfrm>
                <a:off x="8726741" y="6015435"/>
                <a:ext cx="38100"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49" name="Rectangle 248"/>
              <p:cNvSpPr>
                <a:spLocks noChangeArrowheads="1"/>
              </p:cNvSpPr>
              <p:nvPr/>
            </p:nvSpPr>
            <p:spPr bwMode="auto">
              <a:xfrm>
                <a:off x="8623553" y="6015435"/>
                <a:ext cx="38100"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0" name="Rectangle 249"/>
              <p:cNvSpPr>
                <a:spLocks noChangeArrowheads="1"/>
              </p:cNvSpPr>
              <p:nvPr/>
            </p:nvSpPr>
            <p:spPr bwMode="auto">
              <a:xfrm>
                <a:off x="8517191" y="6015435"/>
                <a:ext cx="41275"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1" name="Rectangle 250"/>
              <p:cNvSpPr>
                <a:spLocks noChangeArrowheads="1"/>
              </p:cNvSpPr>
              <p:nvPr/>
            </p:nvSpPr>
            <p:spPr bwMode="auto">
              <a:xfrm>
                <a:off x="8414003" y="6015435"/>
                <a:ext cx="41275" cy="69850"/>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2" name="Rectangle 251"/>
              <p:cNvSpPr>
                <a:spLocks noChangeArrowheads="1"/>
              </p:cNvSpPr>
              <p:nvPr/>
            </p:nvSpPr>
            <p:spPr bwMode="auto">
              <a:xfrm>
                <a:off x="8726741" y="6118622"/>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3" name="Rectangle 252"/>
              <p:cNvSpPr>
                <a:spLocks noChangeArrowheads="1"/>
              </p:cNvSpPr>
              <p:nvPr/>
            </p:nvSpPr>
            <p:spPr bwMode="auto">
              <a:xfrm>
                <a:off x="8623553" y="6118622"/>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4" name="Rectangle 253"/>
              <p:cNvSpPr>
                <a:spLocks noChangeArrowheads="1"/>
              </p:cNvSpPr>
              <p:nvPr/>
            </p:nvSpPr>
            <p:spPr bwMode="auto">
              <a:xfrm>
                <a:off x="8517191" y="6118622"/>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5" name="Rectangle 254"/>
              <p:cNvSpPr>
                <a:spLocks noChangeArrowheads="1"/>
              </p:cNvSpPr>
              <p:nvPr/>
            </p:nvSpPr>
            <p:spPr bwMode="auto">
              <a:xfrm>
                <a:off x="8414003" y="6118622"/>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6" name="Rectangle 255"/>
              <p:cNvSpPr>
                <a:spLocks noChangeArrowheads="1"/>
              </p:cNvSpPr>
              <p:nvPr/>
            </p:nvSpPr>
            <p:spPr bwMode="auto">
              <a:xfrm>
                <a:off x="8726741" y="6221810"/>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7" name="Rectangle 256"/>
              <p:cNvSpPr>
                <a:spLocks noChangeArrowheads="1"/>
              </p:cNvSpPr>
              <p:nvPr/>
            </p:nvSpPr>
            <p:spPr bwMode="auto">
              <a:xfrm>
                <a:off x="8623553" y="6221810"/>
                <a:ext cx="38100"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8" name="Rectangle 257"/>
              <p:cNvSpPr>
                <a:spLocks noChangeArrowheads="1"/>
              </p:cNvSpPr>
              <p:nvPr/>
            </p:nvSpPr>
            <p:spPr bwMode="auto">
              <a:xfrm>
                <a:off x="8517191" y="6221810"/>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59" name="Rectangle 258"/>
              <p:cNvSpPr>
                <a:spLocks noChangeArrowheads="1"/>
              </p:cNvSpPr>
              <p:nvPr/>
            </p:nvSpPr>
            <p:spPr bwMode="auto">
              <a:xfrm>
                <a:off x="8414003" y="6221810"/>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nvGrpSpPr>
            <p:cNvPr id="147" name="Group 146"/>
            <p:cNvGrpSpPr/>
            <p:nvPr/>
          </p:nvGrpSpPr>
          <p:grpSpPr>
            <a:xfrm>
              <a:off x="11123859" y="5730075"/>
              <a:ext cx="605566" cy="991663"/>
              <a:chOff x="7486903" y="4832747"/>
              <a:chExt cx="946151" cy="1549401"/>
            </a:xfrm>
          </p:grpSpPr>
          <p:sp>
            <p:nvSpPr>
              <p:cNvPr id="148" name="Rectangle 147"/>
              <p:cNvSpPr>
                <a:spLocks noChangeArrowheads="1"/>
              </p:cNvSpPr>
              <p:nvPr/>
            </p:nvSpPr>
            <p:spPr bwMode="auto">
              <a:xfrm>
                <a:off x="8155241" y="5634435"/>
                <a:ext cx="277813" cy="747713"/>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49" name="Rectangle 148"/>
              <p:cNvSpPr>
                <a:spLocks noChangeArrowheads="1"/>
              </p:cNvSpPr>
              <p:nvPr/>
            </p:nvSpPr>
            <p:spPr bwMode="auto">
              <a:xfrm>
                <a:off x="7486903" y="5637610"/>
                <a:ext cx="468313" cy="37465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0" name="Freeform 149"/>
              <p:cNvSpPr>
                <a:spLocks/>
              </p:cNvSpPr>
              <p:nvPr/>
            </p:nvSpPr>
            <p:spPr bwMode="auto">
              <a:xfrm>
                <a:off x="7755191" y="4954985"/>
                <a:ext cx="400050" cy="1427163"/>
              </a:xfrm>
              <a:custGeom>
                <a:avLst/>
                <a:gdLst>
                  <a:gd name="T0" fmla="*/ 0 w 252"/>
                  <a:gd name="T1" fmla="*/ 0 h 899"/>
                  <a:gd name="T2" fmla="*/ 252 w 252"/>
                  <a:gd name="T3" fmla="*/ 0 h 899"/>
                  <a:gd name="T4" fmla="*/ 252 w 252"/>
                  <a:gd name="T5" fmla="*/ 899 h 899"/>
                  <a:gd name="T6" fmla="*/ 0 w 252"/>
                  <a:gd name="T7" fmla="*/ 899 h 899"/>
                  <a:gd name="T8" fmla="*/ 0 w 252"/>
                  <a:gd name="T9" fmla="*/ 585 h 899"/>
                  <a:gd name="T10" fmla="*/ 0 w 252"/>
                  <a:gd name="T11" fmla="*/ 0 h 899"/>
                </a:gdLst>
                <a:ahLst/>
                <a:cxnLst>
                  <a:cxn ang="0">
                    <a:pos x="T0" y="T1"/>
                  </a:cxn>
                  <a:cxn ang="0">
                    <a:pos x="T2" y="T3"/>
                  </a:cxn>
                  <a:cxn ang="0">
                    <a:pos x="T4" y="T5"/>
                  </a:cxn>
                  <a:cxn ang="0">
                    <a:pos x="T6" y="T7"/>
                  </a:cxn>
                  <a:cxn ang="0">
                    <a:pos x="T8" y="T9"/>
                  </a:cxn>
                  <a:cxn ang="0">
                    <a:pos x="T10" y="T11"/>
                  </a:cxn>
                </a:cxnLst>
                <a:rect l="0" t="0" r="r" b="b"/>
                <a:pathLst>
                  <a:path w="252" h="899">
                    <a:moveTo>
                      <a:pt x="0" y="0"/>
                    </a:moveTo>
                    <a:lnTo>
                      <a:pt x="252" y="0"/>
                    </a:lnTo>
                    <a:lnTo>
                      <a:pt x="252" y="899"/>
                    </a:lnTo>
                    <a:lnTo>
                      <a:pt x="0" y="899"/>
                    </a:lnTo>
                    <a:lnTo>
                      <a:pt x="0" y="585"/>
                    </a:lnTo>
                    <a:lnTo>
                      <a:pt x="0" y="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1" name="Freeform 150"/>
              <p:cNvSpPr>
                <a:spLocks/>
              </p:cNvSpPr>
              <p:nvPr/>
            </p:nvSpPr>
            <p:spPr bwMode="auto">
              <a:xfrm>
                <a:off x="7486903" y="5643960"/>
                <a:ext cx="268288" cy="738188"/>
              </a:xfrm>
              <a:custGeom>
                <a:avLst/>
                <a:gdLst>
                  <a:gd name="T0" fmla="*/ 0 w 169"/>
                  <a:gd name="T1" fmla="*/ 232 h 465"/>
                  <a:gd name="T2" fmla="*/ 0 w 169"/>
                  <a:gd name="T3" fmla="*/ 465 h 465"/>
                  <a:gd name="T4" fmla="*/ 169 w 169"/>
                  <a:gd name="T5" fmla="*/ 465 h 465"/>
                  <a:gd name="T6" fmla="*/ 169 w 169"/>
                  <a:gd name="T7" fmla="*/ 0 h 465"/>
                  <a:gd name="T8" fmla="*/ 0 w 169"/>
                  <a:gd name="T9" fmla="*/ 232 h 465"/>
                </a:gdLst>
                <a:ahLst/>
                <a:cxnLst>
                  <a:cxn ang="0">
                    <a:pos x="T0" y="T1"/>
                  </a:cxn>
                  <a:cxn ang="0">
                    <a:pos x="T2" y="T3"/>
                  </a:cxn>
                  <a:cxn ang="0">
                    <a:pos x="T4" y="T5"/>
                  </a:cxn>
                  <a:cxn ang="0">
                    <a:pos x="T6" y="T7"/>
                  </a:cxn>
                  <a:cxn ang="0">
                    <a:pos x="T8" y="T9"/>
                  </a:cxn>
                </a:cxnLst>
                <a:rect l="0" t="0" r="r" b="b"/>
                <a:pathLst>
                  <a:path w="169" h="465">
                    <a:moveTo>
                      <a:pt x="0" y="232"/>
                    </a:moveTo>
                    <a:lnTo>
                      <a:pt x="0" y="465"/>
                    </a:lnTo>
                    <a:lnTo>
                      <a:pt x="169" y="465"/>
                    </a:lnTo>
                    <a:lnTo>
                      <a:pt x="169" y="0"/>
                    </a:lnTo>
                    <a:lnTo>
                      <a:pt x="0" y="232"/>
                    </a:ln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2" name="Rectangle 151"/>
              <p:cNvSpPr>
                <a:spLocks noChangeArrowheads="1"/>
              </p:cNvSpPr>
              <p:nvPr/>
            </p:nvSpPr>
            <p:spPr bwMode="auto">
              <a:xfrm>
                <a:off x="7805991"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3" name="Rectangle 152"/>
              <p:cNvSpPr>
                <a:spLocks noChangeArrowheads="1"/>
              </p:cNvSpPr>
              <p:nvPr/>
            </p:nvSpPr>
            <p:spPr bwMode="auto">
              <a:xfrm>
                <a:off x="7893303"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4" name="Rectangle 153"/>
              <p:cNvSpPr>
                <a:spLocks noChangeArrowheads="1"/>
              </p:cNvSpPr>
              <p:nvPr/>
            </p:nvSpPr>
            <p:spPr bwMode="auto">
              <a:xfrm>
                <a:off x="7977441"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5" name="Rectangle 154"/>
              <p:cNvSpPr>
                <a:spLocks noChangeArrowheads="1"/>
              </p:cNvSpPr>
              <p:nvPr/>
            </p:nvSpPr>
            <p:spPr bwMode="auto">
              <a:xfrm>
                <a:off x="8064753" y="50327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6" name="Rectangle 155"/>
              <p:cNvSpPr>
                <a:spLocks noChangeArrowheads="1"/>
              </p:cNvSpPr>
              <p:nvPr/>
            </p:nvSpPr>
            <p:spPr bwMode="auto">
              <a:xfrm>
                <a:off x="7805991"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7" name="Rectangle 156"/>
              <p:cNvSpPr>
                <a:spLocks noChangeArrowheads="1"/>
              </p:cNvSpPr>
              <p:nvPr/>
            </p:nvSpPr>
            <p:spPr bwMode="auto">
              <a:xfrm>
                <a:off x="7893303"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8" name="Rectangle 157"/>
              <p:cNvSpPr>
                <a:spLocks noChangeArrowheads="1"/>
              </p:cNvSpPr>
              <p:nvPr/>
            </p:nvSpPr>
            <p:spPr bwMode="auto">
              <a:xfrm>
                <a:off x="7977441"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59" name="Rectangle 158"/>
              <p:cNvSpPr>
                <a:spLocks noChangeArrowheads="1"/>
              </p:cNvSpPr>
              <p:nvPr/>
            </p:nvSpPr>
            <p:spPr bwMode="auto">
              <a:xfrm>
                <a:off x="8064753" y="5145485"/>
                <a:ext cx="39688" cy="71438"/>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0" name="Rectangle 159"/>
              <p:cNvSpPr>
                <a:spLocks noChangeArrowheads="1"/>
              </p:cNvSpPr>
              <p:nvPr/>
            </p:nvSpPr>
            <p:spPr bwMode="auto">
              <a:xfrm>
                <a:off x="7805991"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1" name="Rectangle 160"/>
              <p:cNvSpPr>
                <a:spLocks noChangeArrowheads="1"/>
              </p:cNvSpPr>
              <p:nvPr/>
            </p:nvSpPr>
            <p:spPr bwMode="auto">
              <a:xfrm>
                <a:off x="7893303"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2" name="Rectangle 161"/>
              <p:cNvSpPr>
                <a:spLocks noChangeArrowheads="1"/>
              </p:cNvSpPr>
              <p:nvPr/>
            </p:nvSpPr>
            <p:spPr bwMode="auto">
              <a:xfrm>
                <a:off x="7977441"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3" name="Rectangle 162"/>
              <p:cNvSpPr>
                <a:spLocks noChangeArrowheads="1"/>
              </p:cNvSpPr>
              <p:nvPr/>
            </p:nvSpPr>
            <p:spPr bwMode="auto">
              <a:xfrm>
                <a:off x="8064753" y="525502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4" name="Rectangle 163"/>
              <p:cNvSpPr>
                <a:spLocks noChangeArrowheads="1"/>
              </p:cNvSpPr>
              <p:nvPr/>
            </p:nvSpPr>
            <p:spPr bwMode="auto">
              <a:xfrm>
                <a:off x="7805991"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5" name="Rectangle 164"/>
              <p:cNvSpPr>
                <a:spLocks noChangeArrowheads="1"/>
              </p:cNvSpPr>
              <p:nvPr/>
            </p:nvSpPr>
            <p:spPr bwMode="auto">
              <a:xfrm>
                <a:off x="7893303"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6" name="Rectangle 165"/>
              <p:cNvSpPr>
                <a:spLocks noChangeArrowheads="1"/>
              </p:cNvSpPr>
              <p:nvPr/>
            </p:nvSpPr>
            <p:spPr bwMode="auto">
              <a:xfrm>
                <a:off x="7977441"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7" name="Rectangle 166"/>
              <p:cNvSpPr>
                <a:spLocks noChangeArrowheads="1"/>
              </p:cNvSpPr>
              <p:nvPr/>
            </p:nvSpPr>
            <p:spPr bwMode="auto">
              <a:xfrm>
                <a:off x="8064753" y="536773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8" name="Rectangle 167"/>
              <p:cNvSpPr>
                <a:spLocks noChangeArrowheads="1"/>
              </p:cNvSpPr>
              <p:nvPr/>
            </p:nvSpPr>
            <p:spPr bwMode="auto">
              <a:xfrm>
                <a:off x="7805991"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69" name="Rectangle 168"/>
              <p:cNvSpPr>
                <a:spLocks noChangeArrowheads="1"/>
              </p:cNvSpPr>
              <p:nvPr/>
            </p:nvSpPr>
            <p:spPr bwMode="auto">
              <a:xfrm>
                <a:off x="7893303"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0" name="Rectangle 169"/>
              <p:cNvSpPr>
                <a:spLocks noChangeArrowheads="1"/>
              </p:cNvSpPr>
              <p:nvPr/>
            </p:nvSpPr>
            <p:spPr bwMode="auto">
              <a:xfrm>
                <a:off x="7977441"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1" name="Rectangle 170"/>
              <p:cNvSpPr>
                <a:spLocks noChangeArrowheads="1"/>
              </p:cNvSpPr>
              <p:nvPr/>
            </p:nvSpPr>
            <p:spPr bwMode="auto">
              <a:xfrm>
                <a:off x="8064753" y="54804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2" name="Rectangle 171"/>
              <p:cNvSpPr>
                <a:spLocks noChangeArrowheads="1"/>
              </p:cNvSpPr>
              <p:nvPr/>
            </p:nvSpPr>
            <p:spPr bwMode="auto">
              <a:xfrm>
                <a:off x="7805991"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3" name="Rectangle 172"/>
              <p:cNvSpPr>
                <a:spLocks noChangeArrowheads="1"/>
              </p:cNvSpPr>
              <p:nvPr/>
            </p:nvSpPr>
            <p:spPr bwMode="auto">
              <a:xfrm>
                <a:off x="7893303"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4" name="Rectangle 173"/>
              <p:cNvSpPr>
                <a:spLocks noChangeArrowheads="1"/>
              </p:cNvSpPr>
              <p:nvPr/>
            </p:nvSpPr>
            <p:spPr bwMode="auto">
              <a:xfrm>
                <a:off x="7977441"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5" name="Rectangle 174"/>
              <p:cNvSpPr>
                <a:spLocks noChangeArrowheads="1"/>
              </p:cNvSpPr>
              <p:nvPr/>
            </p:nvSpPr>
            <p:spPr bwMode="auto">
              <a:xfrm>
                <a:off x="8064753" y="55931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6" name="Rectangle 175"/>
              <p:cNvSpPr>
                <a:spLocks noChangeArrowheads="1"/>
              </p:cNvSpPr>
              <p:nvPr/>
            </p:nvSpPr>
            <p:spPr bwMode="auto">
              <a:xfrm>
                <a:off x="7805991"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7" name="Rectangle 176"/>
              <p:cNvSpPr>
                <a:spLocks noChangeArrowheads="1"/>
              </p:cNvSpPr>
              <p:nvPr/>
            </p:nvSpPr>
            <p:spPr bwMode="auto">
              <a:xfrm>
                <a:off x="7893303"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8" name="Rectangle 177"/>
              <p:cNvSpPr>
                <a:spLocks noChangeArrowheads="1"/>
              </p:cNvSpPr>
              <p:nvPr/>
            </p:nvSpPr>
            <p:spPr bwMode="auto">
              <a:xfrm>
                <a:off x="7977441"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79" name="Rectangle 178"/>
              <p:cNvSpPr>
                <a:spLocks noChangeArrowheads="1"/>
              </p:cNvSpPr>
              <p:nvPr/>
            </p:nvSpPr>
            <p:spPr bwMode="auto">
              <a:xfrm>
                <a:off x="8064753"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0" name="Rectangle 179"/>
              <p:cNvSpPr>
                <a:spLocks noChangeArrowheads="1"/>
              </p:cNvSpPr>
              <p:nvPr/>
            </p:nvSpPr>
            <p:spPr bwMode="auto">
              <a:xfrm>
                <a:off x="7805991"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1" name="Rectangle 180"/>
              <p:cNvSpPr>
                <a:spLocks noChangeArrowheads="1"/>
              </p:cNvSpPr>
              <p:nvPr/>
            </p:nvSpPr>
            <p:spPr bwMode="auto">
              <a:xfrm>
                <a:off x="7893303"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2" name="Rectangle 181"/>
              <p:cNvSpPr>
                <a:spLocks noChangeArrowheads="1"/>
              </p:cNvSpPr>
              <p:nvPr/>
            </p:nvSpPr>
            <p:spPr bwMode="auto">
              <a:xfrm>
                <a:off x="7977441"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3" name="Rectangle 182"/>
              <p:cNvSpPr>
                <a:spLocks noChangeArrowheads="1"/>
              </p:cNvSpPr>
              <p:nvPr/>
            </p:nvSpPr>
            <p:spPr bwMode="auto">
              <a:xfrm>
                <a:off x="8064753" y="59249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4" name="Rectangle 183"/>
              <p:cNvSpPr>
                <a:spLocks noChangeArrowheads="1"/>
              </p:cNvSpPr>
              <p:nvPr/>
            </p:nvSpPr>
            <p:spPr bwMode="auto">
              <a:xfrm>
                <a:off x="7805991"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5" name="Rectangle 184"/>
              <p:cNvSpPr>
                <a:spLocks noChangeArrowheads="1"/>
              </p:cNvSpPr>
              <p:nvPr/>
            </p:nvSpPr>
            <p:spPr bwMode="auto">
              <a:xfrm>
                <a:off x="7893303"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6" name="Rectangle 185"/>
              <p:cNvSpPr>
                <a:spLocks noChangeArrowheads="1"/>
              </p:cNvSpPr>
              <p:nvPr/>
            </p:nvSpPr>
            <p:spPr bwMode="auto">
              <a:xfrm>
                <a:off x="7977441"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7" name="Rectangle 186"/>
              <p:cNvSpPr>
                <a:spLocks noChangeArrowheads="1"/>
              </p:cNvSpPr>
              <p:nvPr/>
            </p:nvSpPr>
            <p:spPr bwMode="auto">
              <a:xfrm>
                <a:off x="8064753" y="58090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8" name="Rectangle 187"/>
              <p:cNvSpPr>
                <a:spLocks noChangeArrowheads="1"/>
              </p:cNvSpPr>
              <p:nvPr/>
            </p:nvSpPr>
            <p:spPr bwMode="auto">
              <a:xfrm>
                <a:off x="7805991"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89" name="Rectangle 188"/>
              <p:cNvSpPr>
                <a:spLocks noChangeArrowheads="1"/>
              </p:cNvSpPr>
              <p:nvPr/>
            </p:nvSpPr>
            <p:spPr bwMode="auto">
              <a:xfrm>
                <a:off x="7893303"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0" name="Rectangle 189"/>
              <p:cNvSpPr>
                <a:spLocks noChangeArrowheads="1"/>
              </p:cNvSpPr>
              <p:nvPr/>
            </p:nvSpPr>
            <p:spPr bwMode="auto">
              <a:xfrm>
                <a:off x="7977441"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1" name="Rectangle 190"/>
              <p:cNvSpPr>
                <a:spLocks noChangeArrowheads="1"/>
              </p:cNvSpPr>
              <p:nvPr/>
            </p:nvSpPr>
            <p:spPr bwMode="auto">
              <a:xfrm>
                <a:off x="8064753" y="60376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2" name="Rectangle 191"/>
              <p:cNvSpPr>
                <a:spLocks noChangeArrowheads="1"/>
              </p:cNvSpPr>
              <p:nvPr/>
            </p:nvSpPr>
            <p:spPr bwMode="auto">
              <a:xfrm>
                <a:off x="7805991"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3" name="Rectangle 192"/>
              <p:cNvSpPr>
                <a:spLocks noChangeArrowheads="1"/>
              </p:cNvSpPr>
              <p:nvPr/>
            </p:nvSpPr>
            <p:spPr bwMode="auto">
              <a:xfrm>
                <a:off x="7893303"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4" name="Rectangle 193"/>
              <p:cNvSpPr>
                <a:spLocks noChangeArrowheads="1"/>
              </p:cNvSpPr>
              <p:nvPr/>
            </p:nvSpPr>
            <p:spPr bwMode="auto">
              <a:xfrm>
                <a:off x="7977441"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5" name="Rectangle 194"/>
              <p:cNvSpPr>
                <a:spLocks noChangeArrowheads="1"/>
              </p:cNvSpPr>
              <p:nvPr/>
            </p:nvSpPr>
            <p:spPr bwMode="auto">
              <a:xfrm>
                <a:off x="8064753" y="6153547"/>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6" name="Rectangle 195"/>
              <p:cNvSpPr>
                <a:spLocks noChangeArrowheads="1"/>
              </p:cNvSpPr>
              <p:nvPr/>
            </p:nvSpPr>
            <p:spPr bwMode="auto">
              <a:xfrm>
                <a:off x="7805991"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7" name="Rectangle 196"/>
              <p:cNvSpPr>
                <a:spLocks noChangeArrowheads="1"/>
              </p:cNvSpPr>
              <p:nvPr/>
            </p:nvSpPr>
            <p:spPr bwMode="auto">
              <a:xfrm>
                <a:off x="7893303"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8" name="Rectangle 197"/>
              <p:cNvSpPr>
                <a:spLocks noChangeArrowheads="1"/>
              </p:cNvSpPr>
              <p:nvPr/>
            </p:nvSpPr>
            <p:spPr bwMode="auto">
              <a:xfrm>
                <a:off x="7977441"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199" name="Rectangle 198"/>
              <p:cNvSpPr>
                <a:spLocks noChangeArrowheads="1"/>
              </p:cNvSpPr>
              <p:nvPr/>
            </p:nvSpPr>
            <p:spPr bwMode="auto">
              <a:xfrm>
                <a:off x="8064753" y="62662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0" name="Rectangle 199"/>
              <p:cNvSpPr>
                <a:spLocks noChangeArrowheads="1"/>
              </p:cNvSpPr>
              <p:nvPr/>
            </p:nvSpPr>
            <p:spPr bwMode="auto">
              <a:xfrm>
                <a:off x="7513891" y="5705872"/>
                <a:ext cx="41275"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1" name="Rectangle 200"/>
              <p:cNvSpPr>
                <a:spLocks noChangeArrowheads="1"/>
              </p:cNvSpPr>
              <p:nvPr/>
            </p:nvSpPr>
            <p:spPr bwMode="auto">
              <a:xfrm>
                <a:off x="7602791" y="5705872"/>
                <a:ext cx="36513"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2" name="Rectangle 201"/>
              <p:cNvSpPr>
                <a:spLocks noChangeArrowheads="1"/>
              </p:cNvSpPr>
              <p:nvPr/>
            </p:nvSpPr>
            <p:spPr bwMode="auto">
              <a:xfrm>
                <a:off x="7686928" y="5705872"/>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3" name="Rectangle 202"/>
              <p:cNvSpPr>
                <a:spLocks noChangeArrowheads="1"/>
              </p:cNvSpPr>
              <p:nvPr/>
            </p:nvSpPr>
            <p:spPr bwMode="auto">
              <a:xfrm>
                <a:off x="7513891" y="5818585"/>
                <a:ext cx="41275"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4" name="Rectangle 203"/>
              <p:cNvSpPr>
                <a:spLocks noChangeArrowheads="1"/>
              </p:cNvSpPr>
              <p:nvPr/>
            </p:nvSpPr>
            <p:spPr bwMode="auto">
              <a:xfrm>
                <a:off x="7602791" y="5818585"/>
                <a:ext cx="36513"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5" name="Rectangle 204"/>
              <p:cNvSpPr>
                <a:spLocks noChangeArrowheads="1"/>
              </p:cNvSpPr>
              <p:nvPr/>
            </p:nvSpPr>
            <p:spPr bwMode="auto">
              <a:xfrm>
                <a:off x="7686928" y="5818585"/>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6" name="Rectangle 205"/>
              <p:cNvSpPr>
                <a:spLocks noChangeArrowheads="1"/>
              </p:cNvSpPr>
              <p:nvPr/>
            </p:nvSpPr>
            <p:spPr bwMode="auto">
              <a:xfrm>
                <a:off x="7513891" y="5921772"/>
                <a:ext cx="41275"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7" name="Rectangle 206"/>
              <p:cNvSpPr>
                <a:spLocks noChangeArrowheads="1"/>
              </p:cNvSpPr>
              <p:nvPr/>
            </p:nvSpPr>
            <p:spPr bwMode="auto">
              <a:xfrm>
                <a:off x="7602791" y="5921772"/>
                <a:ext cx="36513"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8" name="Rectangle 207"/>
              <p:cNvSpPr>
                <a:spLocks noChangeArrowheads="1"/>
              </p:cNvSpPr>
              <p:nvPr/>
            </p:nvSpPr>
            <p:spPr bwMode="auto">
              <a:xfrm>
                <a:off x="7686928" y="5921772"/>
                <a:ext cx="39688"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09" name="Rectangle 208"/>
              <p:cNvSpPr>
                <a:spLocks noChangeArrowheads="1"/>
              </p:cNvSpPr>
              <p:nvPr/>
            </p:nvSpPr>
            <p:spPr bwMode="auto">
              <a:xfrm>
                <a:off x="7513891" y="6024960"/>
                <a:ext cx="41275"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0" name="Rectangle 209"/>
              <p:cNvSpPr>
                <a:spLocks noChangeArrowheads="1"/>
              </p:cNvSpPr>
              <p:nvPr/>
            </p:nvSpPr>
            <p:spPr bwMode="auto">
              <a:xfrm>
                <a:off x="7602791" y="6024960"/>
                <a:ext cx="36513" cy="7461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1" name="Rectangle 210"/>
              <p:cNvSpPr>
                <a:spLocks noChangeArrowheads="1"/>
              </p:cNvSpPr>
              <p:nvPr/>
            </p:nvSpPr>
            <p:spPr bwMode="auto">
              <a:xfrm>
                <a:off x="7686928" y="6024960"/>
                <a:ext cx="39688" cy="74613"/>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2" name="Rectangle 211"/>
              <p:cNvSpPr>
                <a:spLocks noChangeArrowheads="1"/>
              </p:cNvSpPr>
              <p:nvPr/>
            </p:nvSpPr>
            <p:spPr bwMode="auto">
              <a:xfrm>
                <a:off x="7513891" y="6131322"/>
                <a:ext cx="41275" cy="73025"/>
              </a:xfrm>
              <a:prstGeom prst="rect">
                <a:avLst/>
              </a:prstGeom>
              <a:solidFill>
                <a:srgbClr val="E94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3" name="Rectangle 212"/>
              <p:cNvSpPr>
                <a:spLocks noChangeArrowheads="1"/>
              </p:cNvSpPr>
              <p:nvPr/>
            </p:nvSpPr>
            <p:spPr bwMode="auto">
              <a:xfrm>
                <a:off x="7602791" y="6131322"/>
                <a:ext cx="36513" cy="73025"/>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4" name="Rectangle 213"/>
              <p:cNvSpPr>
                <a:spLocks noChangeArrowheads="1"/>
              </p:cNvSpPr>
              <p:nvPr/>
            </p:nvSpPr>
            <p:spPr bwMode="auto">
              <a:xfrm>
                <a:off x="7686928" y="6131322"/>
                <a:ext cx="39688" cy="73025"/>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5" name="Rectangle 214"/>
              <p:cNvSpPr>
                <a:spLocks noChangeArrowheads="1"/>
              </p:cNvSpPr>
              <p:nvPr/>
            </p:nvSpPr>
            <p:spPr bwMode="auto">
              <a:xfrm>
                <a:off x="7513891" y="6234510"/>
                <a:ext cx="41275"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6" name="Rectangle 215"/>
              <p:cNvSpPr>
                <a:spLocks noChangeArrowheads="1"/>
              </p:cNvSpPr>
              <p:nvPr/>
            </p:nvSpPr>
            <p:spPr bwMode="auto">
              <a:xfrm>
                <a:off x="7602791" y="6234510"/>
                <a:ext cx="36513"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7" name="Rectangle 216"/>
              <p:cNvSpPr>
                <a:spLocks noChangeArrowheads="1"/>
              </p:cNvSpPr>
              <p:nvPr/>
            </p:nvSpPr>
            <p:spPr bwMode="auto">
              <a:xfrm>
                <a:off x="7686928" y="6234510"/>
                <a:ext cx="39688"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8" name="Rectangle 217"/>
              <p:cNvSpPr>
                <a:spLocks noChangeArrowheads="1"/>
              </p:cNvSpPr>
              <p:nvPr/>
            </p:nvSpPr>
            <p:spPr bwMode="auto">
              <a:xfrm>
                <a:off x="7977441" y="4878785"/>
                <a:ext cx="127000" cy="7620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19" name="Rectangle 218"/>
              <p:cNvSpPr>
                <a:spLocks noChangeArrowheads="1"/>
              </p:cNvSpPr>
              <p:nvPr/>
            </p:nvSpPr>
            <p:spPr bwMode="auto">
              <a:xfrm>
                <a:off x="7845678" y="4832747"/>
                <a:ext cx="25400" cy="122238"/>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0" name="Rectangle 219"/>
              <p:cNvSpPr>
                <a:spLocks noChangeArrowheads="1"/>
              </p:cNvSpPr>
              <p:nvPr/>
            </p:nvSpPr>
            <p:spPr bwMode="auto">
              <a:xfrm>
                <a:off x="8155241" y="5670947"/>
                <a:ext cx="277813" cy="60325"/>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1" name="Rectangle 220"/>
              <p:cNvSpPr>
                <a:spLocks noChangeArrowheads="1"/>
              </p:cNvSpPr>
              <p:nvPr/>
            </p:nvSpPr>
            <p:spPr bwMode="auto">
              <a:xfrm>
                <a:off x="8155241" y="5774135"/>
                <a:ext cx="277813" cy="60325"/>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2" name="Rectangle 221"/>
              <p:cNvSpPr>
                <a:spLocks noChangeArrowheads="1"/>
              </p:cNvSpPr>
              <p:nvPr/>
            </p:nvSpPr>
            <p:spPr bwMode="auto">
              <a:xfrm>
                <a:off x="8155241" y="5880497"/>
                <a:ext cx="277813" cy="57150"/>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3" name="Rectangle 222"/>
              <p:cNvSpPr>
                <a:spLocks noChangeArrowheads="1"/>
              </p:cNvSpPr>
              <p:nvPr/>
            </p:nvSpPr>
            <p:spPr bwMode="auto">
              <a:xfrm>
                <a:off x="8155241" y="5983685"/>
                <a:ext cx="277813" cy="60325"/>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4" name="Rectangle 223"/>
              <p:cNvSpPr>
                <a:spLocks noChangeArrowheads="1"/>
              </p:cNvSpPr>
              <p:nvPr/>
            </p:nvSpPr>
            <p:spPr bwMode="auto">
              <a:xfrm>
                <a:off x="8155241" y="6088460"/>
                <a:ext cx="277813" cy="58738"/>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5" name="Rectangle 224"/>
              <p:cNvSpPr>
                <a:spLocks noChangeArrowheads="1"/>
              </p:cNvSpPr>
              <p:nvPr/>
            </p:nvSpPr>
            <p:spPr bwMode="auto">
              <a:xfrm>
                <a:off x="8155241" y="6191647"/>
                <a:ext cx="277813" cy="58738"/>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sp>
            <p:nvSpPr>
              <p:cNvPr id="226" name="Rectangle 225"/>
              <p:cNvSpPr>
                <a:spLocks noChangeArrowheads="1"/>
              </p:cNvSpPr>
              <p:nvPr/>
            </p:nvSpPr>
            <p:spPr bwMode="auto">
              <a:xfrm>
                <a:off x="8155241" y="6298010"/>
                <a:ext cx="277813" cy="55563"/>
              </a:xfrm>
              <a:prstGeom prst="rect">
                <a:avLst/>
              </a:prstGeom>
              <a:solidFill>
                <a:srgbClr val="001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IN">
                  <a:solidFill>
                    <a:srgbClr val="505050"/>
                  </a:solidFill>
                </a:endParaRPr>
              </a:p>
            </p:txBody>
          </p:sp>
        </p:grpSp>
      </p:grpSp>
      <p:grpSp>
        <p:nvGrpSpPr>
          <p:cNvPr id="417" name="Group 416"/>
          <p:cNvGrpSpPr/>
          <p:nvPr/>
        </p:nvGrpSpPr>
        <p:grpSpPr>
          <a:xfrm>
            <a:off x="292958" y="1044604"/>
            <a:ext cx="832117" cy="675644"/>
            <a:chOff x="-4860560" y="820146"/>
            <a:chExt cx="781681" cy="634692"/>
          </a:xfrm>
        </p:grpSpPr>
        <p:sp>
          <p:nvSpPr>
            <p:cNvPr id="418"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tx2">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419" name="Freeform 418"/>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bg2">
                <a:lumMod val="90000"/>
                <a:lumOff val="1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420" name="Rectangle 419"/>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grpSp>
        <p:nvGrpSpPr>
          <p:cNvPr id="421" name="Group 420"/>
          <p:cNvGrpSpPr/>
          <p:nvPr/>
        </p:nvGrpSpPr>
        <p:grpSpPr>
          <a:xfrm>
            <a:off x="4188861" y="1047779"/>
            <a:ext cx="832116" cy="675644"/>
            <a:chOff x="-4860560" y="820146"/>
            <a:chExt cx="781680" cy="634692"/>
          </a:xfrm>
        </p:grpSpPr>
        <p:sp>
          <p:nvSpPr>
            <p:cNvPr id="422"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accent2">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423" name="Freeform 422"/>
            <p:cNvSpPr/>
            <p:nvPr/>
          </p:nvSpPr>
          <p:spPr bwMode="auto">
            <a:xfrm>
              <a:off x="-4176143"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accent2">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424" name="Rectangle 423"/>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grpSp>
        <p:nvGrpSpPr>
          <p:cNvPr id="425" name="Group 424"/>
          <p:cNvGrpSpPr/>
          <p:nvPr/>
        </p:nvGrpSpPr>
        <p:grpSpPr>
          <a:xfrm>
            <a:off x="8087334" y="1044604"/>
            <a:ext cx="832117" cy="675644"/>
            <a:chOff x="-4860560" y="820146"/>
            <a:chExt cx="781681" cy="634692"/>
          </a:xfrm>
        </p:grpSpPr>
        <p:sp>
          <p:nvSpPr>
            <p:cNvPr id="426"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accent3">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427" name="Freeform 426"/>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accent3">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428" name="Rectangle 427"/>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sp>
        <p:nvSpPr>
          <p:cNvPr id="429" name="Oval 21"/>
          <p:cNvSpPr/>
          <p:nvPr/>
        </p:nvSpPr>
        <p:spPr>
          <a:xfrm>
            <a:off x="373964" y="1116168"/>
            <a:ext cx="390481" cy="393557"/>
          </a:xfrm>
          <a:custGeom>
            <a:avLst/>
            <a:gdLst/>
            <a:ahLst/>
            <a:cxnLst/>
            <a:rect l="l" t="t" r="r" b="b"/>
            <a:pathLst>
              <a:path w="3255473" h="3281120">
                <a:moveTo>
                  <a:pt x="2628792" y="1432041"/>
                </a:moveTo>
                <a:cubicBezTo>
                  <a:pt x="2640727" y="1432139"/>
                  <a:pt x="2653386" y="1432456"/>
                  <a:pt x="2667487" y="1432975"/>
                </a:cubicBezTo>
                <a:cubicBezTo>
                  <a:pt x="2965182" y="1443935"/>
                  <a:pt x="3241997" y="1545378"/>
                  <a:pt x="3255473" y="1769974"/>
                </a:cubicBezTo>
                <a:lnTo>
                  <a:pt x="3053550" y="2608466"/>
                </a:lnTo>
                <a:cubicBezTo>
                  <a:pt x="2913961" y="2885528"/>
                  <a:pt x="2630602" y="2920794"/>
                  <a:pt x="2414411" y="2844743"/>
                </a:cubicBezTo>
                <a:lnTo>
                  <a:pt x="2681229" y="1736772"/>
                </a:lnTo>
                <a:cubicBezTo>
                  <a:pt x="2673579" y="1609272"/>
                  <a:pt x="2628755" y="1510292"/>
                  <a:pt x="2521574" y="1437421"/>
                </a:cubicBezTo>
                <a:cubicBezTo>
                  <a:pt x="2563700" y="1433407"/>
                  <a:pt x="2592986" y="1431744"/>
                  <a:pt x="2628792" y="1432041"/>
                </a:cubicBezTo>
                <a:close/>
                <a:moveTo>
                  <a:pt x="626682" y="1432041"/>
                </a:moveTo>
                <a:cubicBezTo>
                  <a:pt x="662487" y="1431744"/>
                  <a:pt x="691773" y="1433407"/>
                  <a:pt x="733899" y="1437421"/>
                </a:cubicBezTo>
                <a:cubicBezTo>
                  <a:pt x="626718" y="1510292"/>
                  <a:pt x="581894" y="1609272"/>
                  <a:pt x="574244" y="1736772"/>
                </a:cubicBezTo>
                <a:lnTo>
                  <a:pt x="841062" y="2844743"/>
                </a:lnTo>
                <a:cubicBezTo>
                  <a:pt x="624871" y="2920794"/>
                  <a:pt x="341512" y="2885528"/>
                  <a:pt x="201923" y="2608466"/>
                </a:cubicBezTo>
                <a:lnTo>
                  <a:pt x="0" y="1769974"/>
                </a:lnTo>
                <a:cubicBezTo>
                  <a:pt x="13476" y="1545378"/>
                  <a:pt x="290291" y="1443935"/>
                  <a:pt x="587986" y="1432975"/>
                </a:cubicBezTo>
                <a:cubicBezTo>
                  <a:pt x="602087" y="1432456"/>
                  <a:pt x="614746" y="1432139"/>
                  <a:pt x="626682" y="1432041"/>
                </a:cubicBezTo>
                <a:close/>
                <a:moveTo>
                  <a:pt x="1525812" y="1267816"/>
                </a:moveTo>
                <a:cubicBezTo>
                  <a:pt x="2058433" y="1248206"/>
                  <a:pt x="2639086" y="1436734"/>
                  <a:pt x="2550682" y="1736771"/>
                </a:cubicBezTo>
                <a:lnTo>
                  <a:pt x="2260169" y="2903583"/>
                </a:lnTo>
                <a:cubicBezTo>
                  <a:pt x="2141106" y="3270296"/>
                  <a:pt x="1302907" y="3527470"/>
                  <a:pt x="988582" y="2903583"/>
                </a:cubicBezTo>
                <a:lnTo>
                  <a:pt x="707594" y="1736771"/>
                </a:lnTo>
                <a:cubicBezTo>
                  <a:pt x="726346" y="1424232"/>
                  <a:pt x="1111551" y="1283069"/>
                  <a:pt x="1525812" y="1267816"/>
                </a:cubicBezTo>
                <a:close/>
                <a:moveTo>
                  <a:pt x="2588781" y="497832"/>
                </a:moveTo>
                <a:cubicBezTo>
                  <a:pt x="2804662" y="497832"/>
                  <a:pt x="2979668" y="672838"/>
                  <a:pt x="2979668" y="888719"/>
                </a:cubicBezTo>
                <a:cubicBezTo>
                  <a:pt x="2979668" y="1104600"/>
                  <a:pt x="2804662" y="1279606"/>
                  <a:pt x="2588781" y="1279606"/>
                </a:cubicBezTo>
                <a:cubicBezTo>
                  <a:pt x="2372900" y="1279606"/>
                  <a:pt x="2197894" y="1104600"/>
                  <a:pt x="2197894" y="888719"/>
                </a:cubicBezTo>
                <a:cubicBezTo>
                  <a:pt x="2197894" y="672838"/>
                  <a:pt x="2372900" y="497832"/>
                  <a:pt x="2588781" y="497832"/>
                </a:cubicBezTo>
                <a:close/>
                <a:moveTo>
                  <a:pt x="659970" y="497832"/>
                </a:moveTo>
                <a:cubicBezTo>
                  <a:pt x="875851" y="497832"/>
                  <a:pt x="1050857" y="672838"/>
                  <a:pt x="1050857" y="888719"/>
                </a:cubicBezTo>
                <a:cubicBezTo>
                  <a:pt x="1050857" y="1104600"/>
                  <a:pt x="875851" y="1279606"/>
                  <a:pt x="659970" y="1279606"/>
                </a:cubicBezTo>
                <a:cubicBezTo>
                  <a:pt x="444089" y="1279606"/>
                  <a:pt x="269083" y="1104600"/>
                  <a:pt x="269083" y="888719"/>
                </a:cubicBezTo>
                <a:cubicBezTo>
                  <a:pt x="269083" y="672838"/>
                  <a:pt x="444089" y="497832"/>
                  <a:pt x="659970" y="497832"/>
                </a:cubicBezTo>
                <a:close/>
                <a:moveTo>
                  <a:pt x="1631157" y="0"/>
                </a:moveTo>
                <a:cubicBezTo>
                  <a:pt x="1931206" y="0"/>
                  <a:pt x="2174444" y="243238"/>
                  <a:pt x="2174444" y="543287"/>
                </a:cubicBezTo>
                <a:cubicBezTo>
                  <a:pt x="2174444" y="843336"/>
                  <a:pt x="1931206" y="1086574"/>
                  <a:pt x="1631157" y="1086574"/>
                </a:cubicBezTo>
                <a:cubicBezTo>
                  <a:pt x="1331108" y="1086574"/>
                  <a:pt x="1087870" y="843336"/>
                  <a:pt x="1087870" y="543287"/>
                </a:cubicBezTo>
                <a:cubicBezTo>
                  <a:pt x="1087870" y="243238"/>
                  <a:pt x="1331108" y="0"/>
                  <a:pt x="16311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0" name="Freeform 429"/>
          <p:cNvSpPr/>
          <p:nvPr/>
        </p:nvSpPr>
        <p:spPr>
          <a:xfrm>
            <a:off x="4266634" y="1129815"/>
            <a:ext cx="413129" cy="343427"/>
          </a:xfrm>
          <a:custGeom>
            <a:avLst/>
            <a:gdLst>
              <a:gd name="connsiteX0" fmla="*/ 27471 w 631592"/>
              <a:gd name="connsiteY0" fmla="*/ 105482 h 525031"/>
              <a:gd name="connsiteX1" fmla="*/ 27471 w 631592"/>
              <a:gd name="connsiteY1" fmla="*/ 106631 h 525031"/>
              <a:gd name="connsiteX2" fmla="*/ 27047 w 631592"/>
              <a:gd name="connsiteY2" fmla="*/ 106631 h 525031"/>
              <a:gd name="connsiteX3" fmla="*/ 27047 w 631592"/>
              <a:gd name="connsiteY3" fmla="*/ 488628 h 525031"/>
              <a:gd name="connsiteX4" fmla="*/ 27471 w 631592"/>
              <a:gd name="connsiteY4" fmla="*/ 488628 h 525031"/>
              <a:gd name="connsiteX5" fmla="*/ 27471 w 631592"/>
              <a:gd name="connsiteY5" fmla="*/ 489424 h 525031"/>
              <a:gd name="connsiteX6" fmla="*/ 38662 w 631592"/>
              <a:gd name="connsiteY6" fmla="*/ 489424 h 525031"/>
              <a:gd name="connsiteX7" fmla="*/ 38662 w 631592"/>
              <a:gd name="connsiteY7" fmla="*/ 491289 h 525031"/>
              <a:gd name="connsiteX8" fmla="*/ 581587 w 631592"/>
              <a:gd name="connsiteY8" fmla="*/ 491289 h 525031"/>
              <a:gd name="connsiteX9" fmla="*/ 581587 w 631592"/>
              <a:gd name="connsiteY9" fmla="*/ 489424 h 525031"/>
              <a:gd name="connsiteX10" fmla="*/ 604286 w 631592"/>
              <a:gd name="connsiteY10" fmla="*/ 489424 h 525031"/>
              <a:gd name="connsiteX11" fmla="*/ 604286 w 631592"/>
              <a:gd name="connsiteY11" fmla="*/ 488628 h 525031"/>
              <a:gd name="connsiteX12" fmla="*/ 604546 w 631592"/>
              <a:gd name="connsiteY12" fmla="*/ 488628 h 525031"/>
              <a:gd name="connsiteX13" fmla="*/ 604546 w 631592"/>
              <a:gd name="connsiteY13" fmla="*/ 106631 h 525031"/>
              <a:gd name="connsiteX14" fmla="*/ 604286 w 631592"/>
              <a:gd name="connsiteY14" fmla="*/ 106631 h 525031"/>
              <a:gd name="connsiteX15" fmla="*/ 604286 w 631592"/>
              <a:gd name="connsiteY15" fmla="*/ 105482 h 525031"/>
              <a:gd name="connsiteX16" fmla="*/ 409806 w 631592"/>
              <a:gd name="connsiteY16" fmla="*/ 39913 h 525031"/>
              <a:gd name="connsiteX17" fmla="*/ 448932 w 631592"/>
              <a:gd name="connsiteY17" fmla="*/ 39913 h 525031"/>
              <a:gd name="connsiteX18" fmla="*/ 448932 w 631592"/>
              <a:gd name="connsiteY18" fmla="*/ 53603 h 525031"/>
              <a:gd name="connsiteX19" fmla="*/ 409806 w 631592"/>
              <a:gd name="connsiteY19" fmla="*/ 53603 h 525031"/>
              <a:gd name="connsiteX20" fmla="*/ 562723 w 631592"/>
              <a:gd name="connsiteY20" fmla="*/ 26470 h 525031"/>
              <a:gd name="connsiteX21" fmla="*/ 574090 w 631592"/>
              <a:gd name="connsiteY21" fmla="*/ 37837 h 525031"/>
              <a:gd name="connsiteX22" fmla="*/ 585457 w 631592"/>
              <a:gd name="connsiteY22" fmla="*/ 26470 h 525031"/>
              <a:gd name="connsiteX23" fmla="*/ 594379 w 631592"/>
              <a:gd name="connsiteY23" fmla="*/ 35391 h 525031"/>
              <a:gd name="connsiteX24" fmla="*/ 583011 w 631592"/>
              <a:gd name="connsiteY24" fmla="*/ 46759 h 525031"/>
              <a:gd name="connsiteX25" fmla="*/ 594379 w 631592"/>
              <a:gd name="connsiteY25" fmla="*/ 58126 h 525031"/>
              <a:gd name="connsiteX26" fmla="*/ 585457 w 631592"/>
              <a:gd name="connsiteY26" fmla="*/ 67047 h 525031"/>
              <a:gd name="connsiteX27" fmla="*/ 574090 w 631592"/>
              <a:gd name="connsiteY27" fmla="*/ 55680 h 525031"/>
              <a:gd name="connsiteX28" fmla="*/ 562723 w 631592"/>
              <a:gd name="connsiteY28" fmla="*/ 67047 h 525031"/>
              <a:gd name="connsiteX29" fmla="*/ 553801 w 631592"/>
              <a:gd name="connsiteY29" fmla="*/ 58126 h 525031"/>
              <a:gd name="connsiteX30" fmla="*/ 565169 w 631592"/>
              <a:gd name="connsiteY30" fmla="*/ 46759 h 525031"/>
              <a:gd name="connsiteX31" fmla="*/ 553801 w 631592"/>
              <a:gd name="connsiteY31" fmla="*/ 35391 h 525031"/>
              <a:gd name="connsiteX32" fmla="*/ 493142 w 631592"/>
              <a:gd name="connsiteY32" fmla="*/ 25924 h 525031"/>
              <a:gd name="connsiteX33" fmla="*/ 506478 w 631592"/>
              <a:gd name="connsiteY33" fmla="*/ 25924 h 525031"/>
              <a:gd name="connsiteX34" fmla="*/ 506478 w 631592"/>
              <a:gd name="connsiteY34" fmla="*/ 40090 h 525031"/>
              <a:gd name="connsiteX35" fmla="*/ 520644 w 631592"/>
              <a:gd name="connsiteY35" fmla="*/ 40090 h 525031"/>
              <a:gd name="connsiteX36" fmla="*/ 520644 w 631592"/>
              <a:gd name="connsiteY36" fmla="*/ 53426 h 525031"/>
              <a:gd name="connsiteX37" fmla="*/ 506478 w 631592"/>
              <a:gd name="connsiteY37" fmla="*/ 53426 h 525031"/>
              <a:gd name="connsiteX38" fmla="*/ 506478 w 631592"/>
              <a:gd name="connsiteY38" fmla="*/ 67592 h 525031"/>
              <a:gd name="connsiteX39" fmla="*/ 493142 w 631592"/>
              <a:gd name="connsiteY39" fmla="*/ 67592 h 525031"/>
              <a:gd name="connsiteX40" fmla="*/ 493142 w 631592"/>
              <a:gd name="connsiteY40" fmla="*/ 53426 h 525031"/>
              <a:gd name="connsiteX41" fmla="*/ 478976 w 631592"/>
              <a:gd name="connsiteY41" fmla="*/ 53426 h 525031"/>
              <a:gd name="connsiteX42" fmla="*/ 478976 w 631592"/>
              <a:gd name="connsiteY42" fmla="*/ 40090 h 525031"/>
              <a:gd name="connsiteX43" fmla="*/ 493142 w 631592"/>
              <a:gd name="connsiteY43" fmla="*/ 40090 h 525031"/>
              <a:gd name="connsiteX44" fmla="*/ 553417 w 631592"/>
              <a:gd name="connsiteY44" fmla="*/ 16456 h 525031"/>
              <a:gd name="connsiteX45" fmla="*/ 543192 w 631592"/>
              <a:gd name="connsiteY45" fmla="*/ 26682 h 525031"/>
              <a:gd name="connsiteX46" fmla="*/ 543192 w 631592"/>
              <a:gd name="connsiteY46" fmla="*/ 67584 h 525031"/>
              <a:gd name="connsiteX47" fmla="*/ 553417 w 631592"/>
              <a:gd name="connsiteY47" fmla="*/ 77810 h 525031"/>
              <a:gd name="connsiteX48" fmla="*/ 594320 w 631592"/>
              <a:gd name="connsiteY48" fmla="*/ 77810 h 525031"/>
              <a:gd name="connsiteX49" fmla="*/ 604546 w 631592"/>
              <a:gd name="connsiteY49" fmla="*/ 67584 h 525031"/>
              <a:gd name="connsiteX50" fmla="*/ 604546 w 631592"/>
              <a:gd name="connsiteY50" fmla="*/ 26682 h 525031"/>
              <a:gd name="connsiteX51" fmla="*/ 594320 w 631592"/>
              <a:gd name="connsiteY51" fmla="*/ 16456 h 525031"/>
              <a:gd name="connsiteX52" fmla="*/ 479358 w 631592"/>
              <a:gd name="connsiteY52" fmla="*/ 16456 h 525031"/>
              <a:gd name="connsiteX53" fmla="*/ 469132 w 631592"/>
              <a:gd name="connsiteY53" fmla="*/ 26682 h 525031"/>
              <a:gd name="connsiteX54" fmla="*/ 469132 w 631592"/>
              <a:gd name="connsiteY54" fmla="*/ 67584 h 525031"/>
              <a:gd name="connsiteX55" fmla="*/ 479358 w 631592"/>
              <a:gd name="connsiteY55" fmla="*/ 77810 h 525031"/>
              <a:gd name="connsiteX56" fmla="*/ 520261 w 631592"/>
              <a:gd name="connsiteY56" fmla="*/ 77810 h 525031"/>
              <a:gd name="connsiteX57" fmla="*/ 530487 w 631592"/>
              <a:gd name="connsiteY57" fmla="*/ 67584 h 525031"/>
              <a:gd name="connsiteX58" fmla="*/ 530487 w 631592"/>
              <a:gd name="connsiteY58" fmla="*/ 26682 h 525031"/>
              <a:gd name="connsiteX59" fmla="*/ 520261 w 631592"/>
              <a:gd name="connsiteY59" fmla="*/ 16456 h 525031"/>
              <a:gd name="connsiteX60" fmla="*/ 408917 w 631592"/>
              <a:gd name="connsiteY60" fmla="*/ 16456 h 525031"/>
              <a:gd name="connsiteX61" fmla="*/ 398691 w 631592"/>
              <a:gd name="connsiteY61" fmla="*/ 26682 h 525031"/>
              <a:gd name="connsiteX62" fmla="*/ 398691 w 631592"/>
              <a:gd name="connsiteY62" fmla="*/ 67584 h 525031"/>
              <a:gd name="connsiteX63" fmla="*/ 408917 w 631592"/>
              <a:gd name="connsiteY63" fmla="*/ 77810 h 525031"/>
              <a:gd name="connsiteX64" fmla="*/ 449820 w 631592"/>
              <a:gd name="connsiteY64" fmla="*/ 77810 h 525031"/>
              <a:gd name="connsiteX65" fmla="*/ 460046 w 631592"/>
              <a:gd name="connsiteY65" fmla="*/ 67584 h 525031"/>
              <a:gd name="connsiteX66" fmla="*/ 460046 w 631592"/>
              <a:gd name="connsiteY66" fmla="*/ 26682 h 525031"/>
              <a:gd name="connsiteX67" fmla="*/ 449820 w 631592"/>
              <a:gd name="connsiteY67" fmla="*/ 16456 h 525031"/>
              <a:gd name="connsiteX68" fmla="*/ 34820 w 631592"/>
              <a:gd name="connsiteY68" fmla="*/ 0 h 525031"/>
              <a:gd name="connsiteX69" fmla="*/ 596772 w 631592"/>
              <a:gd name="connsiteY69" fmla="*/ 0 h 525031"/>
              <a:gd name="connsiteX70" fmla="*/ 631592 w 631592"/>
              <a:gd name="connsiteY70" fmla="*/ 34820 h 525031"/>
              <a:gd name="connsiteX71" fmla="*/ 631592 w 631592"/>
              <a:gd name="connsiteY71" fmla="*/ 525031 h 525031"/>
              <a:gd name="connsiteX72" fmla="*/ 0 w 631592"/>
              <a:gd name="connsiteY72" fmla="*/ 525031 h 525031"/>
              <a:gd name="connsiteX73" fmla="*/ 0 w 631592"/>
              <a:gd name="connsiteY73" fmla="*/ 34820 h 525031"/>
              <a:gd name="connsiteX74" fmla="*/ 34820 w 631592"/>
              <a:gd name="connsiteY74" fmla="*/ 0 h 525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31592" h="525031">
                <a:moveTo>
                  <a:pt x="27471" y="105482"/>
                </a:moveTo>
                <a:lnTo>
                  <a:pt x="27471" y="106631"/>
                </a:lnTo>
                <a:lnTo>
                  <a:pt x="27047" y="106631"/>
                </a:lnTo>
                <a:lnTo>
                  <a:pt x="27047" y="488628"/>
                </a:lnTo>
                <a:lnTo>
                  <a:pt x="27471" y="488628"/>
                </a:lnTo>
                <a:lnTo>
                  <a:pt x="27471" y="489424"/>
                </a:lnTo>
                <a:lnTo>
                  <a:pt x="38662" y="489424"/>
                </a:lnTo>
                <a:lnTo>
                  <a:pt x="38662" y="491289"/>
                </a:lnTo>
                <a:lnTo>
                  <a:pt x="581587" y="491289"/>
                </a:lnTo>
                <a:lnTo>
                  <a:pt x="581587" y="489424"/>
                </a:lnTo>
                <a:lnTo>
                  <a:pt x="604286" y="489424"/>
                </a:lnTo>
                <a:lnTo>
                  <a:pt x="604286" y="488628"/>
                </a:lnTo>
                <a:lnTo>
                  <a:pt x="604546" y="488628"/>
                </a:lnTo>
                <a:lnTo>
                  <a:pt x="604546" y="106631"/>
                </a:lnTo>
                <a:lnTo>
                  <a:pt x="604286" y="106631"/>
                </a:lnTo>
                <a:lnTo>
                  <a:pt x="604286" y="105482"/>
                </a:lnTo>
                <a:close/>
                <a:moveTo>
                  <a:pt x="409806" y="39913"/>
                </a:moveTo>
                <a:lnTo>
                  <a:pt x="448932" y="39913"/>
                </a:lnTo>
                <a:lnTo>
                  <a:pt x="448932" y="53603"/>
                </a:lnTo>
                <a:lnTo>
                  <a:pt x="409806" y="53603"/>
                </a:lnTo>
                <a:close/>
                <a:moveTo>
                  <a:pt x="562723" y="26470"/>
                </a:moveTo>
                <a:lnTo>
                  <a:pt x="574090" y="37837"/>
                </a:lnTo>
                <a:lnTo>
                  <a:pt x="585457" y="26470"/>
                </a:lnTo>
                <a:lnTo>
                  <a:pt x="594379" y="35391"/>
                </a:lnTo>
                <a:lnTo>
                  <a:pt x="583011" y="46759"/>
                </a:lnTo>
                <a:lnTo>
                  <a:pt x="594379" y="58126"/>
                </a:lnTo>
                <a:lnTo>
                  <a:pt x="585457" y="67047"/>
                </a:lnTo>
                <a:lnTo>
                  <a:pt x="574090" y="55680"/>
                </a:lnTo>
                <a:lnTo>
                  <a:pt x="562723" y="67047"/>
                </a:lnTo>
                <a:lnTo>
                  <a:pt x="553801" y="58126"/>
                </a:lnTo>
                <a:lnTo>
                  <a:pt x="565169" y="46759"/>
                </a:lnTo>
                <a:lnTo>
                  <a:pt x="553801" y="35391"/>
                </a:lnTo>
                <a:close/>
                <a:moveTo>
                  <a:pt x="493142" y="25924"/>
                </a:moveTo>
                <a:lnTo>
                  <a:pt x="506478" y="25924"/>
                </a:lnTo>
                <a:lnTo>
                  <a:pt x="506478" y="40090"/>
                </a:lnTo>
                <a:lnTo>
                  <a:pt x="520644" y="40090"/>
                </a:lnTo>
                <a:lnTo>
                  <a:pt x="520644" y="53426"/>
                </a:lnTo>
                <a:lnTo>
                  <a:pt x="506478" y="53426"/>
                </a:lnTo>
                <a:lnTo>
                  <a:pt x="506478" y="67592"/>
                </a:lnTo>
                <a:lnTo>
                  <a:pt x="493142" y="67592"/>
                </a:lnTo>
                <a:lnTo>
                  <a:pt x="493142" y="53426"/>
                </a:lnTo>
                <a:lnTo>
                  <a:pt x="478976" y="53426"/>
                </a:lnTo>
                <a:lnTo>
                  <a:pt x="478976" y="40090"/>
                </a:lnTo>
                <a:lnTo>
                  <a:pt x="493142" y="40090"/>
                </a:lnTo>
                <a:close/>
                <a:moveTo>
                  <a:pt x="553417" y="16456"/>
                </a:moveTo>
                <a:cubicBezTo>
                  <a:pt x="547770" y="16456"/>
                  <a:pt x="543192" y="21034"/>
                  <a:pt x="543192" y="26682"/>
                </a:cubicBezTo>
                <a:lnTo>
                  <a:pt x="543192" y="67584"/>
                </a:lnTo>
                <a:cubicBezTo>
                  <a:pt x="543192" y="73232"/>
                  <a:pt x="547770" y="77810"/>
                  <a:pt x="553417" y="77810"/>
                </a:cubicBezTo>
                <a:lnTo>
                  <a:pt x="594320" y="77810"/>
                </a:lnTo>
                <a:cubicBezTo>
                  <a:pt x="599968" y="77810"/>
                  <a:pt x="604546" y="73232"/>
                  <a:pt x="604546" y="67584"/>
                </a:cubicBezTo>
                <a:lnTo>
                  <a:pt x="604546" y="26682"/>
                </a:lnTo>
                <a:cubicBezTo>
                  <a:pt x="604546" y="21034"/>
                  <a:pt x="599968" y="16456"/>
                  <a:pt x="594320" y="16456"/>
                </a:cubicBezTo>
                <a:close/>
                <a:moveTo>
                  <a:pt x="479358" y="16456"/>
                </a:moveTo>
                <a:cubicBezTo>
                  <a:pt x="473711" y="16456"/>
                  <a:pt x="469132" y="21034"/>
                  <a:pt x="469132" y="26682"/>
                </a:cubicBezTo>
                <a:lnTo>
                  <a:pt x="469132" y="67584"/>
                </a:lnTo>
                <a:cubicBezTo>
                  <a:pt x="469132" y="73232"/>
                  <a:pt x="473711" y="77810"/>
                  <a:pt x="479358" y="77810"/>
                </a:cubicBezTo>
                <a:lnTo>
                  <a:pt x="520261" y="77810"/>
                </a:lnTo>
                <a:cubicBezTo>
                  <a:pt x="525909" y="77810"/>
                  <a:pt x="530487" y="73232"/>
                  <a:pt x="530487" y="67584"/>
                </a:cubicBezTo>
                <a:lnTo>
                  <a:pt x="530487" y="26682"/>
                </a:lnTo>
                <a:cubicBezTo>
                  <a:pt x="530487" y="21034"/>
                  <a:pt x="525909" y="16456"/>
                  <a:pt x="520261" y="16456"/>
                </a:cubicBezTo>
                <a:close/>
                <a:moveTo>
                  <a:pt x="408917" y="16456"/>
                </a:moveTo>
                <a:cubicBezTo>
                  <a:pt x="403270" y="16456"/>
                  <a:pt x="398691" y="21034"/>
                  <a:pt x="398691" y="26682"/>
                </a:cubicBezTo>
                <a:lnTo>
                  <a:pt x="398691" y="67584"/>
                </a:lnTo>
                <a:cubicBezTo>
                  <a:pt x="398691" y="73232"/>
                  <a:pt x="403270" y="77810"/>
                  <a:pt x="408917" y="77810"/>
                </a:cubicBezTo>
                <a:lnTo>
                  <a:pt x="449820" y="77810"/>
                </a:lnTo>
                <a:cubicBezTo>
                  <a:pt x="455468" y="77810"/>
                  <a:pt x="460046" y="73232"/>
                  <a:pt x="460046" y="67584"/>
                </a:cubicBezTo>
                <a:lnTo>
                  <a:pt x="460046" y="26682"/>
                </a:lnTo>
                <a:cubicBezTo>
                  <a:pt x="460046" y="21034"/>
                  <a:pt x="455468" y="16456"/>
                  <a:pt x="449820" y="16456"/>
                </a:cubicBezTo>
                <a:close/>
                <a:moveTo>
                  <a:pt x="34820" y="0"/>
                </a:moveTo>
                <a:lnTo>
                  <a:pt x="596772" y="0"/>
                </a:lnTo>
                <a:cubicBezTo>
                  <a:pt x="616003" y="0"/>
                  <a:pt x="631592" y="15590"/>
                  <a:pt x="631592" y="34820"/>
                </a:cubicBezTo>
                <a:lnTo>
                  <a:pt x="631592" y="525031"/>
                </a:lnTo>
                <a:lnTo>
                  <a:pt x="0" y="525031"/>
                </a:lnTo>
                <a:lnTo>
                  <a:pt x="0" y="34820"/>
                </a:lnTo>
                <a:cubicBezTo>
                  <a:pt x="0" y="15590"/>
                  <a:pt x="15590" y="0"/>
                  <a:pt x="348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200">
              <a:solidFill>
                <a:prstClr val="white"/>
              </a:solidFill>
            </a:endParaRPr>
          </a:p>
        </p:txBody>
      </p:sp>
      <p:grpSp>
        <p:nvGrpSpPr>
          <p:cNvPr id="431" name="Group 430"/>
          <p:cNvGrpSpPr/>
          <p:nvPr/>
        </p:nvGrpSpPr>
        <p:grpSpPr>
          <a:xfrm>
            <a:off x="8146385" y="1143477"/>
            <a:ext cx="504669" cy="293057"/>
            <a:chOff x="8300232" y="3505218"/>
            <a:chExt cx="1455081" cy="1077160"/>
          </a:xfrm>
          <a:solidFill>
            <a:schemeClr val="bg1"/>
          </a:solidFill>
        </p:grpSpPr>
        <p:sp>
          <p:nvSpPr>
            <p:cNvPr id="432" name="Freeform 431"/>
            <p:cNvSpPr/>
            <p:nvPr/>
          </p:nvSpPr>
          <p:spPr>
            <a:xfrm flipH="1">
              <a:off x="8972655" y="3505218"/>
              <a:ext cx="782658" cy="1077160"/>
            </a:xfrm>
            <a:custGeom>
              <a:avLst/>
              <a:gdLst>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394169 w 854200"/>
                <a:gd name="connsiteY4" fmla="*/ 386182 h 1076544"/>
                <a:gd name="connsiteX5" fmla="*/ 402349 w 854200"/>
                <a:gd name="connsiteY5" fmla="*/ 386182 h 1076544"/>
                <a:gd name="connsiteX6" fmla="*/ 448507 w 854200"/>
                <a:gd name="connsiteY6" fmla="*/ 386182 h 1076544"/>
                <a:gd name="connsiteX7" fmla="*/ 456690 w 854200"/>
                <a:gd name="connsiteY7" fmla="*/ 386182 h 1076544"/>
                <a:gd name="connsiteX8" fmla="*/ 430924 w 854200"/>
                <a:gd name="connsiteY8" fmla="*/ 464691 h 1076544"/>
                <a:gd name="connsiteX9" fmla="*/ 456690 w 854200"/>
                <a:gd name="connsiteY9" fmla="*/ 686808 h 1076544"/>
                <a:gd name="connsiteX10" fmla="*/ 425430 w 854200"/>
                <a:gd name="connsiteY10" fmla="*/ 686808 h 1076544"/>
                <a:gd name="connsiteX11" fmla="*/ 394166 w 854200"/>
                <a:gd name="connsiteY11" fmla="*/ 686808 h 1076544"/>
                <a:gd name="connsiteX12" fmla="*/ 419936 w 854200"/>
                <a:gd name="connsiteY12" fmla="*/ 464691 h 1076544"/>
                <a:gd name="connsiteX13" fmla="*/ 268161 w 854200"/>
                <a:gd name="connsiteY13" fmla="*/ 384255 h 1076544"/>
                <a:gd name="connsiteX14" fmla="*/ 282749 w 854200"/>
                <a:gd name="connsiteY14" fmla="*/ 386182 h 1076544"/>
                <a:gd name="connsiteX15" fmla="*/ 312550 w 854200"/>
                <a:gd name="connsiteY15" fmla="*/ 386182 h 1076544"/>
                <a:gd name="connsiteX16" fmla="*/ 320733 w 854200"/>
                <a:gd name="connsiteY16" fmla="*/ 386182 h 1076544"/>
                <a:gd name="connsiteX17" fmla="*/ 369734 w 854200"/>
                <a:gd name="connsiteY17" fmla="*/ 689784 h 1076544"/>
                <a:gd name="connsiteX18" fmla="*/ 481125 w 854200"/>
                <a:gd name="connsiteY18" fmla="*/ 689784 h 1076544"/>
                <a:gd name="connsiteX19" fmla="*/ 530123 w 854200"/>
                <a:gd name="connsiteY19" fmla="*/ 386182 h 1076544"/>
                <a:gd name="connsiteX20" fmla="*/ 538306 w 854200"/>
                <a:gd name="connsiteY20" fmla="*/ 386182 h 1076544"/>
                <a:gd name="connsiteX21" fmla="*/ 568107 w 854200"/>
                <a:gd name="connsiteY21" fmla="*/ 386182 h 1076544"/>
                <a:gd name="connsiteX22" fmla="*/ 582695 w 854200"/>
                <a:gd name="connsiteY22" fmla="*/ 384255 h 1076544"/>
                <a:gd name="connsiteX23" fmla="*/ 589287 w 854200"/>
                <a:gd name="connsiteY23" fmla="*/ 385751 h 1076544"/>
                <a:gd name="connsiteX24" fmla="*/ 597549 w 854200"/>
                <a:gd name="connsiteY24" fmla="*/ 385297 h 1076544"/>
                <a:gd name="connsiteX25" fmla="*/ 649990 w 854200"/>
                <a:gd name="connsiteY25" fmla="*/ 420053 h 1076544"/>
                <a:gd name="connsiteX26" fmla="*/ 851216 w 854200"/>
                <a:gd name="connsiteY26" fmla="*/ 936698 h 1076544"/>
                <a:gd name="connsiteX27" fmla="*/ 812338 w 854200"/>
                <a:gd name="connsiteY27" fmla="*/ 1000409 h 1076544"/>
                <a:gd name="connsiteX28" fmla="*/ 736005 w 854200"/>
                <a:gd name="connsiteY28" fmla="*/ 967958 h 1076544"/>
                <a:gd name="connsiteX29" fmla="*/ 639548 w 854200"/>
                <a:gd name="connsiteY29" fmla="*/ 720314 h 1076544"/>
                <a:gd name="connsiteX30" fmla="*/ 639548 w 854200"/>
                <a:gd name="connsiteY30" fmla="*/ 1076544 h 1076544"/>
                <a:gd name="connsiteX31" fmla="*/ 211305 w 854200"/>
                <a:gd name="connsiteY31" fmla="*/ 1076544 h 1076544"/>
                <a:gd name="connsiteX32" fmla="*/ 211305 w 854200"/>
                <a:gd name="connsiteY32" fmla="*/ 720314 h 1076544"/>
                <a:gd name="connsiteX33" fmla="*/ 117113 w 854200"/>
                <a:gd name="connsiteY33" fmla="*/ 962162 h 1076544"/>
                <a:gd name="connsiteX34" fmla="*/ 115877 w 854200"/>
                <a:gd name="connsiteY34" fmla="*/ 975277 h 1076544"/>
                <a:gd name="connsiteX35" fmla="*/ 110178 w 854200"/>
                <a:gd name="connsiteY35" fmla="*/ 981365 h 1076544"/>
                <a:gd name="connsiteX36" fmla="*/ 106379 w 854200"/>
                <a:gd name="connsiteY36" fmla="*/ 987192 h 1076544"/>
                <a:gd name="connsiteX37" fmla="*/ 102954 w 854200"/>
                <a:gd name="connsiteY37" fmla="*/ 989082 h 1076544"/>
                <a:gd name="connsiteX38" fmla="*/ 101581 w 854200"/>
                <a:gd name="connsiteY38" fmla="*/ 990548 h 1076544"/>
                <a:gd name="connsiteX39" fmla="*/ 100869 w 854200"/>
                <a:gd name="connsiteY39" fmla="*/ 990883 h 1076544"/>
                <a:gd name="connsiteX40" fmla="*/ 100869 w 854200"/>
                <a:gd name="connsiteY40" fmla="*/ 990232 h 1076544"/>
                <a:gd name="connsiteX41" fmla="*/ 77269 w 854200"/>
                <a:gd name="connsiteY41" fmla="*/ 1003249 h 1076544"/>
                <a:gd name="connsiteX42" fmla="*/ 41862 w 854200"/>
                <a:gd name="connsiteY42" fmla="*/ 1002701 h 1076544"/>
                <a:gd name="connsiteX43" fmla="*/ 2984 w 854200"/>
                <a:gd name="connsiteY43" fmla="*/ 936666 h 1076544"/>
                <a:gd name="connsiteX44" fmla="*/ 115156 w 854200"/>
                <a:gd name="connsiteY44" fmla="*/ 638158 h 1076544"/>
                <a:gd name="connsiteX45" fmla="*/ 115156 w 854200"/>
                <a:gd name="connsiteY45" fmla="*/ 640118 h 1076544"/>
                <a:gd name="connsiteX46" fmla="*/ 200866 w 854200"/>
                <a:gd name="connsiteY46" fmla="*/ 420053 h 1076544"/>
                <a:gd name="connsiteX47" fmla="*/ 253307 w 854200"/>
                <a:gd name="connsiteY47" fmla="*/ 385297 h 1076544"/>
                <a:gd name="connsiteX48" fmla="*/ 261569 w 854200"/>
                <a:gd name="connsiteY48" fmla="*/ 385751 h 1076544"/>
                <a:gd name="connsiteX49" fmla="*/ 425426 w 854200"/>
                <a:gd name="connsiteY49" fmla="*/ 0 h 1076544"/>
                <a:gd name="connsiteX50" fmla="*/ 558638 w 854200"/>
                <a:gd name="connsiteY50" fmla="*/ 169384 h 1076544"/>
                <a:gd name="connsiteX51" fmla="*/ 425426 w 854200"/>
                <a:gd name="connsiteY51" fmla="*/ 338769 h 1076544"/>
                <a:gd name="connsiteX52" fmla="*/ 292215 w 854200"/>
                <a:gd name="connsiteY52" fmla="*/ 169384 h 1076544"/>
                <a:gd name="connsiteX53" fmla="*/ 425426 w 854200"/>
                <a:gd name="connsiteY53"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106379 w 854200"/>
                <a:gd name="connsiteY38" fmla="*/ 987192 h 1076544"/>
                <a:gd name="connsiteX39" fmla="*/ 102954 w 854200"/>
                <a:gd name="connsiteY39" fmla="*/ 989082 h 1076544"/>
                <a:gd name="connsiteX40" fmla="*/ 101581 w 854200"/>
                <a:gd name="connsiteY40" fmla="*/ 990548 h 1076544"/>
                <a:gd name="connsiteX41" fmla="*/ 100869 w 854200"/>
                <a:gd name="connsiteY41" fmla="*/ 990883 h 1076544"/>
                <a:gd name="connsiteX42" fmla="*/ 100869 w 854200"/>
                <a:gd name="connsiteY42" fmla="*/ 990232 h 1076544"/>
                <a:gd name="connsiteX43" fmla="*/ 41862 w 854200"/>
                <a:gd name="connsiteY43" fmla="*/ 1002701 h 1076544"/>
                <a:gd name="connsiteX44" fmla="*/ 2984 w 854200"/>
                <a:gd name="connsiteY44" fmla="*/ 936666 h 1076544"/>
                <a:gd name="connsiteX45" fmla="*/ 115156 w 854200"/>
                <a:gd name="connsiteY45" fmla="*/ 638158 h 1076544"/>
                <a:gd name="connsiteX46" fmla="*/ 115156 w 854200"/>
                <a:gd name="connsiteY46" fmla="*/ 640118 h 1076544"/>
                <a:gd name="connsiteX47" fmla="*/ 200866 w 854200"/>
                <a:gd name="connsiteY47" fmla="*/ 420053 h 1076544"/>
                <a:gd name="connsiteX48" fmla="*/ 253307 w 854200"/>
                <a:gd name="connsiteY48" fmla="*/ 385297 h 1076544"/>
                <a:gd name="connsiteX49" fmla="*/ 261569 w 854200"/>
                <a:gd name="connsiteY49" fmla="*/ 385751 h 1076544"/>
                <a:gd name="connsiteX50" fmla="*/ 268161 w 854200"/>
                <a:gd name="connsiteY50" fmla="*/ 384255 h 1076544"/>
                <a:gd name="connsiteX51" fmla="*/ 425426 w 854200"/>
                <a:gd name="connsiteY51" fmla="*/ 0 h 1076544"/>
                <a:gd name="connsiteX52" fmla="*/ 558638 w 854200"/>
                <a:gd name="connsiteY52" fmla="*/ 169384 h 1076544"/>
                <a:gd name="connsiteX53" fmla="*/ 425426 w 854200"/>
                <a:gd name="connsiteY53" fmla="*/ 338769 h 1076544"/>
                <a:gd name="connsiteX54" fmla="*/ 292215 w 854200"/>
                <a:gd name="connsiteY54" fmla="*/ 169384 h 1076544"/>
                <a:gd name="connsiteX55" fmla="*/ 425426 w 854200"/>
                <a:gd name="connsiteY55"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106379 w 854200"/>
                <a:gd name="connsiteY38" fmla="*/ 987192 h 1076544"/>
                <a:gd name="connsiteX39" fmla="*/ 102954 w 854200"/>
                <a:gd name="connsiteY39" fmla="*/ 989082 h 1076544"/>
                <a:gd name="connsiteX40" fmla="*/ 101581 w 854200"/>
                <a:gd name="connsiteY40" fmla="*/ 990548 h 1076544"/>
                <a:gd name="connsiteX41" fmla="*/ 100869 w 854200"/>
                <a:gd name="connsiteY41" fmla="*/ 990883 h 1076544"/>
                <a:gd name="connsiteX42" fmla="*/ 41862 w 854200"/>
                <a:gd name="connsiteY42" fmla="*/ 1002701 h 1076544"/>
                <a:gd name="connsiteX43" fmla="*/ 2984 w 854200"/>
                <a:gd name="connsiteY43" fmla="*/ 936666 h 1076544"/>
                <a:gd name="connsiteX44" fmla="*/ 115156 w 854200"/>
                <a:gd name="connsiteY44" fmla="*/ 638158 h 1076544"/>
                <a:gd name="connsiteX45" fmla="*/ 115156 w 854200"/>
                <a:gd name="connsiteY45" fmla="*/ 640118 h 1076544"/>
                <a:gd name="connsiteX46" fmla="*/ 200866 w 854200"/>
                <a:gd name="connsiteY46" fmla="*/ 420053 h 1076544"/>
                <a:gd name="connsiteX47" fmla="*/ 253307 w 854200"/>
                <a:gd name="connsiteY47" fmla="*/ 385297 h 1076544"/>
                <a:gd name="connsiteX48" fmla="*/ 261569 w 854200"/>
                <a:gd name="connsiteY48" fmla="*/ 385751 h 1076544"/>
                <a:gd name="connsiteX49" fmla="*/ 268161 w 854200"/>
                <a:gd name="connsiteY49" fmla="*/ 384255 h 1076544"/>
                <a:gd name="connsiteX50" fmla="*/ 425426 w 854200"/>
                <a:gd name="connsiteY50" fmla="*/ 0 h 1076544"/>
                <a:gd name="connsiteX51" fmla="*/ 558638 w 854200"/>
                <a:gd name="connsiteY51" fmla="*/ 169384 h 1076544"/>
                <a:gd name="connsiteX52" fmla="*/ 425426 w 854200"/>
                <a:gd name="connsiteY52" fmla="*/ 338769 h 1076544"/>
                <a:gd name="connsiteX53" fmla="*/ 292215 w 854200"/>
                <a:gd name="connsiteY53" fmla="*/ 169384 h 1076544"/>
                <a:gd name="connsiteX54" fmla="*/ 425426 w 854200"/>
                <a:gd name="connsiteY54"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106379 w 854200"/>
                <a:gd name="connsiteY38" fmla="*/ 987192 h 1076544"/>
                <a:gd name="connsiteX39" fmla="*/ 102954 w 854200"/>
                <a:gd name="connsiteY39" fmla="*/ 989082 h 1076544"/>
                <a:gd name="connsiteX40" fmla="*/ 101581 w 854200"/>
                <a:gd name="connsiteY40" fmla="*/ 990548 h 1076544"/>
                <a:gd name="connsiteX41" fmla="*/ 41862 w 854200"/>
                <a:gd name="connsiteY41" fmla="*/ 1002701 h 1076544"/>
                <a:gd name="connsiteX42" fmla="*/ 2984 w 854200"/>
                <a:gd name="connsiteY42" fmla="*/ 936666 h 1076544"/>
                <a:gd name="connsiteX43" fmla="*/ 115156 w 854200"/>
                <a:gd name="connsiteY43" fmla="*/ 638158 h 1076544"/>
                <a:gd name="connsiteX44" fmla="*/ 115156 w 854200"/>
                <a:gd name="connsiteY44" fmla="*/ 640118 h 1076544"/>
                <a:gd name="connsiteX45" fmla="*/ 200866 w 854200"/>
                <a:gd name="connsiteY45" fmla="*/ 420053 h 1076544"/>
                <a:gd name="connsiteX46" fmla="*/ 253307 w 854200"/>
                <a:gd name="connsiteY46" fmla="*/ 385297 h 1076544"/>
                <a:gd name="connsiteX47" fmla="*/ 261569 w 854200"/>
                <a:gd name="connsiteY47" fmla="*/ 385751 h 1076544"/>
                <a:gd name="connsiteX48" fmla="*/ 268161 w 854200"/>
                <a:gd name="connsiteY48" fmla="*/ 384255 h 1076544"/>
                <a:gd name="connsiteX49" fmla="*/ 425426 w 854200"/>
                <a:gd name="connsiteY49" fmla="*/ 0 h 1076544"/>
                <a:gd name="connsiteX50" fmla="*/ 558638 w 854200"/>
                <a:gd name="connsiteY50" fmla="*/ 169384 h 1076544"/>
                <a:gd name="connsiteX51" fmla="*/ 425426 w 854200"/>
                <a:gd name="connsiteY51" fmla="*/ 338769 h 1076544"/>
                <a:gd name="connsiteX52" fmla="*/ 292215 w 854200"/>
                <a:gd name="connsiteY52" fmla="*/ 169384 h 1076544"/>
                <a:gd name="connsiteX53" fmla="*/ 425426 w 854200"/>
                <a:gd name="connsiteY53"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106379 w 854200"/>
                <a:gd name="connsiteY38" fmla="*/ 987192 h 1076544"/>
                <a:gd name="connsiteX39" fmla="*/ 101581 w 854200"/>
                <a:gd name="connsiteY39" fmla="*/ 990548 h 1076544"/>
                <a:gd name="connsiteX40" fmla="*/ 41862 w 854200"/>
                <a:gd name="connsiteY40" fmla="*/ 1002701 h 1076544"/>
                <a:gd name="connsiteX41" fmla="*/ 2984 w 854200"/>
                <a:gd name="connsiteY41" fmla="*/ 936666 h 1076544"/>
                <a:gd name="connsiteX42" fmla="*/ 115156 w 854200"/>
                <a:gd name="connsiteY42" fmla="*/ 638158 h 1076544"/>
                <a:gd name="connsiteX43" fmla="*/ 115156 w 854200"/>
                <a:gd name="connsiteY43" fmla="*/ 640118 h 1076544"/>
                <a:gd name="connsiteX44" fmla="*/ 200866 w 854200"/>
                <a:gd name="connsiteY44" fmla="*/ 420053 h 1076544"/>
                <a:gd name="connsiteX45" fmla="*/ 253307 w 854200"/>
                <a:gd name="connsiteY45" fmla="*/ 385297 h 1076544"/>
                <a:gd name="connsiteX46" fmla="*/ 261569 w 854200"/>
                <a:gd name="connsiteY46" fmla="*/ 385751 h 1076544"/>
                <a:gd name="connsiteX47" fmla="*/ 268161 w 854200"/>
                <a:gd name="connsiteY47" fmla="*/ 384255 h 1076544"/>
                <a:gd name="connsiteX48" fmla="*/ 425426 w 854200"/>
                <a:gd name="connsiteY48" fmla="*/ 0 h 1076544"/>
                <a:gd name="connsiteX49" fmla="*/ 558638 w 854200"/>
                <a:gd name="connsiteY49" fmla="*/ 169384 h 1076544"/>
                <a:gd name="connsiteX50" fmla="*/ 425426 w 854200"/>
                <a:gd name="connsiteY50" fmla="*/ 338769 h 1076544"/>
                <a:gd name="connsiteX51" fmla="*/ 292215 w 854200"/>
                <a:gd name="connsiteY51" fmla="*/ 169384 h 1076544"/>
                <a:gd name="connsiteX52" fmla="*/ 425426 w 854200"/>
                <a:gd name="connsiteY52"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106379 w 854200"/>
                <a:gd name="connsiteY38" fmla="*/ 987192 h 1076544"/>
                <a:gd name="connsiteX39" fmla="*/ 41862 w 854200"/>
                <a:gd name="connsiteY39" fmla="*/ 1002701 h 1076544"/>
                <a:gd name="connsiteX40" fmla="*/ 2984 w 854200"/>
                <a:gd name="connsiteY40" fmla="*/ 936666 h 1076544"/>
                <a:gd name="connsiteX41" fmla="*/ 115156 w 854200"/>
                <a:gd name="connsiteY41" fmla="*/ 638158 h 1076544"/>
                <a:gd name="connsiteX42" fmla="*/ 115156 w 854200"/>
                <a:gd name="connsiteY42" fmla="*/ 640118 h 1076544"/>
                <a:gd name="connsiteX43" fmla="*/ 200866 w 854200"/>
                <a:gd name="connsiteY43" fmla="*/ 420053 h 1076544"/>
                <a:gd name="connsiteX44" fmla="*/ 253307 w 854200"/>
                <a:gd name="connsiteY44" fmla="*/ 385297 h 1076544"/>
                <a:gd name="connsiteX45" fmla="*/ 261569 w 854200"/>
                <a:gd name="connsiteY45" fmla="*/ 385751 h 1076544"/>
                <a:gd name="connsiteX46" fmla="*/ 268161 w 854200"/>
                <a:gd name="connsiteY46" fmla="*/ 384255 h 1076544"/>
                <a:gd name="connsiteX47" fmla="*/ 425426 w 854200"/>
                <a:gd name="connsiteY47" fmla="*/ 0 h 1076544"/>
                <a:gd name="connsiteX48" fmla="*/ 558638 w 854200"/>
                <a:gd name="connsiteY48" fmla="*/ 169384 h 1076544"/>
                <a:gd name="connsiteX49" fmla="*/ 425426 w 854200"/>
                <a:gd name="connsiteY49" fmla="*/ 338769 h 1076544"/>
                <a:gd name="connsiteX50" fmla="*/ 292215 w 854200"/>
                <a:gd name="connsiteY50" fmla="*/ 169384 h 1076544"/>
                <a:gd name="connsiteX51" fmla="*/ 425426 w 854200"/>
                <a:gd name="connsiteY51"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41862 w 854200"/>
                <a:gd name="connsiteY38" fmla="*/ 1002701 h 1076544"/>
                <a:gd name="connsiteX39" fmla="*/ 2984 w 854200"/>
                <a:gd name="connsiteY39" fmla="*/ 936666 h 1076544"/>
                <a:gd name="connsiteX40" fmla="*/ 115156 w 854200"/>
                <a:gd name="connsiteY40" fmla="*/ 638158 h 1076544"/>
                <a:gd name="connsiteX41" fmla="*/ 115156 w 854200"/>
                <a:gd name="connsiteY41" fmla="*/ 640118 h 1076544"/>
                <a:gd name="connsiteX42" fmla="*/ 200866 w 854200"/>
                <a:gd name="connsiteY42" fmla="*/ 420053 h 1076544"/>
                <a:gd name="connsiteX43" fmla="*/ 253307 w 854200"/>
                <a:gd name="connsiteY43" fmla="*/ 385297 h 1076544"/>
                <a:gd name="connsiteX44" fmla="*/ 261569 w 854200"/>
                <a:gd name="connsiteY44" fmla="*/ 385751 h 1076544"/>
                <a:gd name="connsiteX45" fmla="*/ 268161 w 854200"/>
                <a:gd name="connsiteY45" fmla="*/ 384255 h 1076544"/>
                <a:gd name="connsiteX46" fmla="*/ 425426 w 854200"/>
                <a:gd name="connsiteY46" fmla="*/ 0 h 1076544"/>
                <a:gd name="connsiteX47" fmla="*/ 558638 w 854200"/>
                <a:gd name="connsiteY47" fmla="*/ 169384 h 1076544"/>
                <a:gd name="connsiteX48" fmla="*/ 425426 w 854200"/>
                <a:gd name="connsiteY48" fmla="*/ 338769 h 1076544"/>
                <a:gd name="connsiteX49" fmla="*/ 292215 w 854200"/>
                <a:gd name="connsiteY49" fmla="*/ 169384 h 1076544"/>
                <a:gd name="connsiteX50" fmla="*/ 425426 w 854200"/>
                <a:gd name="connsiteY50"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41862 w 854200"/>
                <a:gd name="connsiteY37" fmla="*/ 1002701 h 1076544"/>
                <a:gd name="connsiteX38" fmla="*/ 2984 w 854200"/>
                <a:gd name="connsiteY38" fmla="*/ 936666 h 1076544"/>
                <a:gd name="connsiteX39" fmla="*/ 115156 w 854200"/>
                <a:gd name="connsiteY39" fmla="*/ 638158 h 1076544"/>
                <a:gd name="connsiteX40" fmla="*/ 115156 w 854200"/>
                <a:gd name="connsiteY40" fmla="*/ 640118 h 1076544"/>
                <a:gd name="connsiteX41" fmla="*/ 200866 w 854200"/>
                <a:gd name="connsiteY41" fmla="*/ 420053 h 1076544"/>
                <a:gd name="connsiteX42" fmla="*/ 253307 w 854200"/>
                <a:gd name="connsiteY42" fmla="*/ 385297 h 1076544"/>
                <a:gd name="connsiteX43" fmla="*/ 261569 w 854200"/>
                <a:gd name="connsiteY43" fmla="*/ 385751 h 1076544"/>
                <a:gd name="connsiteX44" fmla="*/ 268161 w 854200"/>
                <a:gd name="connsiteY44" fmla="*/ 384255 h 1076544"/>
                <a:gd name="connsiteX45" fmla="*/ 425426 w 854200"/>
                <a:gd name="connsiteY45" fmla="*/ 0 h 1076544"/>
                <a:gd name="connsiteX46" fmla="*/ 558638 w 854200"/>
                <a:gd name="connsiteY46" fmla="*/ 169384 h 1076544"/>
                <a:gd name="connsiteX47" fmla="*/ 425426 w 854200"/>
                <a:gd name="connsiteY47" fmla="*/ 338769 h 1076544"/>
                <a:gd name="connsiteX48" fmla="*/ 292215 w 854200"/>
                <a:gd name="connsiteY48" fmla="*/ 169384 h 1076544"/>
                <a:gd name="connsiteX49" fmla="*/ 425426 w 854200"/>
                <a:gd name="connsiteY49"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41862 w 854200"/>
                <a:gd name="connsiteY36" fmla="*/ 1002701 h 1076544"/>
                <a:gd name="connsiteX37" fmla="*/ 2984 w 854200"/>
                <a:gd name="connsiteY37" fmla="*/ 936666 h 1076544"/>
                <a:gd name="connsiteX38" fmla="*/ 115156 w 854200"/>
                <a:gd name="connsiteY38" fmla="*/ 638158 h 1076544"/>
                <a:gd name="connsiteX39" fmla="*/ 115156 w 854200"/>
                <a:gd name="connsiteY39" fmla="*/ 640118 h 1076544"/>
                <a:gd name="connsiteX40" fmla="*/ 200866 w 854200"/>
                <a:gd name="connsiteY40" fmla="*/ 420053 h 1076544"/>
                <a:gd name="connsiteX41" fmla="*/ 253307 w 854200"/>
                <a:gd name="connsiteY41" fmla="*/ 385297 h 1076544"/>
                <a:gd name="connsiteX42" fmla="*/ 261569 w 854200"/>
                <a:gd name="connsiteY42" fmla="*/ 385751 h 1076544"/>
                <a:gd name="connsiteX43" fmla="*/ 268161 w 854200"/>
                <a:gd name="connsiteY43" fmla="*/ 384255 h 1076544"/>
                <a:gd name="connsiteX44" fmla="*/ 425426 w 854200"/>
                <a:gd name="connsiteY44" fmla="*/ 0 h 1076544"/>
                <a:gd name="connsiteX45" fmla="*/ 558638 w 854200"/>
                <a:gd name="connsiteY45" fmla="*/ 169384 h 1076544"/>
                <a:gd name="connsiteX46" fmla="*/ 425426 w 854200"/>
                <a:gd name="connsiteY46" fmla="*/ 338769 h 1076544"/>
                <a:gd name="connsiteX47" fmla="*/ 292215 w 854200"/>
                <a:gd name="connsiteY47" fmla="*/ 169384 h 1076544"/>
                <a:gd name="connsiteX48" fmla="*/ 425426 w 854200"/>
                <a:gd name="connsiteY48"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61925 w 854200"/>
                <a:gd name="connsiteY35" fmla="*/ 845326 h 1076544"/>
                <a:gd name="connsiteX36" fmla="*/ 117113 w 854200"/>
                <a:gd name="connsiteY36" fmla="*/ 962162 h 1076544"/>
                <a:gd name="connsiteX37" fmla="*/ 41862 w 854200"/>
                <a:gd name="connsiteY37" fmla="*/ 1002701 h 1076544"/>
                <a:gd name="connsiteX38" fmla="*/ 2984 w 854200"/>
                <a:gd name="connsiteY38" fmla="*/ 936666 h 1076544"/>
                <a:gd name="connsiteX39" fmla="*/ 115156 w 854200"/>
                <a:gd name="connsiteY39" fmla="*/ 638158 h 1076544"/>
                <a:gd name="connsiteX40" fmla="*/ 115156 w 854200"/>
                <a:gd name="connsiteY40" fmla="*/ 640118 h 1076544"/>
                <a:gd name="connsiteX41" fmla="*/ 200866 w 854200"/>
                <a:gd name="connsiteY41" fmla="*/ 420053 h 1076544"/>
                <a:gd name="connsiteX42" fmla="*/ 253307 w 854200"/>
                <a:gd name="connsiteY42" fmla="*/ 385297 h 1076544"/>
                <a:gd name="connsiteX43" fmla="*/ 261569 w 854200"/>
                <a:gd name="connsiteY43" fmla="*/ 385751 h 1076544"/>
                <a:gd name="connsiteX44" fmla="*/ 268161 w 854200"/>
                <a:gd name="connsiteY44" fmla="*/ 384255 h 1076544"/>
                <a:gd name="connsiteX45" fmla="*/ 425426 w 854200"/>
                <a:gd name="connsiteY45" fmla="*/ 0 h 1076544"/>
                <a:gd name="connsiteX46" fmla="*/ 558638 w 854200"/>
                <a:gd name="connsiteY46" fmla="*/ 169384 h 1076544"/>
                <a:gd name="connsiteX47" fmla="*/ 425426 w 854200"/>
                <a:gd name="connsiteY47" fmla="*/ 338769 h 1076544"/>
                <a:gd name="connsiteX48" fmla="*/ 292215 w 854200"/>
                <a:gd name="connsiteY48" fmla="*/ 169384 h 1076544"/>
                <a:gd name="connsiteX49" fmla="*/ 425426 w 854200"/>
                <a:gd name="connsiteY49"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61925 w 854200"/>
                <a:gd name="connsiteY35" fmla="*/ 845326 h 1076544"/>
                <a:gd name="connsiteX36" fmla="*/ 117113 w 854200"/>
                <a:gd name="connsiteY36" fmla="*/ 962162 h 1076544"/>
                <a:gd name="connsiteX37" fmla="*/ 41862 w 854200"/>
                <a:gd name="connsiteY37" fmla="*/ 1002701 h 1076544"/>
                <a:gd name="connsiteX38" fmla="*/ 2984 w 854200"/>
                <a:gd name="connsiteY38" fmla="*/ 936666 h 1076544"/>
                <a:gd name="connsiteX39" fmla="*/ 73819 w 854200"/>
                <a:gd name="connsiteY39" fmla="*/ 745313 h 1076544"/>
                <a:gd name="connsiteX40" fmla="*/ 115156 w 854200"/>
                <a:gd name="connsiteY40" fmla="*/ 638158 h 1076544"/>
                <a:gd name="connsiteX41" fmla="*/ 115156 w 854200"/>
                <a:gd name="connsiteY41" fmla="*/ 640118 h 1076544"/>
                <a:gd name="connsiteX42" fmla="*/ 200866 w 854200"/>
                <a:gd name="connsiteY42" fmla="*/ 420053 h 1076544"/>
                <a:gd name="connsiteX43" fmla="*/ 253307 w 854200"/>
                <a:gd name="connsiteY43" fmla="*/ 385297 h 1076544"/>
                <a:gd name="connsiteX44" fmla="*/ 261569 w 854200"/>
                <a:gd name="connsiteY44" fmla="*/ 385751 h 1076544"/>
                <a:gd name="connsiteX45" fmla="*/ 268161 w 854200"/>
                <a:gd name="connsiteY45" fmla="*/ 384255 h 1076544"/>
                <a:gd name="connsiteX46" fmla="*/ 425426 w 854200"/>
                <a:gd name="connsiteY46" fmla="*/ 0 h 1076544"/>
                <a:gd name="connsiteX47" fmla="*/ 558638 w 854200"/>
                <a:gd name="connsiteY47" fmla="*/ 169384 h 1076544"/>
                <a:gd name="connsiteX48" fmla="*/ 425426 w 854200"/>
                <a:gd name="connsiteY48" fmla="*/ 338769 h 1076544"/>
                <a:gd name="connsiteX49" fmla="*/ 292215 w 854200"/>
                <a:gd name="connsiteY49" fmla="*/ 169384 h 1076544"/>
                <a:gd name="connsiteX50" fmla="*/ 425426 w 854200"/>
                <a:gd name="connsiteY50" fmla="*/ 0 h 1076544"/>
                <a:gd name="connsiteX0" fmla="*/ 422446 w 851216"/>
                <a:gd name="connsiteY0" fmla="*/ 456498 h 1076544"/>
                <a:gd name="connsiteX1" fmla="*/ 419756 w 851216"/>
                <a:gd name="connsiteY1" fmla="*/ 464691 h 1076544"/>
                <a:gd name="connsiteX2" fmla="*/ 422446 w 851216"/>
                <a:gd name="connsiteY2" fmla="*/ 487864 h 1076544"/>
                <a:gd name="connsiteX3" fmla="*/ 425132 w 851216"/>
                <a:gd name="connsiteY3" fmla="*/ 464691 h 1076544"/>
                <a:gd name="connsiteX4" fmla="*/ 422446 w 851216"/>
                <a:gd name="connsiteY4" fmla="*/ 456498 h 1076544"/>
                <a:gd name="connsiteX5" fmla="*/ 391185 w 851216"/>
                <a:gd name="connsiteY5" fmla="*/ 386182 h 1076544"/>
                <a:gd name="connsiteX6" fmla="*/ 399365 w 851216"/>
                <a:gd name="connsiteY6" fmla="*/ 386182 h 1076544"/>
                <a:gd name="connsiteX7" fmla="*/ 445523 w 851216"/>
                <a:gd name="connsiteY7" fmla="*/ 386182 h 1076544"/>
                <a:gd name="connsiteX8" fmla="*/ 453706 w 851216"/>
                <a:gd name="connsiteY8" fmla="*/ 386182 h 1076544"/>
                <a:gd name="connsiteX9" fmla="*/ 427940 w 851216"/>
                <a:gd name="connsiteY9" fmla="*/ 464691 h 1076544"/>
                <a:gd name="connsiteX10" fmla="*/ 453706 w 851216"/>
                <a:gd name="connsiteY10" fmla="*/ 686808 h 1076544"/>
                <a:gd name="connsiteX11" fmla="*/ 422446 w 851216"/>
                <a:gd name="connsiteY11" fmla="*/ 686808 h 1076544"/>
                <a:gd name="connsiteX12" fmla="*/ 391182 w 851216"/>
                <a:gd name="connsiteY12" fmla="*/ 686808 h 1076544"/>
                <a:gd name="connsiteX13" fmla="*/ 416952 w 851216"/>
                <a:gd name="connsiteY13" fmla="*/ 464691 h 1076544"/>
                <a:gd name="connsiteX14" fmla="*/ 391185 w 851216"/>
                <a:gd name="connsiteY14" fmla="*/ 386182 h 1076544"/>
                <a:gd name="connsiteX15" fmla="*/ 265177 w 851216"/>
                <a:gd name="connsiteY15" fmla="*/ 384255 h 1076544"/>
                <a:gd name="connsiteX16" fmla="*/ 279765 w 851216"/>
                <a:gd name="connsiteY16" fmla="*/ 386182 h 1076544"/>
                <a:gd name="connsiteX17" fmla="*/ 309566 w 851216"/>
                <a:gd name="connsiteY17" fmla="*/ 386182 h 1076544"/>
                <a:gd name="connsiteX18" fmla="*/ 317749 w 851216"/>
                <a:gd name="connsiteY18" fmla="*/ 386182 h 1076544"/>
                <a:gd name="connsiteX19" fmla="*/ 366750 w 851216"/>
                <a:gd name="connsiteY19" fmla="*/ 689784 h 1076544"/>
                <a:gd name="connsiteX20" fmla="*/ 478141 w 851216"/>
                <a:gd name="connsiteY20" fmla="*/ 689784 h 1076544"/>
                <a:gd name="connsiteX21" fmla="*/ 527139 w 851216"/>
                <a:gd name="connsiteY21" fmla="*/ 386182 h 1076544"/>
                <a:gd name="connsiteX22" fmla="*/ 535322 w 851216"/>
                <a:gd name="connsiteY22" fmla="*/ 386182 h 1076544"/>
                <a:gd name="connsiteX23" fmla="*/ 565123 w 851216"/>
                <a:gd name="connsiteY23" fmla="*/ 386182 h 1076544"/>
                <a:gd name="connsiteX24" fmla="*/ 579711 w 851216"/>
                <a:gd name="connsiteY24" fmla="*/ 384255 h 1076544"/>
                <a:gd name="connsiteX25" fmla="*/ 586303 w 851216"/>
                <a:gd name="connsiteY25" fmla="*/ 385751 h 1076544"/>
                <a:gd name="connsiteX26" fmla="*/ 594565 w 851216"/>
                <a:gd name="connsiteY26" fmla="*/ 385297 h 1076544"/>
                <a:gd name="connsiteX27" fmla="*/ 647006 w 851216"/>
                <a:gd name="connsiteY27" fmla="*/ 420053 h 1076544"/>
                <a:gd name="connsiteX28" fmla="*/ 848232 w 851216"/>
                <a:gd name="connsiteY28" fmla="*/ 936698 h 1076544"/>
                <a:gd name="connsiteX29" fmla="*/ 809354 w 851216"/>
                <a:gd name="connsiteY29" fmla="*/ 1000409 h 1076544"/>
                <a:gd name="connsiteX30" fmla="*/ 733021 w 851216"/>
                <a:gd name="connsiteY30" fmla="*/ 967958 h 1076544"/>
                <a:gd name="connsiteX31" fmla="*/ 636564 w 851216"/>
                <a:gd name="connsiteY31" fmla="*/ 720314 h 1076544"/>
                <a:gd name="connsiteX32" fmla="*/ 636564 w 851216"/>
                <a:gd name="connsiteY32" fmla="*/ 1076544 h 1076544"/>
                <a:gd name="connsiteX33" fmla="*/ 208321 w 851216"/>
                <a:gd name="connsiteY33" fmla="*/ 1076544 h 1076544"/>
                <a:gd name="connsiteX34" fmla="*/ 208321 w 851216"/>
                <a:gd name="connsiteY34" fmla="*/ 720314 h 1076544"/>
                <a:gd name="connsiteX35" fmla="*/ 158941 w 851216"/>
                <a:gd name="connsiteY35" fmla="*/ 845326 h 1076544"/>
                <a:gd name="connsiteX36" fmla="*/ 114129 w 851216"/>
                <a:gd name="connsiteY36" fmla="*/ 962162 h 1076544"/>
                <a:gd name="connsiteX37" fmla="*/ 0 w 851216"/>
                <a:gd name="connsiteY37" fmla="*/ 936666 h 1076544"/>
                <a:gd name="connsiteX38" fmla="*/ 70835 w 851216"/>
                <a:gd name="connsiteY38" fmla="*/ 745313 h 1076544"/>
                <a:gd name="connsiteX39" fmla="*/ 112172 w 851216"/>
                <a:gd name="connsiteY39" fmla="*/ 638158 h 1076544"/>
                <a:gd name="connsiteX40" fmla="*/ 112172 w 851216"/>
                <a:gd name="connsiteY40" fmla="*/ 640118 h 1076544"/>
                <a:gd name="connsiteX41" fmla="*/ 197882 w 851216"/>
                <a:gd name="connsiteY41" fmla="*/ 420053 h 1076544"/>
                <a:gd name="connsiteX42" fmla="*/ 250323 w 851216"/>
                <a:gd name="connsiteY42" fmla="*/ 385297 h 1076544"/>
                <a:gd name="connsiteX43" fmla="*/ 258585 w 851216"/>
                <a:gd name="connsiteY43" fmla="*/ 385751 h 1076544"/>
                <a:gd name="connsiteX44" fmla="*/ 265177 w 851216"/>
                <a:gd name="connsiteY44" fmla="*/ 384255 h 1076544"/>
                <a:gd name="connsiteX45" fmla="*/ 422442 w 851216"/>
                <a:gd name="connsiteY45" fmla="*/ 0 h 1076544"/>
                <a:gd name="connsiteX46" fmla="*/ 555654 w 851216"/>
                <a:gd name="connsiteY46" fmla="*/ 169384 h 1076544"/>
                <a:gd name="connsiteX47" fmla="*/ 422442 w 851216"/>
                <a:gd name="connsiteY47" fmla="*/ 338769 h 1076544"/>
                <a:gd name="connsiteX48" fmla="*/ 289231 w 851216"/>
                <a:gd name="connsiteY48" fmla="*/ 169384 h 1076544"/>
                <a:gd name="connsiteX49" fmla="*/ 422442 w 851216"/>
                <a:gd name="connsiteY49" fmla="*/ 0 h 1076544"/>
                <a:gd name="connsiteX0" fmla="*/ 422446 w 851216"/>
                <a:gd name="connsiteY0" fmla="*/ 456498 h 1076544"/>
                <a:gd name="connsiteX1" fmla="*/ 419756 w 851216"/>
                <a:gd name="connsiteY1" fmla="*/ 464691 h 1076544"/>
                <a:gd name="connsiteX2" fmla="*/ 422446 w 851216"/>
                <a:gd name="connsiteY2" fmla="*/ 487864 h 1076544"/>
                <a:gd name="connsiteX3" fmla="*/ 425132 w 851216"/>
                <a:gd name="connsiteY3" fmla="*/ 464691 h 1076544"/>
                <a:gd name="connsiteX4" fmla="*/ 422446 w 851216"/>
                <a:gd name="connsiteY4" fmla="*/ 456498 h 1076544"/>
                <a:gd name="connsiteX5" fmla="*/ 391185 w 851216"/>
                <a:gd name="connsiteY5" fmla="*/ 386182 h 1076544"/>
                <a:gd name="connsiteX6" fmla="*/ 399365 w 851216"/>
                <a:gd name="connsiteY6" fmla="*/ 386182 h 1076544"/>
                <a:gd name="connsiteX7" fmla="*/ 445523 w 851216"/>
                <a:gd name="connsiteY7" fmla="*/ 386182 h 1076544"/>
                <a:gd name="connsiteX8" fmla="*/ 453706 w 851216"/>
                <a:gd name="connsiteY8" fmla="*/ 386182 h 1076544"/>
                <a:gd name="connsiteX9" fmla="*/ 427940 w 851216"/>
                <a:gd name="connsiteY9" fmla="*/ 464691 h 1076544"/>
                <a:gd name="connsiteX10" fmla="*/ 453706 w 851216"/>
                <a:gd name="connsiteY10" fmla="*/ 686808 h 1076544"/>
                <a:gd name="connsiteX11" fmla="*/ 422446 w 851216"/>
                <a:gd name="connsiteY11" fmla="*/ 686808 h 1076544"/>
                <a:gd name="connsiteX12" fmla="*/ 391182 w 851216"/>
                <a:gd name="connsiteY12" fmla="*/ 686808 h 1076544"/>
                <a:gd name="connsiteX13" fmla="*/ 416952 w 851216"/>
                <a:gd name="connsiteY13" fmla="*/ 464691 h 1076544"/>
                <a:gd name="connsiteX14" fmla="*/ 391185 w 851216"/>
                <a:gd name="connsiteY14" fmla="*/ 386182 h 1076544"/>
                <a:gd name="connsiteX15" fmla="*/ 265177 w 851216"/>
                <a:gd name="connsiteY15" fmla="*/ 384255 h 1076544"/>
                <a:gd name="connsiteX16" fmla="*/ 279765 w 851216"/>
                <a:gd name="connsiteY16" fmla="*/ 386182 h 1076544"/>
                <a:gd name="connsiteX17" fmla="*/ 309566 w 851216"/>
                <a:gd name="connsiteY17" fmla="*/ 386182 h 1076544"/>
                <a:gd name="connsiteX18" fmla="*/ 317749 w 851216"/>
                <a:gd name="connsiteY18" fmla="*/ 386182 h 1076544"/>
                <a:gd name="connsiteX19" fmla="*/ 366750 w 851216"/>
                <a:gd name="connsiteY19" fmla="*/ 689784 h 1076544"/>
                <a:gd name="connsiteX20" fmla="*/ 478141 w 851216"/>
                <a:gd name="connsiteY20" fmla="*/ 689784 h 1076544"/>
                <a:gd name="connsiteX21" fmla="*/ 527139 w 851216"/>
                <a:gd name="connsiteY21" fmla="*/ 386182 h 1076544"/>
                <a:gd name="connsiteX22" fmla="*/ 535322 w 851216"/>
                <a:gd name="connsiteY22" fmla="*/ 386182 h 1076544"/>
                <a:gd name="connsiteX23" fmla="*/ 565123 w 851216"/>
                <a:gd name="connsiteY23" fmla="*/ 386182 h 1076544"/>
                <a:gd name="connsiteX24" fmla="*/ 579711 w 851216"/>
                <a:gd name="connsiteY24" fmla="*/ 384255 h 1076544"/>
                <a:gd name="connsiteX25" fmla="*/ 586303 w 851216"/>
                <a:gd name="connsiteY25" fmla="*/ 385751 h 1076544"/>
                <a:gd name="connsiteX26" fmla="*/ 594565 w 851216"/>
                <a:gd name="connsiteY26" fmla="*/ 385297 h 1076544"/>
                <a:gd name="connsiteX27" fmla="*/ 647006 w 851216"/>
                <a:gd name="connsiteY27" fmla="*/ 420053 h 1076544"/>
                <a:gd name="connsiteX28" fmla="*/ 848232 w 851216"/>
                <a:gd name="connsiteY28" fmla="*/ 936698 h 1076544"/>
                <a:gd name="connsiteX29" fmla="*/ 809354 w 851216"/>
                <a:gd name="connsiteY29" fmla="*/ 1000409 h 1076544"/>
                <a:gd name="connsiteX30" fmla="*/ 733021 w 851216"/>
                <a:gd name="connsiteY30" fmla="*/ 967958 h 1076544"/>
                <a:gd name="connsiteX31" fmla="*/ 636564 w 851216"/>
                <a:gd name="connsiteY31" fmla="*/ 720314 h 1076544"/>
                <a:gd name="connsiteX32" fmla="*/ 636564 w 851216"/>
                <a:gd name="connsiteY32" fmla="*/ 1076544 h 1076544"/>
                <a:gd name="connsiteX33" fmla="*/ 208321 w 851216"/>
                <a:gd name="connsiteY33" fmla="*/ 1076544 h 1076544"/>
                <a:gd name="connsiteX34" fmla="*/ 208321 w 851216"/>
                <a:gd name="connsiteY34" fmla="*/ 720314 h 1076544"/>
                <a:gd name="connsiteX35" fmla="*/ 158941 w 851216"/>
                <a:gd name="connsiteY35" fmla="*/ 845326 h 1076544"/>
                <a:gd name="connsiteX36" fmla="*/ 235573 w 851216"/>
                <a:gd name="connsiteY36" fmla="*/ 971687 h 1076544"/>
                <a:gd name="connsiteX37" fmla="*/ 0 w 851216"/>
                <a:gd name="connsiteY37" fmla="*/ 936666 h 1076544"/>
                <a:gd name="connsiteX38" fmla="*/ 70835 w 851216"/>
                <a:gd name="connsiteY38" fmla="*/ 745313 h 1076544"/>
                <a:gd name="connsiteX39" fmla="*/ 112172 w 851216"/>
                <a:gd name="connsiteY39" fmla="*/ 638158 h 1076544"/>
                <a:gd name="connsiteX40" fmla="*/ 112172 w 851216"/>
                <a:gd name="connsiteY40" fmla="*/ 640118 h 1076544"/>
                <a:gd name="connsiteX41" fmla="*/ 197882 w 851216"/>
                <a:gd name="connsiteY41" fmla="*/ 420053 h 1076544"/>
                <a:gd name="connsiteX42" fmla="*/ 250323 w 851216"/>
                <a:gd name="connsiteY42" fmla="*/ 385297 h 1076544"/>
                <a:gd name="connsiteX43" fmla="*/ 258585 w 851216"/>
                <a:gd name="connsiteY43" fmla="*/ 385751 h 1076544"/>
                <a:gd name="connsiteX44" fmla="*/ 265177 w 851216"/>
                <a:gd name="connsiteY44" fmla="*/ 384255 h 1076544"/>
                <a:gd name="connsiteX45" fmla="*/ 422442 w 851216"/>
                <a:gd name="connsiteY45" fmla="*/ 0 h 1076544"/>
                <a:gd name="connsiteX46" fmla="*/ 555654 w 851216"/>
                <a:gd name="connsiteY46" fmla="*/ 169384 h 1076544"/>
                <a:gd name="connsiteX47" fmla="*/ 422442 w 851216"/>
                <a:gd name="connsiteY47" fmla="*/ 338769 h 1076544"/>
                <a:gd name="connsiteX48" fmla="*/ 289231 w 851216"/>
                <a:gd name="connsiteY48" fmla="*/ 169384 h 1076544"/>
                <a:gd name="connsiteX49" fmla="*/ 422442 w 851216"/>
                <a:gd name="connsiteY49" fmla="*/ 0 h 1076544"/>
                <a:gd name="connsiteX0" fmla="*/ 353888 w 782658"/>
                <a:gd name="connsiteY0" fmla="*/ 456498 h 1079541"/>
                <a:gd name="connsiteX1" fmla="*/ 351198 w 782658"/>
                <a:gd name="connsiteY1" fmla="*/ 464691 h 1079541"/>
                <a:gd name="connsiteX2" fmla="*/ 353888 w 782658"/>
                <a:gd name="connsiteY2" fmla="*/ 487864 h 1079541"/>
                <a:gd name="connsiteX3" fmla="*/ 356574 w 782658"/>
                <a:gd name="connsiteY3" fmla="*/ 464691 h 1079541"/>
                <a:gd name="connsiteX4" fmla="*/ 353888 w 782658"/>
                <a:gd name="connsiteY4" fmla="*/ 456498 h 1079541"/>
                <a:gd name="connsiteX5" fmla="*/ 322627 w 782658"/>
                <a:gd name="connsiteY5" fmla="*/ 386182 h 1079541"/>
                <a:gd name="connsiteX6" fmla="*/ 330807 w 782658"/>
                <a:gd name="connsiteY6" fmla="*/ 386182 h 1079541"/>
                <a:gd name="connsiteX7" fmla="*/ 376965 w 782658"/>
                <a:gd name="connsiteY7" fmla="*/ 386182 h 1079541"/>
                <a:gd name="connsiteX8" fmla="*/ 385148 w 782658"/>
                <a:gd name="connsiteY8" fmla="*/ 386182 h 1079541"/>
                <a:gd name="connsiteX9" fmla="*/ 359382 w 782658"/>
                <a:gd name="connsiteY9" fmla="*/ 464691 h 1079541"/>
                <a:gd name="connsiteX10" fmla="*/ 385148 w 782658"/>
                <a:gd name="connsiteY10" fmla="*/ 686808 h 1079541"/>
                <a:gd name="connsiteX11" fmla="*/ 353888 w 782658"/>
                <a:gd name="connsiteY11" fmla="*/ 686808 h 1079541"/>
                <a:gd name="connsiteX12" fmla="*/ 322624 w 782658"/>
                <a:gd name="connsiteY12" fmla="*/ 686808 h 1079541"/>
                <a:gd name="connsiteX13" fmla="*/ 348394 w 782658"/>
                <a:gd name="connsiteY13" fmla="*/ 464691 h 1079541"/>
                <a:gd name="connsiteX14" fmla="*/ 322627 w 782658"/>
                <a:gd name="connsiteY14" fmla="*/ 386182 h 1079541"/>
                <a:gd name="connsiteX15" fmla="*/ 196619 w 782658"/>
                <a:gd name="connsiteY15" fmla="*/ 384255 h 1079541"/>
                <a:gd name="connsiteX16" fmla="*/ 211207 w 782658"/>
                <a:gd name="connsiteY16" fmla="*/ 386182 h 1079541"/>
                <a:gd name="connsiteX17" fmla="*/ 241008 w 782658"/>
                <a:gd name="connsiteY17" fmla="*/ 386182 h 1079541"/>
                <a:gd name="connsiteX18" fmla="*/ 249191 w 782658"/>
                <a:gd name="connsiteY18" fmla="*/ 386182 h 1079541"/>
                <a:gd name="connsiteX19" fmla="*/ 298192 w 782658"/>
                <a:gd name="connsiteY19" fmla="*/ 689784 h 1079541"/>
                <a:gd name="connsiteX20" fmla="*/ 409583 w 782658"/>
                <a:gd name="connsiteY20" fmla="*/ 689784 h 1079541"/>
                <a:gd name="connsiteX21" fmla="*/ 458581 w 782658"/>
                <a:gd name="connsiteY21" fmla="*/ 386182 h 1079541"/>
                <a:gd name="connsiteX22" fmla="*/ 466764 w 782658"/>
                <a:gd name="connsiteY22" fmla="*/ 386182 h 1079541"/>
                <a:gd name="connsiteX23" fmla="*/ 496565 w 782658"/>
                <a:gd name="connsiteY23" fmla="*/ 386182 h 1079541"/>
                <a:gd name="connsiteX24" fmla="*/ 511153 w 782658"/>
                <a:gd name="connsiteY24" fmla="*/ 384255 h 1079541"/>
                <a:gd name="connsiteX25" fmla="*/ 517745 w 782658"/>
                <a:gd name="connsiteY25" fmla="*/ 385751 h 1079541"/>
                <a:gd name="connsiteX26" fmla="*/ 526007 w 782658"/>
                <a:gd name="connsiteY26" fmla="*/ 385297 h 1079541"/>
                <a:gd name="connsiteX27" fmla="*/ 578448 w 782658"/>
                <a:gd name="connsiteY27" fmla="*/ 420053 h 1079541"/>
                <a:gd name="connsiteX28" fmla="*/ 779674 w 782658"/>
                <a:gd name="connsiteY28" fmla="*/ 936698 h 1079541"/>
                <a:gd name="connsiteX29" fmla="*/ 740796 w 782658"/>
                <a:gd name="connsiteY29" fmla="*/ 1000409 h 1079541"/>
                <a:gd name="connsiteX30" fmla="*/ 664463 w 782658"/>
                <a:gd name="connsiteY30" fmla="*/ 967958 h 1079541"/>
                <a:gd name="connsiteX31" fmla="*/ 568006 w 782658"/>
                <a:gd name="connsiteY31" fmla="*/ 720314 h 1079541"/>
                <a:gd name="connsiteX32" fmla="*/ 568006 w 782658"/>
                <a:gd name="connsiteY32" fmla="*/ 1076544 h 1079541"/>
                <a:gd name="connsiteX33" fmla="*/ 139763 w 782658"/>
                <a:gd name="connsiteY33" fmla="*/ 1076544 h 1079541"/>
                <a:gd name="connsiteX34" fmla="*/ 139763 w 782658"/>
                <a:gd name="connsiteY34" fmla="*/ 720314 h 1079541"/>
                <a:gd name="connsiteX35" fmla="*/ 90383 w 782658"/>
                <a:gd name="connsiteY35" fmla="*/ 845326 h 1079541"/>
                <a:gd name="connsiteX36" fmla="*/ 167015 w 782658"/>
                <a:gd name="connsiteY36" fmla="*/ 971687 h 1079541"/>
                <a:gd name="connsiteX37" fmla="*/ 133848 w 782658"/>
                <a:gd name="connsiteY37" fmla="*/ 1079541 h 1079541"/>
                <a:gd name="connsiteX38" fmla="*/ 2277 w 782658"/>
                <a:gd name="connsiteY38" fmla="*/ 745313 h 1079541"/>
                <a:gd name="connsiteX39" fmla="*/ 43614 w 782658"/>
                <a:gd name="connsiteY39" fmla="*/ 638158 h 1079541"/>
                <a:gd name="connsiteX40" fmla="*/ 43614 w 782658"/>
                <a:gd name="connsiteY40" fmla="*/ 640118 h 1079541"/>
                <a:gd name="connsiteX41" fmla="*/ 129324 w 782658"/>
                <a:gd name="connsiteY41" fmla="*/ 420053 h 1079541"/>
                <a:gd name="connsiteX42" fmla="*/ 181765 w 782658"/>
                <a:gd name="connsiteY42" fmla="*/ 385297 h 1079541"/>
                <a:gd name="connsiteX43" fmla="*/ 190027 w 782658"/>
                <a:gd name="connsiteY43" fmla="*/ 385751 h 1079541"/>
                <a:gd name="connsiteX44" fmla="*/ 196619 w 782658"/>
                <a:gd name="connsiteY44" fmla="*/ 384255 h 1079541"/>
                <a:gd name="connsiteX45" fmla="*/ 353884 w 782658"/>
                <a:gd name="connsiteY45" fmla="*/ 0 h 1079541"/>
                <a:gd name="connsiteX46" fmla="*/ 487096 w 782658"/>
                <a:gd name="connsiteY46" fmla="*/ 169384 h 1079541"/>
                <a:gd name="connsiteX47" fmla="*/ 353884 w 782658"/>
                <a:gd name="connsiteY47" fmla="*/ 338769 h 1079541"/>
                <a:gd name="connsiteX48" fmla="*/ 220673 w 782658"/>
                <a:gd name="connsiteY48" fmla="*/ 169384 h 1079541"/>
                <a:gd name="connsiteX49" fmla="*/ 353884 w 782658"/>
                <a:gd name="connsiteY49" fmla="*/ 0 h 1079541"/>
                <a:gd name="connsiteX0" fmla="*/ 353888 w 782658"/>
                <a:gd name="connsiteY0" fmla="*/ 456498 h 1079541"/>
                <a:gd name="connsiteX1" fmla="*/ 351198 w 782658"/>
                <a:gd name="connsiteY1" fmla="*/ 464691 h 1079541"/>
                <a:gd name="connsiteX2" fmla="*/ 353888 w 782658"/>
                <a:gd name="connsiteY2" fmla="*/ 487864 h 1079541"/>
                <a:gd name="connsiteX3" fmla="*/ 356574 w 782658"/>
                <a:gd name="connsiteY3" fmla="*/ 464691 h 1079541"/>
                <a:gd name="connsiteX4" fmla="*/ 353888 w 782658"/>
                <a:gd name="connsiteY4" fmla="*/ 456498 h 1079541"/>
                <a:gd name="connsiteX5" fmla="*/ 322627 w 782658"/>
                <a:gd name="connsiteY5" fmla="*/ 386182 h 1079541"/>
                <a:gd name="connsiteX6" fmla="*/ 330807 w 782658"/>
                <a:gd name="connsiteY6" fmla="*/ 386182 h 1079541"/>
                <a:gd name="connsiteX7" fmla="*/ 376965 w 782658"/>
                <a:gd name="connsiteY7" fmla="*/ 386182 h 1079541"/>
                <a:gd name="connsiteX8" fmla="*/ 385148 w 782658"/>
                <a:gd name="connsiteY8" fmla="*/ 386182 h 1079541"/>
                <a:gd name="connsiteX9" fmla="*/ 359382 w 782658"/>
                <a:gd name="connsiteY9" fmla="*/ 464691 h 1079541"/>
                <a:gd name="connsiteX10" fmla="*/ 385148 w 782658"/>
                <a:gd name="connsiteY10" fmla="*/ 686808 h 1079541"/>
                <a:gd name="connsiteX11" fmla="*/ 353888 w 782658"/>
                <a:gd name="connsiteY11" fmla="*/ 686808 h 1079541"/>
                <a:gd name="connsiteX12" fmla="*/ 322624 w 782658"/>
                <a:gd name="connsiteY12" fmla="*/ 686808 h 1079541"/>
                <a:gd name="connsiteX13" fmla="*/ 348394 w 782658"/>
                <a:gd name="connsiteY13" fmla="*/ 464691 h 1079541"/>
                <a:gd name="connsiteX14" fmla="*/ 322627 w 782658"/>
                <a:gd name="connsiteY14" fmla="*/ 386182 h 1079541"/>
                <a:gd name="connsiteX15" fmla="*/ 196619 w 782658"/>
                <a:gd name="connsiteY15" fmla="*/ 384255 h 1079541"/>
                <a:gd name="connsiteX16" fmla="*/ 211207 w 782658"/>
                <a:gd name="connsiteY16" fmla="*/ 386182 h 1079541"/>
                <a:gd name="connsiteX17" fmla="*/ 241008 w 782658"/>
                <a:gd name="connsiteY17" fmla="*/ 386182 h 1079541"/>
                <a:gd name="connsiteX18" fmla="*/ 249191 w 782658"/>
                <a:gd name="connsiteY18" fmla="*/ 386182 h 1079541"/>
                <a:gd name="connsiteX19" fmla="*/ 298192 w 782658"/>
                <a:gd name="connsiteY19" fmla="*/ 689784 h 1079541"/>
                <a:gd name="connsiteX20" fmla="*/ 409583 w 782658"/>
                <a:gd name="connsiteY20" fmla="*/ 689784 h 1079541"/>
                <a:gd name="connsiteX21" fmla="*/ 458581 w 782658"/>
                <a:gd name="connsiteY21" fmla="*/ 386182 h 1079541"/>
                <a:gd name="connsiteX22" fmla="*/ 466764 w 782658"/>
                <a:gd name="connsiteY22" fmla="*/ 386182 h 1079541"/>
                <a:gd name="connsiteX23" fmla="*/ 496565 w 782658"/>
                <a:gd name="connsiteY23" fmla="*/ 386182 h 1079541"/>
                <a:gd name="connsiteX24" fmla="*/ 511153 w 782658"/>
                <a:gd name="connsiteY24" fmla="*/ 384255 h 1079541"/>
                <a:gd name="connsiteX25" fmla="*/ 517745 w 782658"/>
                <a:gd name="connsiteY25" fmla="*/ 385751 h 1079541"/>
                <a:gd name="connsiteX26" fmla="*/ 526007 w 782658"/>
                <a:gd name="connsiteY26" fmla="*/ 385297 h 1079541"/>
                <a:gd name="connsiteX27" fmla="*/ 578448 w 782658"/>
                <a:gd name="connsiteY27" fmla="*/ 420053 h 1079541"/>
                <a:gd name="connsiteX28" fmla="*/ 779674 w 782658"/>
                <a:gd name="connsiteY28" fmla="*/ 936698 h 1079541"/>
                <a:gd name="connsiteX29" fmla="*/ 740796 w 782658"/>
                <a:gd name="connsiteY29" fmla="*/ 1000409 h 1079541"/>
                <a:gd name="connsiteX30" fmla="*/ 664463 w 782658"/>
                <a:gd name="connsiteY30" fmla="*/ 967958 h 1079541"/>
                <a:gd name="connsiteX31" fmla="*/ 568006 w 782658"/>
                <a:gd name="connsiteY31" fmla="*/ 720314 h 1079541"/>
                <a:gd name="connsiteX32" fmla="*/ 568006 w 782658"/>
                <a:gd name="connsiteY32" fmla="*/ 1076544 h 1079541"/>
                <a:gd name="connsiteX33" fmla="*/ 139763 w 782658"/>
                <a:gd name="connsiteY33" fmla="*/ 1076544 h 1079541"/>
                <a:gd name="connsiteX34" fmla="*/ 139763 w 782658"/>
                <a:gd name="connsiteY34" fmla="*/ 720314 h 1079541"/>
                <a:gd name="connsiteX35" fmla="*/ 114196 w 782658"/>
                <a:gd name="connsiteY35" fmla="*/ 792938 h 1079541"/>
                <a:gd name="connsiteX36" fmla="*/ 167015 w 782658"/>
                <a:gd name="connsiteY36" fmla="*/ 971687 h 1079541"/>
                <a:gd name="connsiteX37" fmla="*/ 133848 w 782658"/>
                <a:gd name="connsiteY37" fmla="*/ 1079541 h 1079541"/>
                <a:gd name="connsiteX38" fmla="*/ 2277 w 782658"/>
                <a:gd name="connsiteY38" fmla="*/ 745313 h 1079541"/>
                <a:gd name="connsiteX39" fmla="*/ 43614 w 782658"/>
                <a:gd name="connsiteY39" fmla="*/ 638158 h 1079541"/>
                <a:gd name="connsiteX40" fmla="*/ 43614 w 782658"/>
                <a:gd name="connsiteY40" fmla="*/ 640118 h 1079541"/>
                <a:gd name="connsiteX41" fmla="*/ 129324 w 782658"/>
                <a:gd name="connsiteY41" fmla="*/ 420053 h 1079541"/>
                <a:gd name="connsiteX42" fmla="*/ 181765 w 782658"/>
                <a:gd name="connsiteY42" fmla="*/ 385297 h 1079541"/>
                <a:gd name="connsiteX43" fmla="*/ 190027 w 782658"/>
                <a:gd name="connsiteY43" fmla="*/ 385751 h 1079541"/>
                <a:gd name="connsiteX44" fmla="*/ 196619 w 782658"/>
                <a:gd name="connsiteY44" fmla="*/ 384255 h 1079541"/>
                <a:gd name="connsiteX45" fmla="*/ 353884 w 782658"/>
                <a:gd name="connsiteY45" fmla="*/ 0 h 1079541"/>
                <a:gd name="connsiteX46" fmla="*/ 487096 w 782658"/>
                <a:gd name="connsiteY46" fmla="*/ 169384 h 1079541"/>
                <a:gd name="connsiteX47" fmla="*/ 353884 w 782658"/>
                <a:gd name="connsiteY47" fmla="*/ 338769 h 1079541"/>
                <a:gd name="connsiteX48" fmla="*/ 220673 w 782658"/>
                <a:gd name="connsiteY48" fmla="*/ 169384 h 1079541"/>
                <a:gd name="connsiteX49" fmla="*/ 353884 w 782658"/>
                <a:gd name="connsiteY49" fmla="*/ 0 h 1079541"/>
                <a:gd name="connsiteX0" fmla="*/ 353888 w 782658"/>
                <a:gd name="connsiteY0" fmla="*/ 456498 h 1079541"/>
                <a:gd name="connsiteX1" fmla="*/ 351198 w 782658"/>
                <a:gd name="connsiteY1" fmla="*/ 464691 h 1079541"/>
                <a:gd name="connsiteX2" fmla="*/ 353888 w 782658"/>
                <a:gd name="connsiteY2" fmla="*/ 487864 h 1079541"/>
                <a:gd name="connsiteX3" fmla="*/ 356574 w 782658"/>
                <a:gd name="connsiteY3" fmla="*/ 464691 h 1079541"/>
                <a:gd name="connsiteX4" fmla="*/ 353888 w 782658"/>
                <a:gd name="connsiteY4" fmla="*/ 456498 h 1079541"/>
                <a:gd name="connsiteX5" fmla="*/ 322627 w 782658"/>
                <a:gd name="connsiteY5" fmla="*/ 386182 h 1079541"/>
                <a:gd name="connsiteX6" fmla="*/ 330807 w 782658"/>
                <a:gd name="connsiteY6" fmla="*/ 386182 h 1079541"/>
                <a:gd name="connsiteX7" fmla="*/ 376965 w 782658"/>
                <a:gd name="connsiteY7" fmla="*/ 386182 h 1079541"/>
                <a:gd name="connsiteX8" fmla="*/ 385148 w 782658"/>
                <a:gd name="connsiteY8" fmla="*/ 386182 h 1079541"/>
                <a:gd name="connsiteX9" fmla="*/ 359382 w 782658"/>
                <a:gd name="connsiteY9" fmla="*/ 464691 h 1079541"/>
                <a:gd name="connsiteX10" fmla="*/ 385148 w 782658"/>
                <a:gd name="connsiteY10" fmla="*/ 686808 h 1079541"/>
                <a:gd name="connsiteX11" fmla="*/ 353888 w 782658"/>
                <a:gd name="connsiteY11" fmla="*/ 686808 h 1079541"/>
                <a:gd name="connsiteX12" fmla="*/ 322624 w 782658"/>
                <a:gd name="connsiteY12" fmla="*/ 686808 h 1079541"/>
                <a:gd name="connsiteX13" fmla="*/ 348394 w 782658"/>
                <a:gd name="connsiteY13" fmla="*/ 464691 h 1079541"/>
                <a:gd name="connsiteX14" fmla="*/ 322627 w 782658"/>
                <a:gd name="connsiteY14" fmla="*/ 386182 h 1079541"/>
                <a:gd name="connsiteX15" fmla="*/ 196619 w 782658"/>
                <a:gd name="connsiteY15" fmla="*/ 384255 h 1079541"/>
                <a:gd name="connsiteX16" fmla="*/ 211207 w 782658"/>
                <a:gd name="connsiteY16" fmla="*/ 386182 h 1079541"/>
                <a:gd name="connsiteX17" fmla="*/ 241008 w 782658"/>
                <a:gd name="connsiteY17" fmla="*/ 386182 h 1079541"/>
                <a:gd name="connsiteX18" fmla="*/ 249191 w 782658"/>
                <a:gd name="connsiteY18" fmla="*/ 386182 h 1079541"/>
                <a:gd name="connsiteX19" fmla="*/ 298192 w 782658"/>
                <a:gd name="connsiteY19" fmla="*/ 689784 h 1079541"/>
                <a:gd name="connsiteX20" fmla="*/ 409583 w 782658"/>
                <a:gd name="connsiteY20" fmla="*/ 689784 h 1079541"/>
                <a:gd name="connsiteX21" fmla="*/ 458581 w 782658"/>
                <a:gd name="connsiteY21" fmla="*/ 386182 h 1079541"/>
                <a:gd name="connsiteX22" fmla="*/ 466764 w 782658"/>
                <a:gd name="connsiteY22" fmla="*/ 386182 h 1079541"/>
                <a:gd name="connsiteX23" fmla="*/ 496565 w 782658"/>
                <a:gd name="connsiteY23" fmla="*/ 386182 h 1079541"/>
                <a:gd name="connsiteX24" fmla="*/ 511153 w 782658"/>
                <a:gd name="connsiteY24" fmla="*/ 384255 h 1079541"/>
                <a:gd name="connsiteX25" fmla="*/ 517745 w 782658"/>
                <a:gd name="connsiteY25" fmla="*/ 385751 h 1079541"/>
                <a:gd name="connsiteX26" fmla="*/ 526007 w 782658"/>
                <a:gd name="connsiteY26" fmla="*/ 385297 h 1079541"/>
                <a:gd name="connsiteX27" fmla="*/ 578448 w 782658"/>
                <a:gd name="connsiteY27" fmla="*/ 420053 h 1079541"/>
                <a:gd name="connsiteX28" fmla="*/ 779674 w 782658"/>
                <a:gd name="connsiteY28" fmla="*/ 936698 h 1079541"/>
                <a:gd name="connsiteX29" fmla="*/ 740796 w 782658"/>
                <a:gd name="connsiteY29" fmla="*/ 1000409 h 1079541"/>
                <a:gd name="connsiteX30" fmla="*/ 664463 w 782658"/>
                <a:gd name="connsiteY30" fmla="*/ 967958 h 1079541"/>
                <a:gd name="connsiteX31" fmla="*/ 568006 w 782658"/>
                <a:gd name="connsiteY31" fmla="*/ 720314 h 1079541"/>
                <a:gd name="connsiteX32" fmla="*/ 568006 w 782658"/>
                <a:gd name="connsiteY32" fmla="*/ 1076544 h 1079541"/>
                <a:gd name="connsiteX33" fmla="*/ 139763 w 782658"/>
                <a:gd name="connsiteY33" fmla="*/ 1076544 h 1079541"/>
                <a:gd name="connsiteX34" fmla="*/ 139763 w 782658"/>
                <a:gd name="connsiteY34" fmla="*/ 720314 h 1079541"/>
                <a:gd name="connsiteX35" fmla="*/ 114196 w 782658"/>
                <a:gd name="connsiteY35" fmla="*/ 792938 h 1079541"/>
                <a:gd name="connsiteX36" fmla="*/ 140821 w 782658"/>
                <a:gd name="connsiteY36" fmla="*/ 855005 h 1079541"/>
                <a:gd name="connsiteX37" fmla="*/ 133848 w 782658"/>
                <a:gd name="connsiteY37" fmla="*/ 1079541 h 1079541"/>
                <a:gd name="connsiteX38" fmla="*/ 2277 w 782658"/>
                <a:gd name="connsiteY38" fmla="*/ 745313 h 1079541"/>
                <a:gd name="connsiteX39" fmla="*/ 43614 w 782658"/>
                <a:gd name="connsiteY39" fmla="*/ 638158 h 1079541"/>
                <a:gd name="connsiteX40" fmla="*/ 43614 w 782658"/>
                <a:gd name="connsiteY40" fmla="*/ 640118 h 1079541"/>
                <a:gd name="connsiteX41" fmla="*/ 129324 w 782658"/>
                <a:gd name="connsiteY41" fmla="*/ 420053 h 1079541"/>
                <a:gd name="connsiteX42" fmla="*/ 181765 w 782658"/>
                <a:gd name="connsiteY42" fmla="*/ 385297 h 1079541"/>
                <a:gd name="connsiteX43" fmla="*/ 190027 w 782658"/>
                <a:gd name="connsiteY43" fmla="*/ 385751 h 1079541"/>
                <a:gd name="connsiteX44" fmla="*/ 196619 w 782658"/>
                <a:gd name="connsiteY44" fmla="*/ 384255 h 1079541"/>
                <a:gd name="connsiteX45" fmla="*/ 353884 w 782658"/>
                <a:gd name="connsiteY45" fmla="*/ 0 h 1079541"/>
                <a:gd name="connsiteX46" fmla="*/ 487096 w 782658"/>
                <a:gd name="connsiteY46" fmla="*/ 169384 h 1079541"/>
                <a:gd name="connsiteX47" fmla="*/ 353884 w 782658"/>
                <a:gd name="connsiteY47" fmla="*/ 338769 h 1079541"/>
                <a:gd name="connsiteX48" fmla="*/ 220673 w 782658"/>
                <a:gd name="connsiteY48" fmla="*/ 169384 h 1079541"/>
                <a:gd name="connsiteX49" fmla="*/ 353884 w 782658"/>
                <a:gd name="connsiteY49" fmla="*/ 0 h 1079541"/>
                <a:gd name="connsiteX0" fmla="*/ 354099 w 782869"/>
                <a:gd name="connsiteY0" fmla="*/ 456498 h 1076544"/>
                <a:gd name="connsiteX1" fmla="*/ 351409 w 782869"/>
                <a:gd name="connsiteY1" fmla="*/ 464691 h 1076544"/>
                <a:gd name="connsiteX2" fmla="*/ 354099 w 782869"/>
                <a:gd name="connsiteY2" fmla="*/ 487864 h 1076544"/>
                <a:gd name="connsiteX3" fmla="*/ 356785 w 782869"/>
                <a:gd name="connsiteY3" fmla="*/ 464691 h 1076544"/>
                <a:gd name="connsiteX4" fmla="*/ 354099 w 782869"/>
                <a:gd name="connsiteY4" fmla="*/ 456498 h 1076544"/>
                <a:gd name="connsiteX5" fmla="*/ 322838 w 782869"/>
                <a:gd name="connsiteY5" fmla="*/ 386182 h 1076544"/>
                <a:gd name="connsiteX6" fmla="*/ 331018 w 782869"/>
                <a:gd name="connsiteY6" fmla="*/ 386182 h 1076544"/>
                <a:gd name="connsiteX7" fmla="*/ 377176 w 782869"/>
                <a:gd name="connsiteY7" fmla="*/ 386182 h 1076544"/>
                <a:gd name="connsiteX8" fmla="*/ 385359 w 782869"/>
                <a:gd name="connsiteY8" fmla="*/ 386182 h 1076544"/>
                <a:gd name="connsiteX9" fmla="*/ 359593 w 782869"/>
                <a:gd name="connsiteY9" fmla="*/ 464691 h 1076544"/>
                <a:gd name="connsiteX10" fmla="*/ 385359 w 782869"/>
                <a:gd name="connsiteY10" fmla="*/ 686808 h 1076544"/>
                <a:gd name="connsiteX11" fmla="*/ 354099 w 782869"/>
                <a:gd name="connsiteY11" fmla="*/ 686808 h 1076544"/>
                <a:gd name="connsiteX12" fmla="*/ 322835 w 782869"/>
                <a:gd name="connsiteY12" fmla="*/ 686808 h 1076544"/>
                <a:gd name="connsiteX13" fmla="*/ 348605 w 782869"/>
                <a:gd name="connsiteY13" fmla="*/ 464691 h 1076544"/>
                <a:gd name="connsiteX14" fmla="*/ 322838 w 782869"/>
                <a:gd name="connsiteY14" fmla="*/ 386182 h 1076544"/>
                <a:gd name="connsiteX15" fmla="*/ 196830 w 782869"/>
                <a:gd name="connsiteY15" fmla="*/ 384255 h 1076544"/>
                <a:gd name="connsiteX16" fmla="*/ 211418 w 782869"/>
                <a:gd name="connsiteY16" fmla="*/ 386182 h 1076544"/>
                <a:gd name="connsiteX17" fmla="*/ 241219 w 782869"/>
                <a:gd name="connsiteY17" fmla="*/ 386182 h 1076544"/>
                <a:gd name="connsiteX18" fmla="*/ 249402 w 782869"/>
                <a:gd name="connsiteY18" fmla="*/ 386182 h 1076544"/>
                <a:gd name="connsiteX19" fmla="*/ 298403 w 782869"/>
                <a:gd name="connsiteY19" fmla="*/ 689784 h 1076544"/>
                <a:gd name="connsiteX20" fmla="*/ 409794 w 782869"/>
                <a:gd name="connsiteY20" fmla="*/ 689784 h 1076544"/>
                <a:gd name="connsiteX21" fmla="*/ 458792 w 782869"/>
                <a:gd name="connsiteY21" fmla="*/ 386182 h 1076544"/>
                <a:gd name="connsiteX22" fmla="*/ 466975 w 782869"/>
                <a:gd name="connsiteY22" fmla="*/ 386182 h 1076544"/>
                <a:gd name="connsiteX23" fmla="*/ 496776 w 782869"/>
                <a:gd name="connsiteY23" fmla="*/ 386182 h 1076544"/>
                <a:gd name="connsiteX24" fmla="*/ 511364 w 782869"/>
                <a:gd name="connsiteY24" fmla="*/ 384255 h 1076544"/>
                <a:gd name="connsiteX25" fmla="*/ 517956 w 782869"/>
                <a:gd name="connsiteY25" fmla="*/ 385751 h 1076544"/>
                <a:gd name="connsiteX26" fmla="*/ 526218 w 782869"/>
                <a:gd name="connsiteY26" fmla="*/ 385297 h 1076544"/>
                <a:gd name="connsiteX27" fmla="*/ 578659 w 782869"/>
                <a:gd name="connsiteY27" fmla="*/ 420053 h 1076544"/>
                <a:gd name="connsiteX28" fmla="*/ 779885 w 782869"/>
                <a:gd name="connsiteY28" fmla="*/ 936698 h 1076544"/>
                <a:gd name="connsiteX29" fmla="*/ 741007 w 782869"/>
                <a:gd name="connsiteY29" fmla="*/ 1000409 h 1076544"/>
                <a:gd name="connsiteX30" fmla="*/ 664674 w 782869"/>
                <a:gd name="connsiteY30" fmla="*/ 967958 h 1076544"/>
                <a:gd name="connsiteX31" fmla="*/ 568217 w 782869"/>
                <a:gd name="connsiteY31" fmla="*/ 720314 h 1076544"/>
                <a:gd name="connsiteX32" fmla="*/ 568217 w 782869"/>
                <a:gd name="connsiteY32" fmla="*/ 1076544 h 1076544"/>
                <a:gd name="connsiteX33" fmla="*/ 139974 w 782869"/>
                <a:gd name="connsiteY33" fmla="*/ 1076544 h 1076544"/>
                <a:gd name="connsiteX34" fmla="*/ 139974 w 782869"/>
                <a:gd name="connsiteY34" fmla="*/ 720314 h 1076544"/>
                <a:gd name="connsiteX35" fmla="*/ 114407 w 782869"/>
                <a:gd name="connsiteY35" fmla="*/ 792938 h 1076544"/>
                <a:gd name="connsiteX36" fmla="*/ 141032 w 782869"/>
                <a:gd name="connsiteY36" fmla="*/ 855005 h 1076544"/>
                <a:gd name="connsiteX37" fmla="*/ 117390 w 782869"/>
                <a:gd name="connsiteY37" fmla="*/ 1053347 h 1076544"/>
                <a:gd name="connsiteX38" fmla="*/ 2488 w 782869"/>
                <a:gd name="connsiteY38" fmla="*/ 745313 h 1076544"/>
                <a:gd name="connsiteX39" fmla="*/ 43825 w 782869"/>
                <a:gd name="connsiteY39" fmla="*/ 638158 h 1076544"/>
                <a:gd name="connsiteX40" fmla="*/ 43825 w 782869"/>
                <a:gd name="connsiteY40" fmla="*/ 640118 h 1076544"/>
                <a:gd name="connsiteX41" fmla="*/ 129535 w 782869"/>
                <a:gd name="connsiteY41" fmla="*/ 420053 h 1076544"/>
                <a:gd name="connsiteX42" fmla="*/ 181976 w 782869"/>
                <a:gd name="connsiteY42" fmla="*/ 385297 h 1076544"/>
                <a:gd name="connsiteX43" fmla="*/ 190238 w 782869"/>
                <a:gd name="connsiteY43" fmla="*/ 385751 h 1076544"/>
                <a:gd name="connsiteX44" fmla="*/ 196830 w 782869"/>
                <a:gd name="connsiteY44" fmla="*/ 384255 h 1076544"/>
                <a:gd name="connsiteX45" fmla="*/ 354095 w 782869"/>
                <a:gd name="connsiteY45" fmla="*/ 0 h 1076544"/>
                <a:gd name="connsiteX46" fmla="*/ 487307 w 782869"/>
                <a:gd name="connsiteY46" fmla="*/ 169384 h 1076544"/>
                <a:gd name="connsiteX47" fmla="*/ 354095 w 782869"/>
                <a:gd name="connsiteY47" fmla="*/ 338769 h 1076544"/>
                <a:gd name="connsiteX48" fmla="*/ 220884 w 782869"/>
                <a:gd name="connsiteY48" fmla="*/ 169384 h 1076544"/>
                <a:gd name="connsiteX49" fmla="*/ 354095 w 782869"/>
                <a:gd name="connsiteY49" fmla="*/ 0 h 1076544"/>
                <a:gd name="connsiteX0" fmla="*/ 354099 w 782869"/>
                <a:gd name="connsiteY0" fmla="*/ 456498 h 1076544"/>
                <a:gd name="connsiteX1" fmla="*/ 351409 w 782869"/>
                <a:gd name="connsiteY1" fmla="*/ 464691 h 1076544"/>
                <a:gd name="connsiteX2" fmla="*/ 354099 w 782869"/>
                <a:gd name="connsiteY2" fmla="*/ 487864 h 1076544"/>
                <a:gd name="connsiteX3" fmla="*/ 356785 w 782869"/>
                <a:gd name="connsiteY3" fmla="*/ 464691 h 1076544"/>
                <a:gd name="connsiteX4" fmla="*/ 354099 w 782869"/>
                <a:gd name="connsiteY4" fmla="*/ 456498 h 1076544"/>
                <a:gd name="connsiteX5" fmla="*/ 322838 w 782869"/>
                <a:gd name="connsiteY5" fmla="*/ 386182 h 1076544"/>
                <a:gd name="connsiteX6" fmla="*/ 331018 w 782869"/>
                <a:gd name="connsiteY6" fmla="*/ 386182 h 1076544"/>
                <a:gd name="connsiteX7" fmla="*/ 377176 w 782869"/>
                <a:gd name="connsiteY7" fmla="*/ 386182 h 1076544"/>
                <a:gd name="connsiteX8" fmla="*/ 385359 w 782869"/>
                <a:gd name="connsiteY8" fmla="*/ 386182 h 1076544"/>
                <a:gd name="connsiteX9" fmla="*/ 359593 w 782869"/>
                <a:gd name="connsiteY9" fmla="*/ 464691 h 1076544"/>
                <a:gd name="connsiteX10" fmla="*/ 385359 w 782869"/>
                <a:gd name="connsiteY10" fmla="*/ 686808 h 1076544"/>
                <a:gd name="connsiteX11" fmla="*/ 354099 w 782869"/>
                <a:gd name="connsiteY11" fmla="*/ 686808 h 1076544"/>
                <a:gd name="connsiteX12" fmla="*/ 322835 w 782869"/>
                <a:gd name="connsiteY12" fmla="*/ 686808 h 1076544"/>
                <a:gd name="connsiteX13" fmla="*/ 348605 w 782869"/>
                <a:gd name="connsiteY13" fmla="*/ 464691 h 1076544"/>
                <a:gd name="connsiteX14" fmla="*/ 322838 w 782869"/>
                <a:gd name="connsiteY14" fmla="*/ 386182 h 1076544"/>
                <a:gd name="connsiteX15" fmla="*/ 196830 w 782869"/>
                <a:gd name="connsiteY15" fmla="*/ 384255 h 1076544"/>
                <a:gd name="connsiteX16" fmla="*/ 211418 w 782869"/>
                <a:gd name="connsiteY16" fmla="*/ 386182 h 1076544"/>
                <a:gd name="connsiteX17" fmla="*/ 241219 w 782869"/>
                <a:gd name="connsiteY17" fmla="*/ 386182 h 1076544"/>
                <a:gd name="connsiteX18" fmla="*/ 249402 w 782869"/>
                <a:gd name="connsiteY18" fmla="*/ 386182 h 1076544"/>
                <a:gd name="connsiteX19" fmla="*/ 298403 w 782869"/>
                <a:gd name="connsiteY19" fmla="*/ 689784 h 1076544"/>
                <a:gd name="connsiteX20" fmla="*/ 409794 w 782869"/>
                <a:gd name="connsiteY20" fmla="*/ 689784 h 1076544"/>
                <a:gd name="connsiteX21" fmla="*/ 458792 w 782869"/>
                <a:gd name="connsiteY21" fmla="*/ 386182 h 1076544"/>
                <a:gd name="connsiteX22" fmla="*/ 466975 w 782869"/>
                <a:gd name="connsiteY22" fmla="*/ 386182 h 1076544"/>
                <a:gd name="connsiteX23" fmla="*/ 496776 w 782869"/>
                <a:gd name="connsiteY23" fmla="*/ 386182 h 1076544"/>
                <a:gd name="connsiteX24" fmla="*/ 511364 w 782869"/>
                <a:gd name="connsiteY24" fmla="*/ 384255 h 1076544"/>
                <a:gd name="connsiteX25" fmla="*/ 517956 w 782869"/>
                <a:gd name="connsiteY25" fmla="*/ 385751 h 1076544"/>
                <a:gd name="connsiteX26" fmla="*/ 526218 w 782869"/>
                <a:gd name="connsiteY26" fmla="*/ 385297 h 1076544"/>
                <a:gd name="connsiteX27" fmla="*/ 578659 w 782869"/>
                <a:gd name="connsiteY27" fmla="*/ 420053 h 1076544"/>
                <a:gd name="connsiteX28" fmla="*/ 779885 w 782869"/>
                <a:gd name="connsiteY28" fmla="*/ 936698 h 1076544"/>
                <a:gd name="connsiteX29" fmla="*/ 741007 w 782869"/>
                <a:gd name="connsiteY29" fmla="*/ 1000409 h 1076544"/>
                <a:gd name="connsiteX30" fmla="*/ 664674 w 782869"/>
                <a:gd name="connsiteY30" fmla="*/ 967958 h 1076544"/>
                <a:gd name="connsiteX31" fmla="*/ 568217 w 782869"/>
                <a:gd name="connsiteY31" fmla="*/ 720314 h 1076544"/>
                <a:gd name="connsiteX32" fmla="*/ 568217 w 782869"/>
                <a:gd name="connsiteY32" fmla="*/ 1076544 h 1076544"/>
                <a:gd name="connsiteX33" fmla="*/ 139974 w 782869"/>
                <a:gd name="connsiteY33" fmla="*/ 1076544 h 1076544"/>
                <a:gd name="connsiteX34" fmla="*/ 139974 w 782869"/>
                <a:gd name="connsiteY34" fmla="*/ 720314 h 1076544"/>
                <a:gd name="connsiteX35" fmla="*/ 114407 w 782869"/>
                <a:gd name="connsiteY35" fmla="*/ 792938 h 1076544"/>
                <a:gd name="connsiteX36" fmla="*/ 138651 w 782869"/>
                <a:gd name="connsiteY36" fmla="*/ 838336 h 1076544"/>
                <a:gd name="connsiteX37" fmla="*/ 117390 w 782869"/>
                <a:gd name="connsiteY37" fmla="*/ 1053347 h 1076544"/>
                <a:gd name="connsiteX38" fmla="*/ 2488 w 782869"/>
                <a:gd name="connsiteY38" fmla="*/ 745313 h 1076544"/>
                <a:gd name="connsiteX39" fmla="*/ 43825 w 782869"/>
                <a:gd name="connsiteY39" fmla="*/ 638158 h 1076544"/>
                <a:gd name="connsiteX40" fmla="*/ 43825 w 782869"/>
                <a:gd name="connsiteY40" fmla="*/ 640118 h 1076544"/>
                <a:gd name="connsiteX41" fmla="*/ 129535 w 782869"/>
                <a:gd name="connsiteY41" fmla="*/ 420053 h 1076544"/>
                <a:gd name="connsiteX42" fmla="*/ 181976 w 782869"/>
                <a:gd name="connsiteY42" fmla="*/ 385297 h 1076544"/>
                <a:gd name="connsiteX43" fmla="*/ 190238 w 782869"/>
                <a:gd name="connsiteY43" fmla="*/ 385751 h 1076544"/>
                <a:gd name="connsiteX44" fmla="*/ 196830 w 782869"/>
                <a:gd name="connsiteY44" fmla="*/ 384255 h 1076544"/>
                <a:gd name="connsiteX45" fmla="*/ 354095 w 782869"/>
                <a:gd name="connsiteY45" fmla="*/ 0 h 1076544"/>
                <a:gd name="connsiteX46" fmla="*/ 487307 w 782869"/>
                <a:gd name="connsiteY46" fmla="*/ 169384 h 1076544"/>
                <a:gd name="connsiteX47" fmla="*/ 354095 w 782869"/>
                <a:gd name="connsiteY47" fmla="*/ 338769 h 1076544"/>
                <a:gd name="connsiteX48" fmla="*/ 220884 w 782869"/>
                <a:gd name="connsiteY48" fmla="*/ 169384 h 1076544"/>
                <a:gd name="connsiteX49" fmla="*/ 354095 w 782869"/>
                <a:gd name="connsiteY49" fmla="*/ 0 h 1076544"/>
                <a:gd name="connsiteX0" fmla="*/ 353888 w 782658"/>
                <a:gd name="connsiteY0" fmla="*/ 456498 h 1077160"/>
                <a:gd name="connsiteX1" fmla="*/ 351198 w 782658"/>
                <a:gd name="connsiteY1" fmla="*/ 464691 h 1077160"/>
                <a:gd name="connsiteX2" fmla="*/ 353888 w 782658"/>
                <a:gd name="connsiteY2" fmla="*/ 487864 h 1077160"/>
                <a:gd name="connsiteX3" fmla="*/ 356574 w 782658"/>
                <a:gd name="connsiteY3" fmla="*/ 464691 h 1077160"/>
                <a:gd name="connsiteX4" fmla="*/ 353888 w 782658"/>
                <a:gd name="connsiteY4" fmla="*/ 456498 h 1077160"/>
                <a:gd name="connsiteX5" fmla="*/ 322627 w 782658"/>
                <a:gd name="connsiteY5" fmla="*/ 386182 h 1077160"/>
                <a:gd name="connsiteX6" fmla="*/ 330807 w 782658"/>
                <a:gd name="connsiteY6" fmla="*/ 386182 h 1077160"/>
                <a:gd name="connsiteX7" fmla="*/ 376965 w 782658"/>
                <a:gd name="connsiteY7" fmla="*/ 386182 h 1077160"/>
                <a:gd name="connsiteX8" fmla="*/ 385148 w 782658"/>
                <a:gd name="connsiteY8" fmla="*/ 386182 h 1077160"/>
                <a:gd name="connsiteX9" fmla="*/ 359382 w 782658"/>
                <a:gd name="connsiteY9" fmla="*/ 464691 h 1077160"/>
                <a:gd name="connsiteX10" fmla="*/ 385148 w 782658"/>
                <a:gd name="connsiteY10" fmla="*/ 686808 h 1077160"/>
                <a:gd name="connsiteX11" fmla="*/ 353888 w 782658"/>
                <a:gd name="connsiteY11" fmla="*/ 686808 h 1077160"/>
                <a:gd name="connsiteX12" fmla="*/ 322624 w 782658"/>
                <a:gd name="connsiteY12" fmla="*/ 686808 h 1077160"/>
                <a:gd name="connsiteX13" fmla="*/ 348394 w 782658"/>
                <a:gd name="connsiteY13" fmla="*/ 464691 h 1077160"/>
                <a:gd name="connsiteX14" fmla="*/ 322627 w 782658"/>
                <a:gd name="connsiteY14" fmla="*/ 386182 h 1077160"/>
                <a:gd name="connsiteX15" fmla="*/ 196619 w 782658"/>
                <a:gd name="connsiteY15" fmla="*/ 384255 h 1077160"/>
                <a:gd name="connsiteX16" fmla="*/ 211207 w 782658"/>
                <a:gd name="connsiteY16" fmla="*/ 386182 h 1077160"/>
                <a:gd name="connsiteX17" fmla="*/ 241008 w 782658"/>
                <a:gd name="connsiteY17" fmla="*/ 386182 h 1077160"/>
                <a:gd name="connsiteX18" fmla="*/ 249191 w 782658"/>
                <a:gd name="connsiteY18" fmla="*/ 386182 h 1077160"/>
                <a:gd name="connsiteX19" fmla="*/ 298192 w 782658"/>
                <a:gd name="connsiteY19" fmla="*/ 689784 h 1077160"/>
                <a:gd name="connsiteX20" fmla="*/ 409583 w 782658"/>
                <a:gd name="connsiteY20" fmla="*/ 689784 h 1077160"/>
                <a:gd name="connsiteX21" fmla="*/ 458581 w 782658"/>
                <a:gd name="connsiteY21" fmla="*/ 386182 h 1077160"/>
                <a:gd name="connsiteX22" fmla="*/ 466764 w 782658"/>
                <a:gd name="connsiteY22" fmla="*/ 386182 h 1077160"/>
                <a:gd name="connsiteX23" fmla="*/ 496565 w 782658"/>
                <a:gd name="connsiteY23" fmla="*/ 386182 h 1077160"/>
                <a:gd name="connsiteX24" fmla="*/ 511153 w 782658"/>
                <a:gd name="connsiteY24" fmla="*/ 384255 h 1077160"/>
                <a:gd name="connsiteX25" fmla="*/ 517745 w 782658"/>
                <a:gd name="connsiteY25" fmla="*/ 385751 h 1077160"/>
                <a:gd name="connsiteX26" fmla="*/ 526007 w 782658"/>
                <a:gd name="connsiteY26" fmla="*/ 385297 h 1077160"/>
                <a:gd name="connsiteX27" fmla="*/ 578448 w 782658"/>
                <a:gd name="connsiteY27" fmla="*/ 420053 h 1077160"/>
                <a:gd name="connsiteX28" fmla="*/ 779674 w 782658"/>
                <a:gd name="connsiteY28" fmla="*/ 936698 h 1077160"/>
                <a:gd name="connsiteX29" fmla="*/ 740796 w 782658"/>
                <a:gd name="connsiteY29" fmla="*/ 1000409 h 1077160"/>
                <a:gd name="connsiteX30" fmla="*/ 664463 w 782658"/>
                <a:gd name="connsiteY30" fmla="*/ 967958 h 1077160"/>
                <a:gd name="connsiteX31" fmla="*/ 568006 w 782658"/>
                <a:gd name="connsiteY31" fmla="*/ 720314 h 1077160"/>
                <a:gd name="connsiteX32" fmla="*/ 568006 w 782658"/>
                <a:gd name="connsiteY32" fmla="*/ 1076544 h 1077160"/>
                <a:gd name="connsiteX33" fmla="*/ 139763 w 782658"/>
                <a:gd name="connsiteY33" fmla="*/ 1076544 h 1077160"/>
                <a:gd name="connsiteX34" fmla="*/ 139763 w 782658"/>
                <a:gd name="connsiteY34" fmla="*/ 720314 h 1077160"/>
                <a:gd name="connsiteX35" fmla="*/ 114196 w 782658"/>
                <a:gd name="connsiteY35" fmla="*/ 792938 h 1077160"/>
                <a:gd name="connsiteX36" fmla="*/ 138440 w 782658"/>
                <a:gd name="connsiteY36" fmla="*/ 838336 h 1077160"/>
                <a:gd name="connsiteX37" fmla="*/ 133848 w 782658"/>
                <a:gd name="connsiteY37" fmla="*/ 1077160 h 1077160"/>
                <a:gd name="connsiteX38" fmla="*/ 2277 w 782658"/>
                <a:gd name="connsiteY38" fmla="*/ 745313 h 1077160"/>
                <a:gd name="connsiteX39" fmla="*/ 43614 w 782658"/>
                <a:gd name="connsiteY39" fmla="*/ 638158 h 1077160"/>
                <a:gd name="connsiteX40" fmla="*/ 43614 w 782658"/>
                <a:gd name="connsiteY40" fmla="*/ 640118 h 1077160"/>
                <a:gd name="connsiteX41" fmla="*/ 129324 w 782658"/>
                <a:gd name="connsiteY41" fmla="*/ 420053 h 1077160"/>
                <a:gd name="connsiteX42" fmla="*/ 181765 w 782658"/>
                <a:gd name="connsiteY42" fmla="*/ 385297 h 1077160"/>
                <a:gd name="connsiteX43" fmla="*/ 190027 w 782658"/>
                <a:gd name="connsiteY43" fmla="*/ 385751 h 1077160"/>
                <a:gd name="connsiteX44" fmla="*/ 196619 w 782658"/>
                <a:gd name="connsiteY44" fmla="*/ 384255 h 1077160"/>
                <a:gd name="connsiteX45" fmla="*/ 353884 w 782658"/>
                <a:gd name="connsiteY45" fmla="*/ 0 h 1077160"/>
                <a:gd name="connsiteX46" fmla="*/ 487096 w 782658"/>
                <a:gd name="connsiteY46" fmla="*/ 169384 h 1077160"/>
                <a:gd name="connsiteX47" fmla="*/ 353884 w 782658"/>
                <a:gd name="connsiteY47" fmla="*/ 338769 h 1077160"/>
                <a:gd name="connsiteX48" fmla="*/ 220673 w 782658"/>
                <a:gd name="connsiteY48" fmla="*/ 169384 h 1077160"/>
                <a:gd name="connsiteX49" fmla="*/ 353884 w 782658"/>
                <a:gd name="connsiteY49" fmla="*/ 0 h 1077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782658" h="1077160">
                  <a:moveTo>
                    <a:pt x="353888" y="456498"/>
                  </a:moveTo>
                  <a:lnTo>
                    <a:pt x="351198" y="464691"/>
                  </a:lnTo>
                  <a:lnTo>
                    <a:pt x="353888" y="487864"/>
                  </a:lnTo>
                  <a:lnTo>
                    <a:pt x="356574" y="464691"/>
                  </a:lnTo>
                  <a:lnTo>
                    <a:pt x="353888" y="456498"/>
                  </a:lnTo>
                  <a:close/>
                  <a:moveTo>
                    <a:pt x="322627" y="386182"/>
                  </a:moveTo>
                  <a:lnTo>
                    <a:pt x="330807" y="386182"/>
                  </a:lnTo>
                  <a:lnTo>
                    <a:pt x="376965" y="386182"/>
                  </a:lnTo>
                  <a:lnTo>
                    <a:pt x="385148" y="386182"/>
                  </a:lnTo>
                  <a:lnTo>
                    <a:pt x="359382" y="464691"/>
                  </a:lnTo>
                  <a:lnTo>
                    <a:pt x="385148" y="686808"/>
                  </a:lnTo>
                  <a:lnTo>
                    <a:pt x="353888" y="686808"/>
                  </a:lnTo>
                  <a:lnTo>
                    <a:pt x="322624" y="686808"/>
                  </a:lnTo>
                  <a:lnTo>
                    <a:pt x="348394" y="464691"/>
                  </a:lnTo>
                  <a:lnTo>
                    <a:pt x="322627" y="386182"/>
                  </a:lnTo>
                  <a:close/>
                  <a:moveTo>
                    <a:pt x="196619" y="384255"/>
                  </a:moveTo>
                  <a:cubicBezTo>
                    <a:pt x="201495" y="384351"/>
                    <a:pt x="206410" y="384926"/>
                    <a:pt x="211207" y="386182"/>
                  </a:cubicBezTo>
                  <a:lnTo>
                    <a:pt x="241008" y="386182"/>
                  </a:lnTo>
                  <a:lnTo>
                    <a:pt x="249191" y="386182"/>
                  </a:lnTo>
                  <a:lnTo>
                    <a:pt x="298192" y="689784"/>
                  </a:lnTo>
                  <a:lnTo>
                    <a:pt x="409583" y="689784"/>
                  </a:lnTo>
                  <a:lnTo>
                    <a:pt x="458581" y="386182"/>
                  </a:lnTo>
                  <a:lnTo>
                    <a:pt x="466764" y="386182"/>
                  </a:lnTo>
                  <a:lnTo>
                    <a:pt x="496565" y="386182"/>
                  </a:lnTo>
                  <a:cubicBezTo>
                    <a:pt x="501362" y="384926"/>
                    <a:pt x="506274" y="384351"/>
                    <a:pt x="511153" y="384255"/>
                  </a:cubicBezTo>
                  <a:lnTo>
                    <a:pt x="517745" y="385751"/>
                  </a:lnTo>
                  <a:lnTo>
                    <a:pt x="526007" y="385297"/>
                  </a:lnTo>
                  <a:cubicBezTo>
                    <a:pt x="549528" y="386984"/>
                    <a:pt x="570692" y="400135"/>
                    <a:pt x="578448" y="420053"/>
                  </a:cubicBezTo>
                  <a:lnTo>
                    <a:pt x="779674" y="936698"/>
                  </a:lnTo>
                  <a:cubicBezTo>
                    <a:pt x="790018" y="963250"/>
                    <a:pt x="772608" y="991778"/>
                    <a:pt x="740796" y="1000409"/>
                  </a:cubicBezTo>
                  <a:cubicBezTo>
                    <a:pt x="708980" y="1009042"/>
                    <a:pt x="674806" y="994514"/>
                    <a:pt x="664463" y="967958"/>
                  </a:cubicBezTo>
                  <a:lnTo>
                    <a:pt x="568006" y="720314"/>
                  </a:lnTo>
                  <a:lnTo>
                    <a:pt x="568006" y="1076544"/>
                  </a:lnTo>
                  <a:lnTo>
                    <a:pt x="139763" y="1076544"/>
                  </a:lnTo>
                  <a:lnTo>
                    <a:pt x="139763" y="720314"/>
                  </a:lnTo>
                  <a:cubicBezTo>
                    <a:pt x="124097" y="764366"/>
                    <a:pt x="129862" y="748886"/>
                    <a:pt x="114196" y="792938"/>
                  </a:cubicBezTo>
                  <a:lnTo>
                    <a:pt x="138440" y="838336"/>
                  </a:lnTo>
                  <a:cubicBezTo>
                    <a:pt x="136909" y="917944"/>
                    <a:pt x="135379" y="997552"/>
                    <a:pt x="133848" y="1077160"/>
                  </a:cubicBezTo>
                  <a:cubicBezTo>
                    <a:pt x="158253" y="1009407"/>
                    <a:pt x="-22128" y="813066"/>
                    <a:pt x="2277" y="745313"/>
                  </a:cubicBezTo>
                  <a:lnTo>
                    <a:pt x="43614" y="638158"/>
                  </a:lnTo>
                  <a:lnTo>
                    <a:pt x="43614" y="640118"/>
                  </a:lnTo>
                  <a:lnTo>
                    <a:pt x="129324" y="420053"/>
                  </a:lnTo>
                  <a:cubicBezTo>
                    <a:pt x="137080" y="400135"/>
                    <a:pt x="158247" y="386984"/>
                    <a:pt x="181765" y="385297"/>
                  </a:cubicBezTo>
                  <a:lnTo>
                    <a:pt x="190027" y="385751"/>
                  </a:lnTo>
                  <a:lnTo>
                    <a:pt x="196619" y="384255"/>
                  </a:lnTo>
                  <a:close/>
                  <a:moveTo>
                    <a:pt x="353884" y="0"/>
                  </a:moveTo>
                  <a:cubicBezTo>
                    <a:pt x="427455" y="0"/>
                    <a:pt x="487096" y="75837"/>
                    <a:pt x="487096" y="169384"/>
                  </a:cubicBezTo>
                  <a:cubicBezTo>
                    <a:pt x="487096" y="262932"/>
                    <a:pt x="427455" y="338769"/>
                    <a:pt x="353884" y="338769"/>
                  </a:cubicBezTo>
                  <a:cubicBezTo>
                    <a:pt x="280313" y="338769"/>
                    <a:pt x="220673" y="262932"/>
                    <a:pt x="220673" y="169384"/>
                  </a:cubicBezTo>
                  <a:cubicBezTo>
                    <a:pt x="220673" y="75837"/>
                    <a:pt x="280313" y="0"/>
                    <a:pt x="353884" y="0"/>
                  </a:cubicBezTo>
                  <a:close/>
                </a:path>
              </a:pathLst>
            </a:custGeom>
            <a:grp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9144" rtlCol="0" anchor="ctr">
              <a:noAutofit/>
            </a:bodyPr>
            <a:lstStyle/>
            <a:p>
              <a:pPr algn="ctr"/>
              <a:endParaRPr lang="en-US" sz="1600" b="0" i="0" u="none" strike="noStrike" kern="1200" baseline="0">
                <a:solidFill>
                  <a:srgbClr val="FFFFFF"/>
                </a:solidFill>
                <a:latin typeface="+mn-lt"/>
                <a:ea typeface="+mn-ea"/>
                <a:cs typeface="+mn-cs"/>
              </a:endParaRPr>
            </a:p>
          </p:txBody>
        </p:sp>
        <p:sp>
          <p:nvSpPr>
            <p:cNvPr id="433" name="Freeform 432"/>
            <p:cNvSpPr/>
            <p:nvPr/>
          </p:nvSpPr>
          <p:spPr>
            <a:xfrm>
              <a:off x="8300232" y="3505218"/>
              <a:ext cx="782658" cy="1077160"/>
            </a:xfrm>
            <a:custGeom>
              <a:avLst/>
              <a:gdLst>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394169 w 854200"/>
                <a:gd name="connsiteY4" fmla="*/ 386182 h 1076544"/>
                <a:gd name="connsiteX5" fmla="*/ 402349 w 854200"/>
                <a:gd name="connsiteY5" fmla="*/ 386182 h 1076544"/>
                <a:gd name="connsiteX6" fmla="*/ 448507 w 854200"/>
                <a:gd name="connsiteY6" fmla="*/ 386182 h 1076544"/>
                <a:gd name="connsiteX7" fmla="*/ 456690 w 854200"/>
                <a:gd name="connsiteY7" fmla="*/ 386182 h 1076544"/>
                <a:gd name="connsiteX8" fmla="*/ 430924 w 854200"/>
                <a:gd name="connsiteY8" fmla="*/ 464691 h 1076544"/>
                <a:gd name="connsiteX9" fmla="*/ 456690 w 854200"/>
                <a:gd name="connsiteY9" fmla="*/ 686808 h 1076544"/>
                <a:gd name="connsiteX10" fmla="*/ 425430 w 854200"/>
                <a:gd name="connsiteY10" fmla="*/ 686808 h 1076544"/>
                <a:gd name="connsiteX11" fmla="*/ 394166 w 854200"/>
                <a:gd name="connsiteY11" fmla="*/ 686808 h 1076544"/>
                <a:gd name="connsiteX12" fmla="*/ 419936 w 854200"/>
                <a:gd name="connsiteY12" fmla="*/ 464691 h 1076544"/>
                <a:gd name="connsiteX13" fmla="*/ 268161 w 854200"/>
                <a:gd name="connsiteY13" fmla="*/ 384255 h 1076544"/>
                <a:gd name="connsiteX14" fmla="*/ 282749 w 854200"/>
                <a:gd name="connsiteY14" fmla="*/ 386182 h 1076544"/>
                <a:gd name="connsiteX15" fmla="*/ 312550 w 854200"/>
                <a:gd name="connsiteY15" fmla="*/ 386182 h 1076544"/>
                <a:gd name="connsiteX16" fmla="*/ 320733 w 854200"/>
                <a:gd name="connsiteY16" fmla="*/ 386182 h 1076544"/>
                <a:gd name="connsiteX17" fmla="*/ 369734 w 854200"/>
                <a:gd name="connsiteY17" fmla="*/ 689784 h 1076544"/>
                <a:gd name="connsiteX18" fmla="*/ 481125 w 854200"/>
                <a:gd name="connsiteY18" fmla="*/ 689784 h 1076544"/>
                <a:gd name="connsiteX19" fmla="*/ 530123 w 854200"/>
                <a:gd name="connsiteY19" fmla="*/ 386182 h 1076544"/>
                <a:gd name="connsiteX20" fmla="*/ 538306 w 854200"/>
                <a:gd name="connsiteY20" fmla="*/ 386182 h 1076544"/>
                <a:gd name="connsiteX21" fmla="*/ 568107 w 854200"/>
                <a:gd name="connsiteY21" fmla="*/ 386182 h 1076544"/>
                <a:gd name="connsiteX22" fmla="*/ 582695 w 854200"/>
                <a:gd name="connsiteY22" fmla="*/ 384255 h 1076544"/>
                <a:gd name="connsiteX23" fmla="*/ 589287 w 854200"/>
                <a:gd name="connsiteY23" fmla="*/ 385751 h 1076544"/>
                <a:gd name="connsiteX24" fmla="*/ 597549 w 854200"/>
                <a:gd name="connsiteY24" fmla="*/ 385297 h 1076544"/>
                <a:gd name="connsiteX25" fmla="*/ 649990 w 854200"/>
                <a:gd name="connsiteY25" fmla="*/ 420053 h 1076544"/>
                <a:gd name="connsiteX26" fmla="*/ 851216 w 854200"/>
                <a:gd name="connsiteY26" fmla="*/ 936698 h 1076544"/>
                <a:gd name="connsiteX27" fmla="*/ 812338 w 854200"/>
                <a:gd name="connsiteY27" fmla="*/ 1000409 h 1076544"/>
                <a:gd name="connsiteX28" fmla="*/ 736005 w 854200"/>
                <a:gd name="connsiteY28" fmla="*/ 967958 h 1076544"/>
                <a:gd name="connsiteX29" fmla="*/ 639548 w 854200"/>
                <a:gd name="connsiteY29" fmla="*/ 720314 h 1076544"/>
                <a:gd name="connsiteX30" fmla="*/ 639548 w 854200"/>
                <a:gd name="connsiteY30" fmla="*/ 1076544 h 1076544"/>
                <a:gd name="connsiteX31" fmla="*/ 211305 w 854200"/>
                <a:gd name="connsiteY31" fmla="*/ 1076544 h 1076544"/>
                <a:gd name="connsiteX32" fmla="*/ 211305 w 854200"/>
                <a:gd name="connsiteY32" fmla="*/ 720314 h 1076544"/>
                <a:gd name="connsiteX33" fmla="*/ 117113 w 854200"/>
                <a:gd name="connsiteY33" fmla="*/ 962162 h 1076544"/>
                <a:gd name="connsiteX34" fmla="*/ 115877 w 854200"/>
                <a:gd name="connsiteY34" fmla="*/ 975277 h 1076544"/>
                <a:gd name="connsiteX35" fmla="*/ 110178 w 854200"/>
                <a:gd name="connsiteY35" fmla="*/ 981365 h 1076544"/>
                <a:gd name="connsiteX36" fmla="*/ 106379 w 854200"/>
                <a:gd name="connsiteY36" fmla="*/ 987192 h 1076544"/>
                <a:gd name="connsiteX37" fmla="*/ 102954 w 854200"/>
                <a:gd name="connsiteY37" fmla="*/ 989082 h 1076544"/>
                <a:gd name="connsiteX38" fmla="*/ 101581 w 854200"/>
                <a:gd name="connsiteY38" fmla="*/ 990548 h 1076544"/>
                <a:gd name="connsiteX39" fmla="*/ 100869 w 854200"/>
                <a:gd name="connsiteY39" fmla="*/ 990883 h 1076544"/>
                <a:gd name="connsiteX40" fmla="*/ 100869 w 854200"/>
                <a:gd name="connsiteY40" fmla="*/ 990232 h 1076544"/>
                <a:gd name="connsiteX41" fmla="*/ 77269 w 854200"/>
                <a:gd name="connsiteY41" fmla="*/ 1003249 h 1076544"/>
                <a:gd name="connsiteX42" fmla="*/ 41862 w 854200"/>
                <a:gd name="connsiteY42" fmla="*/ 1002701 h 1076544"/>
                <a:gd name="connsiteX43" fmla="*/ 2984 w 854200"/>
                <a:gd name="connsiteY43" fmla="*/ 936666 h 1076544"/>
                <a:gd name="connsiteX44" fmla="*/ 115156 w 854200"/>
                <a:gd name="connsiteY44" fmla="*/ 638158 h 1076544"/>
                <a:gd name="connsiteX45" fmla="*/ 115156 w 854200"/>
                <a:gd name="connsiteY45" fmla="*/ 640118 h 1076544"/>
                <a:gd name="connsiteX46" fmla="*/ 200866 w 854200"/>
                <a:gd name="connsiteY46" fmla="*/ 420053 h 1076544"/>
                <a:gd name="connsiteX47" fmla="*/ 253307 w 854200"/>
                <a:gd name="connsiteY47" fmla="*/ 385297 h 1076544"/>
                <a:gd name="connsiteX48" fmla="*/ 261569 w 854200"/>
                <a:gd name="connsiteY48" fmla="*/ 385751 h 1076544"/>
                <a:gd name="connsiteX49" fmla="*/ 425426 w 854200"/>
                <a:gd name="connsiteY49" fmla="*/ 0 h 1076544"/>
                <a:gd name="connsiteX50" fmla="*/ 558638 w 854200"/>
                <a:gd name="connsiteY50" fmla="*/ 169384 h 1076544"/>
                <a:gd name="connsiteX51" fmla="*/ 425426 w 854200"/>
                <a:gd name="connsiteY51" fmla="*/ 338769 h 1076544"/>
                <a:gd name="connsiteX52" fmla="*/ 292215 w 854200"/>
                <a:gd name="connsiteY52" fmla="*/ 169384 h 1076544"/>
                <a:gd name="connsiteX53" fmla="*/ 425426 w 854200"/>
                <a:gd name="connsiteY53"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106379 w 854200"/>
                <a:gd name="connsiteY38" fmla="*/ 987192 h 1076544"/>
                <a:gd name="connsiteX39" fmla="*/ 102954 w 854200"/>
                <a:gd name="connsiteY39" fmla="*/ 989082 h 1076544"/>
                <a:gd name="connsiteX40" fmla="*/ 101581 w 854200"/>
                <a:gd name="connsiteY40" fmla="*/ 990548 h 1076544"/>
                <a:gd name="connsiteX41" fmla="*/ 100869 w 854200"/>
                <a:gd name="connsiteY41" fmla="*/ 990883 h 1076544"/>
                <a:gd name="connsiteX42" fmla="*/ 100869 w 854200"/>
                <a:gd name="connsiteY42" fmla="*/ 990232 h 1076544"/>
                <a:gd name="connsiteX43" fmla="*/ 41862 w 854200"/>
                <a:gd name="connsiteY43" fmla="*/ 1002701 h 1076544"/>
                <a:gd name="connsiteX44" fmla="*/ 2984 w 854200"/>
                <a:gd name="connsiteY44" fmla="*/ 936666 h 1076544"/>
                <a:gd name="connsiteX45" fmla="*/ 115156 w 854200"/>
                <a:gd name="connsiteY45" fmla="*/ 638158 h 1076544"/>
                <a:gd name="connsiteX46" fmla="*/ 115156 w 854200"/>
                <a:gd name="connsiteY46" fmla="*/ 640118 h 1076544"/>
                <a:gd name="connsiteX47" fmla="*/ 200866 w 854200"/>
                <a:gd name="connsiteY47" fmla="*/ 420053 h 1076544"/>
                <a:gd name="connsiteX48" fmla="*/ 253307 w 854200"/>
                <a:gd name="connsiteY48" fmla="*/ 385297 h 1076544"/>
                <a:gd name="connsiteX49" fmla="*/ 261569 w 854200"/>
                <a:gd name="connsiteY49" fmla="*/ 385751 h 1076544"/>
                <a:gd name="connsiteX50" fmla="*/ 268161 w 854200"/>
                <a:gd name="connsiteY50" fmla="*/ 384255 h 1076544"/>
                <a:gd name="connsiteX51" fmla="*/ 425426 w 854200"/>
                <a:gd name="connsiteY51" fmla="*/ 0 h 1076544"/>
                <a:gd name="connsiteX52" fmla="*/ 558638 w 854200"/>
                <a:gd name="connsiteY52" fmla="*/ 169384 h 1076544"/>
                <a:gd name="connsiteX53" fmla="*/ 425426 w 854200"/>
                <a:gd name="connsiteY53" fmla="*/ 338769 h 1076544"/>
                <a:gd name="connsiteX54" fmla="*/ 292215 w 854200"/>
                <a:gd name="connsiteY54" fmla="*/ 169384 h 1076544"/>
                <a:gd name="connsiteX55" fmla="*/ 425426 w 854200"/>
                <a:gd name="connsiteY55"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106379 w 854200"/>
                <a:gd name="connsiteY38" fmla="*/ 987192 h 1076544"/>
                <a:gd name="connsiteX39" fmla="*/ 102954 w 854200"/>
                <a:gd name="connsiteY39" fmla="*/ 989082 h 1076544"/>
                <a:gd name="connsiteX40" fmla="*/ 101581 w 854200"/>
                <a:gd name="connsiteY40" fmla="*/ 990548 h 1076544"/>
                <a:gd name="connsiteX41" fmla="*/ 100869 w 854200"/>
                <a:gd name="connsiteY41" fmla="*/ 990883 h 1076544"/>
                <a:gd name="connsiteX42" fmla="*/ 41862 w 854200"/>
                <a:gd name="connsiteY42" fmla="*/ 1002701 h 1076544"/>
                <a:gd name="connsiteX43" fmla="*/ 2984 w 854200"/>
                <a:gd name="connsiteY43" fmla="*/ 936666 h 1076544"/>
                <a:gd name="connsiteX44" fmla="*/ 115156 w 854200"/>
                <a:gd name="connsiteY44" fmla="*/ 638158 h 1076544"/>
                <a:gd name="connsiteX45" fmla="*/ 115156 w 854200"/>
                <a:gd name="connsiteY45" fmla="*/ 640118 h 1076544"/>
                <a:gd name="connsiteX46" fmla="*/ 200866 w 854200"/>
                <a:gd name="connsiteY46" fmla="*/ 420053 h 1076544"/>
                <a:gd name="connsiteX47" fmla="*/ 253307 w 854200"/>
                <a:gd name="connsiteY47" fmla="*/ 385297 h 1076544"/>
                <a:gd name="connsiteX48" fmla="*/ 261569 w 854200"/>
                <a:gd name="connsiteY48" fmla="*/ 385751 h 1076544"/>
                <a:gd name="connsiteX49" fmla="*/ 268161 w 854200"/>
                <a:gd name="connsiteY49" fmla="*/ 384255 h 1076544"/>
                <a:gd name="connsiteX50" fmla="*/ 425426 w 854200"/>
                <a:gd name="connsiteY50" fmla="*/ 0 h 1076544"/>
                <a:gd name="connsiteX51" fmla="*/ 558638 w 854200"/>
                <a:gd name="connsiteY51" fmla="*/ 169384 h 1076544"/>
                <a:gd name="connsiteX52" fmla="*/ 425426 w 854200"/>
                <a:gd name="connsiteY52" fmla="*/ 338769 h 1076544"/>
                <a:gd name="connsiteX53" fmla="*/ 292215 w 854200"/>
                <a:gd name="connsiteY53" fmla="*/ 169384 h 1076544"/>
                <a:gd name="connsiteX54" fmla="*/ 425426 w 854200"/>
                <a:gd name="connsiteY54"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106379 w 854200"/>
                <a:gd name="connsiteY38" fmla="*/ 987192 h 1076544"/>
                <a:gd name="connsiteX39" fmla="*/ 102954 w 854200"/>
                <a:gd name="connsiteY39" fmla="*/ 989082 h 1076544"/>
                <a:gd name="connsiteX40" fmla="*/ 101581 w 854200"/>
                <a:gd name="connsiteY40" fmla="*/ 990548 h 1076544"/>
                <a:gd name="connsiteX41" fmla="*/ 41862 w 854200"/>
                <a:gd name="connsiteY41" fmla="*/ 1002701 h 1076544"/>
                <a:gd name="connsiteX42" fmla="*/ 2984 w 854200"/>
                <a:gd name="connsiteY42" fmla="*/ 936666 h 1076544"/>
                <a:gd name="connsiteX43" fmla="*/ 115156 w 854200"/>
                <a:gd name="connsiteY43" fmla="*/ 638158 h 1076544"/>
                <a:gd name="connsiteX44" fmla="*/ 115156 w 854200"/>
                <a:gd name="connsiteY44" fmla="*/ 640118 h 1076544"/>
                <a:gd name="connsiteX45" fmla="*/ 200866 w 854200"/>
                <a:gd name="connsiteY45" fmla="*/ 420053 h 1076544"/>
                <a:gd name="connsiteX46" fmla="*/ 253307 w 854200"/>
                <a:gd name="connsiteY46" fmla="*/ 385297 h 1076544"/>
                <a:gd name="connsiteX47" fmla="*/ 261569 w 854200"/>
                <a:gd name="connsiteY47" fmla="*/ 385751 h 1076544"/>
                <a:gd name="connsiteX48" fmla="*/ 268161 w 854200"/>
                <a:gd name="connsiteY48" fmla="*/ 384255 h 1076544"/>
                <a:gd name="connsiteX49" fmla="*/ 425426 w 854200"/>
                <a:gd name="connsiteY49" fmla="*/ 0 h 1076544"/>
                <a:gd name="connsiteX50" fmla="*/ 558638 w 854200"/>
                <a:gd name="connsiteY50" fmla="*/ 169384 h 1076544"/>
                <a:gd name="connsiteX51" fmla="*/ 425426 w 854200"/>
                <a:gd name="connsiteY51" fmla="*/ 338769 h 1076544"/>
                <a:gd name="connsiteX52" fmla="*/ 292215 w 854200"/>
                <a:gd name="connsiteY52" fmla="*/ 169384 h 1076544"/>
                <a:gd name="connsiteX53" fmla="*/ 425426 w 854200"/>
                <a:gd name="connsiteY53"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106379 w 854200"/>
                <a:gd name="connsiteY38" fmla="*/ 987192 h 1076544"/>
                <a:gd name="connsiteX39" fmla="*/ 101581 w 854200"/>
                <a:gd name="connsiteY39" fmla="*/ 990548 h 1076544"/>
                <a:gd name="connsiteX40" fmla="*/ 41862 w 854200"/>
                <a:gd name="connsiteY40" fmla="*/ 1002701 h 1076544"/>
                <a:gd name="connsiteX41" fmla="*/ 2984 w 854200"/>
                <a:gd name="connsiteY41" fmla="*/ 936666 h 1076544"/>
                <a:gd name="connsiteX42" fmla="*/ 115156 w 854200"/>
                <a:gd name="connsiteY42" fmla="*/ 638158 h 1076544"/>
                <a:gd name="connsiteX43" fmla="*/ 115156 w 854200"/>
                <a:gd name="connsiteY43" fmla="*/ 640118 h 1076544"/>
                <a:gd name="connsiteX44" fmla="*/ 200866 w 854200"/>
                <a:gd name="connsiteY44" fmla="*/ 420053 h 1076544"/>
                <a:gd name="connsiteX45" fmla="*/ 253307 w 854200"/>
                <a:gd name="connsiteY45" fmla="*/ 385297 h 1076544"/>
                <a:gd name="connsiteX46" fmla="*/ 261569 w 854200"/>
                <a:gd name="connsiteY46" fmla="*/ 385751 h 1076544"/>
                <a:gd name="connsiteX47" fmla="*/ 268161 w 854200"/>
                <a:gd name="connsiteY47" fmla="*/ 384255 h 1076544"/>
                <a:gd name="connsiteX48" fmla="*/ 425426 w 854200"/>
                <a:gd name="connsiteY48" fmla="*/ 0 h 1076544"/>
                <a:gd name="connsiteX49" fmla="*/ 558638 w 854200"/>
                <a:gd name="connsiteY49" fmla="*/ 169384 h 1076544"/>
                <a:gd name="connsiteX50" fmla="*/ 425426 w 854200"/>
                <a:gd name="connsiteY50" fmla="*/ 338769 h 1076544"/>
                <a:gd name="connsiteX51" fmla="*/ 292215 w 854200"/>
                <a:gd name="connsiteY51" fmla="*/ 169384 h 1076544"/>
                <a:gd name="connsiteX52" fmla="*/ 425426 w 854200"/>
                <a:gd name="connsiteY52"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106379 w 854200"/>
                <a:gd name="connsiteY38" fmla="*/ 987192 h 1076544"/>
                <a:gd name="connsiteX39" fmla="*/ 41862 w 854200"/>
                <a:gd name="connsiteY39" fmla="*/ 1002701 h 1076544"/>
                <a:gd name="connsiteX40" fmla="*/ 2984 w 854200"/>
                <a:gd name="connsiteY40" fmla="*/ 936666 h 1076544"/>
                <a:gd name="connsiteX41" fmla="*/ 115156 w 854200"/>
                <a:gd name="connsiteY41" fmla="*/ 638158 h 1076544"/>
                <a:gd name="connsiteX42" fmla="*/ 115156 w 854200"/>
                <a:gd name="connsiteY42" fmla="*/ 640118 h 1076544"/>
                <a:gd name="connsiteX43" fmla="*/ 200866 w 854200"/>
                <a:gd name="connsiteY43" fmla="*/ 420053 h 1076544"/>
                <a:gd name="connsiteX44" fmla="*/ 253307 w 854200"/>
                <a:gd name="connsiteY44" fmla="*/ 385297 h 1076544"/>
                <a:gd name="connsiteX45" fmla="*/ 261569 w 854200"/>
                <a:gd name="connsiteY45" fmla="*/ 385751 h 1076544"/>
                <a:gd name="connsiteX46" fmla="*/ 268161 w 854200"/>
                <a:gd name="connsiteY46" fmla="*/ 384255 h 1076544"/>
                <a:gd name="connsiteX47" fmla="*/ 425426 w 854200"/>
                <a:gd name="connsiteY47" fmla="*/ 0 h 1076544"/>
                <a:gd name="connsiteX48" fmla="*/ 558638 w 854200"/>
                <a:gd name="connsiteY48" fmla="*/ 169384 h 1076544"/>
                <a:gd name="connsiteX49" fmla="*/ 425426 w 854200"/>
                <a:gd name="connsiteY49" fmla="*/ 338769 h 1076544"/>
                <a:gd name="connsiteX50" fmla="*/ 292215 w 854200"/>
                <a:gd name="connsiteY50" fmla="*/ 169384 h 1076544"/>
                <a:gd name="connsiteX51" fmla="*/ 425426 w 854200"/>
                <a:gd name="connsiteY51"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110178 w 854200"/>
                <a:gd name="connsiteY37" fmla="*/ 981365 h 1076544"/>
                <a:gd name="connsiteX38" fmla="*/ 41862 w 854200"/>
                <a:gd name="connsiteY38" fmla="*/ 1002701 h 1076544"/>
                <a:gd name="connsiteX39" fmla="*/ 2984 w 854200"/>
                <a:gd name="connsiteY39" fmla="*/ 936666 h 1076544"/>
                <a:gd name="connsiteX40" fmla="*/ 115156 w 854200"/>
                <a:gd name="connsiteY40" fmla="*/ 638158 h 1076544"/>
                <a:gd name="connsiteX41" fmla="*/ 115156 w 854200"/>
                <a:gd name="connsiteY41" fmla="*/ 640118 h 1076544"/>
                <a:gd name="connsiteX42" fmla="*/ 200866 w 854200"/>
                <a:gd name="connsiteY42" fmla="*/ 420053 h 1076544"/>
                <a:gd name="connsiteX43" fmla="*/ 253307 w 854200"/>
                <a:gd name="connsiteY43" fmla="*/ 385297 h 1076544"/>
                <a:gd name="connsiteX44" fmla="*/ 261569 w 854200"/>
                <a:gd name="connsiteY44" fmla="*/ 385751 h 1076544"/>
                <a:gd name="connsiteX45" fmla="*/ 268161 w 854200"/>
                <a:gd name="connsiteY45" fmla="*/ 384255 h 1076544"/>
                <a:gd name="connsiteX46" fmla="*/ 425426 w 854200"/>
                <a:gd name="connsiteY46" fmla="*/ 0 h 1076544"/>
                <a:gd name="connsiteX47" fmla="*/ 558638 w 854200"/>
                <a:gd name="connsiteY47" fmla="*/ 169384 h 1076544"/>
                <a:gd name="connsiteX48" fmla="*/ 425426 w 854200"/>
                <a:gd name="connsiteY48" fmla="*/ 338769 h 1076544"/>
                <a:gd name="connsiteX49" fmla="*/ 292215 w 854200"/>
                <a:gd name="connsiteY49" fmla="*/ 169384 h 1076544"/>
                <a:gd name="connsiteX50" fmla="*/ 425426 w 854200"/>
                <a:gd name="connsiteY50"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115877 w 854200"/>
                <a:gd name="connsiteY36" fmla="*/ 975277 h 1076544"/>
                <a:gd name="connsiteX37" fmla="*/ 41862 w 854200"/>
                <a:gd name="connsiteY37" fmla="*/ 1002701 h 1076544"/>
                <a:gd name="connsiteX38" fmla="*/ 2984 w 854200"/>
                <a:gd name="connsiteY38" fmla="*/ 936666 h 1076544"/>
                <a:gd name="connsiteX39" fmla="*/ 115156 w 854200"/>
                <a:gd name="connsiteY39" fmla="*/ 638158 h 1076544"/>
                <a:gd name="connsiteX40" fmla="*/ 115156 w 854200"/>
                <a:gd name="connsiteY40" fmla="*/ 640118 h 1076544"/>
                <a:gd name="connsiteX41" fmla="*/ 200866 w 854200"/>
                <a:gd name="connsiteY41" fmla="*/ 420053 h 1076544"/>
                <a:gd name="connsiteX42" fmla="*/ 253307 w 854200"/>
                <a:gd name="connsiteY42" fmla="*/ 385297 h 1076544"/>
                <a:gd name="connsiteX43" fmla="*/ 261569 w 854200"/>
                <a:gd name="connsiteY43" fmla="*/ 385751 h 1076544"/>
                <a:gd name="connsiteX44" fmla="*/ 268161 w 854200"/>
                <a:gd name="connsiteY44" fmla="*/ 384255 h 1076544"/>
                <a:gd name="connsiteX45" fmla="*/ 425426 w 854200"/>
                <a:gd name="connsiteY45" fmla="*/ 0 h 1076544"/>
                <a:gd name="connsiteX46" fmla="*/ 558638 w 854200"/>
                <a:gd name="connsiteY46" fmla="*/ 169384 h 1076544"/>
                <a:gd name="connsiteX47" fmla="*/ 425426 w 854200"/>
                <a:gd name="connsiteY47" fmla="*/ 338769 h 1076544"/>
                <a:gd name="connsiteX48" fmla="*/ 292215 w 854200"/>
                <a:gd name="connsiteY48" fmla="*/ 169384 h 1076544"/>
                <a:gd name="connsiteX49" fmla="*/ 425426 w 854200"/>
                <a:gd name="connsiteY49"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17113 w 854200"/>
                <a:gd name="connsiteY35" fmla="*/ 962162 h 1076544"/>
                <a:gd name="connsiteX36" fmla="*/ 41862 w 854200"/>
                <a:gd name="connsiteY36" fmla="*/ 1002701 h 1076544"/>
                <a:gd name="connsiteX37" fmla="*/ 2984 w 854200"/>
                <a:gd name="connsiteY37" fmla="*/ 936666 h 1076544"/>
                <a:gd name="connsiteX38" fmla="*/ 115156 w 854200"/>
                <a:gd name="connsiteY38" fmla="*/ 638158 h 1076544"/>
                <a:gd name="connsiteX39" fmla="*/ 115156 w 854200"/>
                <a:gd name="connsiteY39" fmla="*/ 640118 h 1076544"/>
                <a:gd name="connsiteX40" fmla="*/ 200866 w 854200"/>
                <a:gd name="connsiteY40" fmla="*/ 420053 h 1076544"/>
                <a:gd name="connsiteX41" fmla="*/ 253307 w 854200"/>
                <a:gd name="connsiteY41" fmla="*/ 385297 h 1076544"/>
                <a:gd name="connsiteX42" fmla="*/ 261569 w 854200"/>
                <a:gd name="connsiteY42" fmla="*/ 385751 h 1076544"/>
                <a:gd name="connsiteX43" fmla="*/ 268161 w 854200"/>
                <a:gd name="connsiteY43" fmla="*/ 384255 h 1076544"/>
                <a:gd name="connsiteX44" fmla="*/ 425426 w 854200"/>
                <a:gd name="connsiteY44" fmla="*/ 0 h 1076544"/>
                <a:gd name="connsiteX45" fmla="*/ 558638 w 854200"/>
                <a:gd name="connsiteY45" fmla="*/ 169384 h 1076544"/>
                <a:gd name="connsiteX46" fmla="*/ 425426 w 854200"/>
                <a:gd name="connsiteY46" fmla="*/ 338769 h 1076544"/>
                <a:gd name="connsiteX47" fmla="*/ 292215 w 854200"/>
                <a:gd name="connsiteY47" fmla="*/ 169384 h 1076544"/>
                <a:gd name="connsiteX48" fmla="*/ 425426 w 854200"/>
                <a:gd name="connsiteY48"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61925 w 854200"/>
                <a:gd name="connsiteY35" fmla="*/ 845326 h 1076544"/>
                <a:gd name="connsiteX36" fmla="*/ 117113 w 854200"/>
                <a:gd name="connsiteY36" fmla="*/ 962162 h 1076544"/>
                <a:gd name="connsiteX37" fmla="*/ 41862 w 854200"/>
                <a:gd name="connsiteY37" fmla="*/ 1002701 h 1076544"/>
                <a:gd name="connsiteX38" fmla="*/ 2984 w 854200"/>
                <a:gd name="connsiteY38" fmla="*/ 936666 h 1076544"/>
                <a:gd name="connsiteX39" fmla="*/ 115156 w 854200"/>
                <a:gd name="connsiteY39" fmla="*/ 638158 h 1076544"/>
                <a:gd name="connsiteX40" fmla="*/ 115156 w 854200"/>
                <a:gd name="connsiteY40" fmla="*/ 640118 h 1076544"/>
                <a:gd name="connsiteX41" fmla="*/ 200866 w 854200"/>
                <a:gd name="connsiteY41" fmla="*/ 420053 h 1076544"/>
                <a:gd name="connsiteX42" fmla="*/ 253307 w 854200"/>
                <a:gd name="connsiteY42" fmla="*/ 385297 h 1076544"/>
                <a:gd name="connsiteX43" fmla="*/ 261569 w 854200"/>
                <a:gd name="connsiteY43" fmla="*/ 385751 h 1076544"/>
                <a:gd name="connsiteX44" fmla="*/ 268161 w 854200"/>
                <a:gd name="connsiteY44" fmla="*/ 384255 h 1076544"/>
                <a:gd name="connsiteX45" fmla="*/ 425426 w 854200"/>
                <a:gd name="connsiteY45" fmla="*/ 0 h 1076544"/>
                <a:gd name="connsiteX46" fmla="*/ 558638 w 854200"/>
                <a:gd name="connsiteY46" fmla="*/ 169384 h 1076544"/>
                <a:gd name="connsiteX47" fmla="*/ 425426 w 854200"/>
                <a:gd name="connsiteY47" fmla="*/ 338769 h 1076544"/>
                <a:gd name="connsiteX48" fmla="*/ 292215 w 854200"/>
                <a:gd name="connsiteY48" fmla="*/ 169384 h 1076544"/>
                <a:gd name="connsiteX49" fmla="*/ 425426 w 854200"/>
                <a:gd name="connsiteY49" fmla="*/ 0 h 1076544"/>
                <a:gd name="connsiteX0" fmla="*/ 425430 w 854200"/>
                <a:gd name="connsiteY0" fmla="*/ 456498 h 1076544"/>
                <a:gd name="connsiteX1" fmla="*/ 422740 w 854200"/>
                <a:gd name="connsiteY1" fmla="*/ 464691 h 1076544"/>
                <a:gd name="connsiteX2" fmla="*/ 425430 w 854200"/>
                <a:gd name="connsiteY2" fmla="*/ 487864 h 1076544"/>
                <a:gd name="connsiteX3" fmla="*/ 428116 w 854200"/>
                <a:gd name="connsiteY3" fmla="*/ 464691 h 1076544"/>
                <a:gd name="connsiteX4" fmla="*/ 425430 w 854200"/>
                <a:gd name="connsiteY4" fmla="*/ 456498 h 1076544"/>
                <a:gd name="connsiteX5" fmla="*/ 394169 w 854200"/>
                <a:gd name="connsiteY5" fmla="*/ 386182 h 1076544"/>
                <a:gd name="connsiteX6" fmla="*/ 402349 w 854200"/>
                <a:gd name="connsiteY6" fmla="*/ 386182 h 1076544"/>
                <a:gd name="connsiteX7" fmla="*/ 448507 w 854200"/>
                <a:gd name="connsiteY7" fmla="*/ 386182 h 1076544"/>
                <a:gd name="connsiteX8" fmla="*/ 456690 w 854200"/>
                <a:gd name="connsiteY8" fmla="*/ 386182 h 1076544"/>
                <a:gd name="connsiteX9" fmla="*/ 430924 w 854200"/>
                <a:gd name="connsiteY9" fmla="*/ 464691 h 1076544"/>
                <a:gd name="connsiteX10" fmla="*/ 456690 w 854200"/>
                <a:gd name="connsiteY10" fmla="*/ 686808 h 1076544"/>
                <a:gd name="connsiteX11" fmla="*/ 425430 w 854200"/>
                <a:gd name="connsiteY11" fmla="*/ 686808 h 1076544"/>
                <a:gd name="connsiteX12" fmla="*/ 394166 w 854200"/>
                <a:gd name="connsiteY12" fmla="*/ 686808 h 1076544"/>
                <a:gd name="connsiteX13" fmla="*/ 419936 w 854200"/>
                <a:gd name="connsiteY13" fmla="*/ 464691 h 1076544"/>
                <a:gd name="connsiteX14" fmla="*/ 394169 w 854200"/>
                <a:gd name="connsiteY14" fmla="*/ 386182 h 1076544"/>
                <a:gd name="connsiteX15" fmla="*/ 268161 w 854200"/>
                <a:gd name="connsiteY15" fmla="*/ 384255 h 1076544"/>
                <a:gd name="connsiteX16" fmla="*/ 282749 w 854200"/>
                <a:gd name="connsiteY16" fmla="*/ 386182 h 1076544"/>
                <a:gd name="connsiteX17" fmla="*/ 312550 w 854200"/>
                <a:gd name="connsiteY17" fmla="*/ 386182 h 1076544"/>
                <a:gd name="connsiteX18" fmla="*/ 320733 w 854200"/>
                <a:gd name="connsiteY18" fmla="*/ 386182 h 1076544"/>
                <a:gd name="connsiteX19" fmla="*/ 369734 w 854200"/>
                <a:gd name="connsiteY19" fmla="*/ 689784 h 1076544"/>
                <a:gd name="connsiteX20" fmla="*/ 481125 w 854200"/>
                <a:gd name="connsiteY20" fmla="*/ 689784 h 1076544"/>
                <a:gd name="connsiteX21" fmla="*/ 530123 w 854200"/>
                <a:gd name="connsiteY21" fmla="*/ 386182 h 1076544"/>
                <a:gd name="connsiteX22" fmla="*/ 538306 w 854200"/>
                <a:gd name="connsiteY22" fmla="*/ 386182 h 1076544"/>
                <a:gd name="connsiteX23" fmla="*/ 568107 w 854200"/>
                <a:gd name="connsiteY23" fmla="*/ 386182 h 1076544"/>
                <a:gd name="connsiteX24" fmla="*/ 582695 w 854200"/>
                <a:gd name="connsiteY24" fmla="*/ 384255 h 1076544"/>
                <a:gd name="connsiteX25" fmla="*/ 589287 w 854200"/>
                <a:gd name="connsiteY25" fmla="*/ 385751 h 1076544"/>
                <a:gd name="connsiteX26" fmla="*/ 597549 w 854200"/>
                <a:gd name="connsiteY26" fmla="*/ 385297 h 1076544"/>
                <a:gd name="connsiteX27" fmla="*/ 649990 w 854200"/>
                <a:gd name="connsiteY27" fmla="*/ 420053 h 1076544"/>
                <a:gd name="connsiteX28" fmla="*/ 851216 w 854200"/>
                <a:gd name="connsiteY28" fmla="*/ 936698 h 1076544"/>
                <a:gd name="connsiteX29" fmla="*/ 812338 w 854200"/>
                <a:gd name="connsiteY29" fmla="*/ 1000409 h 1076544"/>
                <a:gd name="connsiteX30" fmla="*/ 736005 w 854200"/>
                <a:gd name="connsiteY30" fmla="*/ 967958 h 1076544"/>
                <a:gd name="connsiteX31" fmla="*/ 639548 w 854200"/>
                <a:gd name="connsiteY31" fmla="*/ 720314 h 1076544"/>
                <a:gd name="connsiteX32" fmla="*/ 639548 w 854200"/>
                <a:gd name="connsiteY32" fmla="*/ 1076544 h 1076544"/>
                <a:gd name="connsiteX33" fmla="*/ 211305 w 854200"/>
                <a:gd name="connsiteY33" fmla="*/ 1076544 h 1076544"/>
                <a:gd name="connsiteX34" fmla="*/ 211305 w 854200"/>
                <a:gd name="connsiteY34" fmla="*/ 720314 h 1076544"/>
                <a:gd name="connsiteX35" fmla="*/ 161925 w 854200"/>
                <a:gd name="connsiteY35" fmla="*/ 845326 h 1076544"/>
                <a:gd name="connsiteX36" fmla="*/ 117113 w 854200"/>
                <a:gd name="connsiteY36" fmla="*/ 962162 h 1076544"/>
                <a:gd name="connsiteX37" fmla="*/ 41862 w 854200"/>
                <a:gd name="connsiteY37" fmla="*/ 1002701 h 1076544"/>
                <a:gd name="connsiteX38" fmla="*/ 2984 w 854200"/>
                <a:gd name="connsiteY38" fmla="*/ 936666 h 1076544"/>
                <a:gd name="connsiteX39" fmla="*/ 73819 w 854200"/>
                <a:gd name="connsiteY39" fmla="*/ 745313 h 1076544"/>
                <a:gd name="connsiteX40" fmla="*/ 115156 w 854200"/>
                <a:gd name="connsiteY40" fmla="*/ 638158 h 1076544"/>
                <a:gd name="connsiteX41" fmla="*/ 115156 w 854200"/>
                <a:gd name="connsiteY41" fmla="*/ 640118 h 1076544"/>
                <a:gd name="connsiteX42" fmla="*/ 200866 w 854200"/>
                <a:gd name="connsiteY42" fmla="*/ 420053 h 1076544"/>
                <a:gd name="connsiteX43" fmla="*/ 253307 w 854200"/>
                <a:gd name="connsiteY43" fmla="*/ 385297 h 1076544"/>
                <a:gd name="connsiteX44" fmla="*/ 261569 w 854200"/>
                <a:gd name="connsiteY44" fmla="*/ 385751 h 1076544"/>
                <a:gd name="connsiteX45" fmla="*/ 268161 w 854200"/>
                <a:gd name="connsiteY45" fmla="*/ 384255 h 1076544"/>
                <a:gd name="connsiteX46" fmla="*/ 425426 w 854200"/>
                <a:gd name="connsiteY46" fmla="*/ 0 h 1076544"/>
                <a:gd name="connsiteX47" fmla="*/ 558638 w 854200"/>
                <a:gd name="connsiteY47" fmla="*/ 169384 h 1076544"/>
                <a:gd name="connsiteX48" fmla="*/ 425426 w 854200"/>
                <a:gd name="connsiteY48" fmla="*/ 338769 h 1076544"/>
                <a:gd name="connsiteX49" fmla="*/ 292215 w 854200"/>
                <a:gd name="connsiteY49" fmla="*/ 169384 h 1076544"/>
                <a:gd name="connsiteX50" fmla="*/ 425426 w 854200"/>
                <a:gd name="connsiteY50" fmla="*/ 0 h 1076544"/>
                <a:gd name="connsiteX0" fmla="*/ 422446 w 851216"/>
                <a:gd name="connsiteY0" fmla="*/ 456498 h 1076544"/>
                <a:gd name="connsiteX1" fmla="*/ 419756 w 851216"/>
                <a:gd name="connsiteY1" fmla="*/ 464691 h 1076544"/>
                <a:gd name="connsiteX2" fmla="*/ 422446 w 851216"/>
                <a:gd name="connsiteY2" fmla="*/ 487864 h 1076544"/>
                <a:gd name="connsiteX3" fmla="*/ 425132 w 851216"/>
                <a:gd name="connsiteY3" fmla="*/ 464691 h 1076544"/>
                <a:gd name="connsiteX4" fmla="*/ 422446 w 851216"/>
                <a:gd name="connsiteY4" fmla="*/ 456498 h 1076544"/>
                <a:gd name="connsiteX5" fmla="*/ 391185 w 851216"/>
                <a:gd name="connsiteY5" fmla="*/ 386182 h 1076544"/>
                <a:gd name="connsiteX6" fmla="*/ 399365 w 851216"/>
                <a:gd name="connsiteY6" fmla="*/ 386182 h 1076544"/>
                <a:gd name="connsiteX7" fmla="*/ 445523 w 851216"/>
                <a:gd name="connsiteY7" fmla="*/ 386182 h 1076544"/>
                <a:gd name="connsiteX8" fmla="*/ 453706 w 851216"/>
                <a:gd name="connsiteY8" fmla="*/ 386182 h 1076544"/>
                <a:gd name="connsiteX9" fmla="*/ 427940 w 851216"/>
                <a:gd name="connsiteY9" fmla="*/ 464691 h 1076544"/>
                <a:gd name="connsiteX10" fmla="*/ 453706 w 851216"/>
                <a:gd name="connsiteY10" fmla="*/ 686808 h 1076544"/>
                <a:gd name="connsiteX11" fmla="*/ 422446 w 851216"/>
                <a:gd name="connsiteY11" fmla="*/ 686808 h 1076544"/>
                <a:gd name="connsiteX12" fmla="*/ 391182 w 851216"/>
                <a:gd name="connsiteY12" fmla="*/ 686808 h 1076544"/>
                <a:gd name="connsiteX13" fmla="*/ 416952 w 851216"/>
                <a:gd name="connsiteY13" fmla="*/ 464691 h 1076544"/>
                <a:gd name="connsiteX14" fmla="*/ 391185 w 851216"/>
                <a:gd name="connsiteY14" fmla="*/ 386182 h 1076544"/>
                <a:gd name="connsiteX15" fmla="*/ 265177 w 851216"/>
                <a:gd name="connsiteY15" fmla="*/ 384255 h 1076544"/>
                <a:gd name="connsiteX16" fmla="*/ 279765 w 851216"/>
                <a:gd name="connsiteY16" fmla="*/ 386182 h 1076544"/>
                <a:gd name="connsiteX17" fmla="*/ 309566 w 851216"/>
                <a:gd name="connsiteY17" fmla="*/ 386182 h 1076544"/>
                <a:gd name="connsiteX18" fmla="*/ 317749 w 851216"/>
                <a:gd name="connsiteY18" fmla="*/ 386182 h 1076544"/>
                <a:gd name="connsiteX19" fmla="*/ 366750 w 851216"/>
                <a:gd name="connsiteY19" fmla="*/ 689784 h 1076544"/>
                <a:gd name="connsiteX20" fmla="*/ 478141 w 851216"/>
                <a:gd name="connsiteY20" fmla="*/ 689784 h 1076544"/>
                <a:gd name="connsiteX21" fmla="*/ 527139 w 851216"/>
                <a:gd name="connsiteY21" fmla="*/ 386182 h 1076544"/>
                <a:gd name="connsiteX22" fmla="*/ 535322 w 851216"/>
                <a:gd name="connsiteY22" fmla="*/ 386182 h 1076544"/>
                <a:gd name="connsiteX23" fmla="*/ 565123 w 851216"/>
                <a:gd name="connsiteY23" fmla="*/ 386182 h 1076544"/>
                <a:gd name="connsiteX24" fmla="*/ 579711 w 851216"/>
                <a:gd name="connsiteY24" fmla="*/ 384255 h 1076544"/>
                <a:gd name="connsiteX25" fmla="*/ 586303 w 851216"/>
                <a:gd name="connsiteY25" fmla="*/ 385751 h 1076544"/>
                <a:gd name="connsiteX26" fmla="*/ 594565 w 851216"/>
                <a:gd name="connsiteY26" fmla="*/ 385297 h 1076544"/>
                <a:gd name="connsiteX27" fmla="*/ 647006 w 851216"/>
                <a:gd name="connsiteY27" fmla="*/ 420053 h 1076544"/>
                <a:gd name="connsiteX28" fmla="*/ 848232 w 851216"/>
                <a:gd name="connsiteY28" fmla="*/ 936698 h 1076544"/>
                <a:gd name="connsiteX29" fmla="*/ 809354 w 851216"/>
                <a:gd name="connsiteY29" fmla="*/ 1000409 h 1076544"/>
                <a:gd name="connsiteX30" fmla="*/ 733021 w 851216"/>
                <a:gd name="connsiteY30" fmla="*/ 967958 h 1076544"/>
                <a:gd name="connsiteX31" fmla="*/ 636564 w 851216"/>
                <a:gd name="connsiteY31" fmla="*/ 720314 h 1076544"/>
                <a:gd name="connsiteX32" fmla="*/ 636564 w 851216"/>
                <a:gd name="connsiteY32" fmla="*/ 1076544 h 1076544"/>
                <a:gd name="connsiteX33" fmla="*/ 208321 w 851216"/>
                <a:gd name="connsiteY33" fmla="*/ 1076544 h 1076544"/>
                <a:gd name="connsiteX34" fmla="*/ 208321 w 851216"/>
                <a:gd name="connsiteY34" fmla="*/ 720314 h 1076544"/>
                <a:gd name="connsiteX35" fmla="*/ 158941 w 851216"/>
                <a:gd name="connsiteY35" fmla="*/ 845326 h 1076544"/>
                <a:gd name="connsiteX36" fmla="*/ 114129 w 851216"/>
                <a:gd name="connsiteY36" fmla="*/ 962162 h 1076544"/>
                <a:gd name="connsiteX37" fmla="*/ 0 w 851216"/>
                <a:gd name="connsiteY37" fmla="*/ 936666 h 1076544"/>
                <a:gd name="connsiteX38" fmla="*/ 70835 w 851216"/>
                <a:gd name="connsiteY38" fmla="*/ 745313 h 1076544"/>
                <a:gd name="connsiteX39" fmla="*/ 112172 w 851216"/>
                <a:gd name="connsiteY39" fmla="*/ 638158 h 1076544"/>
                <a:gd name="connsiteX40" fmla="*/ 112172 w 851216"/>
                <a:gd name="connsiteY40" fmla="*/ 640118 h 1076544"/>
                <a:gd name="connsiteX41" fmla="*/ 197882 w 851216"/>
                <a:gd name="connsiteY41" fmla="*/ 420053 h 1076544"/>
                <a:gd name="connsiteX42" fmla="*/ 250323 w 851216"/>
                <a:gd name="connsiteY42" fmla="*/ 385297 h 1076544"/>
                <a:gd name="connsiteX43" fmla="*/ 258585 w 851216"/>
                <a:gd name="connsiteY43" fmla="*/ 385751 h 1076544"/>
                <a:gd name="connsiteX44" fmla="*/ 265177 w 851216"/>
                <a:gd name="connsiteY44" fmla="*/ 384255 h 1076544"/>
                <a:gd name="connsiteX45" fmla="*/ 422442 w 851216"/>
                <a:gd name="connsiteY45" fmla="*/ 0 h 1076544"/>
                <a:gd name="connsiteX46" fmla="*/ 555654 w 851216"/>
                <a:gd name="connsiteY46" fmla="*/ 169384 h 1076544"/>
                <a:gd name="connsiteX47" fmla="*/ 422442 w 851216"/>
                <a:gd name="connsiteY47" fmla="*/ 338769 h 1076544"/>
                <a:gd name="connsiteX48" fmla="*/ 289231 w 851216"/>
                <a:gd name="connsiteY48" fmla="*/ 169384 h 1076544"/>
                <a:gd name="connsiteX49" fmla="*/ 422442 w 851216"/>
                <a:gd name="connsiteY49" fmla="*/ 0 h 1076544"/>
                <a:gd name="connsiteX0" fmla="*/ 422446 w 851216"/>
                <a:gd name="connsiteY0" fmla="*/ 456498 h 1076544"/>
                <a:gd name="connsiteX1" fmla="*/ 419756 w 851216"/>
                <a:gd name="connsiteY1" fmla="*/ 464691 h 1076544"/>
                <a:gd name="connsiteX2" fmla="*/ 422446 w 851216"/>
                <a:gd name="connsiteY2" fmla="*/ 487864 h 1076544"/>
                <a:gd name="connsiteX3" fmla="*/ 425132 w 851216"/>
                <a:gd name="connsiteY3" fmla="*/ 464691 h 1076544"/>
                <a:gd name="connsiteX4" fmla="*/ 422446 w 851216"/>
                <a:gd name="connsiteY4" fmla="*/ 456498 h 1076544"/>
                <a:gd name="connsiteX5" fmla="*/ 391185 w 851216"/>
                <a:gd name="connsiteY5" fmla="*/ 386182 h 1076544"/>
                <a:gd name="connsiteX6" fmla="*/ 399365 w 851216"/>
                <a:gd name="connsiteY6" fmla="*/ 386182 h 1076544"/>
                <a:gd name="connsiteX7" fmla="*/ 445523 w 851216"/>
                <a:gd name="connsiteY7" fmla="*/ 386182 h 1076544"/>
                <a:gd name="connsiteX8" fmla="*/ 453706 w 851216"/>
                <a:gd name="connsiteY8" fmla="*/ 386182 h 1076544"/>
                <a:gd name="connsiteX9" fmla="*/ 427940 w 851216"/>
                <a:gd name="connsiteY9" fmla="*/ 464691 h 1076544"/>
                <a:gd name="connsiteX10" fmla="*/ 453706 w 851216"/>
                <a:gd name="connsiteY10" fmla="*/ 686808 h 1076544"/>
                <a:gd name="connsiteX11" fmla="*/ 422446 w 851216"/>
                <a:gd name="connsiteY11" fmla="*/ 686808 h 1076544"/>
                <a:gd name="connsiteX12" fmla="*/ 391182 w 851216"/>
                <a:gd name="connsiteY12" fmla="*/ 686808 h 1076544"/>
                <a:gd name="connsiteX13" fmla="*/ 416952 w 851216"/>
                <a:gd name="connsiteY13" fmla="*/ 464691 h 1076544"/>
                <a:gd name="connsiteX14" fmla="*/ 391185 w 851216"/>
                <a:gd name="connsiteY14" fmla="*/ 386182 h 1076544"/>
                <a:gd name="connsiteX15" fmla="*/ 265177 w 851216"/>
                <a:gd name="connsiteY15" fmla="*/ 384255 h 1076544"/>
                <a:gd name="connsiteX16" fmla="*/ 279765 w 851216"/>
                <a:gd name="connsiteY16" fmla="*/ 386182 h 1076544"/>
                <a:gd name="connsiteX17" fmla="*/ 309566 w 851216"/>
                <a:gd name="connsiteY17" fmla="*/ 386182 h 1076544"/>
                <a:gd name="connsiteX18" fmla="*/ 317749 w 851216"/>
                <a:gd name="connsiteY18" fmla="*/ 386182 h 1076544"/>
                <a:gd name="connsiteX19" fmla="*/ 366750 w 851216"/>
                <a:gd name="connsiteY19" fmla="*/ 689784 h 1076544"/>
                <a:gd name="connsiteX20" fmla="*/ 478141 w 851216"/>
                <a:gd name="connsiteY20" fmla="*/ 689784 h 1076544"/>
                <a:gd name="connsiteX21" fmla="*/ 527139 w 851216"/>
                <a:gd name="connsiteY21" fmla="*/ 386182 h 1076544"/>
                <a:gd name="connsiteX22" fmla="*/ 535322 w 851216"/>
                <a:gd name="connsiteY22" fmla="*/ 386182 h 1076544"/>
                <a:gd name="connsiteX23" fmla="*/ 565123 w 851216"/>
                <a:gd name="connsiteY23" fmla="*/ 386182 h 1076544"/>
                <a:gd name="connsiteX24" fmla="*/ 579711 w 851216"/>
                <a:gd name="connsiteY24" fmla="*/ 384255 h 1076544"/>
                <a:gd name="connsiteX25" fmla="*/ 586303 w 851216"/>
                <a:gd name="connsiteY25" fmla="*/ 385751 h 1076544"/>
                <a:gd name="connsiteX26" fmla="*/ 594565 w 851216"/>
                <a:gd name="connsiteY26" fmla="*/ 385297 h 1076544"/>
                <a:gd name="connsiteX27" fmla="*/ 647006 w 851216"/>
                <a:gd name="connsiteY27" fmla="*/ 420053 h 1076544"/>
                <a:gd name="connsiteX28" fmla="*/ 848232 w 851216"/>
                <a:gd name="connsiteY28" fmla="*/ 936698 h 1076544"/>
                <a:gd name="connsiteX29" fmla="*/ 809354 w 851216"/>
                <a:gd name="connsiteY29" fmla="*/ 1000409 h 1076544"/>
                <a:gd name="connsiteX30" fmla="*/ 733021 w 851216"/>
                <a:gd name="connsiteY30" fmla="*/ 967958 h 1076544"/>
                <a:gd name="connsiteX31" fmla="*/ 636564 w 851216"/>
                <a:gd name="connsiteY31" fmla="*/ 720314 h 1076544"/>
                <a:gd name="connsiteX32" fmla="*/ 636564 w 851216"/>
                <a:gd name="connsiteY32" fmla="*/ 1076544 h 1076544"/>
                <a:gd name="connsiteX33" fmla="*/ 208321 w 851216"/>
                <a:gd name="connsiteY33" fmla="*/ 1076544 h 1076544"/>
                <a:gd name="connsiteX34" fmla="*/ 208321 w 851216"/>
                <a:gd name="connsiteY34" fmla="*/ 720314 h 1076544"/>
                <a:gd name="connsiteX35" fmla="*/ 158941 w 851216"/>
                <a:gd name="connsiteY35" fmla="*/ 845326 h 1076544"/>
                <a:gd name="connsiteX36" fmla="*/ 235573 w 851216"/>
                <a:gd name="connsiteY36" fmla="*/ 971687 h 1076544"/>
                <a:gd name="connsiteX37" fmla="*/ 0 w 851216"/>
                <a:gd name="connsiteY37" fmla="*/ 936666 h 1076544"/>
                <a:gd name="connsiteX38" fmla="*/ 70835 w 851216"/>
                <a:gd name="connsiteY38" fmla="*/ 745313 h 1076544"/>
                <a:gd name="connsiteX39" fmla="*/ 112172 w 851216"/>
                <a:gd name="connsiteY39" fmla="*/ 638158 h 1076544"/>
                <a:gd name="connsiteX40" fmla="*/ 112172 w 851216"/>
                <a:gd name="connsiteY40" fmla="*/ 640118 h 1076544"/>
                <a:gd name="connsiteX41" fmla="*/ 197882 w 851216"/>
                <a:gd name="connsiteY41" fmla="*/ 420053 h 1076544"/>
                <a:gd name="connsiteX42" fmla="*/ 250323 w 851216"/>
                <a:gd name="connsiteY42" fmla="*/ 385297 h 1076544"/>
                <a:gd name="connsiteX43" fmla="*/ 258585 w 851216"/>
                <a:gd name="connsiteY43" fmla="*/ 385751 h 1076544"/>
                <a:gd name="connsiteX44" fmla="*/ 265177 w 851216"/>
                <a:gd name="connsiteY44" fmla="*/ 384255 h 1076544"/>
                <a:gd name="connsiteX45" fmla="*/ 422442 w 851216"/>
                <a:gd name="connsiteY45" fmla="*/ 0 h 1076544"/>
                <a:gd name="connsiteX46" fmla="*/ 555654 w 851216"/>
                <a:gd name="connsiteY46" fmla="*/ 169384 h 1076544"/>
                <a:gd name="connsiteX47" fmla="*/ 422442 w 851216"/>
                <a:gd name="connsiteY47" fmla="*/ 338769 h 1076544"/>
                <a:gd name="connsiteX48" fmla="*/ 289231 w 851216"/>
                <a:gd name="connsiteY48" fmla="*/ 169384 h 1076544"/>
                <a:gd name="connsiteX49" fmla="*/ 422442 w 851216"/>
                <a:gd name="connsiteY49" fmla="*/ 0 h 1076544"/>
                <a:gd name="connsiteX0" fmla="*/ 353888 w 782658"/>
                <a:gd name="connsiteY0" fmla="*/ 456498 h 1079541"/>
                <a:gd name="connsiteX1" fmla="*/ 351198 w 782658"/>
                <a:gd name="connsiteY1" fmla="*/ 464691 h 1079541"/>
                <a:gd name="connsiteX2" fmla="*/ 353888 w 782658"/>
                <a:gd name="connsiteY2" fmla="*/ 487864 h 1079541"/>
                <a:gd name="connsiteX3" fmla="*/ 356574 w 782658"/>
                <a:gd name="connsiteY3" fmla="*/ 464691 h 1079541"/>
                <a:gd name="connsiteX4" fmla="*/ 353888 w 782658"/>
                <a:gd name="connsiteY4" fmla="*/ 456498 h 1079541"/>
                <a:gd name="connsiteX5" fmla="*/ 322627 w 782658"/>
                <a:gd name="connsiteY5" fmla="*/ 386182 h 1079541"/>
                <a:gd name="connsiteX6" fmla="*/ 330807 w 782658"/>
                <a:gd name="connsiteY6" fmla="*/ 386182 h 1079541"/>
                <a:gd name="connsiteX7" fmla="*/ 376965 w 782658"/>
                <a:gd name="connsiteY7" fmla="*/ 386182 h 1079541"/>
                <a:gd name="connsiteX8" fmla="*/ 385148 w 782658"/>
                <a:gd name="connsiteY8" fmla="*/ 386182 h 1079541"/>
                <a:gd name="connsiteX9" fmla="*/ 359382 w 782658"/>
                <a:gd name="connsiteY9" fmla="*/ 464691 h 1079541"/>
                <a:gd name="connsiteX10" fmla="*/ 385148 w 782658"/>
                <a:gd name="connsiteY10" fmla="*/ 686808 h 1079541"/>
                <a:gd name="connsiteX11" fmla="*/ 353888 w 782658"/>
                <a:gd name="connsiteY11" fmla="*/ 686808 h 1079541"/>
                <a:gd name="connsiteX12" fmla="*/ 322624 w 782658"/>
                <a:gd name="connsiteY12" fmla="*/ 686808 h 1079541"/>
                <a:gd name="connsiteX13" fmla="*/ 348394 w 782658"/>
                <a:gd name="connsiteY13" fmla="*/ 464691 h 1079541"/>
                <a:gd name="connsiteX14" fmla="*/ 322627 w 782658"/>
                <a:gd name="connsiteY14" fmla="*/ 386182 h 1079541"/>
                <a:gd name="connsiteX15" fmla="*/ 196619 w 782658"/>
                <a:gd name="connsiteY15" fmla="*/ 384255 h 1079541"/>
                <a:gd name="connsiteX16" fmla="*/ 211207 w 782658"/>
                <a:gd name="connsiteY16" fmla="*/ 386182 h 1079541"/>
                <a:gd name="connsiteX17" fmla="*/ 241008 w 782658"/>
                <a:gd name="connsiteY17" fmla="*/ 386182 h 1079541"/>
                <a:gd name="connsiteX18" fmla="*/ 249191 w 782658"/>
                <a:gd name="connsiteY18" fmla="*/ 386182 h 1079541"/>
                <a:gd name="connsiteX19" fmla="*/ 298192 w 782658"/>
                <a:gd name="connsiteY19" fmla="*/ 689784 h 1079541"/>
                <a:gd name="connsiteX20" fmla="*/ 409583 w 782658"/>
                <a:gd name="connsiteY20" fmla="*/ 689784 h 1079541"/>
                <a:gd name="connsiteX21" fmla="*/ 458581 w 782658"/>
                <a:gd name="connsiteY21" fmla="*/ 386182 h 1079541"/>
                <a:gd name="connsiteX22" fmla="*/ 466764 w 782658"/>
                <a:gd name="connsiteY22" fmla="*/ 386182 h 1079541"/>
                <a:gd name="connsiteX23" fmla="*/ 496565 w 782658"/>
                <a:gd name="connsiteY23" fmla="*/ 386182 h 1079541"/>
                <a:gd name="connsiteX24" fmla="*/ 511153 w 782658"/>
                <a:gd name="connsiteY24" fmla="*/ 384255 h 1079541"/>
                <a:gd name="connsiteX25" fmla="*/ 517745 w 782658"/>
                <a:gd name="connsiteY25" fmla="*/ 385751 h 1079541"/>
                <a:gd name="connsiteX26" fmla="*/ 526007 w 782658"/>
                <a:gd name="connsiteY26" fmla="*/ 385297 h 1079541"/>
                <a:gd name="connsiteX27" fmla="*/ 578448 w 782658"/>
                <a:gd name="connsiteY27" fmla="*/ 420053 h 1079541"/>
                <a:gd name="connsiteX28" fmla="*/ 779674 w 782658"/>
                <a:gd name="connsiteY28" fmla="*/ 936698 h 1079541"/>
                <a:gd name="connsiteX29" fmla="*/ 740796 w 782658"/>
                <a:gd name="connsiteY29" fmla="*/ 1000409 h 1079541"/>
                <a:gd name="connsiteX30" fmla="*/ 664463 w 782658"/>
                <a:gd name="connsiteY30" fmla="*/ 967958 h 1079541"/>
                <a:gd name="connsiteX31" fmla="*/ 568006 w 782658"/>
                <a:gd name="connsiteY31" fmla="*/ 720314 h 1079541"/>
                <a:gd name="connsiteX32" fmla="*/ 568006 w 782658"/>
                <a:gd name="connsiteY32" fmla="*/ 1076544 h 1079541"/>
                <a:gd name="connsiteX33" fmla="*/ 139763 w 782658"/>
                <a:gd name="connsiteY33" fmla="*/ 1076544 h 1079541"/>
                <a:gd name="connsiteX34" fmla="*/ 139763 w 782658"/>
                <a:gd name="connsiteY34" fmla="*/ 720314 h 1079541"/>
                <a:gd name="connsiteX35" fmla="*/ 90383 w 782658"/>
                <a:gd name="connsiteY35" fmla="*/ 845326 h 1079541"/>
                <a:gd name="connsiteX36" fmla="*/ 167015 w 782658"/>
                <a:gd name="connsiteY36" fmla="*/ 971687 h 1079541"/>
                <a:gd name="connsiteX37" fmla="*/ 133848 w 782658"/>
                <a:gd name="connsiteY37" fmla="*/ 1079541 h 1079541"/>
                <a:gd name="connsiteX38" fmla="*/ 2277 w 782658"/>
                <a:gd name="connsiteY38" fmla="*/ 745313 h 1079541"/>
                <a:gd name="connsiteX39" fmla="*/ 43614 w 782658"/>
                <a:gd name="connsiteY39" fmla="*/ 638158 h 1079541"/>
                <a:gd name="connsiteX40" fmla="*/ 43614 w 782658"/>
                <a:gd name="connsiteY40" fmla="*/ 640118 h 1079541"/>
                <a:gd name="connsiteX41" fmla="*/ 129324 w 782658"/>
                <a:gd name="connsiteY41" fmla="*/ 420053 h 1079541"/>
                <a:gd name="connsiteX42" fmla="*/ 181765 w 782658"/>
                <a:gd name="connsiteY42" fmla="*/ 385297 h 1079541"/>
                <a:gd name="connsiteX43" fmla="*/ 190027 w 782658"/>
                <a:gd name="connsiteY43" fmla="*/ 385751 h 1079541"/>
                <a:gd name="connsiteX44" fmla="*/ 196619 w 782658"/>
                <a:gd name="connsiteY44" fmla="*/ 384255 h 1079541"/>
                <a:gd name="connsiteX45" fmla="*/ 353884 w 782658"/>
                <a:gd name="connsiteY45" fmla="*/ 0 h 1079541"/>
                <a:gd name="connsiteX46" fmla="*/ 487096 w 782658"/>
                <a:gd name="connsiteY46" fmla="*/ 169384 h 1079541"/>
                <a:gd name="connsiteX47" fmla="*/ 353884 w 782658"/>
                <a:gd name="connsiteY47" fmla="*/ 338769 h 1079541"/>
                <a:gd name="connsiteX48" fmla="*/ 220673 w 782658"/>
                <a:gd name="connsiteY48" fmla="*/ 169384 h 1079541"/>
                <a:gd name="connsiteX49" fmla="*/ 353884 w 782658"/>
                <a:gd name="connsiteY49" fmla="*/ 0 h 1079541"/>
                <a:gd name="connsiteX0" fmla="*/ 353888 w 782658"/>
                <a:gd name="connsiteY0" fmla="*/ 456498 h 1079541"/>
                <a:gd name="connsiteX1" fmla="*/ 351198 w 782658"/>
                <a:gd name="connsiteY1" fmla="*/ 464691 h 1079541"/>
                <a:gd name="connsiteX2" fmla="*/ 353888 w 782658"/>
                <a:gd name="connsiteY2" fmla="*/ 487864 h 1079541"/>
                <a:gd name="connsiteX3" fmla="*/ 356574 w 782658"/>
                <a:gd name="connsiteY3" fmla="*/ 464691 h 1079541"/>
                <a:gd name="connsiteX4" fmla="*/ 353888 w 782658"/>
                <a:gd name="connsiteY4" fmla="*/ 456498 h 1079541"/>
                <a:gd name="connsiteX5" fmla="*/ 322627 w 782658"/>
                <a:gd name="connsiteY5" fmla="*/ 386182 h 1079541"/>
                <a:gd name="connsiteX6" fmla="*/ 330807 w 782658"/>
                <a:gd name="connsiteY6" fmla="*/ 386182 h 1079541"/>
                <a:gd name="connsiteX7" fmla="*/ 376965 w 782658"/>
                <a:gd name="connsiteY7" fmla="*/ 386182 h 1079541"/>
                <a:gd name="connsiteX8" fmla="*/ 385148 w 782658"/>
                <a:gd name="connsiteY8" fmla="*/ 386182 h 1079541"/>
                <a:gd name="connsiteX9" fmla="*/ 359382 w 782658"/>
                <a:gd name="connsiteY9" fmla="*/ 464691 h 1079541"/>
                <a:gd name="connsiteX10" fmla="*/ 385148 w 782658"/>
                <a:gd name="connsiteY10" fmla="*/ 686808 h 1079541"/>
                <a:gd name="connsiteX11" fmla="*/ 353888 w 782658"/>
                <a:gd name="connsiteY11" fmla="*/ 686808 h 1079541"/>
                <a:gd name="connsiteX12" fmla="*/ 322624 w 782658"/>
                <a:gd name="connsiteY12" fmla="*/ 686808 h 1079541"/>
                <a:gd name="connsiteX13" fmla="*/ 348394 w 782658"/>
                <a:gd name="connsiteY13" fmla="*/ 464691 h 1079541"/>
                <a:gd name="connsiteX14" fmla="*/ 322627 w 782658"/>
                <a:gd name="connsiteY14" fmla="*/ 386182 h 1079541"/>
                <a:gd name="connsiteX15" fmla="*/ 196619 w 782658"/>
                <a:gd name="connsiteY15" fmla="*/ 384255 h 1079541"/>
                <a:gd name="connsiteX16" fmla="*/ 211207 w 782658"/>
                <a:gd name="connsiteY16" fmla="*/ 386182 h 1079541"/>
                <a:gd name="connsiteX17" fmla="*/ 241008 w 782658"/>
                <a:gd name="connsiteY17" fmla="*/ 386182 h 1079541"/>
                <a:gd name="connsiteX18" fmla="*/ 249191 w 782658"/>
                <a:gd name="connsiteY18" fmla="*/ 386182 h 1079541"/>
                <a:gd name="connsiteX19" fmla="*/ 298192 w 782658"/>
                <a:gd name="connsiteY19" fmla="*/ 689784 h 1079541"/>
                <a:gd name="connsiteX20" fmla="*/ 409583 w 782658"/>
                <a:gd name="connsiteY20" fmla="*/ 689784 h 1079541"/>
                <a:gd name="connsiteX21" fmla="*/ 458581 w 782658"/>
                <a:gd name="connsiteY21" fmla="*/ 386182 h 1079541"/>
                <a:gd name="connsiteX22" fmla="*/ 466764 w 782658"/>
                <a:gd name="connsiteY22" fmla="*/ 386182 h 1079541"/>
                <a:gd name="connsiteX23" fmla="*/ 496565 w 782658"/>
                <a:gd name="connsiteY23" fmla="*/ 386182 h 1079541"/>
                <a:gd name="connsiteX24" fmla="*/ 511153 w 782658"/>
                <a:gd name="connsiteY24" fmla="*/ 384255 h 1079541"/>
                <a:gd name="connsiteX25" fmla="*/ 517745 w 782658"/>
                <a:gd name="connsiteY25" fmla="*/ 385751 h 1079541"/>
                <a:gd name="connsiteX26" fmla="*/ 526007 w 782658"/>
                <a:gd name="connsiteY26" fmla="*/ 385297 h 1079541"/>
                <a:gd name="connsiteX27" fmla="*/ 578448 w 782658"/>
                <a:gd name="connsiteY27" fmla="*/ 420053 h 1079541"/>
                <a:gd name="connsiteX28" fmla="*/ 779674 w 782658"/>
                <a:gd name="connsiteY28" fmla="*/ 936698 h 1079541"/>
                <a:gd name="connsiteX29" fmla="*/ 740796 w 782658"/>
                <a:gd name="connsiteY29" fmla="*/ 1000409 h 1079541"/>
                <a:gd name="connsiteX30" fmla="*/ 664463 w 782658"/>
                <a:gd name="connsiteY30" fmla="*/ 967958 h 1079541"/>
                <a:gd name="connsiteX31" fmla="*/ 568006 w 782658"/>
                <a:gd name="connsiteY31" fmla="*/ 720314 h 1079541"/>
                <a:gd name="connsiteX32" fmla="*/ 568006 w 782658"/>
                <a:gd name="connsiteY32" fmla="*/ 1076544 h 1079541"/>
                <a:gd name="connsiteX33" fmla="*/ 139763 w 782658"/>
                <a:gd name="connsiteY33" fmla="*/ 1076544 h 1079541"/>
                <a:gd name="connsiteX34" fmla="*/ 139763 w 782658"/>
                <a:gd name="connsiteY34" fmla="*/ 720314 h 1079541"/>
                <a:gd name="connsiteX35" fmla="*/ 114196 w 782658"/>
                <a:gd name="connsiteY35" fmla="*/ 792938 h 1079541"/>
                <a:gd name="connsiteX36" fmla="*/ 167015 w 782658"/>
                <a:gd name="connsiteY36" fmla="*/ 971687 h 1079541"/>
                <a:gd name="connsiteX37" fmla="*/ 133848 w 782658"/>
                <a:gd name="connsiteY37" fmla="*/ 1079541 h 1079541"/>
                <a:gd name="connsiteX38" fmla="*/ 2277 w 782658"/>
                <a:gd name="connsiteY38" fmla="*/ 745313 h 1079541"/>
                <a:gd name="connsiteX39" fmla="*/ 43614 w 782658"/>
                <a:gd name="connsiteY39" fmla="*/ 638158 h 1079541"/>
                <a:gd name="connsiteX40" fmla="*/ 43614 w 782658"/>
                <a:gd name="connsiteY40" fmla="*/ 640118 h 1079541"/>
                <a:gd name="connsiteX41" fmla="*/ 129324 w 782658"/>
                <a:gd name="connsiteY41" fmla="*/ 420053 h 1079541"/>
                <a:gd name="connsiteX42" fmla="*/ 181765 w 782658"/>
                <a:gd name="connsiteY42" fmla="*/ 385297 h 1079541"/>
                <a:gd name="connsiteX43" fmla="*/ 190027 w 782658"/>
                <a:gd name="connsiteY43" fmla="*/ 385751 h 1079541"/>
                <a:gd name="connsiteX44" fmla="*/ 196619 w 782658"/>
                <a:gd name="connsiteY44" fmla="*/ 384255 h 1079541"/>
                <a:gd name="connsiteX45" fmla="*/ 353884 w 782658"/>
                <a:gd name="connsiteY45" fmla="*/ 0 h 1079541"/>
                <a:gd name="connsiteX46" fmla="*/ 487096 w 782658"/>
                <a:gd name="connsiteY46" fmla="*/ 169384 h 1079541"/>
                <a:gd name="connsiteX47" fmla="*/ 353884 w 782658"/>
                <a:gd name="connsiteY47" fmla="*/ 338769 h 1079541"/>
                <a:gd name="connsiteX48" fmla="*/ 220673 w 782658"/>
                <a:gd name="connsiteY48" fmla="*/ 169384 h 1079541"/>
                <a:gd name="connsiteX49" fmla="*/ 353884 w 782658"/>
                <a:gd name="connsiteY49" fmla="*/ 0 h 1079541"/>
                <a:gd name="connsiteX0" fmla="*/ 353888 w 782658"/>
                <a:gd name="connsiteY0" fmla="*/ 456498 h 1079541"/>
                <a:gd name="connsiteX1" fmla="*/ 351198 w 782658"/>
                <a:gd name="connsiteY1" fmla="*/ 464691 h 1079541"/>
                <a:gd name="connsiteX2" fmla="*/ 353888 w 782658"/>
                <a:gd name="connsiteY2" fmla="*/ 487864 h 1079541"/>
                <a:gd name="connsiteX3" fmla="*/ 356574 w 782658"/>
                <a:gd name="connsiteY3" fmla="*/ 464691 h 1079541"/>
                <a:gd name="connsiteX4" fmla="*/ 353888 w 782658"/>
                <a:gd name="connsiteY4" fmla="*/ 456498 h 1079541"/>
                <a:gd name="connsiteX5" fmla="*/ 322627 w 782658"/>
                <a:gd name="connsiteY5" fmla="*/ 386182 h 1079541"/>
                <a:gd name="connsiteX6" fmla="*/ 330807 w 782658"/>
                <a:gd name="connsiteY6" fmla="*/ 386182 h 1079541"/>
                <a:gd name="connsiteX7" fmla="*/ 376965 w 782658"/>
                <a:gd name="connsiteY7" fmla="*/ 386182 h 1079541"/>
                <a:gd name="connsiteX8" fmla="*/ 385148 w 782658"/>
                <a:gd name="connsiteY8" fmla="*/ 386182 h 1079541"/>
                <a:gd name="connsiteX9" fmla="*/ 359382 w 782658"/>
                <a:gd name="connsiteY9" fmla="*/ 464691 h 1079541"/>
                <a:gd name="connsiteX10" fmla="*/ 385148 w 782658"/>
                <a:gd name="connsiteY10" fmla="*/ 686808 h 1079541"/>
                <a:gd name="connsiteX11" fmla="*/ 353888 w 782658"/>
                <a:gd name="connsiteY11" fmla="*/ 686808 h 1079541"/>
                <a:gd name="connsiteX12" fmla="*/ 322624 w 782658"/>
                <a:gd name="connsiteY12" fmla="*/ 686808 h 1079541"/>
                <a:gd name="connsiteX13" fmla="*/ 348394 w 782658"/>
                <a:gd name="connsiteY13" fmla="*/ 464691 h 1079541"/>
                <a:gd name="connsiteX14" fmla="*/ 322627 w 782658"/>
                <a:gd name="connsiteY14" fmla="*/ 386182 h 1079541"/>
                <a:gd name="connsiteX15" fmla="*/ 196619 w 782658"/>
                <a:gd name="connsiteY15" fmla="*/ 384255 h 1079541"/>
                <a:gd name="connsiteX16" fmla="*/ 211207 w 782658"/>
                <a:gd name="connsiteY16" fmla="*/ 386182 h 1079541"/>
                <a:gd name="connsiteX17" fmla="*/ 241008 w 782658"/>
                <a:gd name="connsiteY17" fmla="*/ 386182 h 1079541"/>
                <a:gd name="connsiteX18" fmla="*/ 249191 w 782658"/>
                <a:gd name="connsiteY18" fmla="*/ 386182 h 1079541"/>
                <a:gd name="connsiteX19" fmla="*/ 298192 w 782658"/>
                <a:gd name="connsiteY19" fmla="*/ 689784 h 1079541"/>
                <a:gd name="connsiteX20" fmla="*/ 409583 w 782658"/>
                <a:gd name="connsiteY20" fmla="*/ 689784 h 1079541"/>
                <a:gd name="connsiteX21" fmla="*/ 458581 w 782658"/>
                <a:gd name="connsiteY21" fmla="*/ 386182 h 1079541"/>
                <a:gd name="connsiteX22" fmla="*/ 466764 w 782658"/>
                <a:gd name="connsiteY22" fmla="*/ 386182 h 1079541"/>
                <a:gd name="connsiteX23" fmla="*/ 496565 w 782658"/>
                <a:gd name="connsiteY23" fmla="*/ 386182 h 1079541"/>
                <a:gd name="connsiteX24" fmla="*/ 511153 w 782658"/>
                <a:gd name="connsiteY24" fmla="*/ 384255 h 1079541"/>
                <a:gd name="connsiteX25" fmla="*/ 517745 w 782658"/>
                <a:gd name="connsiteY25" fmla="*/ 385751 h 1079541"/>
                <a:gd name="connsiteX26" fmla="*/ 526007 w 782658"/>
                <a:gd name="connsiteY26" fmla="*/ 385297 h 1079541"/>
                <a:gd name="connsiteX27" fmla="*/ 578448 w 782658"/>
                <a:gd name="connsiteY27" fmla="*/ 420053 h 1079541"/>
                <a:gd name="connsiteX28" fmla="*/ 779674 w 782658"/>
                <a:gd name="connsiteY28" fmla="*/ 936698 h 1079541"/>
                <a:gd name="connsiteX29" fmla="*/ 740796 w 782658"/>
                <a:gd name="connsiteY29" fmla="*/ 1000409 h 1079541"/>
                <a:gd name="connsiteX30" fmla="*/ 664463 w 782658"/>
                <a:gd name="connsiteY30" fmla="*/ 967958 h 1079541"/>
                <a:gd name="connsiteX31" fmla="*/ 568006 w 782658"/>
                <a:gd name="connsiteY31" fmla="*/ 720314 h 1079541"/>
                <a:gd name="connsiteX32" fmla="*/ 568006 w 782658"/>
                <a:gd name="connsiteY32" fmla="*/ 1076544 h 1079541"/>
                <a:gd name="connsiteX33" fmla="*/ 139763 w 782658"/>
                <a:gd name="connsiteY33" fmla="*/ 1076544 h 1079541"/>
                <a:gd name="connsiteX34" fmla="*/ 139763 w 782658"/>
                <a:gd name="connsiteY34" fmla="*/ 720314 h 1079541"/>
                <a:gd name="connsiteX35" fmla="*/ 114196 w 782658"/>
                <a:gd name="connsiteY35" fmla="*/ 792938 h 1079541"/>
                <a:gd name="connsiteX36" fmla="*/ 140821 w 782658"/>
                <a:gd name="connsiteY36" fmla="*/ 855005 h 1079541"/>
                <a:gd name="connsiteX37" fmla="*/ 133848 w 782658"/>
                <a:gd name="connsiteY37" fmla="*/ 1079541 h 1079541"/>
                <a:gd name="connsiteX38" fmla="*/ 2277 w 782658"/>
                <a:gd name="connsiteY38" fmla="*/ 745313 h 1079541"/>
                <a:gd name="connsiteX39" fmla="*/ 43614 w 782658"/>
                <a:gd name="connsiteY39" fmla="*/ 638158 h 1079541"/>
                <a:gd name="connsiteX40" fmla="*/ 43614 w 782658"/>
                <a:gd name="connsiteY40" fmla="*/ 640118 h 1079541"/>
                <a:gd name="connsiteX41" fmla="*/ 129324 w 782658"/>
                <a:gd name="connsiteY41" fmla="*/ 420053 h 1079541"/>
                <a:gd name="connsiteX42" fmla="*/ 181765 w 782658"/>
                <a:gd name="connsiteY42" fmla="*/ 385297 h 1079541"/>
                <a:gd name="connsiteX43" fmla="*/ 190027 w 782658"/>
                <a:gd name="connsiteY43" fmla="*/ 385751 h 1079541"/>
                <a:gd name="connsiteX44" fmla="*/ 196619 w 782658"/>
                <a:gd name="connsiteY44" fmla="*/ 384255 h 1079541"/>
                <a:gd name="connsiteX45" fmla="*/ 353884 w 782658"/>
                <a:gd name="connsiteY45" fmla="*/ 0 h 1079541"/>
                <a:gd name="connsiteX46" fmla="*/ 487096 w 782658"/>
                <a:gd name="connsiteY46" fmla="*/ 169384 h 1079541"/>
                <a:gd name="connsiteX47" fmla="*/ 353884 w 782658"/>
                <a:gd name="connsiteY47" fmla="*/ 338769 h 1079541"/>
                <a:gd name="connsiteX48" fmla="*/ 220673 w 782658"/>
                <a:gd name="connsiteY48" fmla="*/ 169384 h 1079541"/>
                <a:gd name="connsiteX49" fmla="*/ 353884 w 782658"/>
                <a:gd name="connsiteY49" fmla="*/ 0 h 1079541"/>
                <a:gd name="connsiteX0" fmla="*/ 354099 w 782869"/>
                <a:gd name="connsiteY0" fmla="*/ 456498 h 1076544"/>
                <a:gd name="connsiteX1" fmla="*/ 351409 w 782869"/>
                <a:gd name="connsiteY1" fmla="*/ 464691 h 1076544"/>
                <a:gd name="connsiteX2" fmla="*/ 354099 w 782869"/>
                <a:gd name="connsiteY2" fmla="*/ 487864 h 1076544"/>
                <a:gd name="connsiteX3" fmla="*/ 356785 w 782869"/>
                <a:gd name="connsiteY3" fmla="*/ 464691 h 1076544"/>
                <a:gd name="connsiteX4" fmla="*/ 354099 w 782869"/>
                <a:gd name="connsiteY4" fmla="*/ 456498 h 1076544"/>
                <a:gd name="connsiteX5" fmla="*/ 322838 w 782869"/>
                <a:gd name="connsiteY5" fmla="*/ 386182 h 1076544"/>
                <a:gd name="connsiteX6" fmla="*/ 331018 w 782869"/>
                <a:gd name="connsiteY6" fmla="*/ 386182 h 1076544"/>
                <a:gd name="connsiteX7" fmla="*/ 377176 w 782869"/>
                <a:gd name="connsiteY7" fmla="*/ 386182 h 1076544"/>
                <a:gd name="connsiteX8" fmla="*/ 385359 w 782869"/>
                <a:gd name="connsiteY8" fmla="*/ 386182 h 1076544"/>
                <a:gd name="connsiteX9" fmla="*/ 359593 w 782869"/>
                <a:gd name="connsiteY9" fmla="*/ 464691 h 1076544"/>
                <a:gd name="connsiteX10" fmla="*/ 385359 w 782869"/>
                <a:gd name="connsiteY10" fmla="*/ 686808 h 1076544"/>
                <a:gd name="connsiteX11" fmla="*/ 354099 w 782869"/>
                <a:gd name="connsiteY11" fmla="*/ 686808 h 1076544"/>
                <a:gd name="connsiteX12" fmla="*/ 322835 w 782869"/>
                <a:gd name="connsiteY12" fmla="*/ 686808 h 1076544"/>
                <a:gd name="connsiteX13" fmla="*/ 348605 w 782869"/>
                <a:gd name="connsiteY13" fmla="*/ 464691 h 1076544"/>
                <a:gd name="connsiteX14" fmla="*/ 322838 w 782869"/>
                <a:gd name="connsiteY14" fmla="*/ 386182 h 1076544"/>
                <a:gd name="connsiteX15" fmla="*/ 196830 w 782869"/>
                <a:gd name="connsiteY15" fmla="*/ 384255 h 1076544"/>
                <a:gd name="connsiteX16" fmla="*/ 211418 w 782869"/>
                <a:gd name="connsiteY16" fmla="*/ 386182 h 1076544"/>
                <a:gd name="connsiteX17" fmla="*/ 241219 w 782869"/>
                <a:gd name="connsiteY17" fmla="*/ 386182 h 1076544"/>
                <a:gd name="connsiteX18" fmla="*/ 249402 w 782869"/>
                <a:gd name="connsiteY18" fmla="*/ 386182 h 1076544"/>
                <a:gd name="connsiteX19" fmla="*/ 298403 w 782869"/>
                <a:gd name="connsiteY19" fmla="*/ 689784 h 1076544"/>
                <a:gd name="connsiteX20" fmla="*/ 409794 w 782869"/>
                <a:gd name="connsiteY20" fmla="*/ 689784 h 1076544"/>
                <a:gd name="connsiteX21" fmla="*/ 458792 w 782869"/>
                <a:gd name="connsiteY21" fmla="*/ 386182 h 1076544"/>
                <a:gd name="connsiteX22" fmla="*/ 466975 w 782869"/>
                <a:gd name="connsiteY22" fmla="*/ 386182 h 1076544"/>
                <a:gd name="connsiteX23" fmla="*/ 496776 w 782869"/>
                <a:gd name="connsiteY23" fmla="*/ 386182 h 1076544"/>
                <a:gd name="connsiteX24" fmla="*/ 511364 w 782869"/>
                <a:gd name="connsiteY24" fmla="*/ 384255 h 1076544"/>
                <a:gd name="connsiteX25" fmla="*/ 517956 w 782869"/>
                <a:gd name="connsiteY25" fmla="*/ 385751 h 1076544"/>
                <a:gd name="connsiteX26" fmla="*/ 526218 w 782869"/>
                <a:gd name="connsiteY26" fmla="*/ 385297 h 1076544"/>
                <a:gd name="connsiteX27" fmla="*/ 578659 w 782869"/>
                <a:gd name="connsiteY27" fmla="*/ 420053 h 1076544"/>
                <a:gd name="connsiteX28" fmla="*/ 779885 w 782869"/>
                <a:gd name="connsiteY28" fmla="*/ 936698 h 1076544"/>
                <a:gd name="connsiteX29" fmla="*/ 741007 w 782869"/>
                <a:gd name="connsiteY29" fmla="*/ 1000409 h 1076544"/>
                <a:gd name="connsiteX30" fmla="*/ 664674 w 782869"/>
                <a:gd name="connsiteY30" fmla="*/ 967958 h 1076544"/>
                <a:gd name="connsiteX31" fmla="*/ 568217 w 782869"/>
                <a:gd name="connsiteY31" fmla="*/ 720314 h 1076544"/>
                <a:gd name="connsiteX32" fmla="*/ 568217 w 782869"/>
                <a:gd name="connsiteY32" fmla="*/ 1076544 h 1076544"/>
                <a:gd name="connsiteX33" fmla="*/ 139974 w 782869"/>
                <a:gd name="connsiteY33" fmla="*/ 1076544 h 1076544"/>
                <a:gd name="connsiteX34" fmla="*/ 139974 w 782869"/>
                <a:gd name="connsiteY34" fmla="*/ 720314 h 1076544"/>
                <a:gd name="connsiteX35" fmla="*/ 114407 w 782869"/>
                <a:gd name="connsiteY35" fmla="*/ 792938 h 1076544"/>
                <a:gd name="connsiteX36" fmla="*/ 141032 w 782869"/>
                <a:gd name="connsiteY36" fmla="*/ 855005 h 1076544"/>
                <a:gd name="connsiteX37" fmla="*/ 117390 w 782869"/>
                <a:gd name="connsiteY37" fmla="*/ 1053347 h 1076544"/>
                <a:gd name="connsiteX38" fmla="*/ 2488 w 782869"/>
                <a:gd name="connsiteY38" fmla="*/ 745313 h 1076544"/>
                <a:gd name="connsiteX39" fmla="*/ 43825 w 782869"/>
                <a:gd name="connsiteY39" fmla="*/ 638158 h 1076544"/>
                <a:gd name="connsiteX40" fmla="*/ 43825 w 782869"/>
                <a:gd name="connsiteY40" fmla="*/ 640118 h 1076544"/>
                <a:gd name="connsiteX41" fmla="*/ 129535 w 782869"/>
                <a:gd name="connsiteY41" fmla="*/ 420053 h 1076544"/>
                <a:gd name="connsiteX42" fmla="*/ 181976 w 782869"/>
                <a:gd name="connsiteY42" fmla="*/ 385297 h 1076544"/>
                <a:gd name="connsiteX43" fmla="*/ 190238 w 782869"/>
                <a:gd name="connsiteY43" fmla="*/ 385751 h 1076544"/>
                <a:gd name="connsiteX44" fmla="*/ 196830 w 782869"/>
                <a:gd name="connsiteY44" fmla="*/ 384255 h 1076544"/>
                <a:gd name="connsiteX45" fmla="*/ 354095 w 782869"/>
                <a:gd name="connsiteY45" fmla="*/ 0 h 1076544"/>
                <a:gd name="connsiteX46" fmla="*/ 487307 w 782869"/>
                <a:gd name="connsiteY46" fmla="*/ 169384 h 1076544"/>
                <a:gd name="connsiteX47" fmla="*/ 354095 w 782869"/>
                <a:gd name="connsiteY47" fmla="*/ 338769 h 1076544"/>
                <a:gd name="connsiteX48" fmla="*/ 220884 w 782869"/>
                <a:gd name="connsiteY48" fmla="*/ 169384 h 1076544"/>
                <a:gd name="connsiteX49" fmla="*/ 354095 w 782869"/>
                <a:gd name="connsiteY49" fmla="*/ 0 h 1076544"/>
                <a:gd name="connsiteX0" fmla="*/ 354099 w 782869"/>
                <a:gd name="connsiteY0" fmla="*/ 456498 h 1076544"/>
                <a:gd name="connsiteX1" fmla="*/ 351409 w 782869"/>
                <a:gd name="connsiteY1" fmla="*/ 464691 h 1076544"/>
                <a:gd name="connsiteX2" fmla="*/ 354099 w 782869"/>
                <a:gd name="connsiteY2" fmla="*/ 487864 h 1076544"/>
                <a:gd name="connsiteX3" fmla="*/ 356785 w 782869"/>
                <a:gd name="connsiteY3" fmla="*/ 464691 h 1076544"/>
                <a:gd name="connsiteX4" fmla="*/ 354099 w 782869"/>
                <a:gd name="connsiteY4" fmla="*/ 456498 h 1076544"/>
                <a:gd name="connsiteX5" fmla="*/ 322838 w 782869"/>
                <a:gd name="connsiteY5" fmla="*/ 386182 h 1076544"/>
                <a:gd name="connsiteX6" fmla="*/ 331018 w 782869"/>
                <a:gd name="connsiteY6" fmla="*/ 386182 h 1076544"/>
                <a:gd name="connsiteX7" fmla="*/ 377176 w 782869"/>
                <a:gd name="connsiteY7" fmla="*/ 386182 h 1076544"/>
                <a:gd name="connsiteX8" fmla="*/ 385359 w 782869"/>
                <a:gd name="connsiteY8" fmla="*/ 386182 h 1076544"/>
                <a:gd name="connsiteX9" fmla="*/ 359593 w 782869"/>
                <a:gd name="connsiteY9" fmla="*/ 464691 h 1076544"/>
                <a:gd name="connsiteX10" fmla="*/ 385359 w 782869"/>
                <a:gd name="connsiteY10" fmla="*/ 686808 h 1076544"/>
                <a:gd name="connsiteX11" fmla="*/ 354099 w 782869"/>
                <a:gd name="connsiteY11" fmla="*/ 686808 h 1076544"/>
                <a:gd name="connsiteX12" fmla="*/ 322835 w 782869"/>
                <a:gd name="connsiteY12" fmla="*/ 686808 h 1076544"/>
                <a:gd name="connsiteX13" fmla="*/ 348605 w 782869"/>
                <a:gd name="connsiteY13" fmla="*/ 464691 h 1076544"/>
                <a:gd name="connsiteX14" fmla="*/ 322838 w 782869"/>
                <a:gd name="connsiteY14" fmla="*/ 386182 h 1076544"/>
                <a:gd name="connsiteX15" fmla="*/ 196830 w 782869"/>
                <a:gd name="connsiteY15" fmla="*/ 384255 h 1076544"/>
                <a:gd name="connsiteX16" fmla="*/ 211418 w 782869"/>
                <a:gd name="connsiteY16" fmla="*/ 386182 h 1076544"/>
                <a:gd name="connsiteX17" fmla="*/ 241219 w 782869"/>
                <a:gd name="connsiteY17" fmla="*/ 386182 h 1076544"/>
                <a:gd name="connsiteX18" fmla="*/ 249402 w 782869"/>
                <a:gd name="connsiteY18" fmla="*/ 386182 h 1076544"/>
                <a:gd name="connsiteX19" fmla="*/ 298403 w 782869"/>
                <a:gd name="connsiteY19" fmla="*/ 689784 h 1076544"/>
                <a:gd name="connsiteX20" fmla="*/ 409794 w 782869"/>
                <a:gd name="connsiteY20" fmla="*/ 689784 h 1076544"/>
                <a:gd name="connsiteX21" fmla="*/ 458792 w 782869"/>
                <a:gd name="connsiteY21" fmla="*/ 386182 h 1076544"/>
                <a:gd name="connsiteX22" fmla="*/ 466975 w 782869"/>
                <a:gd name="connsiteY22" fmla="*/ 386182 h 1076544"/>
                <a:gd name="connsiteX23" fmla="*/ 496776 w 782869"/>
                <a:gd name="connsiteY23" fmla="*/ 386182 h 1076544"/>
                <a:gd name="connsiteX24" fmla="*/ 511364 w 782869"/>
                <a:gd name="connsiteY24" fmla="*/ 384255 h 1076544"/>
                <a:gd name="connsiteX25" fmla="*/ 517956 w 782869"/>
                <a:gd name="connsiteY25" fmla="*/ 385751 h 1076544"/>
                <a:gd name="connsiteX26" fmla="*/ 526218 w 782869"/>
                <a:gd name="connsiteY26" fmla="*/ 385297 h 1076544"/>
                <a:gd name="connsiteX27" fmla="*/ 578659 w 782869"/>
                <a:gd name="connsiteY27" fmla="*/ 420053 h 1076544"/>
                <a:gd name="connsiteX28" fmla="*/ 779885 w 782869"/>
                <a:gd name="connsiteY28" fmla="*/ 936698 h 1076544"/>
                <a:gd name="connsiteX29" fmla="*/ 741007 w 782869"/>
                <a:gd name="connsiteY29" fmla="*/ 1000409 h 1076544"/>
                <a:gd name="connsiteX30" fmla="*/ 664674 w 782869"/>
                <a:gd name="connsiteY30" fmla="*/ 967958 h 1076544"/>
                <a:gd name="connsiteX31" fmla="*/ 568217 w 782869"/>
                <a:gd name="connsiteY31" fmla="*/ 720314 h 1076544"/>
                <a:gd name="connsiteX32" fmla="*/ 568217 w 782869"/>
                <a:gd name="connsiteY32" fmla="*/ 1076544 h 1076544"/>
                <a:gd name="connsiteX33" fmla="*/ 139974 w 782869"/>
                <a:gd name="connsiteY33" fmla="*/ 1076544 h 1076544"/>
                <a:gd name="connsiteX34" fmla="*/ 139974 w 782869"/>
                <a:gd name="connsiteY34" fmla="*/ 720314 h 1076544"/>
                <a:gd name="connsiteX35" fmla="*/ 114407 w 782869"/>
                <a:gd name="connsiteY35" fmla="*/ 792938 h 1076544"/>
                <a:gd name="connsiteX36" fmla="*/ 138651 w 782869"/>
                <a:gd name="connsiteY36" fmla="*/ 838336 h 1076544"/>
                <a:gd name="connsiteX37" fmla="*/ 117390 w 782869"/>
                <a:gd name="connsiteY37" fmla="*/ 1053347 h 1076544"/>
                <a:gd name="connsiteX38" fmla="*/ 2488 w 782869"/>
                <a:gd name="connsiteY38" fmla="*/ 745313 h 1076544"/>
                <a:gd name="connsiteX39" fmla="*/ 43825 w 782869"/>
                <a:gd name="connsiteY39" fmla="*/ 638158 h 1076544"/>
                <a:gd name="connsiteX40" fmla="*/ 43825 w 782869"/>
                <a:gd name="connsiteY40" fmla="*/ 640118 h 1076544"/>
                <a:gd name="connsiteX41" fmla="*/ 129535 w 782869"/>
                <a:gd name="connsiteY41" fmla="*/ 420053 h 1076544"/>
                <a:gd name="connsiteX42" fmla="*/ 181976 w 782869"/>
                <a:gd name="connsiteY42" fmla="*/ 385297 h 1076544"/>
                <a:gd name="connsiteX43" fmla="*/ 190238 w 782869"/>
                <a:gd name="connsiteY43" fmla="*/ 385751 h 1076544"/>
                <a:gd name="connsiteX44" fmla="*/ 196830 w 782869"/>
                <a:gd name="connsiteY44" fmla="*/ 384255 h 1076544"/>
                <a:gd name="connsiteX45" fmla="*/ 354095 w 782869"/>
                <a:gd name="connsiteY45" fmla="*/ 0 h 1076544"/>
                <a:gd name="connsiteX46" fmla="*/ 487307 w 782869"/>
                <a:gd name="connsiteY46" fmla="*/ 169384 h 1076544"/>
                <a:gd name="connsiteX47" fmla="*/ 354095 w 782869"/>
                <a:gd name="connsiteY47" fmla="*/ 338769 h 1076544"/>
                <a:gd name="connsiteX48" fmla="*/ 220884 w 782869"/>
                <a:gd name="connsiteY48" fmla="*/ 169384 h 1076544"/>
                <a:gd name="connsiteX49" fmla="*/ 354095 w 782869"/>
                <a:gd name="connsiteY49" fmla="*/ 0 h 1076544"/>
                <a:gd name="connsiteX0" fmla="*/ 353888 w 782658"/>
                <a:gd name="connsiteY0" fmla="*/ 456498 h 1077160"/>
                <a:gd name="connsiteX1" fmla="*/ 351198 w 782658"/>
                <a:gd name="connsiteY1" fmla="*/ 464691 h 1077160"/>
                <a:gd name="connsiteX2" fmla="*/ 353888 w 782658"/>
                <a:gd name="connsiteY2" fmla="*/ 487864 h 1077160"/>
                <a:gd name="connsiteX3" fmla="*/ 356574 w 782658"/>
                <a:gd name="connsiteY3" fmla="*/ 464691 h 1077160"/>
                <a:gd name="connsiteX4" fmla="*/ 353888 w 782658"/>
                <a:gd name="connsiteY4" fmla="*/ 456498 h 1077160"/>
                <a:gd name="connsiteX5" fmla="*/ 322627 w 782658"/>
                <a:gd name="connsiteY5" fmla="*/ 386182 h 1077160"/>
                <a:gd name="connsiteX6" fmla="*/ 330807 w 782658"/>
                <a:gd name="connsiteY6" fmla="*/ 386182 h 1077160"/>
                <a:gd name="connsiteX7" fmla="*/ 376965 w 782658"/>
                <a:gd name="connsiteY7" fmla="*/ 386182 h 1077160"/>
                <a:gd name="connsiteX8" fmla="*/ 385148 w 782658"/>
                <a:gd name="connsiteY8" fmla="*/ 386182 h 1077160"/>
                <a:gd name="connsiteX9" fmla="*/ 359382 w 782658"/>
                <a:gd name="connsiteY9" fmla="*/ 464691 h 1077160"/>
                <a:gd name="connsiteX10" fmla="*/ 385148 w 782658"/>
                <a:gd name="connsiteY10" fmla="*/ 686808 h 1077160"/>
                <a:gd name="connsiteX11" fmla="*/ 353888 w 782658"/>
                <a:gd name="connsiteY11" fmla="*/ 686808 h 1077160"/>
                <a:gd name="connsiteX12" fmla="*/ 322624 w 782658"/>
                <a:gd name="connsiteY12" fmla="*/ 686808 h 1077160"/>
                <a:gd name="connsiteX13" fmla="*/ 348394 w 782658"/>
                <a:gd name="connsiteY13" fmla="*/ 464691 h 1077160"/>
                <a:gd name="connsiteX14" fmla="*/ 322627 w 782658"/>
                <a:gd name="connsiteY14" fmla="*/ 386182 h 1077160"/>
                <a:gd name="connsiteX15" fmla="*/ 196619 w 782658"/>
                <a:gd name="connsiteY15" fmla="*/ 384255 h 1077160"/>
                <a:gd name="connsiteX16" fmla="*/ 211207 w 782658"/>
                <a:gd name="connsiteY16" fmla="*/ 386182 h 1077160"/>
                <a:gd name="connsiteX17" fmla="*/ 241008 w 782658"/>
                <a:gd name="connsiteY17" fmla="*/ 386182 h 1077160"/>
                <a:gd name="connsiteX18" fmla="*/ 249191 w 782658"/>
                <a:gd name="connsiteY18" fmla="*/ 386182 h 1077160"/>
                <a:gd name="connsiteX19" fmla="*/ 298192 w 782658"/>
                <a:gd name="connsiteY19" fmla="*/ 689784 h 1077160"/>
                <a:gd name="connsiteX20" fmla="*/ 409583 w 782658"/>
                <a:gd name="connsiteY20" fmla="*/ 689784 h 1077160"/>
                <a:gd name="connsiteX21" fmla="*/ 458581 w 782658"/>
                <a:gd name="connsiteY21" fmla="*/ 386182 h 1077160"/>
                <a:gd name="connsiteX22" fmla="*/ 466764 w 782658"/>
                <a:gd name="connsiteY22" fmla="*/ 386182 h 1077160"/>
                <a:gd name="connsiteX23" fmla="*/ 496565 w 782658"/>
                <a:gd name="connsiteY23" fmla="*/ 386182 h 1077160"/>
                <a:gd name="connsiteX24" fmla="*/ 511153 w 782658"/>
                <a:gd name="connsiteY24" fmla="*/ 384255 h 1077160"/>
                <a:gd name="connsiteX25" fmla="*/ 517745 w 782658"/>
                <a:gd name="connsiteY25" fmla="*/ 385751 h 1077160"/>
                <a:gd name="connsiteX26" fmla="*/ 526007 w 782658"/>
                <a:gd name="connsiteY26" fmla="*/ 385297 h 1077160"/>
                <a:gd name="connsiteX27" fmla="*/ 578448 w 782658"/>
                <a:gd name="connsiteY27" fmla="*/ 420053 h 1077160"/>
                <a:gd name="connsiteX28" fmla="*/ 779674 w 782658"/>
                <a:gd name="connsiteY28" fmla="*/ 936698 h 1077160"/>
                <a:gd name="connsiteX29" fmla="*/ 740796 w 782658"/>
                <a:gd name="connsiteY29" fmla="*/ 1000409 h 1077160"/>
                <a:gd name="connsiteX30" fmla="*/ 664463 w 782658"/>
                <a:gd name="connsiteY30" fmla="*/ 967958 h 1077160"/>
                <a:gd name="connsiteX31" fmla="*/ 568006 w 782658"/>
                <a:gd name="connsiteY31" fmla="*/ 720314 h 1077160"/>
                <a:gd name="connsiteX32" fmla="*/ 568006 w 782658"/>
                <a:gd name="connsiteY32" fmla="*/ 1076544 h 1077160"/>
                <a:gd name="connsiteX33" fmla="*/ 139763 w 782658"/>
                <a:gd name="connsiteY33" fmla="*/ 1076544 h 1077160"/>
                <a:gd name="connsiteX34" fmla="*/ 139763 w 782658"/>
                <a:gd name="connsiteY34" fmla="*/ 720314 h 1077160"/>
                <a:gd name="connsiteX35" fmla="*/ 114196 w 782658"/>
                <a:gd name="connsiteY35" fmla="*/ 792938 h 1077160"/>
                <a:gd name="connsiteX36" fmla="*/ 138440 w 782658"/>
                <a:gd name="connsiteY36" fmla="*/ 838336 h 1077160"/>
                <a:gd name="connsiteX37" fmla="*/ 133848 w 782658"/>
                <a:gd name="connsiteY37" fmla="*/ 1077160 h 1077160"/>
                <a:gd name="connsiteX38" fmla="*/ 2277 w 782658"/>
                <a:gd name="connsiteY38" fmla="*/ 745313 h 1077160"/>
                <a:gd name="connsiteX39" fmla="*/ 43614 w 782658"/>
                <a:gd name="connsiteY39" fmla="*/ 638158 h 1077160"/>
                <a:gd name="connsiteX40" fmla="*/ 43614 w 782658"/>
                <a:gd name="connsiteY40" fmla="*/ 640118 h 1077160"/>
                <a:gd name="connsiteX41" fmla="*/ 129324 w 782658"/>
                <a:gd name="connsiteY41" fmla="*/ 420053 h 1077160"/>
                <a:gd name="connsiteX42" fmla="*/ 181765 w 782658"/>
                <a:gd name="connsiteY42" fmla="*/ 385297 h 1077160"/>
                <a:gd name="connsiteX43" fmla="*/ 190027 w 782658"/>
                <a:gd name="connsiteY43" fmla="*/ 385751 h 1077160"/>
                <a:gd name="connsiteX44" fmla="*/ 196619 w 782658"/>
                <a:gd name="connsiteY44" fmla="*/ 384255 h 1077160"/>
                <a:gd name="connsiteX45" fmla="*/ 353884 w 782658"/>
                <a:gd name="connsiteY45" fmla="*/ 0 h 1077160"/>
                <a:gd name="connsiteX46" fmla="*/ 487096 w 782658"/>
                <a:gd name="connsiteY46" fmla="*/ 169384 h 1077160"/>
                <a:gd name="connsiteX47" fmla="*/ 353884 w 782658"/>
                <a:gd name="connsiteY47" fmla="*/ 338769 h 1077160"/>
                <a:gd name="connsiteX48" fmla="*/ 220673 w 782658"/>
                <a:gd name="connsiteY48" fmla="*/ 169384 h 1077160"/>
                <a:gd name="connsiteX49" fmla="*/ 353884 w 782658"/>
                <a:gd name="connsiteY49" fmla="*/ 0 h 1077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782658" h="1077160">
                  <a:moveTo>
                    <a:pt x="353888" y="456498"/>
                  </a:moveTo>
                  <a:lnTo>
                    <a:pt x="351198" y="464691"/>
                  </a:lnTo>
                  <a:lnTo>
                    <a:pt x="353888" y="487864"/>
                  </a:lnTo>
                  <a:lnTo>
                    <a:pt x="356574" y="464691"/>
                  </a:lnTo>
                  <a:lnTo>
                    <a:pt x="353888" y="456498"/>
                  </a:lnTo>
                  <a:close/>
                  <a:moveTo>
                    <a:pt x="322627" y="386182"/>
                  </a:moveTo>
                  <a:lnTo>
                    <a:pt x="330807" y="386182"/>
                  </a:lnTo>
                  <a:lnTo>
                    <a:pt x="376965" y="386182"/>
                  </a:lnTo>
                  <a:lnTo>
                    <a:pt x="385148" y="386182"/>
                  </a:lnTo>
                  <a:lnTo>
                    <a:pt x="359382" y="464691"/>
                  </a:lnTo>
                  <a:lnTo>
                    <a:pt x="385148" y="686808"/>
                  </a:lnTo>
                  <a:lnTo>
                    <a:pt x="353888" y="686808"/>
                  </a:lnTo>
                  <a:lnTo>
                    <a:pt x="322624" y="686808"/>
                  </a:lnTo>
                  <a:lnTo>
                    <a:pt x="348394" y="464691"/>
                  </a:lnTo>
                  <a:lnTo>
                    <a:pt x="322627" y="386182"/>
                  </a:lnTo>
                  <a:close/>
                  <a:moveTo>
                    <a:pt x="196619" y="384255"/>
                  </a:moveTo>
                  <a:cubicBezTo>
                    <a:pt x="201495" y="384351"/>
                    <a:pt x="206410" y="384926"/>
                    <a:pt x="211207" y="386182"/>
                  </a:cubicBezTo>
                  <a:lnTo>
                    <a:pt x="241008" y="386182"/>
                  </a:lnTo>
                  <a:lnTo>
                    <a:pt x="249191" y="386182"/>
                  </a:lnTo>
                  <a:lnTo>
                    <a:pt x="298192" y="689784"/>
                  </a:lnTo>
                  <a:lnTo>
                    <a:pt x="409583" y="689784"/>
                  </a:lnTo>
                  <a:lnTo>
                    <a:pt x="458581" y="386182"/>
                  </a:lnTo>
                  <a:lnTo>
                    <a:pt x="466764" y="386182"/>
                  </a:lnTo>
                  <a:lnTo>
                    <a:pt x="496565" y="386182"/>
                  </a:lnTo>
                  <a:cubicBezTo>
                    <a:pt x="501362" y="384926"/>
                    <a:pt x="506274" y="384351"/>
                    <a:pt x="511153" y="384255"/>
                  </a:cubicBezTo>
                  <a:lnTo>
                    <a:pt x="517745" y="385751"/>
                  </a:lnTo>
                  <a:lnTo>
                    <a:pt x="526007" y="385297"/>
                  </a:lnTo>
                  <a:cubicBezTo>
                    <a:pt x="549528" y="386984"/>
                    <a:pt x="570692" y="400135"/>
                    <a:pt x="578448" y="420053"/>
                  </a:cubicBezTo>
                  <a:lnTo>
                    <a:pt x="779674" y="936698"/>
                  </a:lnTo>
                  <a:cubicBezTo>
                    <a:pt x="790018" y="963250"/>
                    <a:pt x="772608" y="991778"/>
                    <a:pt x="740796" y="1000409"/>
                  </a:cubicBezTo>
                  <a:cubicBezTo>
                    <a:pt x="708980" y="1009042"/>
                    <a:pt x="674806" y="994514"/>
                    <a:pt x="664463" y="967958"/>
                  </a:cubicBezTo>
                  <a:lnTo>
                    <a:pt x="568006" y="720314"/>
                  </a:lnTo>
                  <a:lnTo>
                    <a:pt x="568006" y="1076544"/>
                  </a:lnTo>
                  <a:lnTo>
                    <a:pt x="139763" y="1076544"/>
                  </a:lnTo>
                  <a:lnTo>
                    <a:pt x="139763" y="720314"/>
                  </a:lnTo>
                  <a:cubicBezTo>
                    <a:pt x="124097" y="764366"/>
                    <a:pt x="129862" y="748886"/>
                    <a:pt x="114196" y="792938"/>
                  </a:cubicBezTo>
                  <a:lnTo>
                    <a:pt x="138440" y="838336"/>
                  </a:lnTo>
                  <a:cubicBezTo>
                    <a:pt x="136909" y="917944"/>
                    <a:pt x="135379" y="997552"/>
                    <a:pt x="133848" y="1077160"/>
                  </a:cubicBezTo>
                  <a:cubicBezTo>
                    <a:pt x="158253" y="1009407"/>
                    <a:pt x="-22128" y="813066"/>
                    <a:pt x="2277" y="745313"/>
                  </a:cubicBezTo>
                  <a:lnTo>
                    <a:pt x="43614" y="638158"/>
                  </a:lnTo>
                  <a:lnTo>
                    <a:pt x="43614" y="640118"/>
                  </a:lnTo>
                  <a:lnTo>
                    <a:pt x="129324" y="420053"/>
                  </a:lnTo>
                  <a:cubicBezTo>
                    <a:pt x="137080" y="400135"/>
                    <a:pt x="158247" y="386984"/>
                    <a:pt x="181765" y="385297"/>
                  </a:cubicBezTo>
                  <a:lnTo>
                    <a:pt x="190027" y="385751"/>
                  </a:lnTo>
                  <a:lnTo>
                    <a:pt x="196619" y="384255"/>
                  </a:lnTo>
                  <a:close/>
                  <a:moveTo>
                    <a:pt x="353884" y="0"/>
                  </a:moveTo>
                  <a:cubicBezTo>
                    <a:pt x="427455" y="0"/>
                    <a:pt x="487096" y="75837"/>
                    <a:pt x="487096" y="169384"/>
                  </a:cubicBezTo>
                  <a:cubicBezTo>
                    <a:pt x="487096" y="262932"/>
                    <a:pt x="427455" y="338769"/>
                    <a:pt x="353884" y="338769"/>
                  </a:cubicBezTo>
                  <a:cubicBezTo>
                    <a:pt x="280313" y="338769"/>
                    <a:pt x="220673" y="262932"/>
                    <a:pt x="220673" y="169384"/>
                  </a:cubicBezTo>
                  <a:cubicBezTo>
                    <a:pt x="220673" y="75837"/>
                    <a:pt x="280313" y="0"/>
                    <a:pt x="353884" y="0"/>
                  </a:cubicBezTo>
                  <a:close/>
                </a:path>
              </a:pathLst>
            </a:custGeom>
            <a:grp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9144" rtlCol="0" anchor="ctr">
              <a:noAutofit/>
            </a:bodyPr>
            <a:lstStyle/>
            <a:p>
              <a:pPr algn="ctr"/>
              <a:endParaRPr lang="en-US" sz="1600" b="0" i="0" u="none" strike="noStrike" kern="1200" baseline="0">
                <a:solidFill>
                  <a:srgbClr val="FFFFFF"/>
                </a:solidFill>
                <a:latin typeface="+mn-lt"/>
                <a:ea typeface="+mn-ea"/>
                <a:cs typeface="+mn-cs"/>
              </a:endParaRPr>
            </a:p>
          </p:txBody>
        </p:sp>
      </p:grpSp>
      <p:sp>
        <p:nvSpPr>
          <p:cNvPr id="3" name="Slide Number Placeholder 2"/>
          <p:cNvSpPr>
            <a:spLocks noGrp="1"/>
          </p:cNvSpPr>
          <p:nvPr>
            <p:ph type="sldNum" sz="quarter" idx="12"/>
          </p:nvPr>
        </p:nvSpPr>
        <p:spPr/>
        <p:txBody>
          <a:bodyPr/>
          <a:lstStyle/>
          <a:p>
            <a:fld id="{6A4C1A4A-E5E6-4CC1-B72C-A20A4EB3E2D2}" type="slidenum">
              <a:rPr lang="en-US" smtClean="0">
                <a:solidFill>
                  <a:srgbClr val="505050"/>
                </a:solidFill>
              </a:rPr>
              <a:pPr/>
              <a:t>21</a:t>
            </a:fld>
            <a:endParaRPr lang="en-US" dirty="0">
              <a:solidFill>
                <a:srgbClr val="505050"/>
              </a:solidFill>
            </a:endParaRPr>
          </a:p>
        </p:txBody>
      </p:sp>
    </p:spTree>
    <p:extLst>
      <p:ext uri="{BB962C8B-B14F-4D97-AF65-F5344CB8AC3E}">
        <p14:creationId xmlns:p14="http://schemas.microsoft.com/office/powerpoint/2010/main" val="3600765460"/>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78" y="-4061"/>
            <a:ext cx="9185143" cy="1243993"/>
          </a:xfrm>
        </p:spPr>
        <p:txBody>
          <a:bodyPr/>
          <a:lstStyle/>
          <a:p>
            <a:r>
              <a:rPr lang="en-US" dirty="0"/>
              <a:t>The EMS Accelerate Initiative: </a:t>
            </a:r>
          </a:p>
        </p:txBody>
      </p:sp>
      <p:sp>
        <p:nvSpPr>
          <p:cNvPr id="279" name="Rectangle 6"/>
          <p:cNvSpPr>
            <a:spLocks noChangeArrowheads="1"/>
          </p:cNvSpPr>
          <p:nvPr/>
        </p:nvSpPr>
        <p:spPr bwMode="auto">
          <a:xfrm>
            <a:off x="1829993" y="4206874"/>
            <a:ext cx="2109927" cy="2730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14" name="Group 13"/>
          <p:cNvGrpSpPr/>
          <p:nvPr/>
        </p:nvGrpSpPr>
        <p:grpSpPr>
          <a:xfrm>
            <a:off x="4627281" y="6527076"/>
            <a:ext cx="1614557" cy="309880"/>
            <a:chOff x="4627281" y="6400800"/>
            <a:chExt cx="2275666" cy="436766"/>
          </a:xfrm>
        </p:grpSpPr>
        <p:sp>
          <p:nvSpPr>
            <p:cNvPr id="435" name="Rectangle 90"/>
            <p:cNvSpPr>
              <a:spLocks noChangeArrowheads="1"/>
            </p:cNvSpPr>
            <p:nvPr/>
          </p:nvSpPr>
          <p:spPr bwMode="auto">
            <a:xfrm>
              <a:off x="6766751" y="6666148"/>
              <a:ext cx="46964" cy="171418"/>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436" name="Oval 91"/>
            <p:cNvSpPr>
              <a:spLocks noChangeArrowheads="1"/>
            </p:cNvSpPr>
            <p:nvPr/>
          </p:nvSpPr>
          <p:spPr bwMode="auto">
            <a:xfrm>
              <a:off x="6675171" y="6515863"/>
              <a:ext cx="227776" cy="225428"/>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437" name="Oval 92"/>
            <p:cNvSpPr>
              <a:spLocks noChangeArrowheads="1"/>
            </p:cNvSpPr>
            <p:nvPr/>
          </p:nvSpPr>
          <p:spPr bwMode="auto">
            <a:xfrm>
              <a:off x="6705698" y="6400800"/>
              <a:ext cx="166723" cy="164374"/>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grpSp>
          <p:nvGrpSpPr>
            <p:cNvPr id="441" name="Group 440"/>
            <p:cNvGrpSpPr/>
            <p:nvPr/>
          </p:nvGrpSpPr>
          <p:grpSpPr>
            <a:xfrm>
              <a:off x="4627281" y="6459354"/>
              <a:ext cx="197240" cy="378212"/>
              <a:chOff x="6971044" y="6400800"/>
              <a:chExt cx="227776" cy="436766"/>
            </a:xfrm>
          </p:grpSpPr>
          <p:sp>
            <p:nvSpPr>
              <p:cNvPr id="438" name="Rectangle 93"/>
              <p:cNvSpPr>
                <a:spLocks noChangeArrowheads="1"/>
              </p:cNvSpPr>
              <p:nvPr/>
            </p:nvSpPr>
            <p:spPr bwMode="auto">
              <a:xfrm>
                <a:off x="7062624" y="6666148"/>
                <a:ext cx="46964" cy="171418"/>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439" name="Oval 94"/>
              <p:cNvSpPr>
                <a:spLocks noChangeArrowheads="1"/>
              </p:cNvSpPr>
              <p:nvPr/>
            </p:nvSpPr>
            <p:spPr bwMode="auto">
              <a:xfrm>
                <a:off x="6971044" y="6515863"/>
                <a:ext cx="227776" cy="225428"/>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sp>
            <p:nvSpPr>
              <p:cNvPr id="440" name="Oval 95"/>
              <p:cNvSpPr>
                <a:spLocks noChangeArrowheads="1"/>
              </p:cNvSpPr>
              <p:nvPr/>
            </p:nvSpPr>
            <p:spPr bwMode="auto">
              <a:xfrm>
                <a:off x="7001571" y="6400800"/>
                <a:ext cx="166723" cy="164374"/>
              </a:xfrm>
              <a:prstGeom prst="ellipse">
                <a:avLst/>
              </a:pr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srgbClr val="505050"/>
                  </a:solidFill>
                  <a:effectLst/>
                  <a:uLnTx/>
                  <a:uFillTx/>
                </a:endParaRPr>
              </a:p>
            </p:txBody>
          </p:sp>
        </p:grpSp>
      </p:grpSp>
      <p:sp>
        <p:nvSpPr>
          <p:cNvPr id="20" name="Rectangle 19"/>
          <p:cNvSpPr/>
          <p:nvPr/>
        </p:nvSpPr>
        <p:spPr>
          <a:xfrm>
            <a:off x="303214" y="2572639"/>
            <a:ext cx="8866188" cy="3738896"/>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4625" indent="-174625">
              <a:spcBef>
                <a:spcPts val="400"/>
              </a:spcBef>
              <a:buFont typeface="Arial" panose="020B0604020202020204" pitchFamily="34" charset="0"/>
              <a:buChar char="•"/>
            </a:pPr>
            <a:endParaRPr lang="en-GB" sz="1400" dirty="0">
              <a:solidFill>
                <a:srgbClr val="505050"/>
              </a:solidFill>
              <a:cs typeface="Segoe UI Semibold" panose="020B0702040204020203" pitchFamily="34" charset="0"/>
            </a:endParaRPr>
          </a:p>
        </p:txBody>
      </p:sp>
      <p:sp>
        <p:nvSpPr>
          <p:cNvPr id="11" name="TextBox 10"/>
          <p:cNvSpPr txBox="1"/>
          <p:nvPr/>
        </p:nvSpPr>
        <p:spPr>
          <a:xfrm>
            <a:off x="403597" y="4442247"/>
            <a:ext cx="1216059" cy="1194432"/>
          </a:xfrm>
          <a:prstGeom prst="rect">
            <a:avLst/>
          </a:prstGeom>
          <a:noFill/>
        </p:spPr>
        <p:txBody>
          <a:bodyPr wrap="square" lIns="0" tIns="0" rIns="0" bIns="0" rtlCol="0">
            <a:spAutoFit/>
          </a:bodyPr>
          <a:lstStyle/>
          <a:p>
            <a:pPr algn="r" fontAlgn="base">
              <a:spcBef>
                <a:spcPct val="0"/>
              </a:spcBef>
              <a:spcAft>
                <a:spcPct val="0"/>
              </a:spcAft>
            </a:pPr>
            <a:r>
              <a:rPr lang="en-US" sz="1400" dirty="0">
                <a:solidFill>
                  <a:schemeClr val="tx2"/>
                </a:solidFill>
                <a:latin typeface="Segoe UI Semibold" panose="020B0702040204020203" pitchFamily="34" charset="0"/>
                <a:cs typeface="Segoe UI Semibold" panose="020B0702040204020203" pitchFamily="34" charset="0"/>
              </a:rPr>
              <a:t>…By Providing Tailored Resources for Practice Acceleration</a:t>
            </a:r>
          </a:p>
        </p:txBody>
      </p:sp>
      <p:sp>
        <p:nvSpPr>
          <p:cNvPr id="13" name="Left Brace 12"/>
          <p:cNvSpPr/>
          <p:nvPr/>
        </p:nvSpPr>
        <p:spPr>
          <a:xfrm>
            <a:off x="1679525" y="3937086"/>
            <a:ext cx="231300" cy="2250543"/>
          </a:xfrm>
          <a:prstGeom prst="leftBrace">
            <a:avLst>
              <a:gd name="adj1" fmla="val 17787"/>
              <a:gd name="adj2" fmla="val 50000"/>
            </a:avLst>
          </a:prstGeom>
          <a:noFill/>
          <a:ln w="6350" cap="sq" cmpd="sng" algn="ctr">
            <a:solidFill>
              <a:schemeClr val="bg1">
                <a:lumMod val="50000"/>
              </a:schemeClr>
            </a:solidFill>
            <a:prstDash val="solid"/>
            <a:miter lim="800000"/>
            <a:headEnd type="none" w="lg" len="med"/>
            <a:tailEnd type="none" w="lg" len="med"/>
          </a:ln>
          <a:effectLst/>
        </p:spPr>
        <p:txBody>
          <a:bodyPr rtlCol="0" anchor="ctr"/>
          <a:lstStyle/>
          <a:p>
            <a:pPr algn="ctr" fontAlgn="base">
              <a:spcBef>
                <a:spcPct val="0"/>
              </a:spcBef>
              <a:spcAft>
                <a:spcPct val="0"/>
              </a:spcAft>
            </a:pPr>
            <a:endParaRPr lang="en-US" kern="0" dirty="0">
              <a:solidFill>
                <a:srgbClr val="000000"/>
              </a:solidFill>
              <a:latin typeface="Segoe UI" panose="020B0502040204020203" pitchFamily="34" charset="0"/>
            </a:endParaRPr>
          </a:p>
        </p:txBody>
      </p:sp>
      <p:grpSp>
        <p:nvGrpSpPr>
          <p:cNvPr id="7" name="Group 6"/>
          <p:cNvGrpSpPr/>
          <p:nvPr/>
        </p:nvGrpSpPr>
        <p:grpSpPr>
          <a:xfrm>
            <a:off x="1969698" y="2652607"/>
            <a:ext cx="7071329" cy="1232339"/>
            <a:chOff x="1969698" y="2818072"/>
            <a:chExt cx="7071329" cy="1232339"/>
          </a:xfrm>
        </p:grpSpPr>
        <p:sp>
          <p:nvSpPr>
            <p:cNvPr id="12" name="TextBox 11"/>
            <p:cNvSpPr txBox="1"/>
            <p:nvPr/>
          </p:nvSpPr>
          <p:spPr>
            <a:xfrm>
              <a:off x="1969698" y="2818072"/>
              <a:ext cx="6956911" cy="215444"/>
            </a:xfrm>
            <a:prstGeom prst="rect">
              <a:avLst/>
            </a:prstGeom>
            <a:noFill/>
          </p:spPr>
          <p:txBody>
            <a:bodyPr wrap="square" lIns="0" tIns="0" rIns="0" bIns="0" rtlCol="0">
              <a:spAutoFit/>
            </a:bodyPr>
            <a:lstStyle/>
            <a:p>
              <a:pPr algn="ctr" fontAlgn="base">
                <a:spcBef>
                  <a:spcPct val="0"/>
                </a:spcBef>
                <a:spcAft>
                  <a:spcPct val="0"/>
                </a:spcAft>
              </a:pPr>
              <a:r>
                <a:rPr lang="en-US" sz="1400" dirty="0">
                  <a:solidFill>
                    <a:schemeClr val="tx2"/>
                  </a:solidFill>
                  <a:latin typeface="Segoe UI Semibold" panose="020B0702040204020203" pitchFamily="34" charset="0"/>
                  <a:cs typeface="Segoe UI Semibold" panose="020B0702040204020203" pitchFamily="34" charset="0"/>
                </a:rPr>
                <a:t>Drive Progress Across the Practice Development Lifecycle …</a:t>
              </a:r>
            </a:p>
          </p:txBody>
        </p:sp>
        <p:sp>
          <p:nvSpPr>
            <p:cNvPr id="6" name="Pentagon 5"/>
            <p:cNvSpPr/>
            <p:nvPr/>
          </p:nvSpPr>
          <p:spPr>
            <a:xfrm>
              <a:off x="1969700" y="3097791"/>
              <a:ext cx="1463040" cy="255153"/>
            </a:xfrm>
            <a:prstGeom prst="homePlate">
              <a:avLst/>
            </a:prstGeom>
            <a:solidFill>
              <a:schemeClr val="bg2"/>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a:lnSpc>
                  <a:spcPct val="100000"/>
                </a:lnSpc>
              </a:pPr>
              <a:r>
                <a:rPr lang="en-US" sz="1200" dirty="0">
                  <a:solidFill>
                    <a:schemeClr val="bg1"/>
                  </a:solidFill>
                  <a:latin typeface="Segoe UI Semibold" panose="020B0702040204020203" pitchFamily="34" charset="0"/>
                  <a:cs typeface="Segoe UI Semibold" panose="020B0702040204020203" pitchFamily="34" charset="0"/>
                </a:rPr>
                <a:t>Engage</a:t>
              </a:r>
            </a:p>
          </p:txBody>
        </p:sp>
        <p:sp>
          <p:nvSpPr>
            <p:cNvPr id="26" name="Chevron 25"/>
            <p:cNvSpPr/>
            <p:nvPr/>
          </p:nvSpPr>
          <p:spPr>
            <a:xfrm>
              <a:off x="3374249" y="3097791"/>
              <a:ext cx="1463040" cy="255153"/>
            </a:xfrm>
            <a:prstGeom prst="chevron">
              <a:avLst/>
            </a:prstGeom>
            <a:solidFill>
              <a:schemeClr val="bg2"/>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a:r>
                <a:rPr lang="en-US" sz="1200" dirty="0">
                  <a:solidFill>
                    <a:schemeClr val="bg1"/>
                  </a:solidFill>
                  <a:latin typeface="Segoe UI Semibold" panose="020B0702040204020203" pitchFamily="34" charset="0"/>
                  <a:cs typeface="Segoe UI Semibold" panose="020B0702040204020203" pitchFamily="34" charset="0"/>
                </a:rPr>
                <a:t>Enable</a:t>
              </a:r>
              <a:endParaRPr lang="en-US" sz="1200" dirty="0">
                <a:solidFill>
                  <a:schemeClr val="bg1"/>
                </a:solidFill>
              </a:endParaRPr>
            </a:p>
          </p:txBody>
        </p:sp>
        <p:sp>
          <p:nvSpPr>
            <p:cNvPr id="27" name="Chevron 26"/>
            <p:cNvSpPr/>
            <p:nvPr/>
          </p:nvSpPr>
          <p:spPr>
            <a:xfrm>
              <a:off x="4778798" y="3097791"/>
              <a:ext cx="1463040" cy="255153"/>
            </a:xfrm>
            <a:prstGeom prst="chevron">
              <a:avLst/>
            </a:prstGeom>
            <a:solidFill>
              <a:schemeClr val="bg2"/>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a:r>
                <a:rPr lang="en-US" sz="1200" dirty="0">
                  <a:solidFill>
                    <a:schemeClr val="bg1"/>
                  </a:solidFill>
                  <a:latin typeface="Segoe UI Semibold" panose="020B0702040204020203" pitchFamily="34" charset="0"/>
                  <a:cs typeface="Segoe UI Semibold" panose="020B0702040204020203" pitchFamily="34" charset="0"/>
                </a:rPr>
                <a:t>Activate</a:t>
              </a:r>
              <a:endParaRPr lang="en-US" sz="1200" dirty="0">
                <a:solidFill>
                  <a:schemeClr val="bg1"/>
                </a:solidFill>
              </a:endParaRPr>
            </a:p>
          </p:txBody>
        </p:sp>
        <p:sp>
          <p:nvSpPr>
            <p:cNvPr id="28" name="Chevron 27"/>
            <p:cNvSpPr/>
            <p:nvPr/>
          </p:nvSpPr>
          <p:spPr>
            <a:xfrm>
              <a:off x="6178392" y="3097791"/>
              <a:ext cx="1463040" cy="255153"/>
            </a:xfrm>
            <a:prstGeom prst="chevron">
              <a:avLst/>
            </a:prstGeom>
            <a:solidFill>
              <a:schemeClr val="bg2"/>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a:r>
                <a:rPr lang="en-US" sz="1200">
                  <a:solidFill>
                    <a:schemeClr val="bg1"/>
                  </a:solidFill>
                  <a:latin typeface="Segoe UI Semibold" panose="020B0702040204020203" pitchFamily="34" charset="0"/>
                  <a:cs typeface="Segoe UI Semibold" panose="020B0702040204020203" pitchFamily="34" charset="0"/>
                </a:rPr>
                <a:t>Scale</a:t>
              </a:r>
              <a:endParaRPr lang="en-US" sz="1200" dirty="0" err="1">
                <a:solidFill>
                  <a:schemeClr val="bg1"/>
                </a:solidFill>
              </a:endParaRPr>
            </a:p>
          </p:txBody>
        </p:sp>
        <p:sp>
          <p:nvSpPr>
            <p:cNvPr id="29" name="Chevron 28"/>
            <p:cNvSpPr/>
            <p:nvPr/>
          </p:nvSpPr>
          <p:spPr>
            <a:xfrm>
              <a:off x="7577987" y="3097791"/>
              <a:ext cx="1463040" cy="255153"/>
            </a:xfrm>
            <a:prstGeom prst="chevron">
              <a:avLst/>
            </a:prstGeom>
            <a:solidFill>
              <a:schemeClr val="bg2"/>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a:r>
                <a:rPr lang="en-US" sz="1200" dirty="0">
                  <a:solidFill>
                    <a:schemeClr val="bg1"/>
                  </a:solidFill>
                  <a:latin typeface="Segoe UI Semibold" panose="020B0702040204020203" pitchFamily="34" charset="0"/>
                  <a:cs typeface="Segoe UI Semibold" panose="020B0702040204020203" pitchFamily="34" charset="0"/>
                </a:rPr>
                <a:t>Accelerate</a:t>
              </a:r>
              <a:endParaRPr lang="en-US" sz="1200" dirty="0">
                <a:solidFill>
                  <a:schemeClr val="bg1"/>
                </a:solidFill>
              </a:endParaRPr>
            </a:p>
          </p:txBody>
        </p:sp>
        <p:grpSp>
          <p:nvGrpSpPr>
            <p:cNvPr id="21" name="Group 20"/>
            <p:cNvGrpSpPr/>
            <p:nvPr/>
          </p:nvGrpSpPr>
          <p:grpSpPr>
            <a:xfrm>
              <a:off x="1969699" y="3351232"/>
              <a:ext cx="6956910" cy="699179"/>
              <a:chOff x="1969699" y="3305512"/>
              <a:chExt cx="6956910" cy="756706"/>
            </a:xfrm>
          </p:grpSpPr>
          <p:sp>
            <p:nvSpPr>
              <p:cNvPr id="9" name="Rectangle 8"/>
              <p:cNvSpPr/>
              <p:nvPr/>
            </p:nvSpPr>
            <p:spPr>
              <a:xfrm>
                <a:off x="1969699" y="3305512"/>
                <a:ext cx="1352097" cy="7567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algn="ctr">
                  <a:lnSpc>
                    <a:spcPct val="100000"/>
                  </a:lnSpc>
                </a:pPr>
                <a:r>
                  <a:rPr lang="en-US" sz="1200" dirty="0">
                    <a:solidFill>
                      <a:schemeClr val="tx1"/>
                    </a:solidFill>
                    <a:latin typeface="Segoe UI Semibold" panose="020B0702040204020203" pitchFamily="34" charset="0"/>
                    <a:cs typeface="Segoe UI Semibold" panose="020B0702040204020203" pitchFamily="34" charset="0"/>
                  </a:rPr>
                  <a:t>Commit to </a:t>
                </a:r>
                <a:br>
                  <a:rPr lang="en-US" sz="1200" dirty="0">
                    <a:solidFill>
                      <a:schemeClr val="tx1"/>
                    </a:solidFill>
                    <a:latin typeface="Segoe UI Semibold" panose="020B0702040204020203" pitchFamily="34" charset="0"/>
                    <a:cs typeface="Segoe UI Semibold" panose="020B0702040204020203" pitchFamily="34" charset="0"/>
                  </a:rPr>
                </a:br>
                <a:r>
                  <a:rPr lang="en-US" sz="1200" dirty="0">
                    <a:solidFill>
                      <a:schemeClr val="tx1"/>
                    </a:solidFill>
                    <a:latin typeface="Segoe UI Semibold" panose="020B0702040204020203" pitchFamily="34" charset="0"/>
                    <a:cs typeface="Segoe UI Semibold" panose="020B0702040204020203" pitchFamily="34" charset="0"/>
                  </a:rPr>
                  <a:t>EMS</a:t>
                </a:r>
              </a:p>
            </p:txBody>
          </p:sp>
          <p:sp>
            <p:nvSpPr>
              <p:cNvPr id="30" name="Rectangle 29"/>
              <p:cNvSpPr/>
              <p:nvPr/>
            </p:nvSpPr>
            <p:spPr>
              <a:xfrm>
                <a:off x="3376411" y="3305512"/>
                <a:ext cx="1347436" cy="7567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algn="ctr">
                  <a:lnSpc>
                    <a:spcPct val="100000"/>
                  </a:lnSpc>
                </a:pPr>
                <a:r>
                  <a:rPr lang="en-US" sz="1200" dirty="0">
                    <a:solidFill>
                      <a:schemeClr val="tx1"/>
                    </a:solidFill>
                    <a:latin typeface="Segoe UI Semibold" panose="020B0702040204020203" pitchFamily="34" charset="0"/>
                    <a:cs typeface="Segoe UI Semibold" panose="020B0702040204020203" pitchFamily="34" charset="0"/>
                  </a:rPr>
                  <a:t>Ready your business for EMS</a:t>
                </a:r>
              </a:p>
            </p:txBody>
          </p:sp>
          <p:sp>
            <p:nvSpPr>
              <p:cNvPr id="31" name="Rectangle 30"/>
              <p:cNvSpPr/>
              <p:nvPr/>
            </p:nvSpPr>
            <p:spPr>
              <a:xfrm>
                <a:off x="4778798" y="3305512"/>
                <a:ext cx="1347142" cy="7567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algn="ctr">
                  <a:lnSpc>
                    <a:spcPct val="100000"/>
                  </a:lnSpc>
                </a:pPr>
                <a:r>
                  <a:rPr lang="en-US" sz="1200" dirty="0">
                    <a:solidFill>
                      <a:schemeClr val="tx1"/>
                    </a:solidFill>
                    <a:latin typeface="Segoe UI Semibold" panose="020B0702040204020203" pitchFamily="34" charset="0"/>
                    <a:cs typeface="Segoe UI Semibold" panose="020B0702040204020203" pitchFamily="34" charset="0"/>
                  </a:rPr>
                  <a:t>Win and support first customers together</a:t>
                </a:r>
              </a:p>
            </p:txBody>
          </p:sp>
          <p:sp>
            <p:nvSpPr>
              <p:cNvPr id="32" name="Rectangle 31"/>
              <p:cNvSpPr/>
              <p:nvPr/>
            </p:nvSpPr>
            <p:spPr>
              <a:xfrm>
                <a:off x="6178391" y="3305512"/>
                <a:ext cx="1347143" cy="7567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algn="ctr">
                  <a:lnSpc>
                    <a:spcPct val="100000"/>
                  </a:lnSpc>
                </a:pPr>
                <a:r>
                  <a:rPr lang="en-US" sz="1200" dirty="0">
                    <a:solidFill>
                      <a:schemeClr val="tx1"/>
                    </a:solidFill>
                    <a:latin typeface="Segoe UI Semibold" panose="020B0702040204020203" pitchFamily="34" charset="0"/>
                    <a:cs typeface="Segoe UI Semibold" panose="020B0702040204020203" pitchFamily="34" charset="0"/>
                  </a:rPr>
                  <a:t>Grow to &gt;1 k seats per month</a:t>
                </a:r>
              </a:p>
            </p:txBody>
          </p:sp>
          <p:sp>
            <p:nvSpPr>
              <p:cNvPr id="34" name="Rectangle 33"/>
              <p:cNvSpPr/>
              <p:nvPr/>
            </p:nvSpPr>
            <p:spPr>
              <a:xfrm>
                <a:off x="7577987" y="3305512"/>
                <a:ext cx="1348622" cy="7567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a:lnSpc>
                    <a:spcPct val="100000"/>
                  </a:lnSpc>
                </a:pPr>
                <a:r>
                  <a:rPr lang="en-US" sz="1200" dirty="0">
                    <a:solidFill>
                      <a:schemeClr val="tx1"/>
                    </a:solidFill>
                    <a:latin typeface="Segoe UI Semibold" panose="020B0702040204020203" pitchFamily="34" charset="0"/>
                    <a:cs typeface="Segoe UI Semibold" panose="020B0702040204020203" pitchFamily="34" charset="0"/>
                  </a:rPr>
                  <a:t>Grow beyond by selling together</a:t>
                </a:r>
              </a:p>
            </p:txBody>
          </p:sp>
        </p:grpSp>
      </p:grpSp>
      <p:sp>
        <p:nvSpPr>
          <p:cNvPr id="242" name="Rectangle 241"/>
          <p:cNvSpPr/>
          <p:nvPr/>
        </p:nvSpPr>
        <p:spPr>
          <a:xfrm>
            <a:off x="9289565" y="0"/>
            <a:ext cx="2911698" cy="682707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460" name="Freeform 18"/>
          <p:cNvSpPr>
            <a:spLocks/>
          </p:cNvSpPr>
          <p:nvPr/>
        </p:nvSpPr>
        <p:spPr bwMode="auto">
          <a:xfrm flipH="1">
            <a:off x="0" y="6530198"/>
            <a:ext cx="4265465" cy="296879"/>
          </a:xfrm>
          <a:custGeom>
            <a:avLst/>
            <a:gdLst>
              <a:gd name="T0" fmla="*/ 0 w 1014"/>
              <a:gd name="T1" fmla="*/ 296 h 296"/>
              <a:gd name="T2" fmla="*/ 0 w 1014"/>
              <a:gd name="T3" fmla="*/ 296 h 296"/>
              <a:gd name="T4" fmla="*/ 1014 w 1014"/>
              <a:gd name="T5" fmla="*/ 296 h 296"/>
              <a:gd name="T6" fmla="*/ 1014 w 1014"/>
              <a:gd name="T7" fmla="*/ 238 h 296"/>
              <a:gd name="T8" fmla="*/ 0 w 1014"/>
              <a:gd name="T9" fmla="*/ 296 h 296"/>
              <a:gd name="connsiteX0" fmla="*/ 0 w 10000"/>
              <a:gd name="connsiteY0" fmla="*/ 7541 h 7541"/>
              <a:gd name="connsiteX1" fmla="*/ 0 w 10000"/>
              <a:gd name="connsiteY1" fmla="*/ 7541 h 7541"/>
              <a:gd name="connsiteX2" fmla="*/ 10000 w 10000"/>
              <a:gd name="connsiteY2" fmla="*/ 5582 h 7541"/>
              <a:gd name="connsiteX3" fmla="*/ 0 w 10000"/>
              <a:gd name="connsiteY3" fmla="*/ 7541 h 7541"/>
              <a:gd name="connsiteX0" fmla="*/ 0 w 10030"/>
              <a:gd name="connsiteY0" fmla="*/ 8523 h 8827"/>
              <a:gd name="connsiteX1" fmla="*/ 0 w 10030"/>
              <a:gd name="connsiteY1" fmla="*/ 8523 h 8827"/>
              <a:gd name="connsiteX2" fmla="*/ 10030 w 10030"/>
              <a:gd name="connsiteY2" fmla="*/ 8827 h 8827"/>
              <a:gd name="connsiteX3" fmla="*/ 0 w 10030"/>
              <a:gd name="connsiteY3" fmla="*/ 8523 h 8827"/>
              <a:gd name="connsiteX0" fmla="*/ 0 w 10000"/>
              <a:gd name="connsiteY0" fmla="*/ 15386 h 15730"/>
              <a:gd name="connsiteX1" fmla="*/ 0 w 10000"/>
              <a:gd name="connsiteY1" fmla="*/ 15386 h 15730"/>
              <a:gd name="connsiteX2" fmla="*/ 10000 w 10000"/>
              <a:gd name="connsiteY2" fmla="*/ 15730 h 15730"/>
              <a:gd name="connsiteX3" fmla="*/ 0 w 10000"/>
              <a:gd name="connsiteY3" fmla="*/ 15386 h 15730"/>
              <a:gd name="connsiteX0" fmla="*/ 0 w 10000"/>
              <a:gd name="connsiteY0" fmla="*/ 12466 h 12810"/>
              <a:gd name="connsiteX1" fmla="*/ 0 w 10000"/>
              <a:gd name="connsiteY1" fmla="*/ 12466 h 12810"/>
              <a:gd name="connsiteX2" fmla="*/ 10000 w 10000"/>
              <a:gd name="connsiteY2" fmla="*/ 12810 h 12810"/>
              <a:gd name="connsiteX3" fmla="*/ 0 w 10000"/>
              <a:gd name="connsiteY3" fmla="*/ 12466 h 12810"/>
            </a:gdLst>
            <a:ahLst/>
            <a:cxnLst>
              <a:cxn ang="0">
                <a:pos x="connsiteX0" y="connsiteY0"/>
              </a:cxn>
              <a:cxn ang="0">
                <a:pos x="connsiteX1" y="connsiteY1"/>
              </a:cxn>
              <a:cxn ang="0">
                <a:pos x="connsiteX2" y="connsiteY2"/>
              </a:cxn>
              <a:cxn ang="0">
                <a:pos x="connsiteX3" y="connsiteY3"/>
              </a:cxn>
            </a:cxnLst>
            <a:rect l="l" t="t" r="r" b="b"/>
            <a:pathLst>
              <a:path w="10000" h="12810">
                <a:moveTo>
                  <a:pt x="0" y="12466"/>
                </a:moveTo>
                <a:lnTo>
                  <a:pt x="0" y="12466"/>
                </a:lnTo>
                <a:lnTo>
                  <a:pt x="10000" y="12810"/>
                </a:lnTo>
                <a:cubicBezTo>
                  <a:pt x="5889" y="-6668"/>
                  <a:pt x="2724" y="-1592"/>
                  <a:pt x="0" y="12466"/>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137">
              <a:defRPr/>
            </a:pPr>
            <a:endParaRPr lang="en-US" sz="1800" kern="0">
              <a:solidFill>
                <a:srgbClr val="000000"/>
              </a:solidFill>
            </a:endParaRPr>
          </a:p>
        </p:txBody>
      </p:sp>
      <p:sp>
        <p:nvSpPr>
          <p:cNvPr id="119" name="AutoShape 3"/>
          <p:cNvSpPr>
            <a:spLocks noChangeAspect="1" noChangeArrowheads="1" noTextEdit="1"/>
          </p:cNvSpPr>
          <p:nvPr/>
        </p:nvSpPr>
        <p:spPr bwMode="auto">
          <a:xfrm>
            <a:off x="9328804" y="1963074"/>
            <a:ext cx="2877394" cy="372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0" name="Rectangle 6"/>
          <p:cNvSpPr>
            <a:spLocks noChangeArrowheads="1"/>
          </p:cNvSpPr>
          <p:nvPr/>
        </p:nvSpPr>
        <p:spPr bwMode="auto">
          <a:xfrm>
            <a:off x="9331302" y="1963074"/>
            <a:ext cx="2877394" cy="372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1" name="Freeform 7"/>
          <p:cNvSpPr>
            <a:spLocks noEditPoints="1"/>
          </p:cNvSpPr>
          <p:nvPr/>
        </p:nvSpPr>
        <p:spPr bwMode="auto">
          <a:xfrm>
            <a:off x="9576080" y="4273478"/>
            <a:ext cx="1121484" cy="1206406"/>
          </a:xfrm>
          <a:custGeom>
            <a:avLst/>
            <a:gdLst>
              <a:gd name="T0" fmla="*/ 556 w 954"/>
              <a:gd name="T1" fmla="*/ 1009 h 1027"/>
              <a:gd name="T2" fmla="*/ 506 w 954"/>
              <a:gd name="T3" fmla="*/ 919 h 1027"/>
              <a:gd name="T4" fmla="*/ 400 w 954"/>
              <a:gd name="T5" fmla="*/ 627 h 1027"/>
              <a:gd name="T6" fmla="*/ 429 w 954"/>
              <a:gd name="T7" fmla="*/ 554 h 1027"/>
              <a:gd name="T8" fmla="*/ 370 w 954"/>
              <a:gd name="T9" fmla="*/ 503 h 1027"/>
              <a:gd name="T10" fmla="*/ 311 w 954"/>
              <a:gd name="T11" fmla="*/ 488 h 1027"/>
              <a:gd name="T12" fmla="*/ 247 w 954"/>
              <a:gd name="T13" fmla="*/ 410 h 1027"/>
              <a:gd name="T14" fmla="*/ 242 w 954"/>
              <a:gd name="T15" fmla="*/ 428 h 1027"/>
              <a:gd name="T16" fmla="*/ 181 w 954"/>
              <a:gd name="T17" fmla="*/ 348 h 1027"/>
              <a:gd name="T18" fmla="*/ 202 w 954"/>
              <a:gd name="T19" fmla="*/ 236 h 1027"/>
              <a:gd name="T20" fmla="*/ 150 w 954"/>
              <a:gd name="T21" fmla="*/ 164 h 1027"/>
              <a:gd name="T22" fmla="*/ 71 w 954"/>
              <a:gd name="T23" fmla="*/ 196 h 1027"/>
              <a:gd name="T24" fmla="*/ 75 w 954"/>
              <a:gd name="T25" fmla="*/ 164 h 1027"/>
              <a:gd name="T26" fmla="*/ 73 w 954"/>
              <a:gd name="T27" fmla="*/ 142 h 1027"/>
              <a:gd name="T28" fmla="*/ 100 w 954"/>
              <a:gd name="T29" fmla="*/ 112 h 1027"/>
              <a:gd name="T30" fmla="*/ 213 w 954"/>
              <a:gd name="T31" fmla="*/ 65 h 1027"/>
              <a:gd name="T32" fmla="*/ 379 w 954"/>
              <a:gd name="T33" fmla="*/ 79 h 1027"/>
              <a:gd name="T34" fmla="*/ 502 w 954"/>
              <a:gd name="T35" fmla="*/ 48 h 1027"/>
              <a:gd name="T36" fmla="*/ 553 w 954"/>
              <a:gd name="T37" fmla="*/ 71 h 1027"/>
              <a:gd name="T38" fmla="*/ 603 w 954"/>
              <a:gd name="T39" fmla="*/ 27 h 1027"/>
              <a:gd name="T40" fmla="*/ 663 w 954"/>
              <a:gd name="T41" fmla="*/ 0 h 1027"/>
              <a:gd name="T42" fmla="*/ 819 w 954"/>
              <a:gd name="T43" fmla="*/ 0 h 1027"/>
              <a:gd name="T44" fmla="*/ 948 w 954"/>
              <a:gd name="T45" fmla="*/ 12 h 1027"/>
              <a:gd name="T46" fmla="*/ 892 w 954"/>
              <a:gd name="T47" fmla="*/ 73 h 1027"/>
              <a:gd name="T48" fmla="*/ 870 w 954"/>
              <a:gd name="T49" fmla="*/ 104 h 1027"/>
              <a:gd name="T50" fmla="*/ 737 w 954"/>
              <a:gd name="T51" fmla="*/ 155 h 1027"/>
              <a:gd name="T52" fmla="*/ 729 w 954"/>
              <a:gd name="T53" fmla="*/ 80 h 1027"/>
              <a:gd name="T54" fmla="*/ 640 w 954"/>
              <a:gd name="T55" fmla="*/ 59 h 1027"/>
              <a:gd name="T56" fmla="*/ 665 w 954"/>
              <a:gd name="T57" fmla="*/ 121 h 1027"/>
              <a:gd name="T58" fmla="*/ 612 w 954"/>
              <a:gd name="T59" fmla="*/ 129 h 1027"/>
              <a:gd name="T60" fmla="*/ 589 w 954"/>
              <a:gd name="T61" fmla="*/ 107 h 1027"/>
              <a:gd name="T62" fmla="*/ 502 w 954"/>
              <a:gd name="T63" fmla="*/ 137 h 1027"/>
              <a:gd name="T64" fmla="*/ 517 w 954"/>
              <a:gd name="T65" fmla="*/ 180 h 1027"/>
              <a:gd name="T66" fmla="*/ 599 w 954"/>
              <a:gd name="T67" fmla="*/ 136 h 1027"/>
              <a:gd name="T68" fmla="*/ 662 w 954"/>
              <a:gd name="T69" fmla="*/ 201 h 1027"/>
              <a:gd name="T70" fmla="*/ 602 w 954"/>
              <a:gd name="T71" fmla="*/ 223 h 1027"/>
              <a:gd name="T72" fmla="*/ 606 w 954"/>
              <a:gd name="T73" fmla="*/ 263 h 1027"/>
              <a:gd name="T74" fmla="*/ 495 w 954"/>
              <a:gd name="T75" fmla="*/ 333 h 1027"/>
              <a:gd name="T76" fmla="*/ 441 w 954"/>
              <a:gd name="T77" fmla="*/ 410 h 1027"/>
              <a:gd name="T78" fmla="*/ 343 w 954"/>
              <a:gd name="T79" fmla="*/ 394 h 1027"/>
              <a:gd name="T80" fmla="*/ 366 w 954"/>
              <a:gd name="T81" fmla="*/ 433 h 1027"/>
              <a:gd name="T82" fmla="*/ 388 w 954"/>
              <a:gd name="T83" fmla="*/ 473 h 1027"/>
              <a:gd name="T84" fmla="*/ 436 w 954"/>
              <a:gd name="T85" fmla="*/ 517 h 1027"/>
              <a:gd name="T86" fmla="*/ 560 w 954"/>
              <a:gd name="T87" fmla="*/ 502 h 1027"/>
              <a:gd name="T88" fmla="*/ 723 w 954"/>
              <a:gd name="T89" fmla="*/ 619 h 1027"/>
              <a:gd name="T90" fmla="*/ 708 w 954"/>
              <a:gd name="T91" fmla="*/ 765 h 1027"/>
              <a:gd name="T92" fmla="*/ 618 w 954"/>
              <a:gd name="T93" fmla="*/ 1009 h 1027"/>
              <a:gd name="T94" fmla="*/ 398 w 954"/>
              <a:gd name="T95" fmla="*/ 51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54" h="1027">
                <a:moveTo>
                  <a:pt x="611" y="1027"/>
                </a:moveTo>
                <a:cubicBezTo>
                  <a:pt x="610" y="1027"/>
                  <a:pt x="609" y="1027"/>
                  <a:pt x="608" y="1026"/>
                </a:cubicBezTo>
                <a:cubicBezTo>
                  <a:pt x="561" y="1012"/>
                  <a:pt x="561" y="1012"/>
                  <a:pt x="561" y="1012"/>
                </a:cubicBezTo>
                <a:cubicBezTo>
                  <a:pt x="559" y="1011"/>
                  <a:pt x="557" y="1010"/>
                  <a:pt x="556" y="1009"/>
                </a:cubicBezTo>
                <a:cubicBezTo>
                  <a:pt x="528" y="978"/>
                  <a:pt x="528" y="978"/>
                  <a:pt x="528" y="978"/>
                </a:cubicBezTo>
                <a:cubicBezTo>
                  <a:pt x="527" y="977"/>
                  <a:pt x="527" y="976"/>
                  <a:pt x="526" y="974"/>
                </a:cubicBezTo>
                <a:cubicBezTo>
                  <a:pt x="507" y="922"/>
                  <a:pt x="507" y="922"/>
                  <a:pt x="507" y="922"/>
                </a:cubicBezTo>
                <a:cubicBezTo>
                  <a:pt x="507" y="921"/>
                  <a:pt x="507" y="920"/>
                  <a:pt x="506" y="919"/>
                </a:cubicBezTo>
                <a:cubicBezTo>
                  <a:pt x="496" y="753"/>
                  <a:pt x="496" y="753"/>
                  <a:pt x="496" y="753"/>
                </a:cubicBezTo>
                <a:cubicBezTo>
                  <a:pt x="450" y="720"/>
                  <a:pt x="450" y="720"/>
                  <a:pt x="450" y="720"/>
                </a:cubicBezTo>
                <a:cubicBezTo>
                  <a:pt x="449" y="719"/>
                  <a:pt x="448" y="718"/>
                  <a:pt x="448" y="716"/>
                </a:cubicBezTo>
                <a:cubicBezTo>
                  <a:pt x="400" y="627"/>
                  <a:pt x="400" y="627"/>
                  <a:pt x="400" y="627"/>
                </a:cubicBezTo>
                <a:cubicBezTo>
                  <a:pt x="398" y="624"/>
                  <a:pt x="398" y="620"/>
                  <a:pt x="400" y="617"/>
                </a:cubicBezTo>
                <a:cubicBezTo>
                  <a:pt x="431" y="560"/>
                  <a:pt x="431" y="560"/>
                  <a:pt x="431" y="560"/>
                </a:cubicBezTo>
                <a:cubicBezTo>
                  <a:pt x="430" y="553"/>
                  <a:pt x="430" y="553"/>
                  <a:pt x="430" y="553"/>
                </a:cubicBezTo>
                <a:cubicBezTo>
                  <a:pt x="429" y="554"/>
                  <a:pt x="429" y="554"/>
                  <a:pt x="429" y="554"/>
                </a:cubicBezTo>
                <a:cubicBezTo>
                  <a:pt x="426" y="555"/>
                  <a:pt x="424" y="554"/>
                  <a:pt x="421" y="553"/>
                </a:cubicBezTo>
                <a:cubicBezTo>
                  <a:pt x="389" y="537"/>
                  <a:pt x="389" y="537"/>
                  <a:pt x="389" y="537"/>
                </a:cubicBezTo>
                <a:cubicBezTo>
                  <a:pt x="387" y="536"/>
                  <a:pt x="385" y="534"/>
                  <a:pt x="384" y="532"/>
                </a:cubicBezTo>
                <a:cubicBezTo>
                  <a:pt x="370" y="503"/>
                  <a:pt x="370" y="503"/>
                  <a:pt x="370" y="503"/>
                </a:cubicBezTo>
                <a:cubicBezTo>
                  <a:pt x="348" y="500"/>
                  <a:pt x="348" y="500"/>
                  <a:pt x="348" y="500"/>
                </a:cubicBezTo>
                <a:cubicBezTo>
                  <a:pt x="346" y="500"/>
                  <a:pt x="345" y="499"/>
                  <a:pt x="344" y="498"/>
                </a:cubicBezTo>
                <a:cubicBezTo>
                  <a:pt x="323" y="485"/>
                  <a:pt x="323" y="485"/>
                  <a:pt x="323" y="485"/>
                </a:cubicBezTo>
                <a:cubicBezTo>
                  <a:pt x="311" y="488"/>
                  <a:pt x="311" y="488"/>
                  <a:pt x="311" y="488"/>
                </a:cubicBezTo>
                <a:cubicBezTo>
                  <a:pt x="309" y="489"/>
                  <a:pt x="306" y="488"/>
                  <a:pt x="304" y="487"/>
                </a:cubicBezTo>
                <a:cubicBezTo>
                  <a:pt x="254" y="461"/>
                  <a:pt x="254" y="461"/>
                  <a:pt x="254" y="461"/>
                </a:cubicBezTo>
                <a:cubicBezTo>
                  <a:pt x="250" y="459"/>
                  <a:pt x="248" y="456"/>
                  <a:pt x="248" y="452"/>
                </a:cubicBezTo>
                <a:cubicBezTo>
                  <a:pt x="247" y="410"/>
                  <a:pt x="247" y="410"/>
                  <a:pt x="247" y="410"/>
                </a:cubicBezTo>
                <a:cubicBezTo>
                  <a:pt x="230" y="366"/>
                  <a:pt x="230" y="366"/>
                  <a:pt x="230" y="366"/>
                </a:cubicBezTo>
                <a:cubicBezTo>
                  <a:pt x="223" y="368"/>
                  <a:pt x="223" y="368"/>
                  <a:pt x="223" y="368"/>
                </a:cubicBezTo>
                <a:cubicBezTo>
                  <a:pt x="242" y="424"/>
                  <a:pt x="242" y="424"/>
                  <a:pt x="242" y="424"/>
                </a:cubicBezTo>
                <a:cubicBezTo>
                  <a:pt x="242" y="425"/>
                  <a:pt x="242" y="427"/>
                  <a:pt x="242" y="428"/>
                </a:cubicBezTo>
                <a:cubicBezTo>
                  <a:pt x="242" y="434"/>
                  <a:pt x="238" y="438"/>
                  <a:pt x="232" y="438"/>
                </a:cubicBezTo>
                <a:cubicBezTo>
                  <a:pt x="228" y="439"/>
                  <a:pt x="224" y="436"/>
                  <a:pt x="223" y="432"/>
                </a:cubicBezTo>
                <a:cubicBezTo>
                  <a:pt x="204" y="390"/>
                  <a:pt x="204" y="390"/>
                  <a:pt x="204" y="390"/>
                </a:cubicBezTo>
                <a:cubicBezTo>
                  <a:pt x="181" y="348"/>
                  <a:pt x="181" y="348"/>
                  <a:pt x="181" y="348"/>
                </a:cubicBezTo>
                <a:cubicBezTo>
                  <a:pt x="180" y="347"/>
                  <a:pt x="180" y="346"/>
                  <a:pt x="179" y="344"/>
                </a:cubicBezTo>
                <a:cubicBezTo>
                  <a:pt x="172" y="292"/>
                  <a:pt x="172" y="292"/>
                  <a:pt x="172" y="292"/>
                </a:cubicBezTo>
                <a:cubicBezTo>
                  <a:pt x="172" y="289"/>
                  <a:pt x="172" y="287"/>
                  <a:pt x="173" y="285"/>
                </a:cubicBezTo>
                <a:cubicBezTo>
                  <a:pt x="202" y="236"/>
                  <a:pt x="202" y="236"/>
                  <a:pt x="202" y="236"/>
                </a:cubicBezTo>
                <a:cubicBezTo>
                  <a:pt x="216" y="194"/>
                  <a:pt x="216" y="194"/>
                  <a:pt x="216" y="194"/>
                </a:cubicBezTo>
                <a:cubicBezTo>
                  <a:pt x="214" y="173"/>
                  <a:pt x="214" y="173"/>
                  <a:pt x="214" y="173"/>
                </a:cubicBezTo>
                <a:cubicBezTo>
                  <a:pt x="178" y="159"/>
                  <a:pt x="178" y="159"/>
                  <a:pt x="178" y="159"/>
                </a:cubicBezTo>
                <a:cubicBezTo>
                  <a:pt x="150" y="164"/>
                  <a:pt x="150" y="164"/>
                  <a:pt x="150" y="164"/>
                </a:cubicBezTo>
                <a:cubicBezTo>
                  <a:pt x="107" y="184"/>
                  <a:pt x="107" y="184"/>
                  <a:pt x="107" y="184"/>
                </a:cubicBezTo>
                <a:cubicBezTo>
                  <a:pt x="106" y="184"/>
                  <a:pt x="106" y="184"/>
                  <a:pt x="106" y="184"/>
                </a:cubicBezTo>
                <a:cubicBezTo>
                  <a:pt x="74" y="196"/>
                  <a:pt x="74" y="196"/>
                  <a:pt x="74" y="196"/>
                </a:cubicBezTo>
                <a:cubicBezTo>
                  <a:pt x="73" y="196"/>
                  <a:pt x="72" y="196"/>
                  <a:pt x="71" y="196"/>
                </a:cubicBezTo>
                <a:cubicBezTo>
                  <a:pt x="11" y="198"/>
                  <a:pt x="11" y="198"/>
                  <a:pt x="11" y="198"/>
                </a:cubicBezTo>
                <a:cubicBezTo>
                  <a:pt x="6" y="198"/>
                  <a:pt x="1" y="194"/>
                  <a:pt x="0" y="189"/>
                </a:cubicBezTo>
                <a:cubicBezTo>
                  <a:pt x="0" y="183"/>
                  <a:pt x="3" y="179"/>
                  <a:pt x="8" y="177"/>
                </a:cubicBezTo>
                <a:cubicBezTo>
                  <a:pt x="75" y="164"/>
                  <a:pt x="75" y="164"/>
                  <a:pt x="75" y="164"/>
                </a:cubicBezTo>
                <a:cubicBezTo>
                  <a:pt x="78" y="160"/>
                  <a:pt x="78" y="160"/>
                  <a:pt x="78" y="160"/>
                </a:cubicBezTo>
                <a:cubicBezTo>
                  <a:pt x="76" y="158"/>
                  <a:pt x="76" y="158"/>
                  <a:pt x="76" y="158"/>
                </a:cubicBezTo>
                <a:cubicBezTo>
                  <a:pt x="73" y="156"/>
                  <a:pt x="71" y="154"/>
                  <a:pt x="71" y="151"/>
                </a:cubicBezTo>
                <a:cubicBezTo>
                  <a:pt x="70" y="148"/>
                  <a:pt x="71" y="145"/>
                  <a:pt x="73" y="142"/>
                </a:cubicBezTo>
                <a:cubicBezTo>
                  <a:pt x="94" y="120"/>
                  <a:pt x="94" y="120"/>
                  <a:pt x="94" y="120"/>
                </a:cubicBezTo>
                <a:cubicBezTo>
                  <a:pt x="95" y="119"/>
                  <a:pt x="97" y="118"/>
                  <a:pt x="99" y="117"/>
                </a:cubicBezTo>
                <a:cubicBezTo>
                  <a:pt x="101" y="117"/>
                  <a:pt x="101" y="117"/>
                  <a:pt x="101" y="117"/>
                </a:cubicBezTo>
                <a:cubicBezTo>
                  <a:pt x="100" y="116"/>
                  <a:pt x="100" y="114"/>
                  <a:pt x="100" y="112"/>
                </a:cubicBezTo>
                <a:cubicBezTo>
                  <a:pt x="100" y="109"/>
                  <a:pt x="102" y="106"/>
                  <a:pt x="105" y="104"/>
                </a:cubicBezTo>
                <a:cubicBezTo>
                  <a:pt x="137" y="85"/>
                  <a:pt x="137" y="85"/>
                  <a:pt x="137" y="85"/>
                </a:cubicBezTo>
                <a:cubicBezTo>
                  <a:pt x="138" y="84"/>
                  <a:pt x="139" y="84"/>
                  <a:pt x="140" y="84"/>
                </a:cubicBezTo>
                <a:cubicBezTo>
                  <a:pt x="213" y="65"/>
                  <a:pt x="213" y="65"/>
                  <a:pt x="213" y="65"/>
                </a:cubicBezTo>
                <a:cubicBezTo>
                  <a:pt x="215" y="64"/>
                  <a:pt x="216" y="64"/>
                  <a:pt x="217" y="64"/>
                </a:cubicBezTo>
                <a:cubicBezTo>
                  <a:pt x="309" y="76"/>
                  <a:pt x="309" y="76"/>
                  <a:pt x="309" y="76"/>
                </a:cubicBezTo>
                <a:cubicBezTo>
                  <a:pt x="380" y="82"/>
                  <a:pt x="380" y="82"/>
                  <a:pt x="380" y="82"/>
                </a:cubicBezTo>
                <a:cubicBezTo>
                  <a:pt x="379" y="79"/>
                  <a:pt x="379" y="79"/>
                  <a:pt x="379" y="79"/>
                </a:cubicBezTo>
                <a:cubicBezTo>
                  <a:pt x="377" y="77"/>
                  <a:pt x="377" y="74"/>
                  <a:pt x="378" y="71"/>
                </a:cubicBezTo>
                <a:cubicBezTo>
                  <a:pt x="379" y="69"/>
                  <a:pt x="381" y="66"/>
                  <a:pt x="383" y="65"/>
                </a:cubicBezTo>
                <a:cubicBezTo>
                  <a:pt x="393" y="61"/>
                  <a:pt x="423" y="48"/>
                  <a:pt x="436" y="48"/>
                </a:cubicBezTo>
                <a:cubicBezTo>
                  <a:pt x="502" y="48"/>
                  <a:pt x="502" y="48"/>
                  <a:pt x="502" y="48"/>
                </a:cubicBezTo>
                <a:cubicBezTo>
                  <a:pt x="510" y="48"/>
                  <a:pt x="529" y="53"/>
                  <a:pt x="533" y="54"/>
                </a:cubicBezTo>
                <a:cubicBezTo>
                  <a:pt x="536" y="55"/>
                  <a:pt x="538" y="57"/>
                  <a:pt x="539" y="60"/>
                </a:cubicBezTo>
                <a:cubicBezTo>
                  <a:pt x="540" y="61"/>
                  <a:pt x="543" y="68"/>
                  <a:pt x="545" y="75"/>
                </a:cubicBezTo>
                <a:cubicBezTo>
                  <a:pt x="548" y="74"/>
                  <a:pt x="550" y="72"/>
                  <a:pt x="553" y="71"/>
                </a:cubicBezTo>
                <a:cubicBezTo>
                  <a:pt x="580" y="44"/>
                  <a:pt x="580" y="44"/>
                  <a:pt x="580" y="44"/>
                </a:cubicBezTo>
                <a:cubicBezTo>
                  <a:pt x="581" y="43"/>
                  <a:pt x="582" y="42"/>
                  <a:pt x="583" y="42"/>
                </a:cubicBezTo>
                <a:cubicBezTo>
                  <a:pt x="609" y="31"/>
                  <a:pt x="609" y="31"/>
                  <a:pt x="609" y="31"/>
                </a:cubicBezTo>
                <a:cubicBezTo>
                  <a:pt x="603" y="27"/>
                  <a:pt x="603" y="27"/>
                  <a:pt x="603" y="27"/>
                </a:cubicBezTo>
                <a:cubicBezTo>
                  <a:pt x="600" y="25"/>
                  <a:pt x="598" y="21"/>
                  <a:pt x="599" y="17"/>
                </a:cubicBezTo>
                <a:cubicBezTo>
                  <a:pt x="600" y="13"/>
                  <a:pt x="603" y="9"/>
                  <a:pt x="607" y="9"/>
                </a:cubicBezTo>
                <a:cubicBezTo>
                  <a:pt x="662" y="0"/>
                  <a:pt x="662" y="0"/>
                  <a:pt x="662" y="0"/>
                </a:cubicBezTo>
                <a:cubicBezTo>
                  <a:pt x="662" y="0"/>
                  <a:pt x="663" y="0"/>
                  <a:pt x="663" y="0"/>
                </a:cubicBezTo>
                <a:cubicBezTo>
                  <a:pt x="732" y="0"/>
                  <a:pt x="732" y="0"/>
                  <a:pt x="732" y="0"/>
                </a:cubicBezTo>
                <a:cubicBezTo>
                  <a:pt x="737" y="0"/>
                  <a:pt x="741" y="3"/>
                  <a:pt x="742" y="7"/>
                </a:cubicBezTo>
                <a:cubicBezTo>
                  <a:pt x="742" y="7"/>
                  <a:pt x="742" y="8"/>
                  <a:pt x="743" y="8"/>
                </a:cubicBezTo>
                <a:cubicBezTo>
                  <a:pt x="819" y="0"/>
                  <a:pt x="819" y="0"/>
                  <a:pt x="819" y="0"/>
                </a:cubicBezTo>
                <a:cubicBezTo>
                  <a:pt x="820" y="0"/>
                  <a:pt x="820" y="0"/>
                  <a:pt x="820" y="0"/>
                </a:cubicBezTo>
                <a:cubicBezTo>
                  <a:pt x="919" y="0"/>
                  <a:pt x="919" y="0"/>
                  <a:pt x="919" y="0"/>
                </a:cubicBezTo>
                <a:cubicBezTo>
                  <a:pt x="920" y="0"/>
                  <a:pt x="922" y="0"/>
                  <a:pt x="923" y="1"/>
                </a:cubicBezTo>
                <a:cubicBezTo>
                  <a:pt x="948" y="12"/>
                  <a:pt x="948" y="12"/>
                  <a:pt x="948" y="12"/>
                </a:cubicBezTo>
                <a:cubicBezTo>
                  <a:pt x="952" y="14"/>
                  <a:pt x="954" y="18"/>
                  <a:pt x="954" y="22"/>
                </a:cubicBezTo>
                <a:cubicBezTo>
                  <a:pt x="954" y="27"/>
                  <a:pt x="951" y="30"/>
                  <a:pt x="947" y="32"/>
                </a:cubicBezTo>
                <a:cubicBezTo>
                  <a:pt x="934" y="36"/>
                  <a:pt x="918" y="42"/>
                  <a:pt x="914" y="44"/>
                </a:cubicBezTo>
                <a:cubicBezTo>
                  <a:pt x="911" y="47"/>
                  <a:pt x="901" y="61"/>
                  <a:pt x="892" y="73"/>
                </a:cubicBezTo>
                <a:cubicBezTo>
                  <a:pt x="892" y="82"/>
                  <a:pt x="892" y="82"/>
                  <a:pt x="892" y="82"/>
                </a:cubicBezTo>
                <a:cubicBezTo>
                  <a:pt x="892" y="85"/>
                  <a:pt x="891" y="88"/>
                  <a:pt x="888" y="90"/>
                </a:cubicBezTo>
                <a:cubicBezTo>
                  <a:pt x="874" y="102"/>
                  <a:pt x="874" y="102"/>
                  <a:pt x="874" y="102"/>
                </a:cubicBezTo>
                <a:cubicBezTo>
                  <a:pt x="873" y="103"/>
                  <a:pt x="871" y="103"/>
                  <a:pt x="870" y="104"/>
                </a:cubicBezTo>
                <a:cubicBezTo>
                  <a:pt x="797" y="122"/>
                  <a:pt x="797" y="122"/>
                  <a:pt x="797" y="122"/>
                </a:cubicBezTo>
                <a:cubicBezTo>
                  <a:pt x="778" y="136"/>
                  <a:pt x="778" y="136"/>
                  <a:pt x="778" y="136"/>
                </a:cubicBezTo>
                <a:cubicBezTo>
                  <a:pt x="750" y="156"/>
                  <a:pt x="750" y="156"/>
                  <a:pt x="750" y="156"/>
                </a:cubicBezTo>
                <a:cubicBezTo>
                  <a:pt x="746" y="159"/>
                  <a:pt x="740" y="159"/>
                  <a:pt x="737" y="155"/>
                </a:cubicBezTo>
                <a:cubicBezTo>
                  <a:pt x="713" y="131"/>
                  <a:pt x="712" y="127"/>
                  <a:pt x="711" y="125"/>
                </a:cubicBezTo>
                <a:cubicBezTo>
                  <a:pt x="710" y="122"/>
                  <a:pt x="708" y="117"/>
                  <a:pt x="717" y="92"/>
                </a:cubicBezTo>
                <a:cubicBezTo>
                  <a:pt x="717" y="90"/>
                  <a:pt x="719" y="88"/>
                  <a:pt x="720" y="87"/>
                </a:cubicBezTo>
                <a:cubicBezTo>
                  <a:pt x="729" y="80"/>
                  <a:pt x="729" y="80"/>
                  <a:pt x="729" y="80"/>
                </a:cubicBezTo>
                <a:cubicBezTo>
                  <a:pt x="714" y="61"/>
                  <a:pt x="714" y="61"/>
                  <a:pt x="714" y="61"/>
                </a:cubicBezTo>
                <a:cubicBezTo>
                  <a:pt x="683" y="47"/>
                  <a:pt x="683" y="47"/>
                  <a:pt x="683" y="47"/>
                </a:cubicBezTo>
                <a:cubicBezTo>
                  <a:pt x="637" y="56"/>
                  <a:pt x="637" y="56"/>
                  <a:pt x="637" y="56"/>
                </a:cubicBezTo>
                <a:cubicBezTo>
                  <a:pt x="640" y="59"/>
                  <a:pt x="640" y="59"/>
                  <a:pt x="640" y="59"/>
                </a:cubicBezTo>
                <a:cubicBezTo>
                  <a:pt x="666" y="74"/>
                  <a:pt x="666" y="74"/>
                  <a:pt x="666" y="74"/>
                </a:cubicBezTo>
                <a:cubicBezTo>
                  <a:pt x="668" y="76"/>
                  <a:pt x="670" y="79"/>
                  <a:pt x="671" y="82"/>
                </a:cubicBezTo>
                <a:cubicBezTo>
                  <a:pt x="674" y="110"/>
                  <a:pt x="674" y="110"/>
                  <a:pt x="674" y="110"/>
                </a:cubicBezTo>
                <a:cubicBezTo>
                  <a:pt x="674" y="116"/>
                  <a:pt x="670" y="121"/>
                  <a:pt x="665" y="121"/>
                </a:cubicBezTo>
                <a:cubicBezTo>
                  <a:pt x="645" y="124"/>
                  <a:pt x="645" y="124"/>
                  <a:pt x="645" y="124"/>
                </a:cubicBezTo>
                <a:cubicBezTo>
                  <a:pt x="641" y="128"/>
                  <a:pt x="641" y="128"/>
                  <a:pt x="641" y="128"/>
                </a:cubicBezTo>
                <a:cubicBezTo>
                  <a:pt x="639" y="131"/>
                  <a:pt x="636" y="132"/>
                  <a:pt x="632" y="132"/>
                </a:cubicBezTo>
                <a:cubicBezTo>
                  <a:pt x="612" y="129"/>
                  <a:pt x="612" y="129"/>
                  <a:pt x="612" y="129"/>
                </a:cubicBezTo>
                <a:cubicBezTo>
                  <a:pt x="611" y="129"/>
                  <a:pt x="609" y="128"/>
                  <a:pt x="608" y="128"/>
                </a:cubicBezTo>
                <a:cubicBezTo>
                  <a:pt x="603" y="125"/>
                  <a:pt x="603" y="125"/>
                  <a:pt x="603" y="125"/>
                </a:cubicBezTo>
                <a:cubicBezTo>
                  <a:pt x="601" y="124"/>
                  <a:pt x="600" y="123"/>
                  <a:pt x="599" y="121"/>
                </a:cubicBezTo>
                <a:cubicBezTo>
                  <a:pt x="589" y="107"/>
                  <a:pt x="589" y="107"/>
                  <a:pt x="589" y="107"/>
                </a:cubicBezTo>
                <a:cubicBezTo>
                  <a:pt x="558" y="107"/>
                  <a:pt x="558" y="107"/>
                  <a:pt x="558" y="107"/>
                </a:cubicBezTo>
                <a:cubicBezTo>
                  <a:pt x="555" y="125"/>
                  <a:pt x="555" y="125"/>
                  <a:pt x="555" y="125"/>
                </a:cubicBezTo>
                <a:cubicBezTo>
                  <a:pt x="554" y="130"/>
                  <a:pt x="551" y="133"/>
                  <a:pt x="546" y="134"/>
                </a:cubicBezTo>
                <a:cubicBezTo>
                  <a:pt x="502" y="137"/>
                  <a:pt x="502" y="137"/>
                  <a:pt x="502" y="137"/>
                </a:cubicBezTo>
                <a:cubicBezTo>
                  <a:pt x="478" y="161"/>
                  <a:pt x="478" y="161"/>
                  <a:pt x="478" y="161"/>
                </a:cubicBezTo>
                <a:cubicBezTo>
                  <a:pt x="510" y="172"/>
                  <a:pt x="510" y="172"/>
                  <a:pt x="510" y="172"/>
                </a:cubicBezTo>
                <a:cubicBezTo>
                  <a:pt x="513" y="173"/>
                  <a:pt x="515" y="175"/>
                  <a:pt x="516" y="178"/>
                </a:cubicBezTo>
                <a:cubicBezTo>
                  <a:pt x="516" y="179"/>
                  <a:pt x="517" y="179"/>
                  <a:pt x="517" y="180"/>
                </a:cubicBezTo>
                <a:cubicBezTo>
                  <a:pt x="534" y="177"/>
                  <a:pt x="534" y="177"/>
                  <a:pt x="534" y="177"/>
                </a:cubicBezTo>
                <a:cubicBezTo>
                  <a:pt x="545" y="143"/>
                  <a:pt x="545" y="143"/>
                  <a:pt x="545" y="143"/>
                </a:cubicBezTo>
                <a:cubicBezTo>
                  <a:pt x="547" y="139"/>
                  <a:pt x="550" y="136"/>
                  <a:pt x="555" y="136"/>
                </a:cubicBezTo>
                <a:cubicBezTo>
                  <a:pt x="599" y="136"/>
                  <a:pt x="599" y="136"/>
                  <a:pt x="599" y="136"/>
                </a:cubicBezTo>
                <a:cubicBezTo>
                  <a:pt x="602" y="136"/>
                  <a:pt x="605" y="138"/>
                  <a:pt x="607" y="140"/>
                </a:cubicBezTo>
                <a:cubicBezTo>
                  <a:pt x="618" y="154"/>
                  <a:pt x="618" y="154"/>
                  <a:pt x="618" y="154"/>
                </a:cubicBezTo>
                <a:cubicBezTo>
                  <a:pt x="659" y="193"/>
                  <a:pt x="659" y="193"/>
                  <a:pt x="659" y="193"/>
                </a:cubicBezTo>
                <a:cubicBezTo>
                  <a:pt x="661" y="195"/>
                  <a:pt x="662" y="198"/>
                  <a:pt x="662" y="201"/>
                </a:cubicBezTo>
                <a:cubicBezTo>
                  <a:pt x="662" y="204"/>
                  <a:pt x="660" y="207"/>
                  <a:pt x="658" y="209"/>
                </a:cubicBezTo>
                <a:cubicBezTo>
                  <a:pt x="642" y="221"/>
                  <a:pt x="642" y="221"/>
                  <a:pt x="642" y="221"/>
                </a:cubicBezTo>
                <a:cubicBezTo>
                  <a:pt x="640" y="222"/>
                  <a:pt x="638" y="223"/>
                  <a:pt x="636" y="223"/>
                </a:cubicBezTo>
                <a:cubicBezTo>
                  <a:pt x="602" y="223"/>
                  <a:pt x="602" y="223"/>
                  <a:pt x="602" y="223"/>
                </a:cubicBezTo>
                <a:cubicBezTo>
                  <a:pt x="599" y="225"/>
                  <a:pt x="599" y="225"/>
                  <a:pt x="599" y="225"/>
                </a:cubicBezTo>
                <a:cubicBezTo>
                  <a:pt x="608" y="235"/>
                  <a:pt x="608" y="235"/>
                  <a:pt x="608" y="235"/>
                </a:cubicBezTo>
                <a:cubicBezTo>
                  <a:pt x="610" y="238"/>
                  <a:pt x="611" y="241"/>
                  <a:pt x="610" y="244"/>
                </a:cubicBezTo>
                <a:cubicBezTo>
                  <a:pt x="606" y="263"/>
                  <a:pt x="606" y="263"/>
                  <a:pt x="606" y="263"/>
                </a:cubicBezTo>
                <a:cubicBezTo>
                  <a:pt x="605" y="268"/>
                  <a:pt x="601" y="271"/>
                  <a:pt x="596" y="271"/>
                </a:cubicBezTo>
                <a:cubicBezTo>
                  <a:pt x="565" y="271"/>
                  <a:pt x="565" y="271"/>
                  <a:pt x="565" y="271"/>
                </a:cubicBezTo>
                <a:cubicBezTo>
                  <a:pt x="497" y="314"/>
                  <a:pt x="497" y="314"/>
                  <a:pt x="497" y="314"/>
                </a:cubicBezTo>
                <a:cubicBezTo>
                  <a:pt x="495" y="333"/>
                  <a:pt x="495" y="333"/>
                  <a:pt x="495" y="333"/>
                </a:cubicBezTo>
                <a:cubicBezTo>
                  <a:pt x="494" y="335"/>
                  <a:pt x="493" y="338"/>
                  <a:pt x="491" y="339"/>
                </a:cubicBezTo>
                <a:cubicBezTo>
                  <a:pt x="455" y="369"/>
                  <a:pt x="455" y="369"/>
                  <a:pt x="455" y="369"/>
                </a:cubicBezTo>
                <a:cubicBezTo>
                  <a:pt x="451" y="401"/>
                  <a:pt x="451" y="401"/>
                  <a:pt x="451" y="401"/>
                </a:cubicBezTo>
                <a:cubicBezTo>
                  <a:pt x="450" y="406"/>
                  <a:pt x="446" y="410"/>
                  <a:pt x="441" y="410"/>
                </a:cubicBezTo>
                <a:cubicBezTo>
                  <a:pt x="427" y="412"/>
                  <a:pt x="427" y="412"/>
                  <a:pt x="427" y="412"/>
                </a:cubicBezTo>
                <a:cubicBezTo>
                  <a:pt x="422" y="412"/>
                  <a:pt x="418" y="410"/>
                  <a:pt x="416" y="406"/>
                </a:cubicBezTo>
                <a:cubicBezTo>
                  <a:pt x="403" y="376"/>
                  <a:pt x="403" y="376"/>
                  <a:pt x="403" y="376"/>
                </a:cubicBezTo>
                <a:cubicBezTo>
                  <a:pt x="343" y="394"/>
                  <a:pt x="343" y="394"/>
                  <a:pt x="343" y="394"/>
                </a:cubicBezTo>
                <a:cubicBezTo>
                  <a:pt x="331" y="436"/>
                  <a:pt x="331" y="436"/>
                  <a:pt x="331" y="436"/>
                </a:cubicBezTo>
                <a:cubicBezTo>
                  <a:pt x="339" y="439"/>
                  <a:pt x="347" y="442"/>
                  <a:pt x="351" y="443"/>
                </a:cubicBezTo>
                <a:cubicBezTo>
                  <a:pt x="353" y="441"/>
                  <a:pt x="356" y="438"/>
                  <a:pt x="358" y="436"/>
                </a:cubicBezTo>
                <a:cubicBezTo>
                  <a:pt x="360" y="434"/>
                  <a:pt x="363" y="433"/>
                  <a:pt x="366" y="433"/>
                </a:cubicBezTo>
                <a:cubicBezTo>
                  <a:pt x="388" y="433"/>
                  <a:pt x="388" y="433"/>
                  <a:pt x="388" y="433"/>
                </a:cubicBezTo>
                <a:cubicBezTo>
                  <a:pt x="391" y="433"/>
                  <a:pt x="394" y="434"/>
                  <a:pt x="396" y="437"/>
                </a:cubicBezTo>
                <a:cubicBezTo>
                  <a:pt x="398" y="440"/>
                  <a:pt x="398" y="443"/>
                  <a:pt x="397" y="446"/>
                </a:cubicBezTo>
                <a:cubicBezTo>
                  <a:pt x="388" y="473"/>
                  <a:pt x="388" y="473"/>
                  <a:pt x="388" y="473"/>
                </a:cubicBezTo>
                <a:cubicBezTo>
                  <a:pt x="412" y="480"/>
                  <a:pt x="412" y="480"/>
                  <a:pt x="412" y="480"/>
                </a:cubicBezTo>
                <a:cubicBezTo>
                  <a:pt x="416" y="481"/>
                  <a:pt x="419" y="485"/>
                  <a:pt x="419" y="490"/>
                </a:cubicBezTo>
                <a:cubicBezTo>
                  <a:pt x="419" y="511"/>
                  <a:pt x="419" y="511"/>
                  <a:pt x="419" y="511"/>
                </a:cubicBezTo>
                <a:cubicBezTo>
                  <a:pt x="436" y="517"/>
                  <a:pt x="436" y="517"/>
                  <a:pt x="436" y="517"/>
                </a:cubicBezTo>
                <a:cubicBezTo>
                  <a:pt x="462" y="502"/>
                  <a:pt x="462" y="502"/>
                  <a:pt x="462" y="502"/>
                </a:cubicBezTo>
                <a:cubicBezTo>
                  <a:pt x="463" y="501"/>
                  <a:pt x="465" y="500"/>
                  <a:pt x="467" y="500"/>
                </a:cubicBezTo>
                <a:cubicBezTo>
                  <a:pt x="553" y="500"/>
                  <a:pt x="553" y="500"/>
                  <a:pt x="553" y="500"/>
                </a:cubicBezTo>
                <a:cubicBezTo>
                  <a:pt x="556" y="500"/>
                  <a:pt x="558" y="501"/>
                  <a:pt x="560" y="502"/>
                </a:cubicBezTo>
                <a:cubicBezTo>
                  <a:pt x="632" y="561"/>
                  <a:pt x="632" y="561"/>
                  <a:pt x="632" y="561"/>
                </a:cubicBezTo>
                <a:cubicBezTo>
                  <a:pt x="634" y="563"/>
                  <a:pt x="636" y="566"/>
                  <a:pt x="636" y="569"/>
                </a:cubicBezTo>
                <a:cubicBezTo>
                  <a:pt x="636" y="578"/>
                  <a:pt x="635" y="588"/>
                  <a:pt x="634" y="596"/>
                </a:cubicBezTo>
                <a:cubicBezTo>
                  <a:pt x="648" y="602"/>
                  <a:pt x="688" y="612"/>
                  <a:pt x="723" y="619"/>
                </a:cubicBezTo>
                <a:cubicBezTo>
                  <a:pt x="726" y="620"/>
                  <a:pt x="729" y="622"/>
                  <a:pt x="730" y="625"/>
                </a:cubicBezTo>
                <a:cubicBezTo>
                  <a:pt x="745" y="660"/>
                  <a:pt x="745" y="660"/>
                  <a:pt x="745" y="660"/>
                </a:cubicBezTo>
                <a:cubicBezTo>
                  <a:pt x="746" y="663"/>
                  <a:pt x="746" y="666"/>
                  <a:pt x="745" y="668"/>
                </a:cubicBezTo>
                <a:cubicBezTo>
                  <a:pt x="708" y="765"/>
                  <a:pt x="708" y="765"/>
                  <a:pt x="708" y="765"/>
                </a:cubicBezTo>
                <a:cubicBezTo>
                  <a:pt x="708" y="766"/>
                  <a:pt x="707" y="767"/>
                  <a:pt x="707" y="768"/>
                </a:cubicBezTo>
                <a:cubicBezTo>
                  <a:pt x="589" y="916"/>
                  <a:pt x="589" y="916"/>
                  <a:pt x="589" y="916"/>
                </a:cubicBezTo>
                <a:cubicBezTo>
                  <a:pt x="589" y="980"/>
                  <a:pt x="589" y="980"/>
                  <a:pt x="589" y="980"/>
                </a:cubicBezTo>
                <a:cubicBezTo>
                  <a:pt x="618" y="1009"/>
                  <a:pt x="618" y="1009"/>
                  <a:pt x="618" y="1009"/>
                </a:cubicBezTo>
                <a:cubicBezTo>
                  <a:pt x="621" y="1013"/>
                  <a:pt x="622" y="1018"/>
                  <a:pt x="619" y="1022"/>
                </a:cubicBezTo>
                <a:cubicBezTo>
                  <a:pt x="617" y="1025"/>
                  <a:pt x="614" y="1027"/>
                  <a:pt x="611" y="1027"/>
                </a:cubicBezTo>
                <a:moveTo>
                  <a:pt x="389" y="495"/>
                </a:moveTo>
                <a:cubicBezTo>
                  <a:pt x="398" y="514"/>
                  <a:pt x="398" y="514"/>
                  <a:pt x="398" y="514"/>
                </a:cubicBezTo>
                <a:cubicBezTo>
                  <a:pt x="398" y="497"/>
                  <a:pt x="398" y="497"/>
                  <a:pt x="398" y="497"/>
                </a:cubicBezTo>
                <a:cubicBezTo>
                  <a:pt x="389" y="495"/>
                  <a:pt x="389" y="495"/>
                  <a:pt x="389" y="495"/>
                </a:cubicBezTo>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2" name="Freeform 8"/>
          <p:cNvSpPr>
            <a:spLocks noEditPoints="1"/>
          </p:cNvSpPr>
          <p:nvPr/>
        </p:nvSpPr>
        <p:spPr bwMode="auto">
          <a:xfrm>
            <a:off x="10592659" y="4315940"/>
            <a:ext cx="1356272" cy="974116"/>
          </a:xfrm>
          <a:custGeom>
            <a:avLst/>
            <a:gdLst>
              <a:gd name="T0" fmla="*/ 235 w 1153"/>
              <a:gd name="T1" fmla="*/ 777 h 829"/>
              <a:gd name="T2" fmla="*/ 208 w 1153"/>
              <a:gd name="T3" fmla="*/ 607 h 829"/>
              <a:gd name="T4" fmla="*/ 184 w 1153"/>
              <a:gd name="T5" fmla="*/ 536 h 829"/>
              <a:gd name="T6" fmla="*/ 111 w 1153"/>
              <a:gd name="T7" fmla="*/ 535 h 829"/>
              <a:gd name="T8" fmla="*/ 3 w 1153"/>
              <a:gd name="T9" fmla="*/ 457 h 829"/>
              <a:gd name="T10" fmla="*/ 3 w 1153"/>
              <a:gd name="T11" fmla="*/ 389 h 829"/>
              <a:gd name="T12" fmla="*/ 146 w 1153"/>
              <a:gd name="T13" fmla="*/ 282 h 829"/>
              <a:gd name="T14" fmla="*/ 212 w 1153"/>
              <a:gd name="T15" fmla="*/ 307 h 829"/>
              <a:gd name="T16" fmla="*/ 302 w 1153"/>
              <a:gd name="T17" fmla="*/ 311 h 829"/>
              <a:gd name="T18" fmla="*/ 340 w 1153"/>
              <a:gd name="T19" fmla="*/ 299 h 829"/>
              <a:gd name="T20" fmla="*/ 297 w 1153"/>
              <a:gd name="T21" fmla="*/ 284 h 829"/>
              <a:gd name="T22" fmla="*/ 263 w 1153"/>
              <a:gd name="T23" fmla="*/ 281 h 829"/>
              <a:gd name="T24" fmla="*/ 218 w 1153"/>
              <a:gd name="T25" fmla="*/ 227 h 829"/>
              <a:gd name="T26" fmla="*/ 228 w 1153"/>
              <a:gd name="T27" fmla="*/ 291 h 829"/>
              <a:gd name="T28" fmla="*/ 150 w 1153"/>
              <a:gd name="T29" fmla="*/ 248 h 829"/>
              <a:gd name="T30" fmla="*/ 78 w 1153"/>
              <a:gd name="T31" fmla="*/ 290 h 829"/>
              <a:gd name="T32" fmla="*/ 83 w 1153"/>
              <a:gd name="T33" fmla="*/ 225 h 829"/>
              <a:gd name="T34" fmla="*/ 103 w 1153"/>
              <a:gd name="T35" fmla="*/ 203 h 829"/>
              <a:gd name="T36" fmla="*/ 110 w 1153"/>
              <a:gd name="T37" fmla="*/ 162 h 829"/>
              <a:gd name="T38" fmla="*/ 114 w 1153"/>
              <a:gd name="T39" fmla="*/ 122 h 829"/>
              <a:gd name="T40" fmla="*/ 169 w 1153"/>
              <a:gd name="T41" fmla="*/ 150 h 829"/>
              <a:gd name="T42" fmla="*/ 280 w 1153"/>
              <a:gd name="T43" fmla="*/ 120 h 829"/>
              <a:gd name="T44" fmla="*/ 233 w 1153"/>
              <a:gd name="T45" fmla="*/ 132 h 829"/>
              <a:gd name="T46" fmla="*/ 202 w 1153"/>
              <a:gd name="T47" fmla="*/ 134 h 829"/>
              <a:gd name="T48" fmla="*/ 169 w 1153"/>
              <a:gd name="T49" fmla="*/ 99 h 829"/>
              <a:gd name="T50" fmla="*/ 279 w 1153"/>
              <a:gd name="T51" fmla="*/ 30 h 829"/>
              <a:gd name="T52" fmla="*/ 355 w 1153"/>
              <a:gd name="T53" fmla="*/ 54 h 829"/>
              <a:gd name="T54" fmla="*/ 359 w 1153"/>
              <a:gd name="T55" fmla="*/ 60 h 829"/>
              <a:gd name="T56" fmla="*/ 448 w 1153"/>
              <a:gd name="T57" fmla="*/ 43 h 829"/>
              <a:gd name="T58" fmla="*/ 508 w 1153"/>
              <a:gd name="T59" fmla="*/ 13 h 829"/>
              <a:gd name="T60" fmla="*/ 681 w 1153"/>
              <a:gd name="T61" fmla="*/ 0 h 829"/>
              <a:gd name="T62" fmla="*/ 854 w 1153"/>
              <a:gd name="T63" fmla="*/ 24 h 829"/>
              <a:gd name="T64" fmla="*/ 1152 w 1153"/>
              <a:gd name="T65" fmla="*/ 75 h 829"/>
              <a:gd name="T66" fmla="*/ 1115 w 1153"/>
              <a:gd name="T67" fmla="*/ 102 h 829"/>
              <a:gd name="T68" fmla="*/ 1091 w 1153"/>
              <a:gd name="T69" fmla="*/ 161 h 829"/>
              <a:gd name="T70" fmla="*/ 1033 w 1153"/>
              <a:gd name="T71" fmla="*/ 139 h 829"/>
              <a:gd name="T72" fmla="*/ 1001 w 1153"/>
              <a:gd name="T73" fmla="*/ 128 h 829"/>
              <a:gd name="T74" fmla="*/ 978 w 1153"/>
              <a:gd name="T75" fmla="*/ 156 h 829"/>
              <a:gd name="T76" fmla="*/ 995 w 1153"/>
              <a:gd name="T77" fmla="*/ 214 h 829"/>
              <a:gd name="T78" fmla="*/ 996 w 1153"/>
              <a:gd name="T79" fmla="*/ 274 h 829"/>
              <a:gd name="T80" fmla="*/ 969 w 1153"/>
              <a:gd name="T81" fmla="*/ 307 h 829"/>
              <a:gd name="T82" fmla="*/ 913 w 1153"/>
              <a:gd name="T83" fmla="*/ 269 h 829"/>
              <a:gd name="T84" fmla="*/ 936 w 1153"/>
              <a:gd name="T85" fmla="*/ 288 h 829"/>
              <a:gd name="T86" fmla="*/ 951 w 1153"/>
              <a:gd name="T87" fmla="*/ 378 h 829"/>
              <a:gd name="T88" fmla="*/ 865 w 1153"/>
              <a:gd name="T89" fmla="*/ 416 h 829"/>
              <a:gd name="T90" fmla="*/ 891 w 1153"/>
              <a:gd name="T91" fmla="*/ 468 h 829"/>
              <a:gd name="T92" fmla="*/ 848 w 1153"/>
              <a:gd name="T93" fmla="*/ 507 h 829"/>
              <a:gd name="T94" fmla="*/ 849 w 1153"/>
              <a:gd name="T95" fmla="*/ 552 h 829"/>
              <a:gd name="T96" fmla="*/ 805 w 1153"/>
              <a:gd name="T97" fmla="*/ 486 h 829"/>
              <a:gd name="T98" fmla="*/ 768 w 1153"/>
              <a:gd name="T99" fmla="*/ 424 h 829"/>
              <a:gd name="T100" fmla="*/ 708 w 1153"/>
              <a:gd name="T101" fmla="*/ 441 h 829"/>
              <a:gd name="T102" fmla="*/ 700 w 1153"/>
              <a:gd name="T103" fmla="*/ 462 h 829"/>
              <a:gd name="T104" fmla="*/ 652 w 1153"/>
              <a:gd name="T105" fmla="*/ 499 h 829"/>
              <a:gd name="T106" fmla="*/ 602 w 1153"/>
              <a:gd name="T107" fmla="*/ 408 h 829"/>
              <a:gd name="T108" fmla="*/ 469 w 1153"/>
              <a:gd name="T109" fmla="*/ 346 h 829"/>
              <a:gd name="T110" fmla="*/ 512 w 1153"/>
              <a:gd name="T111" fmla="*/ 373 h 829"/>
              <a:gd name="T112" fmla="*/ 510 w 1153"/>
              <a:gd name="T113" fmla="*/ 442 h 829"/>
              <a:gd name="T114" fmla="*/ 379 w 1153"/>
              <a:gd name="T115" fmla="*/ 362 h 829"/>
              <a:gd name="T116" fmla="*/ 496 w 1153"/>
              <a:gd name="T117" fmla="*/ 460 h 829"/>
              <a:gd name="T118" fmla="*/ 480 w 1153"/>
              <a:gd name="T119" fmla="*/ 539 h 829"/>
              <a:gd name="T120" fmla="*/ 420 w 1153"/>
              <a:gd name="T121" fmla="*/ 631 h 829"/>
              <a:gd name="T122" fmla="*/ 394 w 1153"/>
              <a:gd name="T123" fmla="*/ 729 h 829"/>
              <a:gd name="T124" fmla="*/ 1054 w 1153"/>
              <a:gd name="T125" fmla="*/ 135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3" h="829">
                <a:moveTo>
                  <a:pt x="306" y="829"/>
                </a:moveTo>
                <a:cubicBezTo>
                  <a:pt x="266" y="829"/>
                  <a:pt x="266" y="829"/>
                  <a:pt x="266" y="829"/>
                </a:cubicBezTo>
                <a:cubicBezTo>
                  <a:pt x="262" y="829"/>
                  <a:pt x="258" y="827"/>
                  <a:pt x="257" y="823"/>
                </a:cubicBezTo>
                <a:cubicBezTo>
                  <a:pt x="235" y="777"/>
                  <a:pt x="235" y="777"/>
                  <a:pt x="235" y="777"/>
                </a:cubicBezTo>
                <a:cubicBezTo>
                  <a:pt x="234" y="776"/>
                  <a:pt x="234" y="776"/>
                  <a:pt x="234" y="776"/>
                </a:cubicBezTo>
                <a:cubicBezTo>
                  <a:pt x="204" y="699"/>
                  <a:pt x="205" y="695"/>
                  <a:pt x="206" y="691"/>
                </a:cubicBezTo>
                <a:cubicBezTo>
                  <a:pt x="208" y="687"/>
                  <a:pt x="217" y="661"/>
                  <a:pt x="220" y="651"/>
                </a:cubicBezTo>
                <a:cubicBezTo>
                  <a:pt x="208" y="607"/>
                  <a:pt x="208" y="607"/>
                  <a:pt x="208" y="607"/>
                </a:cubicBezTo>
                <a:cubicBezTo>
                  <a:pt x="191" y="578"/>
                  <a:pt x="191" y="578"/>
                  <a:pt x="191" y="578"/>
                </a:cubicBezTo>
                <a:cubicBezTo>
                  <a:pt x="190" y="576"/>
                  <a:pt x="190" y="574"/>
                  <a:pt x="190" y="573"/>
                </a:cubicBezTo>
                <a:cubicBezTo>
                  <a:pt x="190" y="544"/>
                  <a:pt x="190" y="544"/>
                  <a:pt x="190" y="544"/>
                </a:cubicBezTo>
                <a:cubicBezTo>
                  <a:pt x="184" y="536"/>
                  <a:pt x="184" y="536"/>
                  <a:pt x="184" y="536"/>
                </a:cubicBezTo>
                <a:cubicBezTo>
                  <a:pt x="171" y="536"/>
                  <a:pt x="171" y="536"/>
                  <a:pt x="171" y="536"/>
                </a:cubicBezTo>
                <a:cubicBezTo>
                  <a:pt x="168" y="536"/>
                  <a:pt x="165" y="535"/>
                  <a:pt x="163" y="533"/>
                </a:cubicBezTo>
                <a:cubicBezTo>
                  <a:pt x="152" y="521"/>
                  <a:pt x="152" y="521"/>
                  <a:pt x="152" y="521"/>
                </a:cubicBezTo>
                <a:cubicBezTo>
                  <a:pt x="111" y="535"/>
                  <a:pt x="111" y="535"/>
                  <a:pt x="111" y="535"/>
                </a:cubicBezTo>
                <a:cubicBezTo>
                  <a:pt x="110" y="536"/>
                  <a:pt x="109" y="536"/>
                  <a:pt x="107" y="536"/>
                </a:cubicBezTo>
                <a:cubicBezTo>
                  <a:pt x="71" y="536"/>
                  <a:pt x="71" y="536"/>
                  <a:pt x="71" y="536"/>
                </a:cubicBezTo>
                <a:cubicBezTo>
                  <a:pt x="68" y="536"/>
                  <a:pt x="65" y="535"/>
                  <a:pt x="63" y="532"/>
                </a:cubicBezTo>
                <a:cubicBezTo>
                  <a:pt x="3" y="457"/>
                  <a:pt x="3" y="457"/>
                  <a:pt x="3" y="457"/>
                </a:cubicBezTo>
                <a:cubicBezTo>
                  <a:pt x="0" y="454"/>
                  <a:pt x="0" y="450"/>
                  <a:pt x="1" y="447"/>
                </a:cubicBezTo>
                <a:cubicBezTo>
                  <a:pt x="11" y="424"/>
                  <a:pt x="11" y="424"/>
                  <a:pt x="11" y="424"/>
                </a:cubicBezTo>
                <a:cubicBezTo>
                  <a:pt x="1" y="401"/>
                  <a:pt x="1" y="401"/>
                  <a:pt x="1" y="401"/>
                </a:cubicBezTo>
                <a:cubicBezTo>
                  <a:pt x="0" y="397"/>
                  <a:pt x="0" y="392"/>
                  <a:pt x="3" y="389"/>
                </a:cubicBezTo>
                <a:cubicBezTo>
                  <a:pt x="91" y="297"/>
                  <a:pt x="91" y="297"/>
                  <a:pt x="91" y="297"/>
                </a:cubicBezTo>
                <a:cubicBezTo>
                  <a:pt x="93" y="295"/>
                  <a:pt x="96" y="294"/>
                  <a:pt x="99" y="294"/>
                </a:cubicBezTo>
                <a:cubicBezTo>
                  <a:pt x="120" y="294"/>
                  <a:pt x="120" y="294"/>
                  <a:pt x="120" y="294"/>
                </a:cubicBezTo>
                <a:cubicBezTo>
                  <a:pt x="146" y="282"/>
                  <a:pt x="146" y="282"/>
                  <a:pt x="146" y="282"/>
                </a:cubicBezTo>
                <a:cubicBezTo>
                  <a:pt x="147" y="281"/>
                  <a:pt x="149" y="281"/>
                  <a:pt x="150" y="281"/>
                </a:cubicBezTo>
                <a:cubicBezTo>
                  <a:pt x="194" y="282"/>
                  <a:pt x="194" y="282"/>
                  <a:pt x="194" y="282"/>
                </a:cubicBezTo>
                <a:cubicBezTo>
                  <a:pt x="198" y="282"/>
                  <a:pt x="202" y="285"/>
                  <a:pt x="203" y="288"/>
                </a:cubicBezTo>
                <a:cubicBezTo>
                  <a:pt x="212" y="307"/>
                  <a:pt x="212" y="307"/>
                  <a:pt x="212" y="307"/>
                </a:cubicBezTo>
                <a:cubicBezTo>
                  <a:pt x="251" y="314"/>
                  <a:pt x="251" y="314"/>
                  <a:pt x="251" y="314"/>
                </a:cubicBezTo>
                <a:cubicBezTo>
                  <a:pt x="256" y="315"/>
                  <a:pt x="256" y="315"/>
                  <a:pt x="256" y="315"/>
                </a:cubicBezTo>
                <a:cubicBezTo>
                  <a:pt x="258" y="311"/>
                  <a:pt x="262" y="308"/>
                  <a:pt x="267" y="309"/>
                </a:cubicBezTo>
                <a:cubicBezTo>
                  <a:pt x="302" y="311"/>
                  <a:pt x="302" y="311"/>
                  <a:pt x="302" y="311"/>
                </a:cubicBezTo>
                <a:cubicBezTo>
                  <a:pt x="355" y="317"/>
                  <a:pt x="355" y="317"/>
                  <a:pt x="355" y="317"/>
                </a:cubicBezTo>
                <a:cubicBezTo>
                  <a:pt x="359" y="316"/>
                  <a:pt x="359" y="316"/>
                  <a:pt x="359" y="316"/>
                </a:cubicBezTo>
                <a:cubicBezTo>
                  <a:pt x="360" y="295"/>
                  <a:pt x="360" y="295"/>
                  <a:pt x="360" y="295"/>
                </a:cubicBezTo>
                <a:cubicBezTo>
                  <a:pt x="340" y="299"/>
                  <a:pt x="340" y="299"/>
                  <a:pt x="340" y="299"/>
                </a:cubicBezTo>
                <a:cubicBezTo>
                  <a:pt x="336" y="300"/>
                  <a:pt x="333" y="299"/>
                  <a:pt x="330" y="297"/>
                </a:cubicBezTo>
                <a:cubicBezTo>
                  <a:pt x="298" y="266"/>
                  <a:pt x="298" y="266"/>
                  <a:pt x="298" y="266"/>
                </a:cubicBezTo>
                <a:cubicBezTo>
                  <a:pt x="297" y="266"/>
                  <a:pt x="297" y="266"/>
                  <a:pt x="297" y="266"/>
                </a:cubicBezTo>
                <a:cubicBezTo>
                  <a:pt x="297" y="284"/>
                  <a:pt x="297" y="284"/>
                  <a:pt x="297" y="284"/>
                </a:cubicBezTo>
                <a:cubicBezTo>
                  <a:pt x="297" y="287"/>
                  <a:pt x="295" y="291"/>
                  <a:pt x="292" y="293"/>
                </a:cubicBezTo>
                <a:cubicBezTo>
                  <a:pt x="288" y="294"/>
                  <a:pt x="284" y="294"/>
                  <a:pt x="281" y="292"/>
                </a:cubicBezTo>
                <a:cubicBezTo>
                  <a:pt x="267" y="284"/>
                  <a:pt x="267" y="284"/>
                  <a:pt x="267" y="284"/>
                </a:cubicBezTo>
                <a:cubicBezTo>
                  <a:pt x="265" y="283"/>
                  <a:pt x="264" y="282"/>
                  <a:pt x="263" y="281"/>
                </a:cubicBezTo>
                <a:cubicBezTo>
                  <a:pt x="250" y="262"/>
                  <a:pt x="250" y="262"/>
                  <a:pt x="250" y="262"/>
                </a:cubicBezTo>
                <a:cubicBezTo>
                  <a:pt x="250" y="261"/>
                  <a:pt x="250" y="261"/>
                  <a:pt x="250" y="261"/>
                </a:cubicBezTo>
                <a:cubicBezTo>
                  <a:pt x="228" y="223"/>
                  <a:pt x="228" y="223"/>
                  <a:pt x="228" y="223"/>
                </a:cubicBezTo>
                <a:cubicBezTo>
                  <a:pt x="218" y="227"/>
                  <a:pt x="218" y="227"/>
                  <a:pt x="218" y="227"/>
                </a:cubicBezTo>
                <a:cubicBezTo>
                  <a:pt x="247" y="262"/>
                  <a:pt x="247" y="262"/>
                  <a:pt x="247" y="262"/>
                </a:cubicBezTo>
                <a:cubicBezTo>
                  <a:pt x="250" y="266"/>
                  <a:pt x="251" y="271"/>
                  <a:pt x="248" y="275"/>
                </a:cubicBezTo>
                <a:cubicBezTo>
                  <a:pt x="239" y="287"/>
                  <a:pt x="239" y="287"/>
                  <a:pt x="239" y="287"/>
                </a:cubicBezTo>
                <a:cubicBezTo>
                  <a:pt x="236" y="290"/>
                  <a:pt x="232" y="292"/>
                  <a:pt x="228" y="291"/>
                </a:cubicBezTo>
                <a:cubicBezTo>
                  <a:pt x="224" y="290"/>
                  <a:pt x="221" y="286"/>
                  <a:pt x="221" y="282"/>
                </a:cubicBezTo>
                <a:cubicBezTo>
                  <a:pt x="218" y="267"/>
                  <a:pt x="218" y="267"/>
                  <a:pt x="218" y="267"/>
                </a:cubicBezTo>
                <a:cubicBezTo>
                  <a:pt x="193" y="244"/>
                  <a:pt x="193" y="244"/>
                  <a:pt x="193" y="244"/>
                </a:cubicBezTo>
                <a:cubicBezTo>
                  <a:pt x="150" y="248"/>
                  <a:pt x="150" y="248"/>
                  <a:pt x="150" y="248"/>
                </a:cubicBezTo>
                <a:cubicBezTo>
                  <a:pt x="129" y="279"/>
                  <a:pt x="129" y="279"/>
                  <a:pt x="129" y="279"/>
                </a:cubicBezTo>
                <a:cubicBezTo>
                  <a:pt x="128" y="282"/>
                  <a:pt x="125" y="283"/>
                  <a:pt x="123" y="284"/>
                </a:cubicBezTo>
                <a:cubicBezTo>
                  <a:pt x="86" y="292"/>
                  <a:pt x="86" y="292"/>
                  <a:pt x="86" y="292"/>
                </a:cubicBezTo>
                <a:cubicBezTo>
                  <a:pt x="83" y="293"/>
                  <a:pt x="80" y="292"/>
                  <a:pt x="78" y="290"/>
                </a:cubicBezTo>
                <a:cubicBezTo>
                  <a:pt x="75" y="288"/>
                  <a:pt x="74" y="286"/>
                  <a:pt x="74" y="282"/>
                </a:cubicBezTo>
                <a:cubicBezTo>
                  <a:pt x="72" y="235"/>
                  <a:pt x="72" y="235"/>
                  <a:pt x="72" y="235"/>
                </a:cubicBezTo>
                <a:cubicBezTo>
                  <a:pt x="72" y="233"/>
                  <a:pt x="73" y="230"/>
                  <a:pt x="75" y="228"/>
                </a:cubicBezTo>
                <a:cubicBezTo>
                  <a:pt x="77" y="226"/>
                  <a:pt x="80" y="225"/>
                  <a:pt x="83" y="225"/>
                </a:cubicBezTo>
                <a:cubicBezTo>
                  <a:pt x="117" y="225"/>
                  <a:pt x="117" y="225"/>
                  <a:pt x="117" y="225"/>
                </a:cubicBezTo>
                <a:cubicBezTo>
                  <a:pt x="118" y="217"/>
                  <a:pt x="118" y="217"/>
                  <a:pt x="118" y="217"/>
                </a:cubicBezTo>
                <a:cubicBezTo>
                  <a:pt x="108" y="212"/>
                  <a:pt x="108" y="212"/>
                  <a:pt x="108" y="212"/>
                </a:cubicBezTo>
                <a:cubicBezTo>
                  <a:pt x="105" y="210"/>
                  <a:pt x="103" y="207"/>
                  <a:pt x="103" y="203"/>
                </a:cubicBezTo>
                <a:cubicBezTo>
                  <a:pt x="103" y="200"/>
                  <a:pt x="105" y="196"/>
                  <a:pt x="108" y="194"/>
                </a:cubicBezTo>
                <a:cubicBezTo>
                  <a:pt x="128" y="181"/>
                  <a:pt x="128" y="181"/>
                  <a:pt x="128" y="181"/>
                </a:cubicBezTo>
                <a:cubicBezTo>
                  <a:pt x="115" y="172"/>
                  <a:pt x="115" y="172"/>
                  <a:pt x="115" y="172"/>
                </a:cubicBezTo>
                <a:cubicBezTo>
                  <a:pt x="112" y="170"/>
                  <a:pt x="110" y="166"/>
                  <a:pt x="110" y="162"/>
                </a:cubicBezTo>
                <a:cubicBezTo>
                  <a:pt x="111" y="154"/>
                  <a:pt x="111" y="154"/>
                  <a:pt x="111" y="154"/>
                </a:cubicBezTo>
                <a:cubicBezTo>
                  <a:pt x="106" y="149"/>
                  <a:pt x="106" y="149"/>
                  <a:pt x="106" y="149"/>
                </a:cubicBezTo>
                <a:cubicBezTo>
                  <a:pt x="103" y="145"/>
                  <a:pt x="102" y="140"/>
                  <a:pt x="105" y="136"/>
                </a:cubicBezTo>
                <a:cubicBezTo>
                  <a:pt x="114" y="122"/>
                  <a:pt x="114" y="122"/>
                  <a:pt x="114" y="122"/>
                </a:cubicBezTo>
                <a:cubicBezTo>
                  <a:pt x="115" y="120"/>
                  <a:pt x="118" y="118"/>
                  <a:pt x="122" y="118"/>
                </a:cubicBezTo>
                <a:cubicBezTo>
                  <a:pt x="125" y="118"/>
                  <a:pt x="128" y="119"/>
                  <a:pt x="130" y="122"/>
                </a:cubicBezTo>
                <a:cubicBezTo>
                  <a:pt x="160" y="160"/>
                  <a:pt x="160" y="160"/>
                  <a:pt x="160" y="160"/>
                </a:cubicBezTo>
                <a:cubicBezTo>
                  <a:pt x="169" y="150"/>
                  <a:pt x="169" y="150"/>
                  <a:pt x="169" y="150"/>
                </a:cubicBezTo>
                <a:cubicBezTo>
                  <a:pt x="171" y="148"/>
                  <a:pt x="174" y="147"/>
                  <a:pt x="176" y="147"/>
                </a:cubicBezTo>
                <a:cubicBezTo>
                  <a:pt x="199" y="147"/>
                  <a:pt x="199" y="147"/>
                  <a:pt x="199" y="147"/>
                </a:cubicBezTo>
                <a:cubicBezTo>
                  <a:pt x="250" y="139"/>
                  <a:pt x="250" y="139"/>
                  <a:pt x="250" y="139"/>
                </a:cubicBezTo>
                <a:cubicBezTo>
                  <a:pt x="280" y="120"/>
                  <a:pt x="280" y="120"/>
                  <a:pt x="280" y="120"/>
                </a:cubicBezTo>
                <a:cubicBezTo>
                  <a:pt x="261" y="91"/>
                  <a:pt x="261" y="91"/>
                  <a:pt x="261" y="91"/>
                </a:cubicBezTo>
                <a:cubicBezTo>
                  <a:pt x="252" y="112"/>
                  <a:pt x="252" y="112"/>
                  <a:pt x="252" y="112"/>
                </a:cubicBezTo>
                <a:cubicBezTo>
                  <a:pt x="251" y="113"/>
                  <a:pt x="251" y="114"/>
                  <a:pt x="250" y="115"/>
                </a:cubicBezTo>
                <a:cubicBezTo>
                  <a:pt x="233" y="132"/>
                  <a:pt x="233" y="132"/>
                  <a:pt x="233" y="132"/>
                </a:cubicBezTo>
                <a:cubicBezTo>
                  <a:pt x="232" y="133"/>
                  <a:pt x="232" y="133"/>
                  <a:pt x="232" y="133"/>
                </a:cubicBezTo>
                <a:cubicBezTo>
                  <a:pt x="223" y="140"/>
                  <a:pt x="223" y="140"/>
                  <a:pt x="223" y="140"/>
                </a:cubicBezTo>
                <a:cubicBezTo>
                  <a:pt x="220" y="142"/>
                  <a:pt x="215" y="143"/>
                  <a:pt x="212" y="140"/>
                </a:cubicBezTo>
                <a:cubicBezTo>
                  <a:pt x="202" y="134"/>
                  <a:pt x="202" y="134"/>
                  <a:pt x="202" y="134"/>
                </a:cubicBezTo>
                <a:cubicBezTo>
                  <a:pt x="182" y="137"/>
                  <a:pt x="182" y="137"/>
                  <a:pt x="182" y="137"/>
                </a:cubicBezTo>
                <a:cubicBezTo>
                  <a:pt x="177" y="137"/>
                  <a:pt x="172" y="134"/>
                  <a:pt x="171" y="129"/>
                </a:cubicBezTo>
                <a:cubicBezTo>
                  <a:pt x="166" y="108"/>
                  <a:pt x="166" y="108"/>
                  <a:pt x="166" y="108"/>
                </a:cubicBezTo>
                <a:cubicBezTo>
                  <a:pt x="166" y="105"/>
                  <a:pt x="167" y="101"/>
                  <a:pt x="169" y="99"/>
                </a:cubicBezTo>
                <a:cubicBezTo>
                  <a:pt x="221" y="47"/>
                  <a:pt x="221" y="47"/>
                  <a:pt x="221" y="47"/>
                </a:cubicBezTo>
                <a:cubicBezTo>
                  <a:pt x="222" y="46"/>
                  <a:pt x="223" y="45"/>
                  <a:pt x="225" y="45"/>
                </a:cubicBezTo>
                <a:cubicBezTo>
                  <a:pt x="278" y="30"/>
                  <a:pt x="278" y="30"/>
                  <a:pt x="278" y="30"/>
                </a:cubicBezTo>
                <a:cubicBezTo>
                  <a:pt x="278" y="30"/>
                  <a:pt x="279" y="30"/>
                  <a:pt x="279" y="30"/>
                </a:cubicBezTo>
                <a:cubicBezTo>
                  <a:pt x="344" y="20"/>
                  <a:pt x="344" y="20"/>
                  <a:pt x="344" y="20"/>
                </a:cubicBezTo>
                <a:cubicBezTo>
                  <a:pt x="349" y="19"/>
                  <a:pt x="354" y="22"/>
                  <a:pt x="355" y="27"/>
                </a:cubicBezTo>
                <a:cubicBezTo>
                  <a:pt x="359" y="43"/>
                  <a:pt x="359" y="43"/>
                  <a:pt x="359" y="43"/>
                </a:cubicBezTo>
                <a:cubicBezTo>
                  <a:pt x="361" y="47"/>
                  <a:pt x="359" y="52"/>
                  <a:pt x="355" y="54"/>
                </a:cubicBezTo>
                <a:cubicBezTo>
                  <a:pt x="329" y="72"/>
                  <a:pt x="329" y="72"/>
                  <a:pt x="329" y="72"/>
                </a:cubicBezTo>
                <a:cubicBezTo>
                  <a:pt x="331" y="81"/>
                  <a:pt x="331" y="81"/>
                  <a:pt x="331" y="81"/>
                </a:cubicBezTo>
                <a:cubicBezTo>
                  <a:pt x="356" y="62"/>
                  <a:pt x="356" y="62"/>
                  <a:pt x="356" y="62"/>
                </a:cubicBezTo>
                <a:cubicBezTo>
                  <a:pt x="357" y="61"/>
                  <a:pt x="358" y="61"/>
                  <a:pt x="359" y="60"/>
                </a:cubicBezTo>
                <a:cubicBezTo>
                  <a:pt x="389" y="52"/>
                  <a:pt x="389" y="52"/>
                  <a:pt x="389" y="52"/>
                </a:cubicBezTo>
                <a:cubicBezTo>
                  <a:pt x="390" y="52"/>
                  <a:pt x="390" y="52"/>
                  <a:pt x="390" y="52"/>
                </a:cubicBezTo>
                <a:cubicBezTo>
                  <a:pt x="446" y="43"/>
                  <a:pt x="446" y="43"/>
                  <a:pt x="446" y="43"/>
                </a:cubicBezTo>
                <a:cubicBezTo>
                  <a:pt x="447" y="43"/>
                  <a:pt x="448" y="43"/>
                  <a:pt x="448" y="43"/>
                </a:cubicBezTo>
                <a:cubicBezTo>
                  <a:pt x="472" y="44"/>
                  <a:pt x="472" y="44"/>
                  <a:pt x="472" y="44"/>
                </a:cubicBezTo>
                <a:cubicBezTo>
                  <a:pt x="471" y="41"/>
                  <a:pt x="471" y="36"/>
                  <a:pt x="474" y="33"/>
                </a:cubicBezTo>
                <a:cubicBezTo>
                  <a:pt x="493" y="14"/>
                  <a:pt x="493" y="14"/>
                  <a:pt x="493" y="14"/>
                </a:cubicBezTo>
                <a:cubicBezTo>
                  <a:pt x="497" y="10"/>
                  <a:pt x="504" y="10"/>
                  <a:pt x="508" y="13"/>
                </a:cubicBezTo>
                <a:cubicBezTo>
                  <a:pt x="523" y="28"/>
                  <a:pt x="523" y="28"/>
                  <a:pt x="523" y="28"/>
                </a:cubicBezTo>
                <a:cubicBezTo>
                  <a:pt x="580" y="1"/>
                  <a:pt x="580" y="1"/>
                  <a:pt x="580" y="1"/>
                </a:cubicBezTo>
                <a:cubicBezTo>
                  <a:pt x="581" y="1"/>
                  <a:pt x="583" y="0"/>
                  <a:pt x="584" y="0"/>
                </a:cubicBezTo>
                <a:cubicBezTo>
                  <a:pt x="681" y="0"/>
                  <a:pt x="681" y="0"/>
                  <a:pt x="681" y="0"/>
                </a:cubicBezTo>
                <a:cubicBezTo>
                  <a:pt x="687" y="0"/>
                  <a:pt x="691" y="5"/>
                  <a:pt x="691" y="11"/>
                </a:cubicBezTo>
                <a:cubicBezTo>
                  <a:pt x="691" y="20"/>
                  <a:pt x="691" y="20"/>
                  <a:pt x="691" y="20"/>
                </a:cubicBezTo>
                <a:cubicBezTo>
                  <a:pt x="814" y="33"/>
                  <a:pt x="814" y="33"/>
                  <a:pt x="814" y="33"/>
                </a:cubicBezTo>
                <a:cubicBezTo>
                  <a:pt x="854" y="24"/>
                  <a:pt x="854" y="24"/>
                  <a:pt x="854" y="24"/>
                </a:cubicBezTo>
                <a:cubicBezTo>
                  <a:pt x="855" y="24"/>
                  <a:pt x="856" y="24"/>
                  <a:pt x="857" y="24"/>
                </a:cubicBezTo>
                <a:cubicBezTo>
                  <a:pt x="954" y="35"/>
                  <a:pt x="1100" y="51"/>
                  <a:pt x="1108" y="52"/>
                </a:cubicBezTo>
                <a:cubicBezTo>
                  <a:pt x="1110" y="52"/>
                  <a:pt x="1116" y="52"/>
                  <a:pt x="1146" y="64"/>
                </a:cubicBezTo>
                <a:cubicBezTo>
                  <a:pt x="1150" y="66"/>
                  <a:pt x="1153" y="71"/>
                  <a:pt x="1152" y="75"/>
                </a:cubicBezTo>
                <a:cubicBezTo>
                  <a:pt x="1151" y="80"/>
                  <a:pt x="1147" y="84"/>
                  <a:pt x="1142" y="84"/>
                </a:cubicBezTo>
                <a:cubicBezTo>
                  <a:pt x="1109" y="86"/>
                  <a:pt x="1109" y="86"/>
                  <a:pt x="1109" y="86"/>
                </a:cubicBezTo>
                <a:cubicBezTo>
                  <a:pt x="1114" y="93"/>
                  <a:pt x="1114" y="93"/>
                  <a:pt x="1114" y="93"/>
                </a:cubicBezTo>
                <a:cubicBezTo>
                  <a:pt x="1115" y="96"/>
                  <a:pt x="1116" y="99"/>
                  <a:pt x="1115" y="102"/>
                </a:cubicBezTo>
                <a:cubicBezTo>
                  <a:pt x="1114" y="105"/>
                  <a:pt x="1112" y="107"/>
                  <a:pt x="1109" y="108"/>
                </a:cubicBezTo>
                <a:cubicBezTo>
                  <a:pt x="1076" y="124"/>
                  <a:pt x="1076" y="124"/>
                  <a:pt x="1076" y="124"/>
                </a:cubicBezTo>
                <a:cubicBezTo>
                  <a:pt x="1092" y="149"/>
                  <a:pt x="1092" y="149"/>
                  <a:pt x="1092" y="149"/>
                </a:cubicBezTo>
                <a:cubicBezTo>
                  <a:pt x="1094" y="153"/>
                  <a:pt x="1094" y="157"/>
                  <a:pt x="1091" y="161"/>
                </a:cubicBezTo>
                <a:cubicBezTo>
                  <a:pt x="1085" y="168"/>
                  <a:pt x="1085" y="168"/>
                  <a:pt x="1085" y="168"/>
                </a:cubicBezTo>
                <a:cubicBezTo>
                  <a:pt x="1082" y="172"/>
                  <a:pt x="1076" y="173"/>
                  <a:pt x="1072" y="170"/>
                </a:cubicBezTo>
                <a:cubicBezTo>
                  <a:pt x="1038" y="148"/>
                  <a:pt x="1038" y="148"/>
                  <a:pt x="1038" y="148"/>
                </a:cubicBezTo>
                <a:cubicBezTo>
                  <a:pt x="1035" y="146"/>
                  <a:pt x="1033" y="143"/>
                  <a:pt x="1033" y="139"/>
                </a:cubicBezTo>
                <a:cubicBezTo>
                  <a:pt x="1035" y="113"/>
                  <a:pt x="1035" y="113"/>
                  <a:pt x="1035" y="113"/>
                </a:cubicBezTo>
                <a:cubicBezTo>
                  <a:pt x="1010" y="113"/>
                  <a:pt x="1010" y="113"/>
                  <a:pt x="1010" y="113"/>
                </a:cubicBezTo>
                <a:cubicBezTo>
                  <a:pt x="1012" y="116"/>
                  <a:pt x="1012" y="120"/>
                  <a:pt x="1010" y="123"/>
                </a:cubicBezTo>
                <a:cubicBezTo>
                  <a:pt x="1008" y="126"/>
                  <a:pt x="1005" y="128"/>
                  <a:pt x="1001" y="128"/>
                </a:cubicBezTo>
                <a:cubicBezTo>
                  <a:pt x="951" y="128"/>
                  <a:pt x="951" y="128"/>
                  <a:pt x="951" y="128"/>
                </a:cubicBezTo>
                <a:cubicBezTo>
                  <a:pt x="940" y="145"/>
                  <a:pt x="940" y="145"/>
                  <a:pt x="940" y="145"/>
                </a:cubicBezTo>
                <a:cubicBezTo>
                  <a:pt x="974" y="153"/>
                  <a:pt x="974" y="153"/>
                  <a:pt x="974" y="153"/>
                </a:cubicBezTo>
                <a:cubicBezTo>
                  <a:pt x="976" y="154"/>
                  <a:pt x="977" y="154"/>
                  <a:pt x="978" y="156"/>
                </a:cubicBezTo>
                <a:cubicBezTo>
                  <a:pt x="1026" y="198"/>
                  <a:pt x="1026" y="198"/>
                  <a:pt x="1026" y="198"/>
                </a:cubicBezTo>
                <a:cubicBezTo>
                  <a:pt x="1029" y="201"/>
                  <a:pt x="1030" y="206"/>
                  <a:pt x="1028" y="210"/>
                </a:cubicBezTo>
                <a:cubicBezTo>
                  <a:pt x="1027" y="214"/>
                  <a:pt x="1022" y="216"/>
                  <a:pt x="1018" y="216"/>
                </a:cubicBezTo>
                <a:cubicBezTo>
                  <a:pt x="995" y="214"/>
                  <a:pt x="995" y="214"/>
                  <a:pt x="995" y="214"/>
                </a:cubicBezTo>
                <a:cubicBezTo>
                  <a:pt x="989" y="238"/>
                  <a:pt x="989" y="238"/>
                  <a:pt x="989" y="238"/>
                </a:cubicBezTo>
                <a:cubicBezTo>
                  <a:pt x="989" y="238"/>
                  <a:pt x="989" y="239"/>
                  <a:pt x="988" y="239"/>
                </a:cubicBezTo>
                <a:cubicBezTo>
                  <a:pt x="978" y="261"/>
                  <a:pt x="978" y="261"/>
                  <a:pt x="978" y="261"/>
                </a:cubicBezTo>
                <a:cubicBezTo>
                  <a:pt x="996" y="274"/>
                  <a:pt x="996" y="274"/>
                  <a:pt x="996" y="274"/>
                </a:cubicBezTo>
                <a:cubicBezTo>
                  <a:pt x="1000" y="278"/>
                  <a:pt x="1001" y="284"/>
                  <a:pt x="997" y="288"/>
                </a:cubicBezTo>
                <a:cubicBezTo>
                  <a:pt x="984" y="306"/>
                  <a:pt x="984" y="306"/>
                  <a:pt x="984" y="306"/>
                </a:cubicBezTo>
                <a:cubicBezTo>
                  <a:pt x="982" y="308"/>
                  <a:pt x="980" y="310"/>
                  <a:pt x="977" y="310"/>
                </a:cubicBezTo>
                <a:cubicBezTo>
                  <a:pt x="974" y="310"/>
                  <a:pt x="971" y="309"/>
                  <a:pt x="969" y="307"/>
                </a:cubicBezTo>
                <a:cubicBezTo>
                  <a:pt x="942" y="281"/>
                  <a:pt x="942" y="281"/>
                  <a:pt x="942" y="281"/>
                </a:cubicBezTo>
                <a:cubicBezTo>
                  <a:pt x="942" y="280"/>
                  <a:pt x="942" y="280"/>
                  <a:pt x="942" y="280"/>
                </a:cubicBezTo>
                <a:cubicBezTo>
                  <a:pt x="934" y="270"/>
                  <a:pt x="934" y="270"/>
                  <a:pt x="934" y="270"/>
                </a:cubicBezTo>
                <a:cubicBezTo>
                  <a:pt x="913" y="269"/>
                  <a:pt x="913" y="269"/>
                  <a:pt x="913" y="269"/>
                </a:cubicBezTo>
                <a:cubicBezTo>
                  <a:pt x="911" y="271"/>
                  <a:pt x="911" y="271"/>
                  <a:pt x="911" y="271"/>
                </a:cubicBezTo>
                <a:cubicBezTo>
                  <a:pt x="929" y="275"/>
                  <a:pt x="929" y="275"/>
                  <a:pt x="929" y="275"/>
                </a:cubicBezTo>
                <a:cubicBezTo>
                  <a:pt x="931" y="276"/>
                  <a:pt x="934" y="277"/>
                  <a:pt x="935" y="280"/>
                </a:cubicBezTo>
                <a:cubicBezTo>
                  <a:pt x="936" y="282"/>
                  <a:pt x="937" y="285"/>
                  <a:pt x="936" y="288"/>
                </a:cubicBezTo>
                <a:cubicBezTo>
                  <a:pt x="933" y="299"/>
                  <a:pt x="933" y="299"/>
                  <a:pt x="933" y="299"/>
                </a:cubicBezTo>
                <a:cubicBezTo>
                  <a:pt x="956" y="327"/>
                  <a:pt x="956" y="327"/>
                  <a:pt x="956" y="327"/>
                </a:cubicBezTo>
                <a:cubicBezTo>
                  <a:pt x="958" y="329"/>
                  <a:pt x="959" y="332"/>
                  <a:pt x="958" y="335"/>
                </a:cubicBezTo>
                <a:cubicBezTo>
                  <a:pt x="951" y="378"/>
                  <a:pt x="951" y="378"/>
                  <a:pt x="951" y="378"/>
                </a:cubicBezTo>
                <a:cubicBezTo>
                  <a:pt x="950" y="381"/>
                  <a:pt x="948" y="384"/>
                  <a:pt x="945" y="385"/>
                </a:cubicBezTo>
                <a:cubicBezTo>
                  <a:pt x="887" y="413"/>
                  <a:pt x="887" y="413"/>
                  <a:pt x="887" y="413"/>
                </a:cubicBezTo>
                <a:cubicBezTo>
                  <a:pt x="885" y="414"/>
                  <a:pt x="884" y="414"/>
                  <a:pt x="883" y="414"/>
                </a:cubicBezTo>
                <a:cubicBezTo>
                  <a:pt x="865" y="416"/>
                  <a:pt x="865" y="416"/>
                  <a:pt x="865" y="416"/>
                </a:cubicBezTo>
                <a:cubicBezTo>
                  <a:pt x="865" y="423"/>
                  <a:pt x="865" y="423"/>
                  <a:pt x="865" y="423"/>
                </a:cubicBezTo>
                <a:cubicBezTo>
                  <a:pt x="882" y="433"/>
                  <a:pt x="882" y="433"/>
                  <a:pt x="882" y="433"/>
                </a:cubicBezTo>
                <a:cubicBezTo>
                  <a:pt x="884" y="435"/>
                  <a:pt x="886" y="437"/>
                  <a:pt x="886" y="440"/>
                </a:cubicBezTo>
                <a:cubicBezTo>
                  <a:pt x="887" y="443"/>
                  <a:pt x="891" y="460"/>
                  <a:pt x="891" y="468"/>
                </a:cubicBezTo>
                <a:cubicBezTo>
                  <a:pt x="891" y="481"/>
                  <a:pt x="876" y="489"/>
                  <a:pt x="867" y="493"/>
                </a:cubicBezTo>
                <a:cubicBezTo>
                  <a:pt x="864" y="494"/>
                  <a:pt x="860" y="494"/>
                  <a:pt x="857" y="492"/>
                </a:cubicBezTo>
                <a:cubicBezTo>
                  <a:pt x="843" y="481"/>
                  <a:pt x="843" y="481"/>
                  <a:pt x="843" y="481"/>
                </a:cubicBezTo>
                <a:cubicBezTo>
                  <a:pt x="848" y="507"/>
                  <a:pt x="848" y="507"/>
                  <a:pt x="848" y="507"/>
                </a:cubicBezTo>
                <a:cubicBezTo>
                  <a:pt x="859" y="537"/>
                  <a:pt x="859" y="537"/>
                  <a:pt x="859" y="537"/>
                </a:cubicBezTo>
                <a:cubicBezTo>
                  <a:pt x="859" y="539"/>
                  <a:pt x="860" y="540"/>
                  <a:pt x="860" y="542"/>
                </a:cubicBezTo>
                <a:cubicBezTo>
                  <a:pt x="860" y="547"/>
                  <a:pt x="855" y="552"/>
                  <a:pt x="849" y="552"/>
                </a:cubicBezTo>
                <a:cubicBezTo>
                  <a:pt x="849" y="552"/>
                  <a:pt x="849" y="552"/>
                  <a:pt x="849" y="552"/>
                </a:cubicBezTo>
                <a:cubicBezTo>
                  <a:pt x="847" y="552"/>
                  <a:pt x="844" y="551"/>
                  <a:pt x="842" y="549"/>
                </a:cubicBezTo>
                <a:cubicBezTo>
                  <a:pt x="813" y="519"/>
                  <a:pt x="813" y="519"/>
                  <a:pt x="813" y="519"/>
                </a:cubicBezTo>
                <a:cubicBezTo>
                  <a:pt x="812" y="518"/>
                  <a:pt x="811" y="516"/>
                  <a:pt x="811" y="514"/>
                </a:cubicBezTo>
                <a:cubicBezTo>
                  <a:pt x="805" y="486"/>
                  <a:pt x="805" y="486"/>
                  <a:pt x="805" y="486"/>
                </a:cubicBezTo>
                <a:cubicBezTo>
                  <a:pt x="792" y="446"/>
                  <a:pt x="792" y="446"/>
                  <a:pt x="792" y="446"/>
                </a:cubicBezTo>
                <a:cubicBezTo>
                  <a:pt x="789" y="446"/>
                  <a:pt x="789" y="446"/>
                  <a:pt x="789" y="446"/>
                </a:cubicBezTo>
                <a:cubicBezTo>
                  <a:pt x="785" y="447"/>
                  <a:pt x="780" y="445"/>
                  <a:pt x="778" y="441"/>
                </a:cubicBezTo>
                <a:cubicBezTo>
                  <a:pt x="768" y="424"/>
                  <a:pt x="768" y="424"/>
                  <a:pt x="768" y="424"/>
                </a:cubicBezTo>
                <a:cubicBezTo>
                  <a:pt x="767" y="423"/>
                  <a:pt x="767" y="423"/>
                  <a:pt x="767" y="423"/>
                </a:cubicBezTo>
                <a:cubicBezTo>
                  <a:pt x="758" y="405"/>
                  <a:pt x="758" y="405"/>
                  <a:pt x="758" y="405"/>
                </a:cubicBezTo>
                <a:cubicBezTo>
                  <a:pt x="736" y="405"/>
                  <a:pt x="736" y="405"/>
                  <a:pt x="736" y="405"/>
                </a:cubicBezTo>
                <a:cubicBezTo>
                  <a:pt x="708" y="441"/>
                  <a:pt x="708" y="441"/>
                  <a:pt x="708" y="441"/>
                </a:cubicBezTo>
                <a:cubicBezTo>
                  <a:pt x="708" y="442"/>
                  <a:pt x="707" y="443"/>
                  <a:pt x="705" y="444"/>
                </a:cubicBezTo>
                <a:cubicBezTo>
                  <a:pt x="696" y="449"/>
                  <a:pt x="696" y="449"/>
                  <a:pt x="696" y="449"/>
                </a:cubicBezTo>
                <a:cubicBezTo>
                  <a:pt x="699" y="453"/>
                  <a:pt x="699" y="453"/>
                  <a:pt x="699" y="453"/>
                </a:cubicBezTo>
                <a:cubicBezTo>
                  <a:pt x="700" y="456"/>
                  <a:pt x="701" y="459"/>
                  <a:pt x="700" y="462"/>
                </a:cubicBezTo>
                <a:cubicBezTo>
                  <a:pt x="685" y="504"/>
                  <a:pt x="685" y="504"/>
                  <a:pt x="685" y="504"/>
                </a:cubicBezTo>
                <a:cubicBezTo>
                  <a:pt x="684" y="507"/>
                  <a:pt x="682" y="509"/>
                  <a:pt x="679" y="510"/>
                </a:cubicBezTo>
                <a:cubicBezTo>
                  <a:pt x="676" y="511"/>
                  <a:pt x="673" y="511"/>
                  <a:pt x="670" y="510"/>
                </a:cubicBezTo>
                <a:cubicBezTo>
                  <a:pt x="652" y="499"/>
                  <a:pt x="652" y="499"/>
                  <a:pt x="652" y="499"/>
                </a:cubicBezTo>
                <a:cubicBezTo>
                  <a:pt x="650" y="498"/>
                  <a:pt x="649" y="496"/>
                  <a:pt x="648" y="493"/>
                </a:cubicBezTo>
                <a:cubicBezTo>
                  <a:pt x="635" y="451"/>
                  <a:pt x="635" y="451"/>
                  <a:pt x="635" y="451"/>
                </a:cubicBezTo>
                <a:cubicBezTo>
                  <a:pt x="623" y="428"/>
                  <a:pt x="623" y="428"/>
                  <a:pt x="623" y="428"/>
                </a:cubicBezTo>
                <a:cubicBezTo>
                  <a:pt x="602" y="408"/>
                  <a:pt x="602" y="408"/>
                  <a:pt x="602" y="408"/>
                </a:cubicBezTo>
                <a:cubicBezTo>
                  <a:pt x="602" y="408"/>
                  <a:pt x="601" y="408"/>
                  <a:pt x="601" y="407"/>
                </a:cubicBezTo>
                <a:cubicBezTo>
                  <a:pt x="583" y="384"/>
                  <a:pt x="583" y="384"/>
                  <a:pt x="583" y="384"/>
                </a:cubicBezTo>
                <a:cubicBezTo>
                  <a:pt x="534" y="359"/>
                  <a:pt x="534" y="359"/>
                  <a:pt x="534" y="359"/>
                </a:cubicBezTo>
                <a:cubicBezTo>
                  <a:pt x="469" y="346"/>
                  <a:pt x="469" y="346"/>
                  <a:pt x="469" y="346"/>
                </a:cubicBezTo>
                <a:cubicBezTo>
                  <a:pt x="464" y="350"/>
                  <a:pt x="464" y="350"/>
                  <a:pt x="464" y="350"/>
                </a:cubicBezTo>
                <a:cubicBezTo>
                  <a:pt x="484" y="372"/>
                  <a:pt x="484" y="372"/>
                  <a:pt x="484" y="372"/>
                </a:cubicBezTo>
                <a:cubicBezTo>
                  <a:pt x="508" y="372"/>
                  <a:pt x="508" y="372"/>
                  <a:pt x="508" y="372"/>
                </a:cubicBezTo>
                <a:cubicBezTo>
                  <a:pt x="509" y="372"/>
                  <a:pt x="511" y="372"/>
                  <a:pt x="512" y="373"/>
                </a:cubicBezTo>
                <a:cubicBezTo>
                  <a:pt x="542" y="386"/>
                  <a:pt x="542" y="386"/>
                  <a:pt x="542" y="386"/>
                </a:cubicBezTo>
                <a:cubicBezTo>
                  <a:pt x="545" y="387"/>
                  <a:pt x="547" y="390"/>
                  <a:pt x="547" y="393"/>
                </a:cubicBezTo>
                <a:cubicBezTo>
                  <a:pt x="548" y="396"/>
                  <a:pt x="547" y="399"/>
                  <a:pt x="545" y="402"/>
                </a:cubicBezTo>
                <a:cubicBezTo>
                  <a:pt x="510" y="442"/>
                  <a:pt x="510" y="442"/>
                  <a:pt x="510" y="442"/>
                </a:cubicBezTo>
                <a:cubicBezTo>
                  <a:pt x="508" y="443"/>
                  <a:pt x="507" y="444"/>
                  <a:pt x="505" y="445"/>
                </a:cubicBezTo>
                <a:cubicBezTo>
                  <a:pt x="440" y="461"/>
                  <a:pt x="440" y="461"/>
                  <a:pt x="440" y="461"/>
                </a:cubicBezTo>
                <a:cubicBezTo>
                  <a:pt x="436" y="462"/>
                  <a:pt x="431" y="460"/>
                  <a:pt x="428" y="456"/>
                </a:cubicBezTo>
                <a:cubicBezTo>
                  <a:pt x="379" y="362"/>
                  <a:pt x="379" y="362"/>
                  <a:pt x="379" y="362"/>
                </a:cubicBezTo>
                <a:cubicBezTo>
                  <a:pt x="366" y="370"/>
                  <a:pt x="366" y="370"/>
                  <a:pt x="366" y="370"/>
                </a:cubicBezTo>
                <a:cubicBezTo>
                  <a:pt x="433" y="476"/>
                  <a:pt x="433" y="476"/>
                  <a:pt x="433" y="476"/>
                </a:cubicBezTo>
                <a:cubicBezTo>
                  <a:pt x="487" y="459"/>
                  <a:pt x="487" y="459"/>
                  <a:pt x="487" y="459"/>
                </a:cubicBezTo>
                <a:cubicBezTo>
                  <a:pt x="490" y="458"/>
                  <a:pt x="494" y="458"/>
                  <a:pt x="496" y="460"/>
                </a:cubicBezTo>
                <a:cubicBezTo>
                  <a:pt x="499" y="462"/>
                  <a:pt x="501" y="465"/>
                  <a:pt x="501" y="468"/>
                </a:cubicBezTo>
                <a:cubicBezTo>
                  <a:pt x="501" y="477"/>
                  <a:pt x="501" y="477"/>
                  <a:pt x="501" y="477"/>
                </a:cubicBezTo>
                <a:cubicBezTo>
                  <a:pt x="501" y="478"/>
                  <a:pt x="500" y="480"/>
                  <a:pt x="500" y="481"/>
                </a:cubicBezTo>
                <a:cubicBezTo>
                  <a:pt x="480" y="539"/>
                  <a:pt x="480" y="539"/>
                  <a:pt x="480" y="539"/>
                </a:cubicBezTo>
                <a:cubicBezTo>
                  <a:pt x="479" y="542"/>
                  <a:pt x="477" y="544"/>
                  <a:pt x="475" y="545"/>
                </a:cubicBezTo>
                <a:cubicBezTo>
                  <a:pt x="443" y="563"/>
                  <a:pt x="443" y="563"/>
                  <a:pt x="443" y="563"/>
                </a:cubicBezTo>
                <a:cubicBezTo>
                  <a:pt x="417" y="610"/>
                  <a:pt x="417" y="610"/>
                  <a:pt x="417" y="610"/>
                </a:cubicBezTo>
                <a:cubicBezTo>
                  <a:pt x="420" y="631"/>
                  <a:pt x="420" y="631"/>
                  <a:pt x="420" y="631"/>
                </a:cubicBezTo>
                <a:cubicBezTo>
                  <a:pt x="429" y="676"/>
                  <a:pt x="429" y="676"/>
                  <a:pt x="429" y="676"/>
                </a:cubicBezTo>
                <a:cubicBezTo>
                  <a:pt x="429" y="680"/>
                  <a:pt x="428" y="683"/>
                  <a:pt x="426" y="686"/>
                </a:cubicBezTo>
                <a:cubicBezTo>
                  <a:pt x="389" y="720"/>
                  <a:pt x="389" y="720"/>
                  <a:pt x="389" y="720"/>
                </a:cubicBezTo>
                <a:cubicBezTo>
                  <a:pt x="394" y="729"/>
                  <a:pt x="394" y="729"/>
                  <a:pt x="394" y="729"/>
                </a:cubicBezTo>
                <a:cubicBezTo>
                  <a:pt x="396" y="733"/>
                  <a:pt x="395" y="738"/>
                  <a:pt x="392" y="741"/>
                </a:cubicBezTo>
                <a:cubicBezTo>
                  <a:pt x="313" y="826"/>
                  <a:pt x="313" y="826"/>
                  <a:pt x="313" y="826"/>
                </a:cubicBezTo>
                <a:cubicBezTo>
                  <a:pt x="311" y="828"/>
                  <a:pt x="308" y="829"/>
                  <a:pt x="306" y="829"/>
                </a:cubicBezTo>
                <a:moveTo>
                  <a:pt x="1054" y="135"/>
                </a:moveTo>
                <a:cubicBezTo>
                  <a:pt x="1062" y="139"/>
                  <a:pt x="1062" y="139"/>
                  <a:pt x="1062" y="139"/>
                </a:cubicBezTo>
                <a:cubicBezTo>
                  <a:pt x="1055" y="128"/>
                  <a:pt x="1055" y="128"/>
                  <a:pt x="1055" y="128"/>
                </a:cubicBezTo>
                <a:cubicBezTo>
                  <a:pt x="1054" y="135"/>
                  <a:pt x="1054" y="135"/>
                  <a:pt x="1054" y="135"/>
                </a:cubicBezTo>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3" name="Freeform 9"/>
          <p:cNvSpPr>
            <a:spLocks/>
          </p:cNvSpPr>
          <p:nvPr/>
        </p:nvSpPr>
        <p:spPr bwMode="auto">
          <a:xfrm>
            <a:off x="11791574" y="4575704"/>
            <a:ext cx="62443" cy="49955"/>
          </a:xfrm>
          <a:custGeom>
            <a:avLst/>
            <a:gdLst>
              <a:gd name="T0" fmla="*/ 18 w 53"/>
              <a:gd name="T1" fmla="*/ 43 h 43"/>
              <a:gd name="T2" fmla="*/ 14 w 53"/>
              <a:gd name="T3" fmla="*/ 42 h 43"/>
              <a:gd name="T4" fmla="*/ 8 w 53"/>
              <a:gd name="T5" fmla="*/ 35 h 43"/>
              <a:gd name="T6" fmla="*/ 1 w 53"/>
              <a:gd name="T7" fmla="*/ 14 h 43"/>
              <a:gd name="T8" fmla="*/ 4 w 53"/>
              <a:gd name="T9" fmla="*/ 4 h 43"/>
              <a:gd name="T10" fmla="*/ 14 w 53"/>
              <a:gd name="T11" fmla="*/ 1 h 43"/>
              <a:gd name="T12" fmla="*/ 46 w 53"/>
              <a:gd name="T13" fmla="*/ 12 h 43"/>
              <a:gd name="T14" fmla="*/ 53 w 53"/>
              <a:gd name="T15" fmla="*/ 21 h 43"/>
              <a:gd name="T16" fmla="*/ 46 w 53"/>
              <a:gd name="T17" fmla="*/ 31 h 43"/>
              <a:gd name="T18" fmla="*/ 22 w 53"/>
              <a:gd name="T19" fmla="*/ 42 h 43"/>
              <a:gd name="T20" fmla="*/ 18 w 53"/>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 h="43">
                <a:moveTo>
                  <a:pt x="18" y="43"/>
                </a:moveTo>
                <a:cubicBezTo>
                  <a:pt x="16" y="43"/>
                  <a:pt x="15" y="42"/>
                  <a:pt x="14" y="42"/>
                </a:cubicBezTo>
                <a:cubicBezTo>
                  <a:pt x="11" y="40"/>
                  <a:pt x="9" y="38"/>
                  <a:pt x="8" y="35"/>
                </a:cubicBezTo>
                <a:cubicBezTo>
                  <a:pt x="1" y="14"/>
                  <a:pt x="1" y="14"/>
                  <a:pt x="1" y="14"/>
                </a:cubicBezTo>
                <a:cubicBezTo>
                  <a:pt x="0" y="11"/>
                  <a:pt x="1" y="7"/>
                  <a:pt x="4" y="4"/>
                </a:cubicBezTo>
                <a:cubicBezTo>
                  <a:pt x="7" y="1"/>
                  <a:pt x="11" y="0"/>
                  <a:pt x="14" y="1"/>
                </a:cubicBezTo>
                <a:cubicBezTo>
                  <a:pt x="46" y="12"/>
                  <a:pt x="46" y="12"/>
                  <a:pt x="46" y="12"/>
                </a:cubicBezTo>
                <a:cubicBezTo>
                  <a:pt x="50" y="13"/>
                  <a:pt x="52" y="17"/>
                  <a:pt x="53" y="21"/>
                </a:cubicBezTo>
                <a:cubicBezTo>
                  <a:pt x="53" y="26"/>
                  <a:pt x="50" y="29"/>
                  <a:pt x="46" y="31"/>
                </a:cubicBezTo>
                <a:cubicBezTo>
                  <a:pt x="22" y="42"/>
                  <a:pt x="22" y="42"/>
                  <a:pt x="22" y="42"/>
                </a:cubicBezTo>
                <a:cubicBezTo>
                  <a:pt x="21" y="42"/>
                  <a:pt x="19" y="43"/>
                  <a:pt x="18" y="43"/>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24" name="Freeform 10"/>
          <p:cNvSpPr>
            <a:spLocks/>
          </p:cNvSpPr>
          <p:nvPr/>
        </p:nvSpPr>
        <p:spPr bwMode="auto">
          <a:xfrm>
            <a:off x="11771592" y="4628157"/>
            <a:ext cx="84923" cy="89918"/>
          </a:xfrm>
          <a:custGeom>
            <a:avLst/>
            <a:gdLst>
              <a:gd name="T0" fmla="*/ 11 w 72"/>
              <a:gd name="T1" fmla="*/ 77 h 77"/>
              <a:gd name="T2" fmla="*/ 2 w 72"/>
              <a:gd name="T3" fmla="*/ 73 h 77"/>
              <a:gd name="T4" fmla="*/ 3 w 72"/>
              <a:gd name="T5" fmla="*/ 61 h 77"/>
              <a:gd name="T6" fmla="*/ 22 w 72"/>
              <a:gd name="T7" fmla="*/ 38 h 77"/>
              <a:gd name="T8" fmla="*/ 41 w 72"/>
              <a:gd name="T9" fmla="*/ 5 h 77"/>
              <a:gd name="T10" fmla="*/ 51 w 72"/>
              <a:gd name="T11" fmla="*/ 0 h 77"/>
              <a:gd name="T12" fmla="*/ 59 w 72"/>
              <a:gd name="T13" fmla="*/ 6 h 77"/>
              <a:gd name="T14" fmla="*/ 71 w 72"/>
              <a:gd name="T15" fmla="*/ 28 h 77"/>
              <a:gd name="T16" fmla="*/ 72 w 72"/>
              <a:gd name="T17" fmla="*/ 32 h 77"/>
              <a:gd name="T18" fmla="*/ 54 w 72"/>
              <a:gd name="T19" fmla="*/ 63 h 77"/>
              <a:gd name="T20" fmla="*/ 14 w 72"/>
              <a:gd name="T21" fmla="*/ 77 h 77"/>
              <a:gd name="T22" fmla="*/ 11 w 72"/>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7">
                <a:moveTo>
                  <a:pt x="11" y="77"/>
                </a:moveTo>
                <a:cubicBezTo>
                  <a:pt x="8" y="77"/>
                  <a:pt x="4" y="76"/>
                  <a:pt x="2" y="73"/>
                </a:cubicBezTo>
                <a:cubicBezTo>
                  <a:pt x="0" y="69"/>
                  <a:pt x="0" y="64"/>
                  <a:pt x="3" y="61"/>
                </a:cubicBezTo>
                <a:cubicBezTo>
                  <a:pt x="22" y="38"/>
                  <a:pt x="22" y="38"/>
                  <a:pt x="22" y="38"/>
                </a:cubicBezTo>
                <a:cubicBezTo>
                  <a:pt x="41" y="5"/>
                  <a:pt x="41" y="5"/>
                  <a:pt x="41" y="5"/>
                </a:cubicBezTo>
                <a:cubicBezTo>
                  <a:pt x="43" y="2"/>
                  <a:pt x="47" y="0"/>
                  <a:pt x="51" y="0"/>
                </a:cubicBezTo>
                <a:cubicBezTo>
                  <a:pt x="54" y="0"/>
                  <a:pt x="58" y="2"/>
                  <a:pt x="59" y="6"/>
                </a:cubicBezTo>
                <a:cubicBezTo>
                  <a:pt x="71" y="28"/>
                  <a:pt x="71" y="28"/>
                  <a:pt x="71" y="28"/>
                </a:cubicBezTo>
                <a:cubicBezTo>
                  <a:pt x="71" y="29"/>
                  <a:pt x="72" y="31"/>
                  <a:pt x="72" y="32"/>
                </a:cubicBezTo>
                <a:cubicBezTo>
                  <a:pt x="72" y="35"/>
                  <a:pt x="71" y="56"/>
                  <a:pt x="54" y="63"/>
                </a:cubicBezTo>
                <a:cubicBezTo>
                  <a:pt x="43" y="68"/>
                  <a:pt x="15" y="77"/>
                  <a:pt x="14" y="77"/>
                </a:cubicBezTo>
                <a:cubicBezTo>
                  <a:pt x="13" y="77"/>
                  <a:pt x="12" y="77"/>
                  <a:pt x="11" y="77"/>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25" name="Freeform 11"/>
          <p:cNvSpPr>
            <a:spLocks/>
          </p:cNvSpPr>
          <p:nvPr/>
        </p:nvSpPr>
        <p:spPr bwMode="auto">
          <a:xfrm>
            <a:off x="11629221" y="4905405"/>
            <a:ext cx="102407" cy="109900"/>
          </a:xfrm>
          <a:custGeom>
            <a:avLst/>
            <a:gdLst>
              <a:gd name="T0" fmla="*/ 57 w 87"/>
              <a:gd name="T1" fmla="*/ 94 h 94"/>
              <a:gd name="T2" fmla="*/ 55 w 87"/>
              <a:gd name="T3" fmla="*/ 94 h 94"/>
              <a:gd name="T4" fmla="*/ 16 w 87"/>
              <a:gd name="T5" fmla="*/ 83 h 94"/>
              <a:gd name="T6" fmla="*/ 9 w 87"/>
              <a:gd name="T7" fmla="*/ 77 h 94"/>
              <a:gd name="T8" fmla="*/ 1 w 87"/>
              <a:gd name="T9" fmla="*/ 56 h 94"/>
              <a:gd name="T10" fmla="*/ 1 w 87"/>
              <a:gd name="T11" fmla="*/ 48 h 94"/>
              <a:gd name="T12" fmla="*/ 7 w 87"/>
              <a:gd name="T13" fmla="*/ 42 h 94"/>
              <a:gd name="T14" fmla="*/ 23 w 87"/>
              <a:gd name="T15" fmla="*/ 36 h 94"/>
              <a:gd name="T16" fmla="*/ 37 w 87"/>
              <a:gd name="T17" fmla="*/ 20 h 94"/>
              <a:gd name="T18" fmla="*/ 61 w 87"/>
              <a:gd name="T19" fmla="*/ 0 h 94"/>
              <a:gd name="T20" fmla="*/ 84 w 87"/>
              <a:gd name="T21" fmla="*/ 22 h 94"/>
              <a:gd name="T22" fmla="*/ 86 w 87"/>
              <a:gd name="T23" fmla="*/ 31 h 94"/>
              <a:gd name="T24" fmla="*/ 67 w 87"/>
              <a:gd name="T25" fmla="*/ 87 h 94"/>
              <a:gd name="T26" fmla="*/ 57 w 87"/>
              <a:gd name="T27"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 h="94">
                <a:moveTo>
                  <a:pt x="57" y="94"/>
                </a:moveTo>
                <a:cubicBezTo>
                  <a:pt x="57" y="94"/>
                  <a:pt x="56" y="94"/>
                  <a:pt x="55" y="94"/>
                </a:cubicBezTo>
                <a:cubicBezTo>
                  <a:pt x="16" y="83"/>
                  <a:pt x="16" y="83"/>
                  <a:pt x="16" y="83"/>
                </a:cubicBezTo>
                <a:cubicBezTo>
                  <a:pt x="12" y="83"/>
                  <a:pt x="10" y="80"/>
                  <a:pt x="9" y="77"/>
                </a:cubicBezTo>
                <a:cubicBezTo>
                  <a:pt x="1" y="56"/>
                  <a:pt x="1" y="56"/>
                  <a:pt x="1" y="56"/>
                </a:cubicBezTo>
                <a:cubicBezTo>
                  <a:pt x="0" y="53"/>
                  <a:pt x="0" y="50"/>
                  <a:pt x="1" y="48"/>
                </a:cubicBezTo>
                <a:cubicBezTo>
                  <a:pt x="2" y="45"/>
                  <a:pt x="4" y="43"/>
                  <a:pt x="7" y="42"/>
                </a:cubicBezTo>
                <a:cubicBezTo>
                  <a:pt x="13" y="40"/>
                  <a:pt x="20" y="38"/>
                  <a:pt x="23" y="36"/>
                </a:cubicBezTo>
                <a:cubicBezTo>
                  <a:pt x="26" y="32"/>
                  <a:pt x="33" y="24"/>
                  <a:pt x="37" y="20"/>
                </a:cubicBezTo>
                <a:cubicBezTo>
                  <a:pt x="53" y="1"/>
                  <a:pt x="56" y="0"/>
                  <a:pt x="61" y="0"/>
                </a:cubicBezTo>
                <a:cubicBezTo>
                  <a:pt x="66" y="0"/>
                  <a:pt x="69" y="1"/>
                  <a:pt x="84" y="22"/>
                </a:cubicBezTo>
                <a:cubicBezTo>
                  <a:pt x="86" y="24"/>
                  <a:pt x="87" y="28"/>
                  <a:pt x="86" y="31"/>
                </a:cubicBezTo>
                <a:cubicBezTo>
                  <a:pt x="67" y="87"/>
                  <a:pt x="67" y="87"/>
                  <a:pt x="67" y="87"/>
                </a:cubicBezTo>
                <a:cubicBezTo>
                  <a:pt x="66" y="91"/>
                  <a:pt x="62" y="94"/>
                  <a:pt x="57" y="94"/>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26" name="Freeform 12"/>
          <p:cNvSpPr>
            <a:spLocks/>
          </p:cNvSpPr>
          <p:nvPr/>
        </p:nvSpPr>
        <p:spPr bwMode="auto">
          <a:xfrm>
            <a:off x="11609239" y="5022799"/>
            <a:ext cx="74932" cy="37466"/>
          </a:xfrm>
          <a:custGeom>
            <a:avLst/>
            <a:gdLst>
              <a:gd name="T0" fmla="*/ 54 w 65"/>
              <a:gd name="T1" fmla="*/ 32 h 32"/>
              <a:gd name="T2" fmla="*/ 51 w 65"/>
              <a:gd name="T3" fmla="*/ 32 h 32"/>
              <a:gd name="T4" fmla="*/ 9 w 65"/>
              <a:gd name="T5" fmla="*/ 22 h 32"/>
              <a:gd name="T6" fmla="*/ 1 w 65"/>
              <a:gd name="T7" fmla="*/ 9 h 32"/>
              <a:gd name="T8" fmla="*/ 14 w 65"/>
              <a:gd name="T9" fmla="*/ 2 h 32"/>
              <a:gd name="T10" fmla="*/ 56 w 65"/>
              <a:gd name="T11" fmla="*/ 12 h 32"/>
              <a:gd name="T12" fmla="*/ 64 w 65"/>
              <a:gd name="T13" fmla="*/ 24 h 32"/>
              <a:gd name="T14" fmla="*/ 54 w 65"/>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32">
                <a:moveTo>
                  <a:pt x="54" y="32"/>
                </a:moveTo>
                <a:cubicBezTo>
                  <a:pt x="53" y="32"/>
                  <a:pt x="52" y="32"/>
                  <a:pt x="51" y="32"/>
                </a:cubicBezTo>
                <a:cubicBezTo>
                  <a:pt x="9" y="22"/>
                  <a:pt x="9" y="22"/>
                  <a:pt x="9" y="22"/>
                </a:cubicBezTo>
                <a:cubicBezTo>
                  <a:pt x="3" y="20"/>
                  <a:pt x="0" y="15"/>
                  <a:pt x="1" y="9"/>
                </a:cubicBezTo>
                <a:cubicBezTo>
                  <a:pt x="3" y="4"/>
                  <a:pt x="8" y="0"/>
                  <a:pt x="14" y="2"/>
                </a:cubicBezTo>
                <a:cubicBezTo>
                  <a:pt x="56" y="12"/>
                  <a:pt x="56" y="12"/>
                  <a:pt x="56" y="12"/>
                </a:cubicBezTo>
                <a:cubicBezTo>
                  <a:pt x="62" y="13"/>
                  <a:pt x="65" y="19"/>
                  <a:pt x="64" y="24"/>
                </a:cubicBezTo>
                <a:cubicBezTo>
                  <a:pt x="63" y="29"/>
                  <a:pt x="58" y="32"/>
                  <a:pt x="54" y="32"/>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27" name="Freeform 13"/>
          <p:cNvSpPr>
            <a:spLocks/>
          </p:cNvSpPr>
          <p:nvPr/>
        </p:nvSpPr>
        <p:spPr bwMode="auto">
          <a:xfrm>
            <a:off x="11684171" y="5040283"/>
            <a:ext cx="42462" cy="27475"/>
          </a:xfrm>
          <a:custGeom>
            <a:avLst/>
            <a:gdLst>
              <a:gd name="T0" fmla="*/ 26 w 37"/>
              <a:gd name="T1" fmla="*/ 23 h 23"/>
              <a:gd name="T2" fmla="*/ 25 w 37"/>
              <a:gd name="T3" fmla="*/ 23 h 23"/>
              <a:gd name="T4" fmla="*/ 10 w 37"/>
              <a:gd name="T5" fmla="*/ 21 h 23"/>
              <a:gd name="T6" fmla="*/ 1 w 37"/>
              <a:gd name="T7" fmla="*/ 10 h 23"/>
              <a:gd name="T8" fmla="*/ 13 w 37"/>
              <a:gd name="T9" fmla="*/ 1 h 23"/>
              <a:gd name="T10" fmla="*/ 27 w 37"/>
              <a:gd name="T11" fmla="*/ 3 h 23"/>
              <a:gd name="T12" fmla="*/ 36 w 37"/>
              <a:gd name="T13" fmla="*/ 14 h 23"/>
              <a:gd name="T14" fmla="*/ 26 w 37"/>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3">
                <a:moveTo>
                  <a:pt x="26" y="23"/>
                </a:moveTo>
                <a:cubicBezTo>
                  <a:pt x="26" y="23"/>
                  <a:pt x="25" y="23"/>
                  <a:pt x="25" y="23"/>
                </a:cubicBezTo>
                <a:cubicBezTo>
                  <a:pt x="10" y="21"/>
                  <a:pt x="10" y="21"/>
                  <a:pt x="10" y="21"/>
                </a:cubicBezTo>
                <a:cubicBezTo>
                  <a:pt x="4" y="20"/>
                  <a:pt x="0" y="15"/>
                  <a:pt x="1" y="10"/>
                </a:cubicBezTo>
                <a:cubicBezTo>
                  <a:pt x="2" y="4"/>
                  <a:pt x="7" y="0"/>
                  <a:pt x="13" y="1"/>
                </a:cubicBezTo>
                <a:cubicBezTo>
                  <a:pt x="27" y="3"/>
                  <a:pt x="27" y="3"/>
                  <a:pt x="27" y="3"/>
                </a:cubicBezTo>
                <a:cubicBezTo>
                  <a:pt x="33" y="3"/>
                  <a:pt x="37" y="9"/>
                  <a:pt x="36" y="14"/>
                </a:cubicBezTo>
                <a:cubicBezTo>
                  <a:pt x="36" y="19"/>
                  <a:pt x="31" y="23"/>
                  <a:pt x="26" y="23"/>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28" name="Freeform 14"/>
          <p:cNvSpPr>
            <a:spLocks/>
          </p:cNvSpPr>
          <p:nvPr/>
        </p:nvSpPr>
        <p:spPr bwMode="auto">
          <a:xfrm>
            <a:off x="11834035" y="4890419"/>
            <a:ext cx="24977" cy="29973"/>
          </a:xfrm>
          <a:custGeom>
            <a:avLst/>
            <a:gdLst>
              <a:gd name="T0" fmla="*/ 10 w 21"/>
              <a:gd name="T1" fmla="*/ 26 h 26"/>
              <a:gd name="T2" fmla="*/ 0 w 21"/>
              <a:gd name="T3" fmla="*/ 16 h 26"/>
              <a:gd name="T4" fmla="*/ 0 w 21"/>
              <a:gd name="T5" fmla="*/ 10 h 26"/>
              <a:gd name="T6" fmla="*/ 10 w 21"/>
              <a:gd name="T7" fmla="*/ 0 h 26"/>
              <a:gd name="T8" fmla="*/ 21 w 21"/>
              <a:gd name="T9" fmla="*/ 10 h 26"/>
              <a:gd name="T10" fmla="*/ 21 w 21"/>
              <a:gd name="T11" fmla="*/ 16 h 26"/>
              <a:gd name="T12" fmla="*/ 10 w 21"/>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1" h="26">
                <a:moveTo>
                  <a:pt x="10" y="26"/>
                </a:moveTo>
                <a:cubicBezTo>
                  <a:pt x="5" y="26"/>
                  <a:pt x="0" y="22"/>
                  <a:pt x="0" y="16"/>
                </a:cubicBezTo>
                <a:cubicBezTo>
                  <a:pt x="0" y="10"/>
                  <a:pt x="0" y="10"/>
                  <a:pt x="0" y="10"/>
                </a:cubicBezTo>
                <a:cubicBezTo>
                  <a:pt x="0" y="5"/>
                  <a:pt x="5" y="0"/>
                  <a:pt x="10" y="0"/>
                </a:cubicBezTo>
                <a:cubicBezTo>
                  <a:pt x="16" y="0"/>
                  <a:pt x="21" y="5"/>
                  <a:pt x="21" y="10"/>
                </a:cubicBezTo>
                <a:cubicBezTo>
                  <a:pt x="21" y="16"/>
                  <a:pt x="21" y="16"/>
                  <a:pt x="21" y="16"/>
                </a:cubicBezTo>
                <a:cubicBezTo>
                  <a:pt x="21" y="22"/>
                  <a:pt x="16" y="26"/>
                  <a:pt x="10" y="26"/>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29" name="Freeform 15"/>
          <p:cNvSpPr>
            <a:spLocks/>
          </p:cNvSpPr>
          <p:nvPr/>
        </p:nvSpPr>
        <p:spPr bwMode="auto">
          <a:xfrm>
            <a:off x="11736624" y="4880428"/>
            <a:ext cx="52452" cy="59946"/>
          </a:xfrm>
          <a:custGeom>
            <a:avLst/>
            <a:gdLst>
              <a:gd name="T0" fmla="*/ 24 w 44"/>
              <a:gd name="T1" fmla="*/ 51 h 51"/>
              <a:gd name="T2" fmla="*/ 16 w 44"/>
              <a:gd name="T3" fmla="*/ 48 h 51"/>
              <a:gd name="T4" fmla="*/ 3 w 44"/>
              <a:gd name="T5" fmla="*/ 33 h 51"/>
              <a:gd name="T6" fmla="*/ 0 w 44"/>
              <a:gd name="T7" fmla="*/ 25 h 51"/>
              <a:gd name="T8" fmla="*/ 5 w 44"/>
              <a:gd name="T9" fmla="*/ 17 h 51"/>
              <a:gd name="T10" fmla="*/ 27 w 44"/>
              <a:gd name="T11" fmla="*/ 2 h 51"/>
              <a:gd name="T12" fmla="*/ 39 w 44"/>
              <a:gd name="T13" fmla="*/ 3 h 51"/>
              <a:gd name="T14" fmla="*/ 43 w 44"/>
              <a:gd name="T15" fmla="*/ 14 h 51"/>
              <a:gd name="T16" fmla="*/ 34 w 44"/>
              <a:gd name="T17" fmla="*/ 44 h 51"/>
              <a:gd name="T18" fmla="*/ 26 w 44"/>
              <a:gd name="T19" fmla="*/ 51 h 51"/>
              <a:gd name="T20" fmla="*/ 24 w 44"/>
              <a:gd name="T2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 h="51">
                <a:moveTo>
                  <a:pt x="24" y="51"/>
                </a:moveTo>
                <a:cubicBezTo>
                  <a:pt x="21" y="51"/>
                  <a:pt x="18" y="50"/>
                  <a:pt x="16" y="48"/>
                </a:cubicBezTo>
                <a:cubicBezTo>
                  <a:pt x="3" y="33"/>
                  <a:pt x="3" y="33"/>
                  <a:pt x="3" y="33"/>
                </a:cubicBezTo>
                <a:cubicBezTo>
                  <a:pt x="1" y="31"/>
                  <a:pt x="0" y="28"/>
                  <a:pt x="0" y="25"/>
                </a:cubicBezTo>
                <a:cubicBezTo>
                  <a:pt x="1" y="22"/>
                  <a:pt x="2" y="19"/>
                  <a:pt x="5" y="17"/>
                </a:cubicBezTo>
                <a:cubicBezTo>
                  <a:pt x="27" y="2"/>
                  <a:pt x="27" y="2"/>
                  <a:pt x="27" y="2"/>
                </a:cubicBezTo>
                <a:cubicBezTo>
                  <a:pt x="31" y="0"/>
                  <a:pt x="35" y="0"/>
                  <a:pt x="39" y="3"/>
                </a:cubicBezTo>
                <a:cubicBezTo>
                  <a:pt x="42" y="5"/>
                  <a:pt x="44" y="10"/>
                  <a:pt x="43" y="14"/>
                </a:cubicBezTo>
                <a:cubicBezTo>
                  <a:pt x="34" y="44"/>
                  <a:pt x="34" y="44"/>
                  <a:pt x="34" y="44"/>
                </a:cubicBezTo>
                <a:cubicBezTo>
                  <a:pt x="33" y="47"/>
                  <a:pt x="30" y="50"/>
                  <a:pt x="26" y="51"/>
                </a:cubicBezTo>
                <a:cubicBezTo>
                  <a:pt x="26" y="51"/>
                  <a:pt x="25" y="51"/>
                  <a:pt x="24" y="51"/>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30" name="Freeform 16"/>
          <p:cNvSpPr>
            <a:spLocks/>
          </p:cNvSpPr>
          <p:nvPr/>
        </p:nvSpPr>
        <p:spPr bwMode="auto">
          <a:xfrm>
            <a:off x="11704153" y="4870437"/>
            <a:ext cx="37466" cy="37466"/>
          </a:xfrm>
          <a:custGeom>
            <a:avLst/>
            <a:gdLst>
              <a:gd name="T0" fmla="*/ 12 w 32"/>
              <a:gd name="T1" fmla="*/ 32 h 32"/>
              <a:gd name="T2" fmla="*/ 6 w 32"/>
              <a:gd name="T3" fmla="*/ 29 h 32"/>
              <a:gd name="T4" fmla="*/ 4 w 32"/>
              <a:gd name="T5" fmla="*/ 15 h 32"/>
              <a:gd name="T6" fmla="*/ 12 w 32"/>
              <a:gd name="T7" fmla="*/ 5 h 32"/>
              <a:gd name="T8" fmla="*/ 27 w 32"/>
              <a:gd name="T9" fmla="*/ 3 h 32"/>
              <a:gd name="T10" fmla="*/ 28 w 32"/>
              <a:gd name="T11" fmla="*/ 18 h 32"/>
              <a:gd name="T12" fmla="*/ 20 w 32"/>
              <a:gd name="T13" fmla="*/ 28 h 32"/>
              <a:gd name="T14" fmla="*/ 12 w 32"/>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2">
                <a:moveTo>
                  <a:pt x="12" y="32"/>
                </a:moveTo>
                <a:cubicBezTo>
                  <a:pt x="10" y="32"/>
                  <a:pt x="7" y="31"/>
                  <a:pt x="6" y="29"/>
                </a:cubicBezTo>
                <a:cubicBezTo>
                  <a:pt x="1" y="26"/>
                  <a:pt x="0" y="19"/>
                  <a:pt x="4" y="15"/>
                </a:cubicBezTo>
                <a:cubicBezTo>
                  <a:pt x="12" y="5"/>
                  <a:pt x="12" y="5"/>
                  <a:pt x="12" y="5"/>
                </a:cubicBezTo>
                <a:cubicBezTo>
                  <a:pt x="16" y="0"/>
                  <a:pt x="22" y="0"/>
                  <a:pt x="27" y="3"/>
                </a:cubicBezTo>
                <a:cubicBezTo>
                  <a:pt x="31" y="7"/>
                  <a:pt x="32" y="13"/>
                  <a:pt x="28" y="18"/>
                </a:cubicBezTo>
                <a:cubicBezTo>
                  <a:pt x="20" y="28"/>
                  <a:pt x="20" y="28"/>
                  <a:pt x="20" y="28"/>
                </a:cubicBezTo>
                <a:cubicBezTo>
                  <a:pt x="18" y="30"/>
                  <a:pt x="15" y="32"/>
                  <a:pt x="12" y="32"/>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31" name="Freeform 17"/>
          <p:cNvSpPr>
            <a:spLocks noEditPoints="1"/>
          </p:cNvSpPr>
          <p:nvPr/>
        </p:nvSpPr>
        <p:spPr bwMode="auto">
          <a:xfrm>
            <a:off x="11716642" y="4790509"/>
            <a:ext cx="62443" cy="77430"/>
          </a:xfrm>
          <a:custGeom>
            <a:avLst/>
            <a:gdLst>
              <a:gd name="T0" fmla="*/ 43 w 53"/>
              <a:gd name="T1" fmla="*/ 66 h 66"/>
              <a:gd name="T2" fmla="*/ 42 w 53"/>
              <a:gd name="T3" fmla="*/ 66 h 66"/>
              <a:gd name="T4" fmla="*/ 9 w 53"/>
              <a:gd name="T5" fmla="*/ 64 h 66"/>
              <a:gd name="T6" fmla="*/ 2 w 53"/>
              <a:gd name="T7" fmla="*/ 60 h 66"/>
              <a:gd name="T8" fmla="*/ 0 w 53"/>
              <a:gd name="T9" fmla="*/ 53 h 66"/>
              <a:gd name="T10" fmla="*/ 4 w 53"/>
              <a:gd name="T11" fmla="*/ 10 h 66"/>
              <a:gd name="T12" fmla="*/ 12 w 53"/>
              <a:gd name="T13" fmla="*/ 1 h 66"/>
              <a:gd name="T14" fmla="*/ 23 w 53"/>
              <a:gd name="T15" fmla="*/ 5 h 66"/>
              <a:gd name="T16" fmla="*/ 51 w 53"/>
              <a:gd name="T17" fmla="*/ 50 h 66"/>
              <a:gd name="T18" fmla="*/ 53 w 53"/>
              <a:gd name="T19" fmla="*/ 56 h 66"/>
              <a:gd name="T20" fmla="*/ 43 w 53"/>
              <a:gd name="T21" fmla="*/ 66 h 66"/>
              <a:gd name="T22" fmla="*/ 21 w 53"/>
              <a:gd name="T23" fmla="*/ 44 h 66"/>
              <a:gd name="T24" fmla="*/ 23 w 53"/>
              <a:gd name="T25" fmla="*/ 44 h 66"/>
              <a:gd name="T26" fmla="*/ 22 w 53"/>
              <a:gd name="T27" fmla="*/ 42 h 66"/>
              <a:gd name="T28" fmla="*/ 21 w 53"/>
              <a:gd name="T29" fmla="*/ 4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6">
                <a:moveTo>
                  <a:pt x="43" y="66"/>
                </a:moveTo>
                <a:cubicBezTo>
                  <a:pt x="42" y="66"/>
                  <a:pt x="42" y="66"/>
                  <a:pt x="42" y="66"/>
                </a:cubicBezTo>
                <a:cubicBezTo>
                  <a:pt x="9" y="64"/>
                  <a:pt x="9" y="64"/>
                  <a:pt x="9" y="64"/>
                </a:cubicBezTo>
                <a:cubicBezTo>
                  <a:pt x="7" y="64"/>
                  <a:pt x="4" y="62"/>
                  <a:pt x="2" y="60"/>
                </a:cubicBezTo>
                <a:cubicBezTo>
                  <a:pt x="1" y="58"/>
                  <a:pt x="0" y="55"/>
                  <a:pt x="0" y="53"/>
                </a:cubicBezTo>
                <a:cubicBezTo>
                  <a:pt x="4" y="10"/>
                  <a:pt x="4" y="10"/>
                  <a:pt x="4" y="10"/>
                </a:cubicBezTo>
                <a:cubicBezTo>
                  <a:pt x="4" y="6"/>
                  <a:pt x="8" y="2"/>
                  <a:pt x="12" y="1"/>
                </a:cubicBezTo>
                <a:cubicBezTo>
                  <a:pt x="16" y="0"/>
                  <a:pt x="21" y="2"/>
                  <a:pt x="23" y="5"/>
                </a:cubicBezTo>
                <a:cubicBezTo>
                  <a:pt x="51" y="50"/>
                  <a:pt x="51" y="50"/>
                  <a:pt x="51" y="50"/>
                </a:cubicBezTo>
                <a:cubicBezTo>
                  <a:pt x="52" y="52"/>
                  <a:pt x="53" y="54"/>
                  <a:pt x="53" y="56"/>
                </a:cubicBezTo>
                <a:cubicBezTo>
                  <a:pt x="53" y="62"/>
                  <a:pt x="48" y="66"/>
                  <a:pt x="43" y="66"/>
                </a:cubicBezTo>
                <a:close/>
                <a:moveTo>
                  <a:pt x="21" y="44"/>
                </a:moveTo>
                <a:cubicBezTo>
                  <a:pt x="23" y="44"/>
                  <a:pt x="23" y="44"/>
                  <a:pt x="23" y="44"/>
                </a:cubicBezTo>
                <a:cubicBezTo>
                  <a:pt x="22" y="42"/>
                  <a:pt x="22" y="42"/>
                  <a:pt x="22" y="42"/>
                </a:cubicBezTo>
                <a:lnTo>
                  <a:pt x="21" y="44"/>
                </a:ln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32" name="Freeform 18"/>
          <p:cNvSpPr>
            <a:spLocks/>
          </p:cNvSpPr>
          <p:nvPr/>
        </p:nvSpPr>
        <p:spPr bwMode="auto">
          <a:xfrm>
            <a:off x="11714144" y="4962853"/>
            <a:ext cx="59946" cy="62443"/>
          </a:xfrm>
          <a:custGeom>
            <a:avLst/>
            <a:gdLst>
              <a:gd name="T0" fmla="*/ 11 w 51"/>
              <a:gd name="T1" fmla="*/ 54 h 54"/>
              <a:gd name="T2" fmla="*/ 7 w 51"/>
              <a:gd name="T3" fmla="*/ 53 h 54"/>
              <a:gd name="T4" fmla="*/ 2 w 51"/>
              <a:gd name="T5" fmla="*/ 40 h 54"/>
              <a:gd name="T6" fmla="*/ 15 w 51"/>
              <a:gd name="T7" fmla="*/ 6 h 54"/>
              <a:gd name="T8" fmla="*/ 25 w 51"/>
              <a:gd name="T9" fmla="*/ 0 h 54"/>
              <a:gd name="T10" fmla="*/ 41 w 51"/>
              <a:gd name="T11" fmla="*/ 0 h 54"/>
              <a:gd name="T12" fmla="*/ 51 w 51"/>
              <a:gd name="T13" fmla="*/ 10 h 54"/>
              <a:gd name="T14" fmla="*/ 41 w 51"/>
              <a:gd name="T15" fmla="*/ 21 h 54"/>
              <a:gd name="T16" fmla="*/ 32 w 51"/>
              <a:gd name="T17" fmla="*/ 21 h 54"/>
              <a:gd name="T18" fmla="*/ 21 w 51"/>
              <a:gd name="T19" fmla="*/ 48 h 54"/>
              <a:gd name="T20" fmla="*/ 11 w 51"/>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54">
                <a:moveTo>
                  <a:pt x="11" y="54"/>
                </a:moveTo>
                <a:cubicBezTo>
                  <a:pt x="10" y="54"/>
                  <a:pt x="9" y="54"/>
                  <a:pt x="7" y="53"/>
                </a:cubicBezTo>
                <a:cubicBezTo>
                  <a:pt x="2" y="51"/>
                  <a:pt x="0" y="45"/>
                  <a:pt x="2" y="40"/>
                </a:cubicBezTo>
                <a:cubicBezTo>
                  <a:pt x="15" y="6"/>
                  <a:pt x="15" y="6"/>
                  <a:pt x="15" y="6"/>
                </a:cubicBezTo>
                <a:cubicBezTo>
                  <a:pt x="17" y="3"/>
                  <a:pt x="21" y="0"/>
                  <a:pt x="25" y="0"/>
                </a:cubicBezTo>
                <a:cubicBezTo>
                  <a:pt x="41" y="0"/>
                  <a:pt x="41" y="0"/>
                  <a:pt x="41" y="0"/>
                </a:cubicBezTo>
                <a:cubicBezTo>
                  <a:pt x="46" y="0"/>
                  <a:pt x="51" y="5"/>
                  <a:pt x="51" y="10"/>
                </a:cubicBezTo>
                <a:cubicBezTo>
                  <a:pt x="51" y="16"/>
                  <a:pt x="46" y="21"/>
                  <a:pt x="41" y="21"/>
                </a:cubicBezTo>
                <a:cubicBezTo>
                  <a:pt x="32" y="21"/>
                  <a:pt x="32" y="21"/>
                  <a:pt x="32" y="21"/>
                </a:cubicBezTo>
                <a:cubicBezTo>
                  <a:pt x="21" y="48"/>
                  <a:pt x="21" y="48"/>
                  <a:pt x="21" y="48"/>
                </a:cubicBezTo>
                <a:cubicBezTo>
                  <a:pt x="19" y="52"/>
                  <a:pt x="15" y="54"/>
                  <a:pt x="11" y="54"/>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33" name="Freeform 19"/>
          <p:cNvSpPr>
            <a:spLocks/>
          </p:cNvSpPr>
          <p:nvPr/>
        </p:nvSpPr>
        <p:spPr bwMode="auto">
          <a:xfrm>
            <a:off x="11794071" y="4972844"/>
            <a:ext cx="169846" cy="114896"/>
          </a:xfrm>
          <a:custGeom>
            <a:avLst/>
            <a:gdLst>
              <a:gd name="T0" fmla="*/ 132 w 144"/>
              <a:gd name="T1" fmla="*/ 98 h 98"/>
              <a:gd name="T2" fmla="*/ 127 w 144"/>
              <a:gd name="T3" fmla="*/ 96 h 98"/>
              <a:gd name="T4" fmla="*/ 89 w 144"/>
              <a:gd name="T5" fmla="*/ 71 h 98"/>
              <a:gd name="T6" fmla="*/ 81 w 144"/>
              <a:gd name="T7" fmla="*/ 79 h 98"/>
              <a:gd name="T8" fmla="*/ 69 w 144"/>
              <a:gd name="T9" fmla="*/ 81 h 98"/>
              <a:gd name="T10" fmla="*/ 41 w 144"/>
              <a:gd name="T11" fmla="*/ 67 h 98"/>
              <a:gd name="T12" fmla="*/ 35 w 144"/>
              <a:gd name="T13" fmla="*/ 56 h 98"/>
              <a:gd name="T14" fmla="*/ 36 w 144"/>
              <a:gd name="T15" fmla="*/ 53 h 98"/>
              <a:gd name="T16" fmla="*/ 7 w 144"/>
              <a:gd name="T17" fmla="*/ 41 h 98"/>
              <a:gd name="T18" fmla="*/ 1 w 144"/>
              <a:gd name="T19" fmla="*/ 29 h 98"/>
              <a:gd name="T20" fmla="*/ 5 w 144"/>
              <a:gd name="T21" fmla="*/ 9 h 98"/>
              <a:gd name="T22" fmla="*/ 13 w 144"/>
              <a:gd name="T23" fmla="*/ 1 h 98"/>
              <a:gd name="T24" fmla="*/ 23 w 144"/>
              <a:gd name="T25" fmla="*/ 4 h 98"/>
              <a:gd name="T26" fmla="*/ 31 w 144"/>
              <a:gd name="T27" fmla="*/ 15 h 98"/>
              <a:gd name="T28" fmla="*/ 42 w 144"/>
              <a:gd name="T29" fmla="*/ 10 h 98"/>
              <a:gd name="T30" fmla="*/ 51 w 144"/>
              <a:gd name="T31" fmla="*/ 10 h 98"/>
              <a:gd name="T32" fmla="*/ 107 w 144"/>
              <a:gd name="T33" fmla="*/ 39 h 98"/>
              <a:gd name="T34" fmla="*/ 110 w 144"/>
              <a:gd name="T35" fmla="*/ 42 h 98"/>
              <a:gd name="T36" fmla="*/ 141 w 144"/>
              <a:gd name="T37" fmla="*/ 82 h 98"/>
              <a:gd name="T38" fmla="*/ 140 w 144"/>
              <a:gd name="T39" fmla="*/ 95 h 98"/>
              <a:gd name="T40" fmla="*/ 132 w 144"/>
              <a:gd name="T41"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98">
                <a:moveTo>
                  <a:pt x="132" y="98"/>
                </a:moveTo>
                <a:cubicBezTo>
                  <a:pt x="130" y="98"/>
                  <a:pt x="128" y="98"/>
                  <a:pt x="127" y="96"/>
                </a:cubicBezTo>
                <a:cubicBezTo>
                  <a:pt x="89" y="71"/>
                  <a:pt x="89" y="71"/>
                  <a:pt x="89" y="71"/>
                </a:cubicBezTo>
                <a:cubicBezTo>
                  <a:pt x="81" y="79"/>
                  <a:pt x="81" y="79"/>
                  <a:pt x="81" y="79"/>
                </a:cubicBezTo>
                <a:cubicBezTo>
                  <a:pt x="78" y="82"/>
                  <a:pt x="73" y="83"/>
                  <a:pt x="69" y="81"/>
                </a:cubicBezTo>
                <a:cubicBezTo>
                  <a:pt x="41" y="67"/>
                  <a:pt x="41" y="67"/>
                  <a:pt x="41" y="67"/>
                </a:cubicBezTo>
                <a:cubicBezTo>
                  <a:pt x="37" y="65"/>
                  <a:pt x="34" y="60"/>
                  <a:pt x="35" y="56"/>
                </a:cubicBezTo>
                <a:cubicBezTo>
                  <a:pt x="36" y="53"/>
                  <a:pt x="36" y="53"/>
                  <a:pt x="36" y="53"/>
                </a:cubicBezTo>
                <a:cubicBezTo>
                  <a:pt x="7" y="41"/>
                  <a:pt x="7" y="41"/>
                  <a:pt x="7" y="41"/>
                </a:cubicBezTo>
                <a:cubicBezTo>
                  <a:pt x="2" y="39"/>
                  <a:pt x="0" y="34"/>
                  <a:pt x="1" y="29"/>
                </a:cubicBezTo>
                <a:cubicBezTo>
                  <a:pt x="5" y="9"/>
                  <a:pt x="5" y="9"/>
                  <a:pt x="5" y="9"/>
                </a:cubicBezTo>
                <a:cubicBezTo>
                  <a:pt x="6" y="5"/>
                  <a:pt x="9" y="2"/>
                  <a:pt x="13" y="1"/>
                </a:cubicBezTo>
                <a:cubicBezTo>
                  <a:pt x="17" y="0"/>
                  <a:pt x="21" y="1"/>
                  <a:pt x="23" y="4"/>
                </a:cubicBezTo>
                <a:cubicBezTo>
                  <a:pt x="31" y="15"/>
                  <a:pt x="31" y="15"/>
                  <a:pt x="31" y="15"/>
                </a:cubicBezTo>
                <a:cubicBezTo>
                  <a:pt x="42" y="10"/>
                  <a:pt x="42" y="10"/>
                  <a:pt x="42" y="10"/>
                </a:cubicBezTo>
                <a:cubicBezTo>
                  <a:pt x="45" y="9"/>
                  <a:pt x="48" y="9"/>
                  <a:pt x="51" y="10"/>
                </a:cubicBezTo>
                <a:cubicBezTo>
                  <a:pt x="107" y="39"/>
                  <a:pt x="107" y="39"/>
                  <a:pt x="107" y="39"/>
                </a:cubicBezTo>
                <a:cubicBezTo>
                  <a:pt x="108" y="39"/>
                  <a:pt x="109" y="40"/>
                  <a:pt x="110" y="42"/>
                </a:cubicBezTo>
                <a:cubicBezTo>
                  <a:pt x="141" y="82"/>
                  <a:pt x="141" y="82"/>
                  <a:pt x="141" y="82"/>
                </a:cubicBezTo>
                <a:cubicBezTo>
                  <a:pt x="144" y="86"/>
                  <a:pt x="143" y="91"/>
                  <a:pt x="140" y="95"/>
                </a:cubicBezTo>
                <a:cubicBezTo>
                  <a:pt x="138" y="97"/>
                  <a:pt x="135" y="98"/>
                  <a:pt x="132" y="98"/>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34" name="Freeform 20"/>
          <p:cNvSpPr>
            <a:spLocks/>
          </p:cNvSpPr>
          <p:nvPr/>
        </p:nvSpPr>
        <p:spPr bwMode="auto">
          <a:xfrm>
            <a:off x="11936443" y="4987830"/>
            <a:ext cx="39964" cy="52452"/>
          </a:xfrm>
          <a:custGeom>
            <a:avLst/>
            <a:gdLst>
              <a:gd name="T0" fmla="*/ 16 w 34"/>
              <a:gd name="T1" fmla="*/ 43 h 43"/>
              <a:gd name="T2" fmla="*/ 11 w 34"/>
              <a:gd name="T3" fmla="*/ 41 h 43"/>
              <a:gd name="T4" fmla="*/ 7 w 34"/>
              <a:gd name="T5" fmla="*/ 27 h 43"/>
              <a:gd name="T6" fmla="*/ 9 w 34"/>
              <a:gd name="T7" fmla="*/ 23 h 43"/>
              <a:gd name="T8" fmla="*/ 5 w 34"/>
              <a:gd name="T9" fmla="*/ 19 h 43"/>
              <a:gd name="T10" fmla="*/ 4 w 34"/>
              <a:gd name="T11" fmla="*/ 5 h 43"/>
              <a:gd name="T12" fmla="*/ 18 w 34"/>
              <a:gd name="T13" fmla="*/ 4 h 43"/>
              <a:gd name="T14" fmla="*/ 29 w 34"/>
              <a:gd name="T15" fmla="*/ 13 h 43"/>
              <a:gd name="T16" fmla="*/ 31 w 34"/>
              <a:gd name="T17" fmla="*/ 26 h 43"/>
              <a:gd name="T18" fmla="*/ 25 w 34"/>
              <a:gd name="T19" fmla="*/ 37 h 43"/>
              <a:gd name="T20" fmla="*/ 16 w 34"/>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43">
                <a:moveTo>
                  <a:pt x="16" y="43"/>
                </a:moveTo>
                <a:cubicBezTo>
                  <a:pt x="14" y="43"/>
                  <a:pt x="12" y="42"/>
                  <a:pt x="11" y="41"/>
                </a:cubicBezTo>
                <a:cubicBezTo>
                  <a:pt x="6" y="39"/>
                  <a:pt x="4" y="32"/>
                  <a:pt x="7" y="27"/>
                </a:cubicBezTo>
                <a:cubicBezTo>
                  <a:pt x="9" y="23"/>
                  <a:pt x="9" y="23"/>
                  <a:pt x="9" y="23"/>
                </a:cubicBezTo>
                <a:cubicBezTo>
                  <a:pt x="5" y="19"/>
                  <a:pt x="5" y="19"/>
                  <a:pt x="5" y="19"/>
                </a:cubicBezTo>
                <a:cubicBezTo>
                  <a:pt x="0" y="15"/>
                  <a:pt x="0" y="9"/>
                  <a:pt x="4" y="5"/>
                </a:cubicBezTo>
                <a:cubicBezTo>
                  <a:pt x="7" y="0"/>
                  <a:pt x="14" y="0"/>
                  <a:pt x="18" y="4"/>
                </a:cubicBezTo>
                <a:cubicBezTo>
                  <a:pt x="29" y="13"/>
                  <a:pt x="29" y="13"/>
                  <a:pt x="29" y="13"/>
                </a:cubicBezTo>
                <a:cubicBezTo>
                  <a:pt x="33" y="16"/>
                  <a:pt x="34" y="21"/>
                  <a:pt x="31" y="26"/>
                </a:cubicBezTo>
                <a:cubicBezTo>
                  <a:pt x="25" y="37"/>
                  <a:pt x="25" y="37"/>
                  <a:pt x="25" y="37"/>
                </a:cubicBezTo>
                <a:cubicBezTo>
                  <a:pt x="23" y="41"/>
                  <a:pt x="19" y="43"/>
                  <a:pt x="16" y="43"/>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35" name="Freeform 21"/>
          <p:cNvSpPr>
            <a:spLocks/>
          </p:cNvSpPr>
          <p:nvPr/>
        </p:nvSpPr>
        <p:spPr bwMode="auto">
          <a:xfrm>
            <a:off x="11968913" y="5017803"/>
            <a:ext cx="67439" cy="57448"/>
          </a:xfrm>
          <a:custGeom>
            <a:avLst/>
            <a:gdLst>
              <a:gd name="T0" fmla="*/ 46 w 58"/>
              <a:gd name="T1" fmla="*/ 49 h 49"/>
              <a:gd name="T2" fmla="*/ 40 w 58"/>
              <a:gd name="T3" fmla="*/ 47 h 49"/>
              <a:gd name="T4" fmla="*/ 5 w 58"/>
              <a:gd name="T5" fmla="*/ 19 h 49"/>
              <a:gd name="T6" fmla="*/ 3 w 58"/>
              <a:gd name="T7" fmla="*/ 5 h 49"/>
              <a:gd name="T8" fmla="*/ 18 w 58"/>
              <a:gd name="T9" fmla="*/ 3 h 49"/>
              <a:gd name="T10" fmla="*/ 52 w 58"/>
              <a:gd name="T11" fmla="*/ 31 h 49"/>
              <a:gd name="T12" fmla="*/ 54 w 58"/>
              <a:gd name="T13" fmla="*/ 45 h 49"/>
              <a:gd name="T14" fmla="*/ 46 w 58"/>
              <a:gd name="T15" fmla="*/ 49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49">
                <a:moveTo>
                  <a:pt x="46" y="49"/>
                </a:moveTo>
                <a:cubicBezTo>
                  <a:pt x="44" y="49"/>
                  <a:pt x="42" y="48"/>
                  <a:pt x="40" y="47"/>
                </a:cubicBezTo>
                <a:cubicBezTo>
                  <a:pt x="5" y="19"/>
                  <a:pt x="5" y="19"/>
                  <a:pt x="5" y="19"/>
                </a:cubicBezTo>
                <a:cubicBezTo>
                  <a:pt x="1" y="16"/>
                  <a:pt x="0" y="9"/>
                  <a:pt x="3" y="5"/>
                </a:cubicBezTo>
                <a:cubicBezTo>
                  <a:pt x="7" y="0"/>
                  <a:pt x="13" y="0"/>
                  <a:pt x="18" y="3"/>
                </a:cubicBezTo>
                <a:cubicBezTo>
                  <a:pt x="52" y="31"/>
                  <a:pt x="52" y="31"/>
                  <a:pt x="52" y="31"/>
                </a:cubicBezTo>
                <a:cubicBezTo>
                  <a:pt x="57" y="34"/>
                  <a:pt x="58" y="41"/>
                  <a:pt x="54" y="45"/>
                </a:cubicBezTo>
                <a:cubicBezTo>
                  <a:pt x="52" y="48"/>
                  <a:pt x="49" y="49"/>
                  <a:pt x="46" y="49"/>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36" name="Freeform 22"/>
          <p:cNvSpPr>
            <a:spLocks/>
          </p:cNvSpPr>
          <p:nvPr/>
        </p:nvSpPr>
        <p:spPr bwMode="auto">
          <a:xfrm>
            <a:off x="11526814" y="4930382"/>
            <a:ext cx="77430" cy="109900"/>
          </a:xfrm>
          <a:custGeom>
            <a:avLst/>
            <a:gdLst>
              <a:gd name="T0" fmla="*/ 50 w 65"/>
              <a:gd name="T1" fmla="*/ 92 h 92"/>
              <a:gd name="T2" fmla="*/ 42 w 65"/>
              <a:gd name="T3" fmla="*/ 89 h 92"/>
              <a:gd name="T4" fmla="*/ 30 w 65"/>
              <a:gd name="T5" fmla="*/ 76 h 92"/>
              <a:gd name="T6" fmla="*/ 27 w 65"/>
              <a:gd name="T7" fmla="*/ 72 h 92"/>
              <a:gd name="T8" fmla="*/ 18 w 65"/>
              <a:gd name="T9" fmla="*/ 40 h 92"/>
              <a:gd name="T10" fmla="*/ 3 w 65"/>
              <a:gd name="T11" fmla="*/ 17 h 92"/>
              <a:gd name="T12" fmla="*/ 5 w 65"/>
              <a:gd name="T13" fmla="*/ 3 h 92"/>
              <a:gd name="T14" fmla="*/ 19 w 65"/>
              <a:gd name="T15" fmla="*/ 4 h 92"/>
              <a:gd name="T16" fmla="*/ 62 w 65"/>
              <a:gd name="T17" fmla="*/ 49 h 92"/>
              <a:gd name="T18" fmla="*/ 65 w 65"/>
              <a:gd name="T19" fmla="*/ 58 h 92"/>
              <a:gd name="T20" fmla="*/ 60 w 65"/>
              <a:gd name="T21" fmla="*/ 84 h 92"/>
              <a:gd name="T22" fmla="*/ 52 w 65"/>
              <a:gd name="T23" fmla="*/ 92 h 92"/>
              <a:gd name="T24" fmla="*/ 50 w 65"/>
              <a:gd name="T25"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92">
                <a:moveTo>
                  <a:pt x="50" y="92"/>
                </a:moveTo>
                <a:cubicBezTo>
                  <a:pt x="47" y="92"/>
                  <a:pt x="44" y="91"/>
                  <a:pt x="42" y="89"/>
                </a:cubicBezTo>
                <a:cubicBezTo>
                  <a:pt x="30" y="76"/>
                  <a:pt x="30" y="76"/>
                  <a:pt x="30" y="76"/>
                </a:cubicBezTo>
                <a:cubicBezTo>
                  <a:pt x="29" y="75"/>
                  <a:pt x="28" y="74"/>
                  <a:pt x="27" y="72"/>
                </a:cubicBezTo>
                <a:cubicBezTo>
                  <a:pt x="24" y="61"/>
                  <a:pt x="19" y="44"/>
                  <a:pt x="18" y="40"/>
                </a:cubicBezTo>
                <a:cubicBezTo>
                  <a:pt x="16" y="37"/>
                  <a:pt x="9" y="26"/>
                  <a:pt x="3" y="17"/>
                </a:cubicBezTo>
                <a:cubicBezTo>
                  <a:pt x="0" y="13"/>
                  <a:pt x="1" y="7"/>
                  <a:pt x="5" y="3"/>
                </a:cubicBezTo>
                <a:cubicBezTo>
                  <a:pt x="10" y="0"/>
                  <a:pt x="16" y="1"/>
                  <a:pt x="19" y="4"/>
                </a:cubicBezTo>
                <a:cubicBezTo>
                  <a:pt x="62" y="49"/>
                  <a:pt x="62" y="49"/>
                  <a:pt x="62" y="49"/>
                </a:cubicBezTo>
                <a:cubicBezTo>
                  <a:pt x="64" y="52"/>
                  <a:pt x="65" y="55"/>
                  <a:pt x="65" y="58"/>
                </a:cubicBezTo>
                <a:cubicBezTo>
                  <a:pt x="60" y="84"/>
                  <a:pt x="60" y="84"/>
                  <a:pt x="60" y="84"/>
                </a:cubicBezTo>
                <a:cubicBezTo>
                  <a:pt x="59" y="88"/>
                  <a:pt x="56" y="91"/>
                  <a:pt x="52" y="92"/>
                </a:cubicBezTo>
                <a:cubicBezTo>
                  <a:pt x="51" y="92"/>
                  <a:pt x="50" y="92"/>
                  <a:pt x="50" y="92"/>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37" name="Freeform 23"/>
          <p:cNvSpPr>
            <a:spLocks/>
          </p:cNvSpPr>
          <p:nvPr/>
        </p:nvSpPr>
        <p:spPr bwMode="auto">
          <a:xfrm>
            <a:off x="11571773" y="5090237"/>
            <a:ext cx="349683" cy="257267"/>
          </a:xfrm>
          <a:custGeom>
            <a:avLst/>
            <a:gdLst>
              <a:gd name="T0" fmla="*/ 186 w 297"/>
              <a:gd name="T1" fmla="*/ 217 h 217"/>
              <a:gd name="T2" fmla="*/ 182 w 297"/>
              <a:gd name="T3" fmla="*/ 216 h 217"/>
              <a:gd name="T4" fmla="*/ 153 w 297"/>
              <a:gd name="T5" fmla="*/ 196 h 217"/>
              <a:gd name="T6" fmla="*/ 141 w 297"/>
              <a:gd name="T7" fmla="*/ 176 h 217"/>
              <a:gd name="T8" fmla="*/ 116 w 297"/>
              <a:gd name="T9" fmla="*/ 156 h 217"/>
              <a:gd name="T10" fmla="*/ 65 w 297"/>
              <a:gd name="T11" fmla="*/ 182 h 217"/>
              <a:gd name="T12" fmla="*/ 61 w 297"/>
              <a:gd name="T13" fmla="*/ 183 h 217"/>
              <a:gd name="T14" fmla="*/ 11 w 297"/>
              <a:gd name="T15" fmla="*/ 186 h 217"/>
              <a:gd name="T16" fmla="*/ 2 w 297"/>
              <a:gd name="T17" fmla="*/ 181 h 217"/>
              <a:gd name="T18" fmla="*/ 1 w 297"/>
              <a:gd name="T19" fmla="*/ 171 h 217"/>
              <a:gd name="T20" fmla="*/ 8 w 297"/>
              <a:gd name="T21" fmla="*/ 158 h 217"/>
              <a:gd name="T22" fmla="*/ 13 w 297"/>
              <a:gd name="T23" fmla="*/ 81 h 217"/>
              <a:gd name="T24" fmla="*/ 21 w 297"/>
              <a:gd name="T25" fmla="*/ 72 h 217"/>
              <a:gd name="T26" fmla="*/ 62 w 297"/>
              <a:gd name="T27" fmla="*/ 61 h 217"/>
              <a:gd name="T28" fmla="*/ 75 w 297"/>
              <a:gd name="T29" fmla="*/ 47 h 217"/>
              <a:gd name="T30" fmla="*/ 76 w 297"/>
              <a:gd name="T31" fmla="*/ 46 h 217"/>
              <a:gd name="T32" fmla="*/ 115 w 297"/>
              <a:gd name="T33" fmla="*/ 17 h 217"/>
              <a:gd name="T34" fmla="*/ 126 w 297"/>
              <a:gd name="T35" fmla="*/ 16 h 217"/>
              <a:gd name="T36" fmla="*/ 135 w 297"/>
              <a:gd name="T37" fmla="*/ 21 h 217"/>
              <a:gd name="T38" fmla="*/ 141 w 297"/>
              <a:gd name="T39" fmla="*/ 6 h 217"/>
              <a:gd name="T40" fmla="*/ 152 w 297"/>
              <a:gd name="T41" fmla="*/ 0 h 217"/>
              <a:gd name="T42" fmla="*/ 190 w 297"/>
              <a:gd name="T43" fmla="*/ 3 h 217"/>
              <a:gd name="T44" fmla="*/ 197 w 297"/>
              <a:gd name="T45" fmla="*/ 8 h 217"/>
              <a:gd name="T46" fmla="*/ 199 w 297"/>
              <a:gd name="T47" fmla="*/ 17 h 217"/>
              <a:gd name="T48" fmla="*/ 196 w 297"/>
              <a:gd name="T49" fmla="*/ 24 h 217"/>
              <a:gd name="T50" fmla="*/ 210 w 297"/>
              <a:gd name="T51" fmla="*/ 29 h 217"/>
              <a:gd name="T52" fmla="*/ 223 w 297"/>
              <a:gd name="T53" fmla="*/ 5 h 217"/>
              <a:gd name="T54" fmla="*/ 231 w 297"/>
              <a:gd name="T55" fmla="*/ 0 h 217"/>
              <a:gd name="T56" fmla="*/ 239 w 297"/>
              <a:gd name="T57" fmla="*/ 3 h 217"/>
              <a:gd name="T58" fmla="*/ 256 w 297"/>
              <a:gd name="T59" fmla="*/ 18 h 217"/>
              <a:gd name="T60" fmla="*/ 260 w 297"/>
              <a:gd name="T61" fmla="*/ 23 h 217"/>
              <a:gd name="T62" fmla="*/ 267 w 297"/>
              <a:gd name="T63" fmla="*/ 60 h 217"/>
              <a:gd name="T64" fmla="*/ 294 w 297"/>
              <a:gd name="T65" fmla="*/ 102 h 217"/>
              <a:gd name="T66" fmla="*/ 295 w 297"/>
              <a:gd name="T67" fmla="*/ 113 h 217"/>
              <a:gd name="T68" fmla="*/ 266 w 297"/>
              <a:gd name="T69" fmla="*/ 170 h 217"/>
              <a:gd name="T70" fmla="*/ 263 w 297"/>
              <a:gd name="T71" fmla="*/ 173 h 217"/>
              <a:gd name="T72" fmla="*/ 227 w 297"/>
              <a:gd name="T73" fmla="*/ 204 h 217"/>
              <a:gd name="T74" fmla="*/ 223 w 297"/>
              <a:gd name="T75" fmla="*/ 206 h 217"/>
              <a:gd name="T76" fmla="*/ 189 w 297"/>
              <a:gd name="T77" fmla="*/ 217 h 217"/>
              <a:gd name="T78" fmla="*/ 186 w 297"/>
              <a:gd name="T79" fmla="*/ 217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7" h="217">
                <a:moveTo>
                  <a:pt x="186" y="217"/>
                </a:moveTo>
                <a:cubicBezTo>
                  <a:pt x="185" y="217"/>
                  <a:pt x="183" y="217"/>
                  <a:pt x="182" y="216"/>
                </a:cubicBezTo>
                <a:cubicBezTo>
                  <a:pt x="162" y="208"/>
                  <a:pt x="154" y="203"/>
                  <a:pt x="153" y="196"/>
                </a:cubicBezTo>
                <a:cubicBezTo>
                  <a:pt x="151" y="193"/>
                  <a:pt x="146" y="184"/>
                  <a:pt x="141" y="176"/>
                </a:cubicBezTo>
                <a:cubicBezTo>
                  <a:pt x="116" y="156"/>
                  <a:pt x="116" y="156"/>
                  <a:pt x="116" y="156"/>
                </a:cubicBezTo>
                <a:cubicBezTo>
                  <a:pt x="65" y="182"/>
                  <a:pt x="65" y="182"/>
                  <a:pt x="65" y="182"/>
                </a:cubicBezTo>
                <a:cubicBezTo>
                  <a:pt x="64" y="183"/>
                  <a:pt x="63" y="183"/>
                  <a:pt x="61" y="183"/>
                </a:cubicBezTo>
                <a:cubicBezTo>
                  <a:pt x="11" y="186"/>
                  <a:pt x="11" y="186"/>
                  <a:pt x="11" y="186"/>
                </a:cubicBezTo>
                <a:cubicBezTo>
                  <a:pt x="7" y="186"/>
                  <a:pt x="4" y="184"/>
                  <a:pt x="2" y="181"/>
                </a:cubicBezTo>
                <a:cubicBezTo>
                  <a:pt x="0" y="178"/>
                  <a:pt x="0" y="174"/>
                  <a:pt x="1" y="171"/>
                </a:cubicBezTo>
                <a:cubicBezTo>
                  <a:pt x="8" y="158"/>
                  <a:pt x="8" y="158"/>
                  <a:pt x="8" y="158"/>
                </a:cubicBezTo>
                <a:cubicBezTo>
                  <a:pt x="13" y="81"/>
                  <a:pt x="13" y="81"/>
                  <a:pt x="13" y="81"/>
                </a:cubicBezTo>
                <a:cubicBezTo>
                  <a:pt x="13" y="76"/>
                  <a:pt x="16" y="73"/>
                  <a:pt x="21" y="72"/>
                </a:cubicBezTo>
                <a:cubicBezTo>
                  <a:pt x="62" y="61"/>
                  <a:pt x="62" y="61"/>
                  <a:pt x="62" y="61"/>
                </a:cubicBezTo>
                <a:cubicBezTo>
                  <a:pt x="75" y="47"/>
                  <a:pt x="75" y="47"/>
                  <a:pt x="75" y="47"/>
                </a:cubicBezTo>
                <a:cubicBezTo>
                  <a:pt x="75" y="47"/>
                  <a:pt x="75" y="46"/>
                  <a:pt x="76" y="46"/>
                </a:cubicBezTo>
                <a:cubicBezTo>
                  <a:pt x="115" y="17"/>
                  <a:pt x="115" y="17"/>
                  <a:pt x="115" y="17"/>
                </a:cubicBezTo>
                <a:cubicBezTo>
                  <a:pt x="118" y="14"/>
                  <a:pt x="122" y="14"/>
                  <a:pt x="126" y="16"/>
                </a:cubicBezTo>
                <a:cubicBezTo>
                  <a:pt x="135" y="21"/>
                  <a:pt x="135" y="21"/>
                  <a:pt x="135" y="21"/>
                </a:cubicBezTo>
                <a:cubicBezTo>
                  <a:pt x="141" y="6"/>
                  <a:pt x="141" y="6"/>
                  <a:pt x="141" y="6"/>
                </a:cubicBezTo>
                <a:cubicBezTo>
                  <a:pt x="143" y="2"/>
                  <a:pt x="147" y="0"/>
                  <a:pt x="152" y="0"/>
                </a:cubicBezTo>
                <a:cubicBezTo>
                  <a:pt x="190" y="3"/>
                  <a:pt x="190" y="3"/>
                  <a:pt x="190" y="3"/>
                </a:cubicBezTo>
                <a:cubicBezTo>
                  <a:pt x="193" y="4"/>
                  <a:pt x="196" y="5"/>
                  <a:pt x="197" y="8"/>
                </a:cubicBezTo>
                <a:cubicBezTo>
                  <a:pt x="199" y="11"/>
                  <a:pt x="200" y="14"/>
                  <a:pt x="199" y="17"/>
                </a:cubicBezTo>
                <a:cubicBezTo>
                  <a:pt x="196" y="24"/>
                  <a:pt x="196" y="24"/>
                  <a:pt x="196" y="24"/>
                </a:cubicBezTo>
                <a:cubicBezTo>
                  <a:pt x="210" y="29"/>
                  <a:pt x="210" y="29"/>
                  <a:pt x="210" y="29"/>
                </a:cubicBezTo>
                <a:cubicBezTo>
                  <a:pt x="223" y="5"/>
                  <a:pt x="223" y="5"/>
                  <a:pt x="223" y="5"/>
                </a:cubicBezTo>
                <a:cubicBezTo>
                  <a:pt x="225" y="2"/>
                  <a:pt x="228" y="1"/>
                  <a:pt x="231" y="0"/>
                </a:cubicBezTo>
                <a:cubicBezTo>
                  <a:pt x="234" y="0"/>
                  <a:pt x="237" y="0"/>
                  <a:pt x="239" y="3"/>
                </a:cubicBezTo>
                <a:cubicBezTo>
                  <a:pt x="256" y="18"/>
                  <a:pt x="256" y="18"/>
                  <a:pt x="256" y="18"/>
                </a:cubicBezTo>
                <a:cubicBezTo>
                  <a:pt x="258" y="19"/>
                  <a:pt x="259" y="21"/>
                  <a:pt x="260" y="23"/>
                </a:cubicBezTo>
                <a:cubicBezTo>
                  <a:pt x="267" y="60"/>
                  <a:pt x="267" y="60"/>
                  <a:pt x="267" y="60"/>
                </a:cubicBezTo>
                <a:cubicBezTo>
                  <a:pt x="294" y="102"/>
                  <a:pt x="294" y="102"/>
                  <a:pt x="294" y="102"/>
                </a:cubicBezTo>
                <a:cubicBezTo>
                  <a:pt x="296" y="105"/>
                  <a:pt x="297" y="109"/>
                  <a:pt x="295" y="113"/>
                </a:cubicBezTo>
                <a:cubicBezTo>
                  <a:pt x="266" y="170"/>
                  <a:pt x="266" y="170"/>
                  <a:pt x="266" y="170"/>
                </a:cubicBezTo>
                <a:cubicBezTo>
                  <a:pt x="265" y="171"/>
                  <a:pt x="264" y="172"/>
                  <a:pt x="263" y="173"/>
                </a:cubicBezTo>
                <a:cubicBezTo>
                  <a:pt x="227" y="204"/>
                  <a:pt x="227" y="204"/>
                  <a:pt x="227" y="204"/>
                </a:cubicBezTo>
                <a:cubicBezTo>
                  <a:pt x="226" y="205"/>
                  <a:pt x="225" y="205"/>
                  <a:pt x="223" y="206"/>
                </a:cubicBezTo>
                <a:cubicBezTo>
                  <a:pt x="189" y="217"/>
                  <a:pt x="189" y="217"/>
                  <a:pt x="189" y="217"/>
                </a:cubicBezTo>
                <a:cubicBezTo>
                  <a:pt x="188" y="217"/>
                  <a:pt x="187" y="217"/>
                  <a:pt x="186" y="217"/>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38" name="Freeform 24"/>
          <p:cNvSpPr>
            <a:spLocks/>
          </p:cNvSpPr>
          <p:nvPr/>
        </p:nvSpPr>
        <p:spPr bwMode="auto">
          <a:xfrm>
            <a:off x="11771592" y="5354997"/>
            <a:ext cx="44959" cy="47457"/>
          </a:xfrm>
          <a:custGeom>
            <a:avLst/>
            <a:gdLst>
              <a:gd name="T0" fmla="*/ 13 w 40"/>
              <a:gd name="T1" fmla="*/ 39 h 39"/>
              <a:gd name="T2" fmla="*/ 10 w 40"/>
              <a:gd name="T3" fmla="*/ 38 h 39"/>
              <a:gd name="T4" fmla="*/ 3 w 40"/>
              <a:gd name="T5" fmla="*/ 30 h 39"/>
              <a:gd name="T6" fmla="*/ 0 w 40"/>
              <a:gd name="T7" fmla="*/ 13 h 39"/>
              <a:gd name="T8" fmla="*/ 4 w 40"/>
              <a:gd name="T9" fmla="*/ 3 h 39"/>
              <a:gd name="T10" fmla="*/ 14 w 40"/>
              <a:gd name="T11" fmla="*/ 1 h 39"/>
              <a:gd name="T12" fmla="*/ 30 w 40"/>
              <a:gd name="T13" fmla="*/ 3 h 39"/>
              <a:gd name="T14" fmla="*/ 38 w 40"/>
              <a:gd name="T15" fmla="*/ 10 h 39"/>
              <a:gd name="T16" fmla="*/ 36 w 40"/>
              <a:gd name="T17" fmla="*/ 21 h 39"/>
              <a:gd name="T18" fmla="*/ 21 w 40"/>
              <a:gd name="T19" fmla="*/ 36 h 39"/>
              <a:gd name="T20" fmla="*/ 13 w 40"/>
              <a:gd name="T2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39">
                <a:moveTo>
                  <a:pt x="13" y="39"/>
                </a:moveTo>
                <a:cubicBezTo>
                  <a:pt x="12" y="39"/>
                  <a:pt x="11" y="39"/>
                  <a:pt x="10" y="38"/>
                </a:cubicBezTo>
                <a:cubicBezTo>
                  <a:pt x="7" y="37"/>
                  <a:pt x="4" y="34"/>
                  <a:pt x="3" y="30"/>
                </a:cubicBezTo>
                <a:cubicBezTo>
                  <a:pt x="0" y="13"/>
                  <a:pt x="0" y="13"/>
                  <a:pt x="0" y="13"/>
                </a:cubicBezTo>
                <a:cubicBezTo>
                  <a:pt x="0" y="9"/>
                  <a:pt x="1" y="5"/>
                  <a:pt x="4" y="3"/>
                </a:cubicBezTo>
                <a:cubicBezTo>
                  <a:pt x="7" y="1"/>
                  <a:pt x="11" y="0"/>
                  <a:pt x="14" y="1"/>
                </a:cubicBezTo>
                <a:cubicBezTo>
                  <a:pt x="16" y="2"/>
                  <a:pt x="24" y="2"/>
                  <a:pt x="30" y="3"/>
                </a:cubicBezTo>
                <a:cubicBezTo>
                  <a:pt x="34" y="3"/>
                  <a:pt x="37" y="6"/>
                  <a:pt x="38" y="10"/>
                </a:cubicBezTo>
                <a:cubicBezTo>
                  <a:pt x="40" y="14"/>
                  <a:pt x="39" y="18"/>
                  <a:pt x="36" y="21"/>
                </a:cubicBezTo>
                <a:cubicBezTo>
                  <a:pt x="21" y="36"/>
                  <a:pt x="21" y="36"/>
                  <a:pt x="21" y="36"/>
                </a:cubicBezTo>
                <a:cubicBezTo>
                  <a:pt x="19" y="38"/>
                  <a:pt x="16" y="39"/>
                  <a:pt x="13" y="39"/>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39" name="Freeform 25"/>
          <p:cNvSpPr>
            <a:spLocks/>
          </p:cNvSpPr>
          <p:nvPr/>
        </p:nvSpPr>
        <p:spPr bwMode="auto">
          <a:xfrm>
            <a:off x="11966415" y="5297549"/>
            <a:ext cx="64941" cy="72434"/>
          </a:xfrm>
          <a:custGeom>
            <a:avLst/>
            <a:gdLst>
              <a:gd name="T0" fmla="*/ 11 w 55"/>
              <a:gd name="T1" fmla="*/ 63 h 63"/>
              <a:gd name="T2" fmla="*/ 5 w 55"/>
              <a:gd name="T3" fmla="*/ 61 h 63"/>
              <a:gd name="T4" fmla="*/ 2 w 55"/>
              <a:gd name="T5" fmla="*/ 48 h 63"/>
              <a:gd name="T6" fmla="*/ 23 w 55"/>
              <a:gd name="T7" fmla="*/ 6 h 63"/>
              <a:gd name="T8" fmla="*/ 33 w 55"/>
              <a:gd name="T9" fmla="*/ 1 h 63"/>
              <a:gd name="T10" fmla="*/ 42 w 55"/>
              <a:gd name="T11" fmla="*/ 8 h 63"/>
              <a:gd name="T12" fmla="*/ 45 w 55"/>
              <a:gd name="T13" fmla="*/ 19 h 63"/>
              <a:gd name="T14" fmla="*/ 54 w 55"/>
              <a:gd name="T15" fmla="*/ 26 h 63"/>
              <a:gd name="T16" fmla="*/ 50 w 55"/>
              <a:gd name="T17" fmla="*/ 38 h 63"/>
              <a:gd name="T18" fmla="*/ 17 w 55"/>
              <a:gd name="T19" fmla="*/ 61 h 63"/>
              <a:gd name="T20" fmla="*/ 11 w 55"/>
              <a:gd name="T21"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3">
                <a:moveTo>
                  <a:pt x="11" y="63"/>
                </a:moveTo>
                <a:cubicBezTo>
                  <a:pt x="9" y="63"/>
                  <a:pt x="6" y="62"/>
                  <a:pt x="5" y="61"/>
                </a:cubicBezTo>
                <a:cubicBezTo>
                  <a:pt x="1" y="58"/>
                  <a:pt x="0" y="53"/>
                  <a:pt x="2" y="48"/>
                </a:cubicBezTo>
                <a:cubicBezTo>
                  <a:pt x="23" y="6"/>
                  <a:pt x="23" y="6"/>
                  <a:pt x="23" y="6"/>
                </a:cubicBezTo>
                <a:cubicBezTo>
                  <a:pt x="24" y="2"/>
                  <a:pt x="29" y="0"/>
                  <a:pt x="33" y="1"/>
                </a:cubicBezTo>
                <a:cubicBezTo>
                  <a:pt x="37" y="1"/>
                  <a:pt x="41" y="4"/>
                  <a:pt x="42" y="8"/>
                </a:cubicBezTo>
                <a:cubicBezTo>
                  <a:pt x="45" y="19"/>
                  <a:pt x="45" y="19"/>
                  <a:pt x="45" y="19"/>
                </a:cubicBezTo>
                <a:cubicBezTo>
                  <a:pt x="49" y="19"/>
                  <a:pt x="52" y="22"/>
                  <a:pt x="54" y="26"/>
                </a:cubicBezTo>
                <a:cubicBezTo>
                  <a:pt x="55" y="30"/>
                  <a:pt x="54" y="35"/>
                  <a:pt x="50" y="38"/>
                </a:cubicBezTo>
                <a:cubicBezTo>
                  <a:pt x="17" y="61"/>
                  <a:pt x="17" y="61"/>
                  <a:pt x="17" y="61"/>
                </a:cubicBezTo>
                <a:cubicBezTo>
                  <a:pt x="15" y="62"/>
                  <a:pt x="13" y="63"/>
                  <a:pt x="11" y="63"/>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40" name="Freeform 26"/>
          <p:cNvSpPr>
            <a:spLocks/>
          </p:cNvSpPr>
          <p:nvPr/>
        </p:nvSpPr>
        <p:spPr bwMode="auto">
          <a:xfrm>
            <a:off x="11854017" y="5350002"/>
            <a:ext cx="107403" cy="74932"/>
          </a:xfrm>
          <a:custGeom>
            <a:avLst/>
            <a:gdLst>
              <a:gd name="T0" fmla="*/ 12 w 92"/>
              <a:gd name="T1" fmla="*/ 63 h 63"/>
              <a:gd name="T2" fmla="*/ 3 w 92"/>
              <a:gd name="T3" fmla="*/ 58 h 63"/>
              <a:gd name="T4" fmla="*/ 6 w 92"/>
              <a:gd name="T5" fmla="*/ 44 h 63"/>
              <a:gd name="T6" fmla="*/ 72 w 92"/>
              <a:gd name="T7" fmla="*/ 2 h 63"/>
              <a:gd name="T8" fmla="*/ 81 w 92"/>
              <a:gd name="T9" fmla="*/ 1 h 63"/>
              <a:gd name="T10" fmla="*/ 87 w 92"/>
              <a:gd name="T11" fmla="*/ 7 h 63"/>
              <a:gd name="T12" fmla="*/ 90 w 92"/>
              <a:gd name="T13" fmla="*/ 19 h 63"/>
              <a:gd name="T14" fmla="*/ 85 w 92"/>
              <a:gd name="T15" fmla="*/ 31 h 63"/>
              <a:gd name="T16" fmla="*/ 16 w 92"/>
              <a:gd name="T17" fmla="*/ 62 h 63"/>
              <a:gd name="T18" fmla="*/ 12 w 92"/>
              <a:gd name="T1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63">
                <a:moveTo>
                  <a:pt x="12" y="63"/>
                </a:moveTo>
                <a:cubicBezTo>
                  <a:pt x="8" y="63"/>
                  <a:pt x="5" y="61"/>
                  <a:pt x="3" y="58"/>
                </a:cubicBezTo>
                <a:cubicBezTo>
                  <a:pt x="0" y="53"/>
                  <a:pt x="2" y="47"/>
                  <a:pt x="6" y="44"/>
                </a:cubicBezTo>
                <a:cubicBezTo>
                  <a:pt x="72" y="2"/>
                  <a:pt x="72" y="2"/>
                  <a:pt x="72" y="2"/>
                </a:cubicBezTo>
                <a:cubicBezTo>
                  <a:pt x="74" y="0"/>
                  <a:pt x="78" y="0"/>
                  <a:pt x="81" y="1"/>
                </a:cubicBezTo>
                <a:cubicBezTo>
                  <a:pt x="84" y="2"/>
                  <a:pt x="86" y="4"/>
                  <a:pt x="87" y="7"/>
                </a:cubicBezTo>
                <a:cubicBezTo>
                  <a:pt x="90" y="19"/>
                  <a:pt x="90" y="19"/>
                  <a:pt x="90" y="19"/>
                </a:cubicBezTo>
                <a:cubicBezTo>
                  <a:pt x="92" y="23"/>
                  <a:pt x="90" y="29"/>
                  <a:pt x="85" y="31"/>
                </a:cubicBezTo>
                <a:cubicBezTo>
                  <a:pt x="16" y="62"/>
                  <a:pt x="16" y="62"/>
                  <a:pt x="16" y="62"/>
                </a:cubicBezTo>
                <a:cubicBezTo>
                  <a:pt x="15" y="63"/>
                  <a:pt x="13" y="63"/>
                  <a:pt x="12" y="63"/>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41" name="Freeform 27"/>
          <p:cNvSpPr>
            <a:spLocks/>
          </p:cNvSpPr>
          <p:nvPr/>
        </p:nvSpPr>
        <p:spPr bwMode="auto">
          <a:xfrm>
            <a:off x="11084714" y="5077749"/>
            <a:ext cx="79928" cy="142371"/>
          </a:xfrm>
          <a:custGeom>
            <a:avLst/>
            <a:gdLst>
              <a:gd name="T0" fmla="*/ 33 w 69"/>
              <a:gd name="T1" fmla="*/ 120 h 120"/>
              <a:gd name="T2" fmla="*/ 28 w 69"/>
              <a:gd name="T3" fmla="*/ 119 h 120"/>
              <a:gd name="T4" fmla="*/ 6 w 69"/>
              <a:gd name="T5" fmla="*/ 105 h 120"/>
              <a:gd name="T6" fmla="*/ 3 w 69"/>
              <a:gd name="T7" fmla="*/ 92 h 120"/>
              <a:gd name="T8" fmla="*/ 8 w 69"/>
              <a:gd name="T9" fmla="*/ 81 h 120"/>
              <a:gd name="T10" fmla="*/ 11 w 69"/>
              <a:gd name="T11" fmla="*/ 52 h 120"/>
              <a:gd name="T12" fmla="*/ 13 w 69"/>
              <a:gd name="T13" fmla="*/ 48 h 120"/>
              <a:gd name="T14" fmla="*/ 23 w 69"/>
              <a:gd name="T15" fmla="*/ 32 h 120"/>
              <a:gd name="T16" fmla="*/ 24 w 69"/>
              <a:gd name="T17" fmla="*/ 31 h 120"/>
              <a:gd name="T18" fmla="*/ 47 w 69"/>
              <a:gd name="T19" fmla="*/ 4 h 120"/>
              <a:gd name="T20" fmla="*/ 58 w 69"/>
              <a:gd name="T21" fmla="*/ 1 h 120"/>
              <a:gd name="T22" fmla="*/ 65 w 69"/>
              <a:gd name="T23" fmla="*/ 9 h 120"/>
              <a:gd name="T24" fmla="*/ 69 w 69"/>
              <a:gd name="T25" fmla="*/ 29 h 120"/>
              <a:gd name="T26" fmla="*/ 68 w 69"/>
              <a:gd name="T27" fmla="*/ 34 h 120"/>
              <a:gd name="T28" fmla="*/ 43 w 69"/>
              <a:gd name="T29" fmla="*/ 113 h 120"/>
              <a:gd name="T30" fmla="*/ 37 w 69"/>
              <a:gd name="T31" fmla="*/ 120 h 120"/>
              <a:gd name="T32" fmla="*/ 33 w 69"/>
              <a:gd name="T33"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120">
                <a:moveTo>
                  <a:pt x="33" y="120"/>
                </a:moveTo>
                <a:cubicBezTo>
                  <a:pt x="31" y="120"/>
                  <a:pt x="29" y="120"/>
                  <a:pt x="28" y="119"/>
                </a:cubicBezTo>
                <a:cubicBezTo>
                  <a:pt x="6" y="105"/>
                  <a:pt x="6" y="105"/>
                  <a:pt x="6" y="105"/>
                </a:cubicBezTo>
                <a:cubicBezTo>
                  <a:pt x="2" y="103"/>
                  <a:pt x="0" y="97"/>
                  <a:pt x="3" y="92"/>
                </a:cubicBezTo>
                <a:cubicBezTo>
                  <a:pt x="8" y="81"/>
                  <a:pt x="8" y="81"/>
                  <a:pt x="8" y="81"/>
                </a:cubicBezTo>
                <a:cubicBezTo>
                  <a:pt x="11" y="52"/>
                  <a:pt x="11" y="52"/>
                  <a:pt x="11" y="52"/>
                </a:cubicBezTo>
                <a:cubicBezTo>
                  <a:pt x="11" y="51"/>
                  <a:pt x="12" y="49"/>
                  <a:pt x="13" y="48"/>
                </a:cubicBezTo>
                <a:cubicBezTo>
                  <a:pt x="23" y="32"/>
                  <a:pt x="23" y="32"/>
                  <a:pt x="23" y="32"/>
                </a:cubicBezTo>
                <a:cubicBezTo>
                  <a:pt x="24" y="31"/>
                  <a:pt x="24" y="31"/>
                  <a:pt x="24" y="31"/>
                </a:cubicBezTo>
                <a:cubicBezTo>
                  <a:pt x="47" y="4"/>
                  <a:pt x="47" y="4"/>
                  <a:pt x="47" y="4"/>
                </a:cubicBezTo>
                <a:cubicBezTo>
                  <a:pt x="50" y="1"/>
                  <a:pt x="54" y="0"/>
                  <a:pt x="58" y="1"/>
                </a:cubicBezTo>
                <a:cubicBezTo>
                  <a:pt x="62" y="2"/>
                  <a:pt x="64" y="5"/>
                  <a:pt x="65" y="9"/>
                </a:cubicBezTo>
                <a:cubicBezTo>
                  <a:pt x="69" y="29"/>
                  <a:pt x="69" y="29"/>
                  <a:pt x="69" y="29"/>
                </a:cubicBezTo>
                <a:cubicBezTo>
                  <a:pt x="69" y="31"/>
                  <a:pt x="69" y="32"/>
                  <a:pt x="68" y="34"/>
                </a:cubicBezTo>
                <a:cubicBezTo>
                  <a:pt x="43" y="113"/>
                  <a:pt x="43" y="113"/>
                  <a:pt x="43" y="113"/>
                </a:cubicBezTo>
                <a:cubicBezTo>
                  <a:pt x="42" y="116"/>
                  <a:pt x="40" y="119"/>
                  <a:pt x="37" y="120"/>
                </a:cubicBezTo>
                <a:cubicBezTo>
                  <a:pt x="35" y="120"/>
                  <a:pt x="34" y="120"/>
                  <a:pt x="33" y="120"/>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42" name="Freeform 28"/>
          <p:cNvSpPr>
            <a:spLocks/>
          </p:cNvSpPr>
          <p:nvPr/>
        </p:nvSpPr>
        <p:spPr bwMode="auto">
          <a:xfrm>
            <a:off x="10078125" y="4775523"/>
            <a:ext cx="104905" cy="47457"/>
          </a:xfrm>
          <a:custGeom>
            <a:avLst/>
            <a:gdLst>
              <a:gd name="T0" fmla="*/ 38 w 88"/>
              <a:gd name="T1" fmla="*/ 41 h 41"/>
              <a:gd name="T2" fmla="*/ 28 w 88"/>
              <a:gd name="T3" fmla="*/ 32 h 41"/>
              <a:gd name="T4" fmla="*/ 37 w 88"/>
              <a:gd name="T5" fmla="*/ 21 h 41"/>
              <a:gd name="T6" fmla="*/ 39 w 88"/>
              <a:gd name="T7" fmla="*/ 21 h 41"/>
              <a:gd name="T8" fmla="*/ 38 w 88"/>
              <a:gd name="T9" fmla="*/ 20 h 41"/>
              <a:gd name="T10" fmla="*/ 10 w 88"/>
              <a:gd name="T11" fmla="*/ 20 h 41"/>
              <a:gd name="T12" fmla="*/ 0 w 88"/>
              <a:gd name="T13" fmla="*/ 10 h 41"/>
              <a:gd name="T14" fmla="*/ 10 w 88"/>
              <a:gd name="T15" fmla="*/ 0 h 41"/>
              <a:gd name="T16" fmla="*/ 41 w 88"/>
              <a:gd name="T17" fmla="*/ 0 h 41"/>
              <a:gd name="T18" fmla="*/ 46 w 88"/>
              <a:gd name="T19" fmla="*/ 1 h 41"/>
              <a:gd name="T20" fmla="*/ 60 w 88"/>
              <a:gd name="T21" fmla="*/ 9 h 41"/>
              <a:gd name="T22" fmla="*/ 81 w 88"/>
              <a:gd name="T23" fmla="*/ 17 h 41"/>
              <a:gd name="T24" fmla="*/ 87 w 88"/>
              <a:gd name="T25" fmla="*/ 28 h 41"/>
              <a:gd name="T26" fmla="*/ 78 w 88"/>
              <a:gd name="T27" fmla="*/ 37 h 41"/>
              <a:gd name="T28" fmla="*/ 39 w 88"/>
              <a:gd name="T29" fmla="*/ 41 h 41"/>
              <a:gd name="T30" fmla="*/ 38 w 88"/>
              <a:gd name="T31"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8" h="41">
                <a:moveTo>
                  <a:pt x="38" y="41"/>
                </a:moveTo>
                <a:cubicBezTo>
                  <a:pt x="33" y="41"/>
                  <a:pt x="28" y="38"/>
                  <a:pt x="28" y="32"/>
                </a:cubicBezTo>
                <a:cubicBezTo>
                  <a:pt x="27" y="27"/>
                  <a:pt x="31" y="22"/>
                  <a:pt x="37" y="21"/>
                </a:cubicBezTo>
                <a:cubicBezTo>
                  <a:pt x="39" y="21"/>
                  <a:pt x="39" y="21"/>
                  <a:pt x="39" y="21"/>
                </a:cubicBezTo>
                <a:cubicBezTo>
                  <a:pt x="38" y="20"/>
                  <a:pt x="38" y="20"/>
                  <a:pt x="38" y="20"/>
                </a:cubicBezTo>
                <a:cubicBezTo>
                  <a:pt x="10" y="20"/>
                  <a:pt x="10" y="20"/>
                  <a:pt x="10" y="20"/>
                </a:cubicBezTo>
                <a:cubicBezTo>
                  <a:pt x="4" y="20"/>
                  <a:pt x="0" y="16"/>
                  <a:pt x="0" y="10"/>
                </a:cubicBezTo>
                <a:cubicBezTo>
                  <a:pt x="0" y="4"/>
                  <a:pt x="4" y="0"/>
                  <a:pt x="10" y="0"/>
                </a:cubicBezTo>
                <a:cubicBezTo>
                  <a:pt x="41" y="0"/>
                  <a:pt x="41" y="0"/>
                  <a:pt x="41" y="0"/>
                </a:cubicBezTo>
                <a:cubicBezTo>
                  <a:pt x="42" y="0"/>
                  <a:pt x="44" y="0"/>
                  <a:pt x="46" y="1"/>
                </a:cubicBezTo>
                <a:cubicBezTo>
                  <a:pt x="60" y="9"/>
                  <a:pt x="60" y="9"/>
                  <a:pt x="60" y="9"/>
                </a:cubicBezTo>
                <a:cubicBezTo>
                  <a:pt x="81" y="17"/>
                  <a:pt x="81" y="17"/>
                  <a:pt x="81" y="17"/>
                </a:cubicBezTo>
                <a:cubicBezTo>
                  <a:pt x="85" y="19"/>
                  <a:pt x="88" y="24"/>
                  <a:pt x="87" y="28"/>
                </a:cubicBezTo>
                <a:cubicBezTo>
                  <a:pt x="86" y="33"/>
                  <a:pt x="83" y="37"/>
                  <a:pt x="78" y="37"/>
                </a:cubicBezTo>
                <a:cubicBezTo>
                  <a:pt x="39" y="41"/>
                  <a:pt x="39" y="41"/>
                  <a:pt x="39" y="41"/>
                </a:cubicBezTo>
                <a:cubicBezTo>
                  <a:pt x="39" y="41"/>
                  <a:pt x="38" y="41"/>
                  <a:pt x="38" y="41"/>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43" name="Freeform 29"/>
          <p:cNvSpPr>
            <a:spLocks/>
          </p:cNvSpPr>
          <p:nvPr/>
        </p:nvSpPr>
        <p:spPr bwMode="auto">
          <a:xfrm>
            <a:off x="10203012" y="4798003"/>
            <a:ext cx="67439" cy="32471"/>
          </a:xfrm>
          <a:custGeom>
            <a:avLst/>
            <a:gdLst>
              <a:gd name="T0" fmla="*/ 47 w 58"/>
              <a:gd name="T1" fmla="*/ 27 h 27"/>
              <a:gd name="T2" fmla="*/ 46 w 58"/>
              <a:gd name="T3" fmla="*/ 27 h 27"/>
              <a:gd name="T4" fmla="*/ 10 w 58"/>
              <a:gd name="T5" fmla="*/ 21 h 27"/>
              <a:gd name="T6" fmla="*/ 1 w 58"/>
              <a:gd name="T7" fmla="*/ 10 h 27"/>
              <a:gd name="T8" fmla="*/ 13 w 58"/>
              <a:gd name="T9" fmla="*/ 1 h 27"/>
              <a:gd name="T10" fmla="*/ 49 w 58"/>
              <a:gd name="T11" fmla="*/ 6 h 27"/>
              <a:gd name="T12" fmla="*/ 57 w 58"/>
              <a:gd name="T13" fmla="*/ 18 h 27"/>
              <a:gd name="T14" fmla="*/ 47 w 5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27">
                <a:moveTo>
                  <a:pt x="47" y="27"/>
                </a:moveTo>
                <a:cubicBezTo>
                  <a:pt x="47" y="27"/>
                  <a:pt x="46" y="27"/>
                  <a:pt x="46" y="27"/>
                </a:cubicBezTo>
                <a:cubicBezTo>
                  <a:pt x="10" y="21"/>
                  <a:pt x="10" y="21"/>
                  <a:pt x="10" y="21"/>
                </a:cubicBezTo>
                <a:cubicBezTo>
                  <a:pt x="4" y="21"/>
                  <a:pt x="0" y="15"/>
                  <a:pt x="1" y="10"/>
                </a:cubicBezTo>
                <a:cubicBezTo>
                  <a:pt x="2" y="4"/>
                  <a:pt x="7" y="0"/>
                  <a:pt x="13" y="1"/>
                </a:cubicBezTo>
                <a:cubicBezTo>
                  <a:pt x="49" y="6"/>
                  <a:pt x="49" y="6"/>
                  <a:pt x="49" y="6"/>
                </a:cubicBezTo>
                <a:cubicBezTo>
                  <a:pt x="54" y="7"/>
                  <a:pt x="58" y="12"/>
                  <a:pt x="57" y="18"/>
                </a:cubicBezTo>
                <a:cubicBezTo>
                  <a:pt x="57" y="23"/>
                  <a:pt x="52" y="27"/>
                  <a:pt x="47" y="27"/>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44" name="Freeform 30"/>
          <p:cNvSpPr>
            <a:spLocks/>
          </p:cNvSpPr>
          <p:nvPr/>
        </p:nvSpPr>
        <p:spPr bwMode="auto">
          <a:xfrm>
            <a:off x="10262958" y="4827975"/>
            <a:ext cx="32471" cy="39964"/>
          </a:xfrm>
          <a:custGeom>
            <a:avLst/>
            <a:gdLst>
              <a:gd name="T0" fmla="*/ 16 w 27"/>
              <a:gd name="T1" fmla="*/ 35 h 35"/>
              <a:gd name="T2" fmla="*/ 6 w 27"/>
              <a:gd name="T3" fmla="*/ 28 h 35"/>
              <a:gd name="T4" fmla="*/ 2 w 27"/>
              <a:gd name="T5" fmla="*/ 15 h 35"/>
              <a:gd name="T6" fmla="*/ 8 w 27"/>
              <a:gd name="T7" fmla="*/ 2 h 35"/>
              <a:gd name="T8" fmla="*/ 21 w 27"/>
              <a:gd name="T9" fmla="*/ 9 h 35"/>
              <a:gd name="T10" fmla="*/ 26 w 27"/>
              <a:gd name="T11" fmla="*/ 22 h 35"/>
              <a:gd name="T12" fmla="*/ 19 w 27"/>
              <a:gd name="T13" fmla="*/ 35 h 35"/>
              <a:gd name="T14" fmla="*/ 16 w 27"/>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5">
                <a:moveTo>
                  <a:pt x="16" y="35"/>
                </a:moveTo>
                <a:cubicBezTo>
                  <a:pt x="11" y="35"/>
                  <a:pt x="7" y="33"/>
                  <a:pt x="6" y="28"/>
                </a:cubicBezTo>
                <a:cubicBezTo>
                  <a:pt x="2" y="15"/>
                  <a:pt x="2" y="15"/>
                  <a:pt x="2" y="15"/>
                </a:cubicBezTo>
                <a:cubicBezTo>
                  <a:pt x="0" y="10"/>
                  <a:pt x="3" y="4"/>
                  <a:pt x="8" y="2"/>
                </a:cubicBezTo>
                <a:cubicBezTo>
                  <a:pt x="14" y="0"/>
                  <a:pt x="19" y="3"/>
                  <a:pt x="21" y="9"/>
                </a:cubicBezTo>
                <a:cubicBezTo>
                  <a:pt x="26" y="22"/>
                  <a:pt x="26" y="22"/>
                  <a:pt x="26" y="22"/>
                </a:cubicBezTo>
                <a:cubicBezTo>
                  <a:pt x="27" y="27"/>
                  <a:pt x="24" y="33"/>
                  <a:pt x="19" y="35"/>
                </a:cubicBezTo>
                <a:cubicBezTo>
                  <a:pt x="18" y="35"/>
                  <a:pt x="17" y="35"/>
                  <a:pt x="16" y="35"/>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45" name="Oval 31"/>
          <p:cNvSpPr>
            <a:spLocks noChangeArrowheads="1"/>
          </p:cNvSpPr>
          <p:nvPr/>
        </p:nvSpPr>
        <p:spPr bwMode="auto">
          <a:xfrm>
            <a:off x="10994795" y="2627471"/>
            <a:ext cx="289738" cy="312217"/>
          </a:xfrm>
          <a:prstGeom prst="ellipse">
            <a:avLst/>
          </a:pr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6" name="Freeform 32"/>
          <p:cNvSpPr>
            <a:spLocks/>
          </p:cNvSpPr>
          <p:nvPr/>
        </p:nvSpPr>
        <p:spPr bwMode="auto">
          <a:xfrm>
            <a:off x="9998198" y="2624974"/>
            <a:ext cx="194824" cy="194823"/>
          </a:xfrm>
          <a:custGeom>
            <a:avLst/>
            <a:gdLst>
              <a:gd name="T0" fmla="*/ 0 w 167"/>
              <a:gd name="T1" fmla="*/ 114 h 166"/>
              <a:gd name="T2" fmla="*/ 167 w 167"/>
              <a:gd name="T3" fmla="*/ 52 h 166"/>
              <a:gd name="T4" fmla="*/ 0 w 167"/>
              <a:gd name="T5" fmla="*/ 114 h 166"/>
            </a:gdLst>
            <a:ahLst/>
            <a:cxnLst>
              <a:cxn ang="0">
                <a:pos x="T0" y="T1"/>
              </a:cxn>
              <a:cxn ang="0">
                <a:pos x="T2" y="T3"/>
              </a:cxn>
              <a:cxn ang="0">
                <a:pos x="T4" y="T5"/>
              </a:cxn>
            </a:cxnLst>
            <a:rect l="0" t="0" r="r" b="b"/>
            <a:pathLst>
              <a:path w="167" h="166">
                <a:moveTo>
                  <a:pt x="0" y="114"/>
                </a:moveTo>
                <a:cubicBezTo>
                  <a:pt x="0" y="114"/>
                  <a:pt x="53" y="0"/>
                  <a:pt x="167" y="52"/>
                </a:cubicBezTo>
                <a:cubicBezTo>
                  <a:pt x="167" y="52"/>
                  <a:pt x="115" y="166"/>
                  <a:pt x="0" y="114"/>
                </a:cubicBezTo>
                <a:close/>
              </a:path>
            </a:pathLst>
          </a:custGeom>
          <a:solidFill>
            <a:srgbClr val="FC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7" name="Freeform 33"/>
          <p:cNvSpPr>
            <a:spLocks/>
          </p:cNvSpPr>
          <p:nvPr/>
        </p:nvSpPr>
        <p:spPr bwMode="auto">
          <a:xfrm>
            <a:off x="9958234" y="2634965"/>
            <a:ext cx="167348" cy="167348"/>
          </a:xfrm>
          <a:custGeom>
            <a:avLst/>
            <a:gdLst>
              <a:gd name="T0" fmla="*/ 17 w 142"/>
              <a:gd name="T1" fmla="*/ 142 h 142"/>
              <a:gd name="T2" fmla="*/ 124 w 142"/>
              <a:gd name="T3" fmla="*/ 0 h 142"/>
              <a:gd name="T4" fmla="*/ 17 w 142"/>
              <a:gd name="T5" fmla="*/ 142 h 142"/>
            </a:gdLst>
            <a:ahLst/>
            <a:cxnLst>
              <a:cxn ang="0">
                <a:pos x="T0" y="T1"/>
              </a:cxn>
              <a:cxn ang="0">
                <a:pos x="T2" y="T3"/>
              </a:cxn>
              <a:cxn ang="0">
                <a:pos x="T4" y="T5"/>
              </a:cxn>
            </a:cxnLst>
            <a:rect l="0" t="0" r="r" b="b"/>
            <a:pathLst>
              <a:path w="142" h="142">
                <a:moveTo>
                  <a:pt x="17" y="142"/>
                </a:moveTo>
                <a:cubicBezTo>
                  <a:pt x="17" y="142"/>
                  <a:pt x="0" y="18"/>
                  <a:pt x="124" y="0"/>
                </a:cubicBezTo>
                <a:cubicBezTo>
                  <a:pt x="124" y="0"/>
                  <a:pt x="142" y="124"/>
                  <a:pt x="17" y="142"/>
                </a:cubicBezTo>
                <a:close/>
              </a:path>
            </a:pathLst>
          </a:custGeom>
          <a:solidFill>
            <a:srgbClr val="FC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8" name="Freeform 34"/>
          <p:cNvSpPr>
            <a:spLocks/>
          </p:cNvSpPr>
          <p:nvPr/>
        </p:nvSpPr>
        <p:spPr bwMode="auto">
          <a:xfrm>
            <a:off x="9883302" y="2714892"/>
            <a:ext cx="209810" cy="207312"/>
          </a:xfrm>
          <a:custGeom>
            <a:avLst/>
            <a:gdLst>
              <a:gd name="T0" fmla="*/ 104 w 179"/>
              <a:gd name="T1" fmla="*/ 176 h 176"/>
              <a:gd name="T2" fmla="*/ 79 w 179"/>
              <a:gd name="T3" fmla="*/ 0 h 176"/>
              <a:gd name="T4" fmla="*/ 104 w 179"/>
              <a:gd name="T5" fmla="*/ 176 h 176"/>
            </a:gdLst>
            <a:ahLst/>
            <a:cxnLst>
              <a:cxn ang="0">
                <a:pos x="T0" y="T1"/>
              </a:cxn>
              <a:cxn ang="0">
                <a:pos x="T2" y="T3"/>
              </a:cxn>
              <a:cxn ang="0">
                <a:pos x="T4" y="T5"/>
              </a:cxn>
            </a:cxnLst>
            <a:rect l="0" t="0" r="r" b="b"/>
            <a:pathLst>
              <a:path w="179" h="176">
                <a:moveTo>
                  <a:pt x="104" y="176"/>
                </a:moveTo>
                <a:cubicBezTo>
                  <a:pt x="97" y="171"/>
                  <a:pt x="0" y="106"/>
                  <a:pt x="79" y="0"/>
                </a:cubicBezTo>
                <a:cubicBezTo>
                  <a:pt x="79" y="0"/>
                  <a:pt x="179" y="75"/>
                  <a:pt x="104" y="176"/>
                </a:cubicBezTo>
                <a:close/>
              </a:path>
            </a:pathLst>
          </a:custGeom>
          <a:solidFill>
            <a:srgbClr val="FC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9" name="Freeform 35"/>
          <p:cNvSpPr>
            <a:spLocks/>
          </p:cNvSpPr>
          <p:nvPr/>
        </p:nvSpPr>
        <p:spPr bwMode="auto">
          <a:xfrm>
            <a:off x="9990705" y="2752358"/>
            <a:ext cx="97412" cy="144869"/>
          </a:xfrm>
          <a:custGeom>
            <a:avLst/>
            <a:gdLst>
              <a:gd name="T0" fmla="*/ 39 w 39"/>
              <a:gd name="T1" fmla="*/ 54 h 58"/>
              <a:gd name="T2" fmla="*/ 6 w 39"/>
              <a:gd name="T3" fmla="*/ 58 h 58"/>
              <a:gd name="T4" fmla="*/ 0 w 39"/>
              <a:gd name="T5" fmla="*/ 4 h 58"/>
              <a:gd name="T6" fmla="*/ 33 w 39"/>
              <a:gd name="T7" fmla="*/ 0 h 58"/>
              <a:gd name="T8" fmla="*/ 39 w 39"/>
              <a:gd name="T9" fmla="*/ 54 h 58"/>
            </a:gdLst>
            <a:ahLst/>
            <a:cxnLst>
              <a:cxn ang="0">
                <a:pos x="T0" y="T1"/>
              </a:cxn>
              <a:cxn ang="0">
                <a:pos x="T2" y="T3"/>
              </a:cxn>
              <a:cxn ang="0">
                <a:pos x="T4" y="T5"/>
              </a:cxn>
              <a:cxn ang="0">
                <a:pos x="T6" y="T7"/>
              </a:cxn>
              <a:cxn ang="0">
                <a:pos x="T8" y="T9"/>
              </a:cxn>
            </a:cxnLst>
            <a:rect l="0" t="0" r="r" b="b"/>
            <a:pathLst>
              <a:path w="39" h="58">
                <a:moveTo>
                  <a:pt x="39" y="54"/>
                </a:moveTo>
                <a:lnTo>
                  <a:pt x="6" y="58"/>
                </a:lnTo>
                <a:lnTo>
                  <a:pt x="0" y="4"/>
                </a:lnTo>
                <a:lnTo>
                  <a:pt x="33" y="0"/>
                </a:lnTo>
                <a:lnTo>
                  <a:pt x="39" y="54"/>
                </a:lnTo>
                <a:close/>
              </a:path>
            </a:pathLst>
          </a:custGeom>
          <a:solidFill>
            <a:srgbClr val="FC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0" name="Freeform 36"/>
          <p:cNvSpPr>
            <a:spLocks/>
          </p:cNvSpPr>
          <p:nvPr/>
        </p:nvSpPr>
        <p:spPr bwMode="auto">
          <a:xfrm>
            <a:off x="10000696" y="2712394"/>
            <a:ext cx="184833" cy="317212"/>
          </a:xfrm>
          <a:custGeom>
            <a:avLst/>
            <a:gdLst>
              <a:gd name="T0" fmla="*/ 116 w 157"/>
              <a:gd name="T1" fmla="*/ 0 h 269"/>
              <a:gd name="T2" fmla="*/ 69 w 157"/>
              <a:gd name="T3" fmla="*/ 27 h 269"/>
              <a:gd name="T4" fmla="*/ 52 w 157"/>
              <a:gd name="T5" fmla="*/ 25 h 269"/>
              <a:gd name="T6" fmla="*/ 63 w 157"/>
              <a:gd name="T7" fmla="*/ 92 h 269"/>
              <a:gd name="T8" fmla="*/ 63 w 157"/>
              <a:gd name="T9" fmla="*/ 98 h 269"/>
              <a:gd name="T10" fmla="*/ 59 w 157"/>
              <a:gd name="T11" fmla="*/ 117 h 269"/>
              <a:gd name="T12" fmla="*/ 46 w 157"/>
              <a:gd name="T13" fmla="*/ 118 h 269"/>
              <a:gd name="T14" fmla="*/ 46 w 157"/>
              <a:gd name="T15" fmla="*/ 107 h 269"/>
              <a:gd name="T16" fmla="*/ 31 w 157"/>
              <a:gd name="T17" fmla="*/ 92 h 269"/>
              <a:gd name="T18" fmla="*/ 16 w 157"/>
              <a:gd name="T19" fmla="*/ 107 h 269"/>
              <a:gd name="T20" fmla="*/ 16 w 157"/>
              <a:gd name="T21" fmla="*/ 127 h 269"/>
              <a:gd name="T22" fmla="*/ 16 w 157"/>
              <a:gd name="T23" fmla="*/ 156 h 269"/>
              <a:gd name="T24" fmla="*/ 0 w 157"/>
              <a:gd name="T25" fmla="*/ 169 h 269"/>
              <a:gd name="T26" fmla="*/ 0 w 157"/>
              <a:gd name="T27" fmla="*/ 269 h 269"/>
              <a:gd name="T28" fmla="*/ 77 w 157"/>
              <a:gd name="T29" fmla="*/ 269 h 269"/>
              <a:gd name="T30" fmla="*/ 77 w 157"/>
              <a:gd name="T31" fmla="*/ 229 h 269"/>
              <a:gd name="T32" fmla="*/ 114 w 157"/>
              <a:gd name="T33" fmla="*/ 234 h 269"/>
              <a:gd name="T34" fmla="*/ 135 w 157"/>
              <a:gd name="T35" fmla="*/ 232 h 269"/>
              <a:gd name="T36" fmla="*/ 135 w 157"/>
              <a:gd name="T37" fmla="*/ 157 h 269"/>
              <a:gd name="T38" fmla="*/ 157 w 157"/>
              <a:gd name="T39" fmla="*/ 157 h 269"/>
              <a:gd name="T40" fmla="*/ 116 w 157"/>
              <a:gd name="T41"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7" h="269">
                <a:moveTo>
                  <a:pt x="116" y="0"/>
                </a:moveTo>
                <a:cubicBezTo>
                  <a:pt x="109" y="16"/>
                  <a:pt x="90" y="27"/>
                  <a:pt x="69" y="27"/>
                </a:cubicBezTo>
                <a:cubicBezTo>
                  <a:pt x="63" y="27"/>
                  <a:pt x="57" y="26"/>
                  <a:pt x="52" y="25"/>
                </a:cubicBezTo>
                <a:cubicBezTo>
                  <a:pt x="59" y="44"/>
                  <a:pt x="63" y="67"/>
                  <a:pt x="63" y="92"/>
                </a:cubicBezTo>
                <a:cubicBezTo>
                  <a:pt x="63" y="94"/>
                  <a:pt x="63" y="96"/>
                  <a:pt x="63" y="98"/>
                </a:cubicBezTo>
                <a:cubicBezTo>
                  <a:pt x="60" y="109"/>
                  <a:pt x="59" y="117"/>
                  <a:pt x="59" y="117"/>
                </a:cubicBezTo>
                <a:cubicBezTo>
                  <a:pt x="55" y="117"/>
                  <a:pt x="50" y="118"/>
                  <a:pt x="46" y="118"/>
                </a:cubicBezTo>
                <a:cubicBezTo>
                  <a:pt x="46" y="114"/>
                  <a:pt x="46" y="109"/>
                  <a:pt x="46" y="107"/>
                </a:cubicBezTo>
                <a:cubicBezTo>
                  <a:pt x="46" y="99"/>
                  <a:pt x="39" y="92"/>
                  <a:pt x="31" y="92"/>
                </a:cubicBezTo>
                <a:cubicBezTo>
                  <a:pt x="22" y="92"/>
                  <a:pt x="16" y="99"/>
                  <a:pt x="16" y="107"/>
                </a:cubicBezTo>
                <a:cubicBezTo>
                  <a:pt x="16" y="111"/>
                  <a:pt x="16" y="123"/>
                  <a:pt x="16" y="127"/>
                </a:cubicBezTo>
                <a:cubicBezTo>
                  <a:pt x="16" y="156"/>
                  <a:pt x="16" y="156"/>
                  <a:pt x="16" y="156"/>
                </a:cubicBezTo>
                <a:cubicBezTo>
                  <a:pt x="6" y="162"/>
                  <a:pt x="0" y="169"/>
                  <a:pt x="0" y="169"/>
                </a:cubicBezTo>
                <a:cubicBezTo>
                  <a:pt x="0" y="269"/>
                  <a:pt x="0" y="269"/>
                  <a:pt x="0" y="269"/>
                </a:cubicBezTo>
                <a:cubicBezTo>
                  <a:pt x="77" y="269"/>
                  <a:pt x="77" y="269"/>
                  <a:pt x="77" y="269"/>
                </a:cubicBezTo>
                <a:cubicBezTo>
                  <a:pt x="77" y="229"/>
                  <a:pt x="77" y="229"/>
                  <a:pt x="77" y="229"/>
                </a:cubicBezTo>
                <a:cubicBezTo>
                  <a:pt x="89" y="232"/>
                  <a:pt x="101" y="234"/>
                  <a:pt x="114" y="234"/>
                </a:cubicBezTo>
                <a:cubicBezTo>
                  <a:pt x="121" y="234"/>
                  <a:pt x="128" y="234"/>
                  <a:pt x="135" y="232"/>
                </a:cubicBezTo>
                <a:cubicBezTo>
                  <a:pt x="135" y="157"/>
                  <a:pt x="135" y="157"/>
                  <a:pt x="135" y="157"/>
                </a:cubicBezTo>
                <a:cubicBezTo>
                  <a:pt x="157" y="157"/>
                  <a:pt x="157" y="157"/>
                  <a:pt x="157" y="157"/>
                </a:cubicBezTo>
                <a:lnTo>
                  <a:pt x="116" y="0"/>
                </a:ln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1" name="Freeform 37"/>
          <p:cNvSpPr>
            <a:spLocks/>
          </p:cNvSpPr>
          <p:nvPr/>
        </p:nvSpPr>
        <p:spPr bwMode="auto">
          <a:xfrm>
            <a:off x="10490252" y="3057082"/>
            <a:ext cx="502045" cy="322208"/>
          </a:xfrm>
          <a:custGeom>
            <a:avLst/>
            <a:gdLst>
              <a:gd name="T0" fmla="*/ 0 w 427"/>
              <a:gd name="T1" fmla="*/ 274 h 274"/>
              <a:gd name="T2" fmla="*/ 0 w 427"/>
              <a:gd name="T3" fmla="*/ 186 h 274"/>
              <a:gd name="T4" fmla="*/ 289 w 427"/>
              <a:gd name="T5" fmla="*/ 68 h 274"/>
              <a:gd name="T6" fmla="*/ 427 w 427"/>
              <a:gd name="T7" fmla="*/ 0 h 274"/>
              <a:gd name="T8" fmla="*/ 427 w 427"/>
              <a:gd name="T9" fmla="*/ 88 h 274"/>
              <a:gd name="T10" fmla="*/ 343 w 427"/>
              <a:gd name="T11" fmla="*/ 138 h 274"/>
              <a:gd name="T12" fmla="*/ 0 w 427"/>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427" h="274">
                <a:moveTo>
                  <a:pt x="0" y="274"/>
                </a:moveTo>
                <a:cubicBezTo>
                  <a:pt x="0" y="186"/>
                  <a:pt x="0" y="186"/>
                  <a:pt x="0" y="186"/>
                </a:cubicBezTo>
                <a:cubicBezTo>
                  <a:pt x="135" y="186"/>
                  <a:pt x="221" y="121"/>
                  <a:pt x="289" y="68"/>
                </a:cubicBezTo>
                <a:cubicBezTo>
                  <a:pt x="337" y="31"/>
                  <a:pt x="379" y="0"/>
                  <a:pt x="427" y="0"/>
                </a:cubicBezTo>
                <a:cubicBezTo>
                  <a:pt x="427" y="88"/>
                  <a:pt x="427" y="88"/>
                  <a:pt x="427" y="88"/>
                </a:cubicBezTo>
                <a:cubicBezTo>
                  <a:pt x="409" y="88"/>
                  <a:pt x="377" y="112"/>
                  <a:pt x="343" y="138"/>
                </a:cubicBezTo>
                <a:cubicBezTo>
                  <a:pt x="268" y="195"/>
                  <a:pt x="165" y="274"/>
                  <a:pt x="0" y="274"/>
                </a:cubicBez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2" name="Freeform 38"/>
          <p:cNvSpPr>
            <a:spLocks/>
          </p:cNvSpPr>
          <p:nvPr/>
        </p:nvSpPr>
        <p:spPr bwMode="auto">
          <a:xfrm>
            <a:off x="10490252" y="3127018"/>
            <a:ext cx="502045" cy="252271"/>
          </a:xfrm>
          <a:custGeom>
            <a:avLst/>
            <a:gdLst>
              <a:gd name="T0" fmla="*/ 427 w 427"/>
              <a:gd name="T1" fmla="*/ 28 h 214"/>
              <a:gd name="T2" fmla="*/ 427 w 427"/>
              <a:gd name="T3" fmla="*/ 0 h 214"/>
              <a:gd name="T4" fmla="*/ 323 w 427"/>
              <a:gd name="T5" fmla="*/ 66 h 214"/>
              <a:gd name="T6" fmla="*/ 0 w 427"/>
              <a:gd name="T7" fmla="*/ 198 h 214"/>
              <a:gd name="T8" fmla="*/ 0 w 427"/>
              <a:gd name="T9" fmla="*/ 214 h 214"/>
              <a:gd name="T10" fmla="*/ 343 w 427"/>
              <a:gd name="T11" fmla="*/ 78 h 214"/>
              <a:gd name="T12" fmla="*/ 427 w 427"/>
              <a:gd name="T13" fmla="*/ 28 h 214"/>
            </a:gdLst>
            <a:ahLst/>
            <a:cxnLst>
              <a:cxn ang="0">
                <a:pos x="T0" y="T1"/>
              </a:cxn>
              <a:cxn ang="0">
                <a:pos x="T2" y="T3"/>
              </a:cxn>
              <a:cxn ang="0">
                <a:pos x="T4" y="T5"/>
              </a:cxn>
              <a:cxn ang="0">
                <a:pos x="T6" y="T7"/>
              </a:cxn>
              <a:cxn ang="0">
                <a:pos x="T8" y="T9"/>
              </a:cxn>
              <a:cxn ang="0">
                <a:pos x="T10" y="T11"/>
              </a:cxn>
              <a:cxn ang="0">
                <a:pos x="T12" y="T13"/>
              </a:cxn>
            </a:cxnLst>
            <a:rect l="0" t="0" r="r" b="b"/>
            <a:pathLst>
              <a:path w="427" h="214">
                <a:moveTo>
                  <a:pt x="427" y="28"/>
                </a:moveTo>
                <a:cubicBezTo>
                  <a:pt x="427" y="0"/>
                  <a:pt x="427" y="0"/>
                  <a:pt x="427" y="0"/>
                </a:cubicBezTo>
                <a:cubicBezTo>
                  <a:pt x="393" y="13"/>
                  <a:pt x="360" y="38"/>
                  <a:pt x="323" y="66"/>
                </a:cubicBezTo>
                <a:cubicBezTo>
                  <a:pt x="246" y="125"/>
                  <a:pt x="151" y="198"/>
                  <a:pt x="0" y="198"/>
                </a:cubicBezTo>
                <a:cubicBezTo>
                  <a:pt x="0" y="214"/>
                  <a:pt x="0" y="214"/>
                  <a:pt x="0" y="214"/>
                </a:cubicBezTo>
                <a:cubicBezTo>
                  <a:pt x="165" y="214"/>
                  <a:pt x="268" y="135"/>
                  <a:pt x="343" y="78"/>
                </a:cubicBezTo>
                <a:cubicBezTo>
                  <a:pt x="377" y="52"/>
                  <a:pt x="409" y="28"/>
                  <a:pt x="427" y="28"/>
                </a:cubicBez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4" name="Freeform 39"/>
          <p:cNvSpPr>
            <a:spLocks noEditPoints="1"/>
          </p:cNvSpPr>
          <p:nvPr/>
        </p:nvSpPr>
        <p:spPr bwMode="auto">
          <a:xfrm>
            <a:off x="10809963" y="3022113"/>
            <a:ext cx="522027" cy="1503636"/>
          </a:xfrm>
          <a:custGeom>
            <a:avLst/>
            <a:gdLst>
              <a:gd name="T0" fmla="*/ 194 w 209"/>
              <a:gd name="T1" fmla="*/ 556 h 602"/>
              <a:gd name="T2" fmla="*/ 185 w 209"/>
              <a:gd name="T3" fmla="*/ 276 h 602"/>
              <a:gd name="T4" fmla="*/ 209 w 209"/>
              <a:gd name="T5" fmla="*/ 276 h 602"/>
              <a:gd name="T6" fmla="*/ 176 w 209"/>
              <a:gd name="T7" fmla="*/ 148 h 602"/>
              <a:gd name="T8" fmla="*/ 189 w 209"/>
              <a:gd name="T9" fmla="*/ 9 h 602"/>
              <a:gd name="T10" fmla="*/ 148 w 209"/>
              <a:gd name="T11" fmla="*/ 0 h 602"/>
              <a:gd name="T12" fmla="*/ 103 w 209"/>
              <a:gd name="T13" fmla="*/ 0 h 602"/>
              <a:gd name="T14" fmla="*/ 67 w 209"/>
              <a:gd name="T15" fmla="*/ 9 h 602"/>
              <a:gd name="T16" fmla="*/ 53 w 209"/>
              <a:gd name="T17" fmla="*/ 17 h 602"/>
              <a:gd name="T18" fmla="*/ 59 w 209"/>
              <a:gd name="T19" fmla="*/ 55 h 602"/>
              <a:gd name="T20" fmla="*/ 79 w 209"/>
              <a:gd name="T21" fmla="*/ 152 h 602"/>
              <a:gd name="T22" fmla="*/ 48 w 209"/>
              <a:gd name="T23" fmla="*/ 276 h 602"/>
              <a:gd name="T24" fmla="*/ 68 w 209"/>
              <a:gd name="T25" fmla="*/ 278 h 602"/>
              <a:gd name="T26" fmla="*/ 57 w 209"/>
              <a:gd name="T27" fmla="*/ 565 h 602"/>
              <a:gd name="T28" fmla="*/ 0 w 209"/>
              <a:gd name="T29" fmla="*/ 577 h 602"/>
              <a:gd name="T30" fmla="*/ 0 w 209"/>
              <a:gd name="T31" fmla="*/ 602 h 602"/>
              <a:gd name="T32" fmla="*/ 60 w 209"/>
              <a:gd name="T33" fmla="*/ 602 h 602"/>
              <a:gd name="T34" fmla="*/ 67 w 209"/>
              <a:gd name="T35" fmla="*/ 594 h 602"/>
              <a:gd name="T36" fmla="*/ 81 w 209"/>
              <a:gd name="T37" fmla="*/ 594 h 602"/>
              <a:gd name="T38" fmla="*/ 81 w 209"/>
              <a:gd name="T39" fmla="*/ 602 h 602"/>
              <a:gd name="T40" fmla="*/ 92 w 209"/>
              <a:gd name="T41" fmla="*/ 602 h 602"/>
              <a:gd name="T42" fmla="*/ 102 w 209"/>
              <a:gd name="T43" fmla="*/ 602 h 602"/>
              <a:gd name="T44" fmla="*/ 153 w 209"/>
              <a:gd name="T45" fmla="*/ 602 h 602"/>
              <a:gd name="T46" fmla="*/ 160 w 209"/>
              <a:gd name="T47" fmla="*/ 594 h 602"/>
              <a:gd name="T48" fmla="*/ 174 w 209"/>
              <a:gd name="T49" fmla="*/ 594 h 602"/>
              <a:gd name="T50" fmla="*/ 174 w 209"/>
              <a:gd name="T51" fmla="*/ 602 h 602"/>
              <a:gd name="T52" fmla="*/ 194 w 209"/>
              <a:gd name="T53" fmla="*/ 602 h 602"/>
              <a:gd name="T54" fmla="*/ 194 w 209"/>
              <a:gd name="T55" fmla="*/ 577 h 602"/>
              <a:gd name="T56" fmla="*/ 194 w 209"/>
              <a:gd name="T57" fmla="*/ 556 h 602"/>
              <a:gd name="T58" fmla="*/ 195 w 209"/>
              <a:gd name="T59" fmla="*/ 556 h 602"/>
              <a:gd name="T60" fmla="*/ 194 w 209"/>
              <a:gd name="T61" fmla="*/ 556 h 602"/>
              <a:gd name="T62" fmla="*/ 102 w 209"/>
              <a:gd name="T63" fmla="*/ 575 h 602"/>
              <a:gd name="T64" fmla="*/ 102 w 209"/>
              <a:gd name="T65" fmla="*/ 556 h 602"/>
              <a:gd name="T66" fmla="*/ 103 w 209"/>
              <a:gd name="T67" fmla="*/ 556 h 602"/>
              <a:gd name="T68" fmla="*/ 102 w 209"/>
              <a:gd name="T69" fmla="*/ 556 h 602"/>
              <a:gd name="T70" fmla="*/ 125 w 209"/>
              <a:gd name="T71" fmla="*/ 295 h 602"/>
              <a:gd name="T72" fmla="*/ 132 w 209"/>
              <a:gd name="T73" fmla="*/ 295 h 602"/>
              <a:gd name="T74" fmla="*/ 149 w 209"/>
              <a:gd name="T75" fmla="*/ 565 h 602"/>
              <a:gd name="T76" fmla="*/ 102 w 209"/>
              <a:gd name="T77" fmla="*/ 575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602">
                <a:moveTo>
                  <a:pt x="194" y="556"/>
                </a:moveTo>
                <a:lnTo>
                  <a:pt x="185" y="276"/>
                </a:lnTo>
                <a:lnTo>
                  <a:pt x="209" y="276"/>
                </a:lnTo>
                <a:lnTo>
                  <a:pt x="176" y="148"/>
                </a:lnTo>
                <a:lnTo>
                  <a:pt x="189" y="9"/>
                </a:lnTo>
                <a:lnTo>
                  <a:pt x="148" y="0"/>
                </a:lnTo>
                <a:lnTo>
                  <a:pt x="103" y="0"/>
                </a:lnTo>
                <a:lnTo>
                  <a:pt x="67" y="9"/>
                </a:lnTo>
                <a:lnTo>
                  <a:pt x="53" y="17"/>
                </a:lnTo>
                <a:lnTo>
                  <a:pt x="59" y="55"/>
                </a:lnTo>
                <a:lnTo>
                  <a:pt x="79" y="152"/>
                </a:lnTo>
                <a:lnTo>
                  <a:pt x="48" y="276"/>
                </a:lnTo>
                <a:lnTo>
                  <a:pt x="68" y="278"/>
                </a:lnTo>
                <a:lnTo>
                  <a:pt x="57" y="565"/>
                </a:lnTo>
                <a:lnTo>
                  <a:pt x="0" y="577"/>
                </a:lnTo>
                <a:lnTo>
                  <a:pt x="0" y="602"/>
                </a:lnTo>
                <a:lnTo>
                  <a:pt x="60" y="602"/>
                </a:lnTo>
                <a:lnTo>
                  <a:pt x="67" y="594"/>
                </a:lnTo>
                <a:lnTo>
                  <a:pt x="81" y="594"/>
                </a:lnTo>
                <a:lnTo>
                  <a:pt x="81" y="602"/>
                </a:lnTo>
                <a:lnTo>
                  <a:pt x="92" y="602"/>
                </a:lnTo>
                <a:lnTo>
                  <a:pt x="102" y="602"/>
                </a:lnTo>
                <a:lnTo>
                  <a:pt x="153" y="602"/>
                </a:lnTo>
                <a:lnTo>
                  <a:pt x="160" y="594"/>
                </a:lnTo>
                <a:lnTo>
                  <a:pt x="174" y="594"/>
                </a:lnTo>
                <a:lnTo>
                  <a:pt x="174" y="602"/>
                </a:lnTo>
                <a:lnTo>
                  <a:pt x="194" y="602"/>
                </a:lnTo>
                <a:lnTo>
                  <a:pt x="194" y="577"/>
                </a:lnTo>
                <a:lnTo>
                  <a:pt x="194" y="556"/>
                </a:lnTo>
                <a:lnTo>
                  <a:pt x="195" y="556"/>
                </a:lnTo>
                <a:lnTo>
                  <a:pt x="194" y="556"/>
                </a:lnTo>
                <a:close/>
                <a:moveTo>
                  <a:pt x="102" y="575"/>
                </a:moveTo>
                <a:lnTo>
                  <a:pt x="102" y="556"/>
                </a:lnTo>
                <a:lnTo>
                  <a:pt x="103" y="556"/>
                </a:lnTo>
                <a:lnTo>
                  <a:pt x="102" y="556"/>
                </a:lnTo>
                <a:lnTo>
                  <a:pt x="125" y="295"/>
                </a:lnTo>
                <a:lnTo>
                  <a:pt x="132" y="295"/>
                </a:lnTo>
                <a:lnTo>
                  <a:pt x="149" y="565"/>
                </a:lnTo>
                <a:lnTo>
                  <a:pt x="102" y="575"/>
                </a:ln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5" name="Freeform 40"/>
          <p:cNvSpPr>
            <a:spLocks noEditPoints="1"/>
          </p:cNvSpPr>
          <p:nvPr/>
        </p:nvSpPr>
        <p:spPr bwMode="auto">
          <a:xfrm>
            <a:off x="10809963" y="3022113"/>
            <a:ext cx="522027" cy="1503636"/>
          </a:xfrm>
          <a:custGeom>
            <a:avLst/>
            <a:gdLst>
              <a:gd name="T0" fmla="*/ 194 w 209"/>
              <a:gd name="T1" fmla="*/ 556 h 602"/>
              <a:gd name="T2" fmla="*/ 185 w 209"/>
              <a:gd name="T3" fmla="*/ 276 h 602"/>
              <a:gd name="T4" fmla="*/ 209 w 209"/>
              <a:gd name="T5" fmla="*/ 276 h 602"/>
              <a:gd name="T6" fmla="*/ 176 w 209"/>
              <a:gd name="T7" fmla="*/ 148 h 602"/>
              <a:gd name="T8" fmla="*/ 189 w 209"/>
              <a:gd name="T9" fmla="*/ 9 h 602"/>
              <a:gd name="T10" fmla="*/ 148 w 209"/>
              <a:gd name="T11" fmla="*/ 0 h 602"/>
              <a:gd name="T12" fmla="*/ 103 w 209"/>
              <a:gd name="T13" fmla="*/ 0 h 602"/>
              <a:gd name="T14" fmla="*/ 67 w 209"/>
              <a:gd name="T15" fmla="*/ 9 h 602"/>
              <a:gd name="T16" fmla="*/ 53 w 209"/>
              <a:gd name="T17" fmla="*/ 17 h 602"/>
              <a:gd name="T18" fmla="*/ 59 w 209"/>
              <a:gd name="T19" fmla="*/ 55 h 602"/>
              <a:gd name="T20" fmla="*/ 79 w 209"/>
              <a:gd name="T21" fmla="*/ 152 h 602"/>
              <a:gd name="T22" fmla="*/ 48 w 209"/>
              <a:gd name="T23" fmla="*/ 276 h 602"/>
              <a:gd name="T24" fmla="*/ 68 w 209"/>
              <a:gd name="T25" fmla="*/ 278 h 602"/>
              <a:gd name="T26" fmla="*/ 57 w 209"/>
              <a:gd name="T27" fmla="*/ 565 h 602"/>
              <a:gd name="T28" fmla="*/ 0 w 209"/>
              <a:gd name="T29" fmla="*/ 577 h 602"/>
              <a:gd name="T30" fmla="*/ 0 w 209"/>
              <a:gd name="T31" fmla="*/ 602 h 602"/>
              <a:gd name="T32" fmla="*/ 60 w 209"/>
              <a:gd name="T33" fmla="*/ 602 h 602"/>
              <a:gd name="T34" fmla="*/ 67 w 209"/>
              <a:gd name="T35" fmla="*/ 594 h 602"/>
              <a:gd name="T36" fmla="*/ 81 w 209"/>
              <a:gd name="T37" fmla="*/ 594 h 602"/>
              <a:gd name="T38" fmla="*/ 81 w 209"/>
              <a:gd name="T39" fmla="*/ 602 h 602"/>
              <a:gd name="T40" fmla="*/ 92 w 209"/>
              <a:gd name="T41" fmla="*/ 602 h 602"/>
              <a:gd name="T42" fmla="*/ 102 w 209"/>
              <a:gd name="T43" fmla="*/ 602 h 602"/>
              <a:gd name="T44" fmla="*/ 153 w 209"/>
              <a:gd name="T45" fmla="*/ 602 h 602"/>
              <a:gd name="T46" fmla="*/ 160 w 209"/>
              <a:gd name="T47" fmla="*/ 594 h 602"/>
              <a:gd name="T48" fmla="*/ 174 w 209"/>
              <a:gd name="T49" fmla="*/ 594 h 602"/>
              <a:gd name="T50" fmla="*/ 174 w 209"/>
              <a:gd name="T51" fmla="*/ 602 h 602"/>
              <a:gd name="T52" fmla="*/ 194 w 209"/>
              <a:gd name="T53" fmla="*/ 602 h 602"/>
              <a:gd name="T54" fmla="*/ 194 w 209"/>
              <a:gd name="T55" fmla="*/ 577 h 602"/>
              <a:gd name="T56" fmla="*/ 194 w 209"/>
              <a:gd name="T57" fmla="*/ 556 h 602"/>
              <a:gd name="T58" fmla="*/ 195 w 209"/>
              <a:gd name="T59" fmla="*/ 556 h 602"/>
              <a:gd name="T60" fmla="*/ 194 w 209"/>
              <a:gd name="T61" fmla="*/ 556 h 602"/>
              <a:gd name="T62" fmla="*/ 102 w 209"/>
              <a:gd name="T63" fmla="*/ 575 h 602"/>
              <a:gd name="T64" fmla="*/ 102 w 209"/>
              <a:gd name="T65" fmla="*/ 556 h 602"/>
              <a:gd name="T66" fmla="*/ 103 w 209"/>
              <a:gd name="T67" fmla="*/ 556 h 602"/>
              <a:gd name="T68" fmla="*/ 102 w 209"/>
              <a:gd name="T69" fmla="*/ 556 h 602"/>
              <a:gd name="T70" fmla="*/ 125 w 209"/>
              <a:gd name="T71" fmla="*/ 295 h 602"/>
              <a:gd name="T72" fmla="*/ 132 w 209"/>
              <a:gd name="T73" fmla="*/ 295 h 602"/>
              <a:gd name="T74" fmla="*/ 149 w 209"/>
              <a:gd name="T75" fmla="*/ 565 h 602"/>
              <a:gd name="T76" fmla="*/ 102 w 209"/>
              <a:gd name="T77" fmla="*/ 575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602">
                <a:moveTo>
                  <a:pt x="194" y="556"/>
                </a:moveTo>
                <a:lnTo>
                  <a:pt x="185" y="276"/>
                </a:lnTo>
                <a:lnTo>
                  <a:pt x="209" y="276"/>
                </a:lnTo>
                <a:lnTo>
                  <a:pt x="176" y="148"/>
                </a:lnTo>
                <a:lnTo>
                  <a:pt x="189" y="9"/>
                </a:lnTo>
                <a:lnTo>
                  <a:pt x="148" y="0"/>
                </a:lnTo>
                <a:lnTo>
                  <a:pt x="103" y="0"/>
                </a:lnTo>
                <a:lnTo>
                  <a:pt x="67" y="9"/>
                </a:lnTo>
                <a:lnTo>
                  <a:pt x="53" y="17"/>
                </a:lnTo>
                <a:lnTo>
                  <a:pt x="59" y="55"/>
                </a:lnTo>
                <a:lnTo>
                  <a:pt x="79" y="152"/>
                </a:lnTo>
                <a:lnTo>
                  <a:pt x="48" y="276"/>
                </a:lnTo>
                <a:lnTo>
                  <a:pt x="68" y="278"/>
                </a:lnTo>
                <a:lnTo>
                  <a:pt x="57" y="565"/>
                </a:lnTo>
                <a:lnTo>
                  <a:pt x="0" y="577"/>
                </a:lnTo>
                <a:lnTo>
                  <a:pt x="0" y="602"/>
                </a:lnTo>
                <a:lnTo>
                  <a:pt x="60" y="602"/>
                </a:lnTo>
                <a:lnTo>
                  <a:pt x="67" y="594"/>
                </a:lnTo>
                <a:lnTo>
                  <a:pt x="81" y="594"/>
                </a:lnTo>
                <a:lnTo>
                  <a:pt x="81" y="602"/>
                </a:lnTo>
                <a:lnTo>
                  <a:pt x="92" y="602"/>
                </a:lnTo>
                <a:lnTo>
                  <a:pt x="102" y="602"/>
                </a:lnTo>
                <a:lnTo>
                  <a:pt x="153" y="602"/>
                </a:lnTo>
                <a:lnTo>
                  <a:pt x="160" y="594"/>
                </a:lnTo>
                <a:lnTo>
                  <a:pt x="174" y="594"/>
                </a:lnTo>
                <a:lnTo>
                  <a:pt x="174" y="602"/>
                </a:lnTo>
                <a:lnTo>
                  <a:pt x="194" y="602"/>
                </a:lnTo>
                <a:lnTo>
                  <a:pt x="194" y="577"/>
                </a:lnTo>
                <a:lnTo>
                  <a:pt x="194" y="556"/>
                </a:lnTo>
                <a:lnTo>
                  <a:pt x="195" y="556"/>
                </a:lnTo>
                <a:lnTo>
                  <a:pt x="194" y="556"/>
                </a:lnTo>
                <a:moveTo>
                  <a:pt x="102" y="575"/>
                </a:moveTo>
                <a:lnTo>
                  <a:pt x="102" y="556"/>
                </a:lnTo>
                <a:lnTo>
                  <a:pt x="103" y="556"/>
                </a:lnTo>
                <a:lnTo>
                  <a:pt x="102" y="556"/>
                </a:lnTo>
                <a:lnTo>
                  <a:pt x="125" y="295"/>
                </a:lnTo>
                <a:lnTo>
                  <a:pt x="132" y="295"/>
                </a:lnTo>
                <a:lnTo>
                  <a:pt x="149" y="565"/>
                </a:lnTo>
                <a:lnTo>
                  <a:pt x="102" y="5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6" name="Freeform 41"/>
          <p:cNvSpPr>
            <a:spLocks/>
          </p:cNvSpPr>
          <p:nvPr/>
        </p:nvSpPr>
        <p:spPr bwMode="auto">
          <a:xfrm>
            <a:off x="10168044" y="3384285"/>
            <a:ext cx="82425" cy="102407"/>
          </a:xfrm>
          <a:custGeom>
            <a:avLst/>
            <a:gdLst>
              <a:gd name="T0" fmla="*/ 33 w 33"/>
              <a:gd name="T1" fmla="*/ 28 h 41"/>
              <a:gd name="T2" fmla="*/ 0 w 33"/>
              <a:gd name="T3" fmla="*/ 41 h 41"/>
              <a:gd name="T4" fmla="*/ 10 w 33"/>
              <a:gd name="T5" fmla="*/ 3 h 41"/>
              <a:gd name="T6" fmla="*/ 33 w 33"/>
              <a:gd name="T7" fmla="*/ 0 h 41"/>
              <a:gd name="T8" fmla="*/ 33 w 33"/>
              <a:gd name="T9" fmla="*/ 28 h 41"/>
            </a:gdLst>
            <a:ahLst/>
            <a:cxnLst>
              <a:cxn ang="0">
                <a:pos x="T0" y="T1"/>
              </a:cxn>
              <a:cxn ang="0">
                <a:pos x="T2" y="T3"/>
              </a:cxn>
              <a:cxn ang="0">
                <a:pos x="T4" y="T5"/>
              </a:cxn>
              <a:cxn ang="0">
                <a:pos x="T6" y="T7"/>
              </a:cxn>
              <a:cxn ang="0">
                <a:pos x="T8" y="T9"/>
              </a:cxn>
            </a:cxnLst>
            <a:rect l="0" t="0" r="r" b="b"/>
            <a:pathLst>
              <a:path w="33" h="41">
                <a:moveTo>
                  <a:pt x="33" y="28"/>
                </a:moveTo>
                <a:lnTo>
                  <a:pt x="0" y="41"/>
                </a:lnTo>
                <a:lnTo>
                  <a:pt x="10" y="3"/>
                </a:lnTo>
                <a:lnTo>
                  <a:pt x="33" y="0"/>
                </a:lnTo>
                <a:lnTo>
                  <a:pt x="33" y="28"/>
                </a:ln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7" name="Freeform 42"/>
          <p:cNvSpPr>
            <a:spLocks/>
          </p:cNvSpPr>
          <p:nvPr/>
        </p:nvSpPr>
        <p:spPr bwMode="auto">
          <a:xfrm>
            <a:off x="11244569" y="3454221"/>
            <a:ext cx="114896" cy="119891"/>
          </a:xfrm>
          <a:custGeom>
            <a:avLst/>
            <a:gdLst>
              <a:gd name="T0" fmla="*/ 46 w 46"/>
              <a:gd name="T1" fmla="*/ 27 h 48"/>
              <a:gd name="T2" fmla="*/ 15 w 46"/>
              <a:gd name="T3" fmla="*/ 48 h 48"/>
              <a:gd name="T4" fmla="*/ 0 w 46"/>
              <a:gd name="T5" fmla="*/ 15 h 48"/>
              <a:gd name="T6" fmla="*/ 33 w 46"/>
              <a:gd name="T7" fmla="*/ 0 h 48"/>
              <a:gd name="T8" fmla="*/ 46 w 46"/>
              <a:gd name="T9" fmla="*/ 27 h 48"/>
            </a:gdLst>
            <a:ahLst/>
            <a:cxnLst>
              <a:cxn ang="0">
                <a:pos x="T0" y="T1"/>
              </a:cxn>
              <a:cxn ang="0">
                <a:pos x="T2" y="T3"/>
              </a:cxn>
              <a:cxn ang="0">
                <a:pos x="T4" y="T5"/>
              </a:cxn>
              <a:cxn ang="0">
                <a:pos x="T6" y="T7"/>
              </a:cxn>
              <a:cxn ang="0">
                <a:pos x="T8" y="T9"/>
              </a:cxn>
            </a:cxnLst>
            <a:rect l="0" t="0" r="r" b="b"/>
            <a:pathLst>
              <a:path w="46" h="48">
                <a:moveTo>
                  <a:pt x="46" y="27"/>
                </a:moveTo>
                <a:lnTo>
                  <a:pt x="15" y="48"/>
                </a:lnTo>
                <a:lnTo>
                  <a:pt x="0" y="15"/>
                </a:lnTo>
                <a:lnTo>
                  <a:pt x="33" y="0"/>
                </a:lnTo>
                <a:lnTo>
                  <a:pt x="46" y="27"/>
                </a:ln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8" name="Freeform 43"/>
          <p:cNvSpPr>
            <a:spLocks/>
          </p:cNvSpPr>
          <p:nvPr/>
        </p:nvSpPr>
        <p:spPr bwMode="auto">
          <a:xfrm>
            <a:off x="10992298" y="2727381"/>
            <a:ext cx="184833" cy="454588"/>
          </a:xfrm>
          <a:custGeom>
            <a:avLst/>
            <a:gdLst>
              <a:gd name="T0" fmla="*/ 157 w 157"/>
              <a:gd name="T1" fmla="*/ 99 h 387"/>
              <a:gd name="T2" fmla="*/ 32 w 157"/>
              <a:gd name="T3" fmla="*/ 0 h 387"/>
              <a:gd name="T4" fmla="*/ 0 w 157"/>
              <a:gd name="T5" fmla="*/ 127 h 387"/>
              <a:gd name="T6" fmla="*/ 22 w 157"/>
              <a:gd name="T7" fmla="*/ 127 h 387"/>
              <a:gd name="T8" fmla="*/ 36 w 157"/>
              <a:gd name="T9" fmla="*/ 195 h 387"/>
              <a:gd name="T10" fmla="*/ 36 w 157"/>
              <a:gd name="T11" fmla="*/ 197 h 387"/>
              <a:gd name="T12" fmla="*/ 73 w 157"/>
              <a:gd name="T13" fmla="*/ 192 h 387"/>
              <a:gd name="T14" fmla="*/ 68 w 157"/>
              <a:gd name="T15" fmla="*/ 251 h 387"/>
              <a:gd name="T16" fmla="*/ 100 w 157"/>
              <a:gd name="T17" fmla="*/ 387 h 387"/>
              <a:gd name="T18" fmla="*/ 145 w 157"/>
              <a:gd name="T19" fmla="*/ 251 h 387"/>
              <a:gd name="T20" fmla="*/ 145 w 157"/>
              <a:gd name="T21" fmla="*/ 151 h 387"/>
              <a:gd name="T22" fmla="*/ 157 w 157"/>
              <a:gd name="T23" fmla="*/ 99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387">
                <a:moveTo>
                  <a:pt x="157" y="99"/>
                </a:moveTo>
                <a:cubicBezTo>
                  <a:pt x="157" y="29"/>
                  <a:pt x="101" y="0"/>
                  <a:pt x="32" y="0"/>
                </a:cubicBezTo>
                <a:cubicBezTo>
                  <a:pt x="0" y="127"/>
                  <a:pt x="0" y="127"/>
                  <a:pt x="0" y="127"/>
                </a:cubicBezTo>
                <a:cubicBezTo>
                  <a:pt x="22" y="127"/>
                  <a:pt x="22" y="127"/>
                  <a:pt x="22" y="127"/>
                </a:cubicBezTo>
                <a:cubicBezTo>
                  <a:pt x="36" y="195"/>
                  <a:pt x="36" y="195"/>
                  <a:pt x="36" y="195"/>
                </a:cubicBezTo>
                <a:cubicBezTo>
                  <a:pt x="43" y="197"/>
                  <a:pt x="29" y="197"/>
                  <a:pt x="36" y="197"/>
                </a:cubicBezTo>
                <a:cubicBezTo>
                  <a:pt x="49" y="197"/>
                  <a:pt x="61" y="195"/>
                  <a:pt x="73" y="192"/>
                </a:cubicBezTo>
                <a:cubicBezTo>
                  <a:pt x="68" y="251"/>
                  <a:pt x="68" y="251"/>
                  <a:pt x="68" y="251"/>
                </a:cubicBezTo>
                <a:cubicBezTo>
                  <a:pt x="100" y="387"/>
                  <a:pt x="100" y="387"/>
                  <a:pt x="100" y="387"/>
                </a:cubicBezTo>
                <a:cubicBezTo>
                  <a:pt x="145" y="251"/>
                  <a:pt x="145" y="251"/>
                  <a:pt x="145" y="251"/>
                </a:cubicBezTo>
                <a:cubicBezTo>
                  <a:pt x="145" y="151"/>
                  <a:pt x="145" y="151"/>
                  <a:pt x="145" y="151"/>
                </a:cubicBezTo>
                <a:cubicBezTo>
                  <a:pt x="153" y="135"/>
                  <a:pt x="157" y="118"/>
                  <a:pt x="157" y="99"/>
                </a:cubicBez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9" name="Oval 44"/>
          <p:cNvSpPr>
            <a:spLocks noChangeArrowheads="1"/>
          </p:cNvSpPr>
          <p:nvPr/>
        </p:nvSpPr>
        <p:spPr bwMode="auto">
          <a:xfrm>
            <a:off x="11022270" y="2824792"/>
            <a:ext cx="12489" cy="14986"/>
          </a:xfrm>
          <a:prstGeom prst="ellipse">
            <a:avLst/>
          </a:pr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0" name="Freeform 45"/>
          <p:cNvSpPr>
            <a:spLocks noEditPoints="1"/>
          </p:cNvSpPr>
          <p:nvPr/>
        </p:nvSpPr>
        <p:spPr bwMode="auto">
          <a:xfrm>
            <a:off x="9765908" y="4460808"/>
            <a:ext cx="1044055" cy="104905"/>
          </a:xfrm>
          <a:custGeom>
            <a:avLst/>
            <a:gdLst>
              <a:gd name="T0" fmla="*/ 27 w 889"/>
              <a:gd name="T1" fmla="*/ 3 h 91"/>
              <a:gd name="T2" fmla="*/ 0 w 889"/>
              <a:gd name="T3" fmla="*/ 45 h 91"/>
              <a:gd name="T4" fmla="*/ 35 w 889"/>
              <a:gd name="T5" fmla="*/ 90 h 91"/>
              <a:gd name="T6" fmla="*/ 42 w 889"/>
              <a:gd name="T7" fmla="*/ 77 h 91"/>
              <a:gd name="T8" fmla="*/ 56 w 889"/>
              <a:gd name="T9" fmla="*/ 35 h 91"/>
              <a:gd name="T10" fmla="*/ 54 w 889"/>
              <a:gd name="T11" fmla="*/ 14 h 91"/>
              <a:gd name="T12" fmla="*/ 27 w 889"/>
              <a:gd name="T13" fmla="*/ 3 h 91"/>
              <a:gd name="T14" fmla="*/ 380 w 889"/>
              <a:gd name="T15" fmla="*/ 0 h 91"/>
              <a:gd name="T16" fmla="*/ 321 w 889"/>
              <a:gd name="T17" fmla="*/ 0 h 91"/>
              <a:gd name="T18" fmla="*/ 318 w 889"/>
              <a:gd name="T19" fmla="*/ 2 h 91"/>
              <a:gd name="T20" fmla="*/ 350 w 889"/>
              <a:gd name="T21" fmla="*/ 13 h 91"/>
              <a:gd name="T22" fmla="*/ 356 w 889"/>
              <a:gd name="T23" fmla="*/ 19 h 91"/>
              <a:gd name="T24" fmla="*/ 357 w 889"/>
              <a:gd name="T25" fmla="*/ 21 h 91"/>
              <a:gd name="T26" fmla="*/ 374 w 889"/>
              <a:gd name="T27" fmla="*/ 18 h 91"/>
              <a:gd name="T28" fmla="*/ 380 w 889"/>
              <a:gd name="T29" fmla="*/ 0 h 91"/>
              <a:gd name="T30" fmla="*/ 818 w 889"/>
              <a:gd name="T31" fmla="*/ 0 h 91"/>
              <a:gd name="T32" fmla="*/ 463 w 889"/>
              <a:gd name="T33" fmla="*/ 0 h 91"/>
              <a:gd name="T34" fmla="*/ 499 w 889"/>
              <a:gd name="T35" fmla="*/ 34 h 91"/>
              <a:gd name="T36" fmla="*/ 502 w 889"/>
              <a:gd name="T37" fmla="*/ 42 h 91"/>
              <a:gd name="T38" fmla="*/ 498 w 889"/>
              <a:gd name="T39" fmla="*/ 50 h 91"/>
              <a:gd name="T40" fmla="*/ 482 w 889"/>
              <a:gd name="T41" fmla="*/ 62 h 91"/>
              <a:gd name="T42" fmla="*/ 476 w 889"/>
              <a:gd name="T43" fmla="*/ 64 h 91"/>
              <a:gd name="T44" fmla="*/ 442 w 889"/>
              <a:gd name="T45" fmla="*/ 64 h 91"/>
              <a:gd name="T46" fmla="*/ 439 w 889"/>
              <a:gd name="T47" fmla="*/ 66 h 91"/>
              <a:gd name="T48" fmla="*/ 448 w 889"/>
              <a:gd name="T49" fmla="*/ 76 h 91"/>
              <a:gd name="T50" fmla="*/ 450 w 889"/>
              <a:gd name="T51" fmla="*/ 85 h 91"/>
              <a:gd name="T52" fmla="*/ 449 w 889"/>
              <a:gd name="T53" fmla="*/ 91 h 91"/>
              <a:gd name="T54" fmla="*/ 817 w 889"/>
              <a:gd name="T55" fmla="*/ 91 h 91"/>
              <a:gd name="T56" fmla="*/ 813 w 889"/>
              <a:gd name="T57" fmla="*/ 89 h 91"/>
              <a:gd name="T58" fmla="*/ 808 w 889"/>
              <a:gd name="T59" fmla="*/ 80 h 91"/>
              <a:gd name="T60" fmla="*/ 813 w 889"/>
              <a:gd name="T61" fmla="*/ 71 h 91"/>
              <a:gd name="T62" fmla="*/ 833 w 889"/>
              <a:gd name="T63" fmla="*/ 58 h 91"/>
              <a:gd name="T64" fmla="*/ 820 w 889"/>
              <a:gd name="T65" fmla="*/ 49 h 91"/>
              <a:gd name="T66" fmla="*/ 815 w 889"/>
              <a:gd name="T67" fmla="*/ 39 h 91"/>
              <a:gd name="T68" fmla="*/ 816 w 889"/>
              <a:gd name="T69" fmla="*/ 31 h 91"/>
              <a:gd name="T70" fmla="*/ 811 w 889"/>
              <a:gd name="T71" fmla="*/ 26 h 91"/>
              <a:gd name="T72" fmla="*/ 810 w 889"/>
              <a:gd name="T73" fmla="*/ 13 h 91"/>
              <a:gd name="T74" fmla="*/ 818 w 889"/>
              <a:gd name="T75" fmla="*/ 0 h 91"/>
              <a:gd name="T76" fmla="*/ 874 w 889"/>
              <a:gd name="T77" fmla="*/ 0 h 91"/>
              <a:gd name="T78" fmla="*/ 836 w 889"/>
              <a:gd name="T79" fmla="*/ 0 h 91"/>
              <a:gd name="T80" fmla="*/ 865 w 889"/>
              <a:gd name="T81" fmla="*/ 37 h 91"/>
              <a:gd name="T82" fmla="*/ 874 w 889"/>
              <a:gd name="T83" fmla="*/ 27 h 91"/>
              <a:gd name="T84" fmla="*/ 881 w 889"/>
              <a:gd name="T85" fmla="*/ 24 h 91"/>
              <a:gd name="T86" fmla="*/ 889 w 889"/>
              <a:gd name="T87" fmla="*/ 24 h 91"/>
              <a:gd name="T88" fmla="*/ 889 w 889"/>
              <a:gd name="T89" fmla="*/ 14 h 91"/>
              <a:gd name="T90" fmla="*/ 887 w 889"/>
              <a:gd name="T91" fmla="*/ 14 h 91"/>
              <a:gd name="T92" fmla="*/ 886 w 889"/>
              <a:gd name="T93" fmla="*/ 14 h 91"/>
              <a:gd name="T94" fmla="*/ 876 w 889"/>
              <a:gd name="T95" fmla="*/ 6 h 91"/>
              <a:gd name="T96" fmla="*/ 874 w 889"/>
              <a:gd name="T9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9" h="91">
                <a:moveTo>
                  <a:pt x="27" y="3"/>
                </a:moveTo>
                <a:cubicBezTo>
                  <a:pt x="11" y="10"/>
                  <a:pt x="0" y="26"/>
                  <a:pt x="0" y="45"/>
                </a:cubicBezTo>
                <a:cubicBezTo>
                  <a:pt x="0" y="67"/>
                  <a:pt x="15" y="85"/>
                  <a:pt x="35" y="90"/>
                </a:cubicBezTo>
                <a:cubicBezTo>
                  <a:pt x="42" y="77"/>
                  <a:pt x="42" y="77"/>
                  <a:pt x="42" y="77"/>
                </a:cubicBezTo>
                <a:cubicBezTo>
                  <a:pt x="56" y="35"/>
                  <a:pt x="56" y="35"/>
                  <a:pt x="56" y="35"/>
                </a:cubicBezTo>
                <a:cubicBezTo>
                  <a:pt x="54" y="14"/>
                  <a:pt x="54" y="14"/>
                  <a:pt x="54" y="14"/>
                </a:cubicBezTo>
                <a:cubicBezTo>
                  <a:pt x="27" y="3"/>
                  <a:pt x="27" y="3"/>
                  <a:pt x="27" y="3"/>
                </a:cubicBezTo>
                <a:moveTo>
                  <a:pt x="380" y="0"/>
                </a:moveTo>
                <a:cubicBezTo>
                  <a:pt x="321" y="0"/>
                  <a:pt x="321" y="0"/>
                  <a:pt x="321" y="0"/>
                </a:cubicBezTo>
                <a:cubicBezTo>
                  <a:pt x="318" y="2"/>
                  <a:pt x="318" y="2"/>
                  <a:pt x="318" y="2"/>
                </a:cubicBezTo>
                <a:cubicBezTo>
                  <a:pt x="350" y="13"/>
                  <a:pt x="350" y="13"/>
                  <a:pt x="350" y="13"/>
                </a:cubicBezTo>
                <a:cubicBezTo>
                  <a:pt x="353" y="14"/>
                  <a:pt x="355" y="16"/>
                  <a:pt x="356" y="19"/>
                </a:cubicBezTo>
                <a:cubicBezTo>
                  <a:pt x="356" y="20"/>
                  <a:pt x="357" y="20"/>
                  <a:pt x="357" y="21"/>
                </a:cubicBezTo>
                <a:cubicBezTo>
                  <a:pt x="374" y="18"/>
                  <a:pt x="374" y="18"/>
                  <a:pt x="374" y="18"/>
                </a:cubicBezTo>
                <a:cubicBezTo>
                  <a:pt x="380" y="0"/>
                  <a:pt x="380" y="0"/>
                  <a:pt x="380" y="0"/>
                </a:cubicBezTo>
                <a:moveTo>
                  <a:pt x="818" y="0"/>
                </a:moveTo>
                <a:cubicBezTo>
                  <a:pt x="463" y="0"/>
                  <a:pt x="463" y="0"/>
                  <a:pt x="463" y="0"/>
                </a:cubicBezTo>
                <a:cubicBezTo>
                  <a:pt x="499" y="34"/>
                  <a:pt x="499" y="34"/>
                  <a:pt x="499" y="34"/>
                </a:cubicBezTo>
                <a:cubicBezTo>
                  <a:pt x="501" y="36"/>
                  <a:pt x="502" y="39"/>
                  <a:pt x="502" y="42"/>
                </a:cubicBezTo>
                <a:cubicBezTo>
                  <a:pt x="502" y="45"/>
                  <a:pt x="500" y="48"/>
                  <a:pt x="498" y="50"/>
                </a:cubicBezTo>
                <a:cubicBezTo>
                  <a:pt x="482" y="62"/>
                  <a:pt x="482" y="62"/>
                  <a:pt x="482" y="62"/>
                </a:cubicBezTo>
                <a:cubicBezTo>
                  <a:pt x="480" y="63"/>
                  <a:pt x="478" y="64"/>
                  <a:pt x="476" y="64"/>
                </a:cubicBezTo>
                <a:cubicBezTo>
                  <a:pt x="442" y="64"/>
                  <a:pt x="442" y="64"/>
                  <a:pt x="442" y="64"/>
                </a:cubicBezTo>
                <a:cubicBezTo>
                  <a:pt x="439" y="66"/>
                  <a:pt x="439" y="66"/>
                  <a:pt x="439" y="66"/>
                </a:cubicBezTo>
                <a:cubicBezTo>
                  <a:pt x="448" y="76"/>
                  <a:pt x="448" y="76"/>
                  <a:pt x="448" y="76"/>
                </a:cubicBezTo>
                <a:cubicBezTo>
                  <a:pt x="450" y="79"/>
                  <a:pt x="451" y="82"/>
                  <a:pt x="450" y="85"/>
                </a:cubicBezTo>
                <a:cubicBezTo>
                  <a:pt x="449" y="91"/>
                  <a:pt x="449" y="91"/>
                  <a:pt x="449" y="91"/>
                </a:cubicBezTo>
                <a:cubicBezTo>
                  <a:pt x="817" y="91"/>
                  <a:pt x="817" y="91"/>
                  <a:pt x="817" y="91"/>
                </a:cubicBezTo>
                <a:cubicBezTo>
                  <a:pt x="813" y="89"/>
                  <a:pt x="813" y="89"/>
                  <a:pt x="813" y="89"/>
                </a:cubicBezTo>
                <a:cubicBezTo>
                  <a:pt x="810" y="87"/>
                  <a:pt x="808" y="84"/>
                  <a:pt x="808" y="80"/>
                </a:cubicBezTo>
                <a:cubicBezTo>
                  <a:pt x="808" y="77"/>
                  <a:pt x="810" y="73"/>
                  <a:pt x="813" y="71"/>
                </a:cubicBezTo>
                <a:cubicBezTo>
                  <a:pt x="833" y="58"/>
                  <a:pt x="833" y="58"/>
                  <a:pt x="833" y="58"/>
                </a:cubicBezTo>
                <a:cubicBezTo>
                  <a:pt x="820" y="49"/>
                  <a:pt x="820" y="49"/>
                  <a:pt x="820" y="49"/>
                </a:cubicBezTo>
                <a:cubicBezTo>
                  <a:pt x="817" y="47"/>
                  <a:pt x="815" y="43"/>
                  <a:pt x="815" y="39"/>
                </a:cubicBezTo>
                <a:cubicBezTo>
                  <a:pt x="816" y="31"/>
                  <a:pt x="816" y="31"/>
                  <a:pt x="816" y="31"/>
                </a:cubicBezTo>
                <a:cubicBezTo>
                  <a:pt x="811" y="26"/>
                  <a:pt x="811" y="26"/>
                  <a:pt x="811" y="26"/>
                </a:cubicBezTo>
                <a:cubicBezTo>
                  <a:pt x="808" y="22"/>
                  <a:pt x="807" y="17"/>
                  <a:pt x="810" y="13"/>
                </a:cubicBezTo>
                <a:cubicBezTo>
                  <a:pt x="818" y="0"/>
                  <a:pt x="818" y="0"/>
                  <a:pt x="818" y="0"/>
                </a:cubicBezTo>
                <a:moveTo>
                  <a:pt x="874" y="0"/>
                </a:moveTo>
                <a:cubicBezTo>
                  <a:pt x="836" y="0"/>
                  <a:pt x="836" y="0"/>
                  <a:pt x="836" y="0"/>
                </a:cubicBezTo>
                <a:cubicBezTo>
                  <a:pt x="865" y="37"/>
                  <a:pt x="865" y="37"/>
                  <a:pt x="865" y="37"/>
                </a:cubicBezTo>
                <a:cubicBezTo>
                  <a:pt x="874" y="27"/>
                  <a:pt x="874" y="27"/>
                  <a:pt x="874" y="27"/>
                </a:cubicBezTo>
                <a:cubicBezTo>
                  <a:pt x="876" y="25"/>
                  <a:pt x="879" y="24"/>
                  <a:pt x="881" y="24"/>
                </a:cubicBezTo>
                <a:cubicBezTo>
                  <a:pt x="889" y="24"/>
                  <a:pt x="889" y="24"/>
                  <a:pt x="889" y="24"/>
                </a:cubicBezTo>
                <a:cubicBezTo>
                  <a:pt x="889" y="14"/>
                  <a:pt x="889" y="14"/>
                  <a:pt x="889" y="14"/>
                </a:cubicBezTo>
                <a:cubicBezTo>
                  <a:pt x="887" y="14"/>
                  <a:pt x="887" y="14"/>
                  <a:pt x="887" y="14"/>
                </a:cubicBezTo>
                <a:cubicBezTo>
                  <a:pt x="887" y="14"/>
                  <a:pt x="886" y="14"/>
                  <a:pt x="886" y="14"/>
                </a:cubicBezTo>
                <a:cubicBezTo>
                  <a:pt x="881" y="14"/>
                  <a:pt x="877" y="11"/>
                  <a:pt x="876" y="6"/>
                </a:cubicBezTo>
                <a:cubicBezTo>
                  <a:pt x="874" y="0"/>
                  <a:pt x="874" y="0"/>
                  <a:pt x="874" y="0"/>
                </a:cubicBezTo>
              </a:path>
            </a:pathLst>
          </a:custGeom>
          <a:solidFill>
            <a:srgbClr val="49B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1" name="Freeform 46"/>
          <p:cNvSpPr>
            <a:spLocks/>
          </p:cNvSpPr>
          <p:nvPr/>
        </p:nvSpPr>
        <p:spPr bwMode="auto">
          <a:xfrm>
            <a:off x="9795881" y="4460808"/>
            <a:ext cx="559493" cy="104905"/>
          </a:xfrm>
          <a:custGeom>
            <a:avLst/>
            <a:gdLst>
              <a:gd name="T0" fmla="*/ 436 w 475"/>
              <a:gd name="T1" fmla="*/ 0 h 91"/>
              <a:gd name="T2" fmla="*/ 353 w 475"/>
              <a:gd name="T3" fmla="*/ 0 h 91"/>
              <a:gd name="T4" fmla="*/ 347 w 475"/>
              <a:gd name="T5" fmla="*/ 18 h 91"/>
              <a:gd name="T6" fmla="*/ 330 w 475"/>
              <a:gd name="T7" fmla="*/ 21 h 91"/>
              <a:gd name="T8" fmla="*/ 329 w 475"/>
              <a:gd name="T9" fmla="*/ 19 h 91"/>
              <a:gd name="T10" fmla="*/ 323 w 475"/>
              <a:gd name="T11" fmla="*/ 13 h 91"/>
              <a:gd name="T12" fmla="*/ 291 w 475"/>
              <a:gd name="T13" fmla="*/ 2 h 91"/>
              <a:gd name="T14" fmla="*/ 294 w 475"/>
              <a:gd name="T15" fmla="*/ 0 h 91"/>
              <a:gd name="T16" fmla="*/ 18 w 475"/>
              <a:gd name="T17" fmla="*/ 0 h 91"/>
              <a:gd name="T18" fmla="*/ 0 w 475"/>
              <a:gd name="T19" fmla="*/ 3 h 91"/>
              <a:gd name="T20" fmla="*/ 27 w 475"/>
              <a:gd name="T21" fmla="*/ 14 h 91"/>
              <a:gd name="T22" fmla="*/ 29 w 475"/>
              <a:gd name="T23" fmla="*/ 35 h 91"/>
              <a:gd name="T24" fmla="*/ 15 w 475"/>
              <a:gd name="T25" fmla="*/ 77 h 91"/>
              <a:gd name="T26" fmla="*/ 8 w 475"/>
              <a:gd name="T27" fmla="*/ 90 h 91"/>
              <a:gd name="T28" fmla="*/ 18 w 475"/>
              <a:gd name="T29" fmla="*/ 91 h 91"/>
              <a:gd name="T30" fmla="*/ 422 w 475"/>
              <a:gd name="T31" fmla="*/ 91 h 91"/>
              <a:gd name="T32" fmla="*/ 423 w 475"/>
              <a:gd name="T33" fmla="*/ 85 h 91"/>
              <a:gd name="T34" fmla="*/ 421 w 475"/>
              <a:gd name="T35" fmla="*/ 76 h 91"/>
              <a:gd name="T36" fmla="*/ 412 w 475"/>
              <a:gd name="T37" fmla="*/ 66 h 91"/>
              <a:gd name="T38" fmla="*/ 415 w 475"/>
              <a:gd name="T39" fmla="*/ 64 h 91"/>
              <a:gd name="T40" fmla="*/ 449 w 475"/>
              <a:gd name="T41" fmla="*/ 64 h 91"/>
              <a:gd name="T42" fmla="*/ 455 w 475"/>
              <a:gd name="T43" fmla="*/ 62 h 91"/>
              <a:gd name="T44" fmla="*/ 471 w 475"/>
              <a:gd name="T45" fmla="*/ 50 h 91"/>
              <a:gd name="T46" fmla="*/ 475 w 475"/>
              <a:gd name="T47" fmla="*/ 42 h 91"/>
              <a:gd name="T48" fmla="*/ 472 w 475"/>
              <a:gd name="T49" fmla="*/ 34 h 91"/>
              <a:gd name="T50" fmla="*/ 436 w 475"/>
              <a:gd name="T5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5" h="91">
                <a:moveTo>
                  <a:pt x="436" y="0"/>
                </a:moveTo>
                <a:cubicBezTo>
                  <a:pt x="353" y="0"/>
                  <a:pt x="353" y="0"/>
                  <a:pt x="353" y="0"/>
                </a:cubicBezTo>
                <a:cubicBezTo>
                  <a:pt x="347" y="18"/>
                  <a:pt x="347" y="18"/>
                  <a:pt x="347" y="18"/>
                </a:cubicBezTo>
                <a:cubicBezTo>
                  <a:pt x="330" y="21"/>
                  <a:pt x="330" y="21"/>
                  <a:pt x="330" y="21"/>
                </a:cubicBezTo>
                <a:cubicBezTo>
                  <a:pt x="330" y="20"/>
                  <a:pt x="329" y="20"/>
                  <a:pt x="329" y="19"/>
                </a:cubicBezTo>
                <a:cubicBezTo>
                  <a:pt x="328" y="16"/>
                  <a:pt x="326" y="14"/>
                  <a:pt x="323" y="13"/>
                </a:cubicBezTo>
                <a:cubicBezTo>
                  <a:pt x="291" y="2"/>
                  <a:pt x="291" y="2"/>
                  <a:pt x="291" y="2"/>
                </a:cubicBezTo>
                <a:cubicBezTo>
                  <a:pt x="294" y="0"/>
                  <a:pt x="294" y="0"/>
                  <a:pt x="294" y="0"/>
                </a:cubicBezTo>
                <a:cubicBezTo>
                  <a:pt x="18" y="0"/>
                  <a:pt x="18" y="0"/>
                  <a:pt x="18" y="0"/>
                </a:cubicBezTo>
                <a:cubicBezTo>
                  <a:pt x="12" y="0"/>
                  <a:pt x="6" y="1"/>
                  <a:pt x="0" y="3"/>
                </a:cubicBezTo>
                <a:cubicBezTo>
                  <a:pt x="27" y="14"/>
                  <a:pt x="27" y="14"/>
                  <a:pt x="27" y="14"/>
                </a:cubicBezTo>
                <a:cubicBezTo>
                  <a:pt x="29" y="35"/>
                  <a:pt x="29" y="35"/>
                  <a:pt x="29" y="35"/>
                </a:cubicBezTo>
                <a:cubicBezTo>
                  <a:pt x="15" y="77"/>
                  <a:pt x="15" y="77"/>
                  <a:pt x="15" y="77"/>
                </a:cubicBezTo>
                <a:cubicBezTo>
                  <a:pt x="8" y="90"/>
                  <a:pt x="8" y="90"/>
                  <a:pt x="8" y="90"/>
                </a:cubicBezTo>
                <a:cubicBezTo>
                  <a:pt x="11" y="90"/>
                  <a:pt x="15" y="91"/>
                  <a:pt x="18" y="91"/>
                </a:cubicBezTo>
                <a:cubicBezTo>
                  <a:pt x="422" y="91"/>
                  <a:pt x="422" y="91"/>
                  <a:pt x="422" y="91"/>
                </a:cubicBezTo>
                <a:cubicBezTo>
                  <a:pt x="423" y="85"/>
                  <a:pt x="423" y="85"/>
                  <a:pt x="423" y="85"/>
                </a:cubicBezTo>
                <a:cubicBezTo>
                  <a:pt x="424" y="82"/>
                  <a:pt x="423" y="79"/>
                  <a:pt x="421" y="76"/>
                </a:cubicBezTo>
                <a:cubicBezTo>
                  <a:pt x="412" y="66"/>
                  <a:pt x="412" y="66"/>
                  <a:pt x="412" y="66"/>
                </a:cubicBezTo>
                <a:cubicBezTo>
                  <a:pt x="415" y="64"/>
                  <a:pt x="415" y="64"/>
                  <a:pt x="415" y="64"/>
                </a:cubicBezTo>
                <a:cubicBezTo>
                  <a:pt x="449" y="64"/>
                  <a:pt x="449" y="64"/>
                  <a:pt x="449" y="64"/>
                </a:cubicBezTo>
                <a:cubicBezTo>
                  <a:pt x="451" y="64"/>
                  <a:pt x="453" y="63"/>
                  <a:pt x="455" y="62"/>
                </a:cubicBezTo>
                <a:cubicBezTo>
                  <a:pt x="471" y="50"/>
                  <a:pt x="471" y="50"/>
                  <a:pt x="471" y="50"/>
                </a:cubicBezTo>
                <a:cubicBezTo>
                  <a:pt x="473" y="48"/>
                  <a:pt x="475" y="45"/>
                  <a:pt x="475" y="42"/>
                </a:cubicBezTo>
                <a:cubicBezTo>
                  <a:pt x="475" y="39"/>
                  <a:pt x="474" y="36"/>
                  <a:pt x="472" y="34"/>
                </a:cubicBezTo>
                <a:cubicBezTo>
                  <a:pt x="436" y="0"/>
                  <a:pt x="436" y="0"/>
                  <a:pt x="436"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2" name="Freeform 47"/>
          <p:cNvSpPr>
            <a:spLocks noEditPoints="1"/>
          </p:cNvSpPr>
          <p:nvPr/>
        </p:nvSpPr>
        <p:spPr bwMode="auto">
          <a:xfrm>
            <a:off x="10712551" y="4460808"/>
            <a:ext cx="686878" cy="104905"/>
          </a:xfrm>
          <a:custGeom>
            <a:avLst/>
            <a:gdLst>
              <a:gd name="T0" fmla="*/ 99 w 583"/>
              <a:gd name="T1" fmla="*/ 0 h 91"/>
              <a:gd name="T2" fmla="*/ 67 w 583"/>
              <a:gd name="T3" fmla="*/ 0 h 91"/>
              <a:gd name="T4" fmla="*/ 69 w 583"/>
              <a:gd name="T5" fmla="*/ 6 h 91"/>
              <a:gd name="T6" fmla="*/ 79 w 583"/>
              <a:gd name="T7" fmla="*/ 14 h 91"/>
              <a:gd name="T8" fmla="*/ 80 w 583"/>
              <a:gd name="T9" fmla="*/ 14 h 91"/>
              <a:gd name="T10" fmla="*/ 82 w 583"/>
              <a:gd name="T11" fmla="*/ 14 h 91"/>
              <a:gd name="T12" fmla="*/ 82 w 583"/>
              <a:gd name="T13" fmla="*/ 3 h 91"/>
              <a:gd name="T14" fmla="*/ 99 w 583"/>
              <a:gd name="T15" fmla="*/ 0 h 91"/>
              <a:gd name="T16" fmla="*/ 537 w 583"/>
              <a:gd name="T17" fmla="*/ 0 h 91"/>
              <a:gd name="T18" fmla="*/ 495 w 583"/>
              <a:gd name="T19" fmla="*/ 0 h 91"/>
              <a:gd name="T20" fmla="*/ 495 w 583"/>
              <a:gd name="T21" fmla="*/ 3 h 91"/>
              <a:gd name="T22" fmla="*/ 495 w 583"/>
              <a:gd name="T23" fmla="*/ 55 h 91"/>
              <a:gd name="T24" fmla="*/ 451 w 583"/>
              <a:gd name="T25" fmla="*/ 55 h 91"/>
              <a:gd name="T26" fmla="*/ 451 w 583"/>
              <a:gd name="T27" fmla="*/ 39 h 91"/>
              <a:gd name="T28" fmla="*/ 421 w 583"/>
              <a:gd name="T29" fmla="*/ 39 h 91"/>
              <a:gd name="T30" fmla="*/ 406 w 583"/>
              <a:gd name="T31" fmla="*/ 55 h 91"/>
              <a:gd name="T32" fmla="*/ 299 w 583"/>
              <a:gd name="T33" fmla="*/ 55 h 91"/>
              <a:gd name="T34" fmla="*/ 278 w 583"/>
              <a:gd name="T35" fmla="*/ 55 h 91"/>
              <a:gd name="T36" fmla="*/ 255 w 583"/>
              <a:gd name="T37" fmla="*/ 55 h 91"/>
              <a:gd name="T38" fmla="*/ 255 w 583"/>
              <a:gd name="T39" fmla="*/ 39 h 91"/>
              <a:gd name="T40" fmla="*/ 225 w 583"/>
              <a:gd name="T41" fmla="*/ 39 h 91"/>
              <a:gd name="T42" fmla="*/ 210 w 583"/>
              <a:gd name="T43" fmla="*/ 55 h 91"/>
              <a:gd name="T44" fmla="*/ 82 w 583"/>
              <a:gd name="T45" fmla="*/ 55 h 91"/>
              <a:gd name="T46" fmla="*/ 82 w 583"/>
              <a:gd name="T47" fmla="*/ 24 h 91"/>
              <a:gd name="T48" fmla="*/ 74 w 583"/>
              <a:gd name="T49" fmla="*/ 24 h 91"/>
              <a:gd name="T50" fmla="*/ 67 w 583"/>
              <a:gd name="T51" fmla="*/ 27 h 91"/>
              <a:gd name="T52" fmla="*/ 58 w 583"/>
              <a:gd name="T53" fmla="*/ 37 h 91"/>
              <a:gd name="T54" fmla="*/ 29 w 583"/>
              <a:gd name="T55" fmla="*/ 0 h 91"/>
              <a:gd name="T56" fmla="*/ 11 w 583"/>
              <a:gd name="T57" fmla="*/ 0 h 91"/>
              <a:gd name="T58" fmla="*/ 3 w 583"/>
              <a:gd name="T59" fmla="*/ 13 h 91"/>
              <a:gd name="T60" fmla="*/ 4 w 583"/>
              <a:gd name="T61" fmla="*/ 26 h 91"/>
              <a:gd name="T62" fmla="*/ 9 w 583"/>
              <a:gd name="T63" fmla="*/ 31 h 91"/>
              <a:gd name="T64" fmla="*/ 8 w 583"/>
              <a:gd name="T65" fmla="*/ 39 h 91"/>
              <a:gd name="T66" fmla="*/ 13 w 583"/>
              <a:gd name="T67" fmla="*/ 49 h 91"/>
              <a:gd name="T68" fmla="*/ 26 w 583"/>
              <a:gd name="T69" fmla="*/ 58 h 91"/>
              <a:gd name="T70" fmla="*/ 6 w 583"/>
              <a:gd name="T71" fmla="*/ 71 h 91"/>
              <a:gd name="T72" fmla="*/ 1 w 583"/>
              <a:gd name="T73" fmla="*/ 80 h 91"/>
              <a:gd name="T74" fmla="*/ 6 w 583"/>
              <a:gd name="T75" fmla="*/ 89 h 91"/>
              <a:gd name="T76" fmla="*/ 10 w 583"/>
              <a:gd name="T77" fmla="*/ 91 h 91"/>
              <a:gd name="T78" fmla="*/ 537 w 583"/>
              <a:gd name="T79" fmla="*/ 91 h 91"/>
              <a:gd name="T80" fmla="*/ 583 w 583"/>
              <a:gd name="T81" fmla="*/ 45 h 91"/>
              <a:gd name="T82" fmla="*/ 537 w 583"/>
              <a:gd name="T8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3" h="91">
                <a:moveTo>
                  <a:pt x="99" y="0"/>
                </a:moveTo>
                <a:cubicBezTo>
                  <a:pt x="67" y="0"/>
                  <a:pt x="67" y="0"/>
                  <a:pt x="67" y="0"/>
                </a:cubicBezTo>
                <a:cubicBezTo>
                  <a:pt x="69" y="6"/>
                  <a:pt x="69" y="6"/>
                  <a:pt x="69" y="6"/>
                </a:cubicBezTo>
                <a:cubicBezTo>
                  <a:pt x="70" y="11"/>
                  <a:pt x="74" y="14"/>
                  <a:pt x="79" y="14"/>
                </a:cubicBezTo>
                <a:cubicBezTo>
                  <a:pt x="79" y="14"/>
                  <a:pt x="80" y="14"/>
                  <a:pt x="80" y="14"/>
                </a:cubicBezTo>
                <a:cubicBezTo>
                  <a:pt x="82" y="14"/>
                  <a:pt x="82" y="14"/>
                  <a:pt x="82" y="14"/>
                </a:cubicBezTo>
                <a:cubicBezTo>
                  <a:pt x="82" y="3"/>
                  <a:pt x="82" y="3"/>
                  <a:pt x="82" y="3"/>
                </a:cubicBezTo>
                <a:cubicBezTo>
                  <a:pt x="99" y="0"/>
                  <a:pt x="99" y="0"/>
                  <a:pt x="99" y="0"/>
                </a:cubicBezTo>
                <a:moveTo>
                  <a:pt x="537" y="0"/>
                </a:moveTo>
                <a:cubicBezTo>
                  <a:pt x="495" y="0"/>
                  <a:pt x="495" y="0"/>
                  <a:pt x="495" y="0"/>
                </a:cubicBezTo>
                <a:cubicBezTo>
                  <a:pt x="495" y="3"/>
                  <a:pt x="495" y="3"/>
                  <a:pt x="495" y="3"/>
                </a:cubicBezTo>
                <a:cubicBezTo>
                  <a:pt x="495" y="55"/>
                  <a:pt x="495" y="55"/>
                  <a:pt x="495" y="55"/>
                </a:cubicBezTo>
                <a:cubicBezTo>
                  <a:pt x="451" y="55"/>
                  <a:pt x="451" y="55"/>
                  <a:pt x="451" y="55"/>
                </a:cubicBezTo>
                <a:cubicBezTo>
                  <a:pt x="451" y="39"/>
                  <a:pt x="451" y="39"/>
                  <a:pt x="451" y="39"/>
                </a:cubicBezTo>
                <a:cubicBezTo>
                  <a:pt x="421" y="39"/>
                  <a:pt x="421" y="39"/>
                  <a:pt x="421" y="39"/>
                </a:cubicBezTo>
                <a:cubicBezTo>
                  <a:pt x="406" y="55"/>
                  <a:pt x="406" y="55"/>
                  <a:pt x="406" y="55"/>
                </a:cubicBezTo>
                <a:cubicBezTo>
                  <a:pt x="299" y="55"/>
                  <a:pt x="299" y="55"/>
                  <a:pt x="299" y="55"/>
                </a:cubicBezTo>
                <a:cubicBezTo>
                  <a:pt x="278" y="55"/>
                  <a:pt x="278" y="55"/>
                  <a:pt x="278" y="55"/>
                </a:cubicBezTo>
                <a:cubicBezTo>
                  <a:pt x="255" y="55"/>
                  <a:pt x="255" y="55"/>
                  <a:pt x="255" y="55"/>
                </a:cubicBezTo>
                <a:cubicBezTo>
                  <a:pt x="255" y="39"/>
                  <a:pt x="255" y="39"/>
                  <a:pt x="255" y="39"/>
                </a:cubicBezTo>
                <a:cubicBezTo>
                  <a:pt x="225" y="39"/>
                  <a:pt x="225" y="39"/>
                  <a:pt x="225" y="39"/>
                </a:cubicBezTo>
                <a:cubicBezTo>
                  <a:pt x="210" y="55"/>
                  <a:pt x="210" y="55"/>
                  <a:pt x="210" y="55"/>
                </a:cubicBezTo>
                <a:cubicBezTo>
                  <a:pt x="82" y="55"/>
                  <a:pt x="82" y="55"/>
                  <a:pt x="82" y="55"/>
                </a:cubicBezTo>
                <a:cubicBezTo>
                  <a:pt x="82" y="24"/>
                  <a:pt x="82" y="24"/>
                  <a:pt x="82" y="24"/>
                </a:cubicBezTo>
                <a:cubicBezTo>
                  <a:pt x="74" y="24"/>
                  <a:pt x="74" y="24"/>
                  <a:pt x="74" y="24"/>
                </a:cubicBezTo>
                <a:cubicBezTo>
                  <a:pt x="72" y="24"/>
                  <a:pt x="69" y="25"/>
                  <a:pt x="67" y="27"/>
                </a:cubicBezTo>
                <a:cubicBezTo>
                  <a:pt x="58" y="37"/>
                  <a:pt x="58" y="37"/>
                  <a:pt x="58" y="37"/>
                </a:cubicBezTo>
                <a:cubicBezTo>
                  <a:pt x="29" y="0"/>
                  <a:pt x="29" y="0"/>
                  <a:pt x="29" y="0"/>
                </a:cubicBezTo>
                <a:cubicBezTo>
                  <a:pt x="11" y="0"/>
                  <a:pt x="11" y="0"/>
                  <a:pt x="11" y="0"/>
                </a:cubicBezTo>
                <a:cubicBezTo>
                  <a:pt x="3" y="13"/>
                  <a:pt x="3" y="13"/>
                  <a:pt x="3" y="13"/>
                </a:cubicBezTo>
                <a:cubicBezTo>
                  <a:pt x="0" y="17"/>
                  <a:pt x="1" y="22"/>
                  <a:pt x="4" y="26"/>
                </a:cubicBezTo>
                <a:cubicBezTo>
                  <a:pt x="9" y="31"/>
                  <a:pt x="9" y="31"/>
                  <a:pt x="9" y="31"/>
                </a:cubicBezTo>
                <a:cubicBezTo>
                  <a:pt x="8" y="39"/>
                  <a:pt x="8" y="39"/>
                  <a:pt x="8" y="39"/>
                </a:cubicBezTo>
                <a:cubicBezTo>
                  <a:pt x="8" y="43"/>
                  <a:pt x="10" y="47"/>
                  <a:pt x="13" y="49"/>
                </a:cubicBezTo>
                <a:cubicBezTo>
                  <a:pt x="26" y="58"/>
                  <a:pt x="26" y="58"/>
                  <a:pt x="26" y="58"/>
                </a:cubicBezTo>
                <a:cubicBezTo>
                  <a:pt x="6" y="71"/>
                  <a:pt x="6" y="71"/>
                  <a:pt x="6" y="71"/>
                </a:cubicBezTo>
                <a:cubicBezTo>
                  <a:pt x="3" y="73"/>
                  <a:pt x="1" y="77"/>
                  <a:pt x="1" y="80"/>
                </a:cubicBezTo>
                <a:cubicBezTo>
                  <a:pt x="1" y="84"/>
                  <a:pt x="3" y="87"/>
                  <a:pt x="6" y="89"/>
                </a:cubicBezTo>
                <a:cubicBezTo>
                  <a:pt x="10" y="91"/>
                  <a:pt x="10" y="91"/>
                  <a:pt x="10" y="91"/>
                </a:cubicBezTo>
                <a:cubicBezTo>
                  <a:pt x="537" y="91"/>
                  <a:pt x="537" y="91"/>
                  <a:pt x="537" y="91"/>
                </a:cubicBezTo>
                <a:cubicBezTo>
                  <a:pt x="562" y="91"/>
                  <a:pt x="583" y="70"/>
                  <a:pt x="583" y="45"/>
                </a:cubicBezTo>
                <a:cubicBezTo>
                  <a:pt x="583" y="20"/>
                  <a:pt x="562" y="0"/>
                  <a:pt x="537"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3" name="Freeform 48"/>
          <p:cNvSpPr>
            <a:spLocks/>
          </p:cNvSpPr>
          <p:nvPr/>
        </p:nvSpPr>
        <p:spPr bwMode="auto">
          <a:xfrm>
            <a:off x="10809963" y="4460808"/>
            <a:ext cx="484561" cy="64941"/>
          </a:xfrm>
          <a:custGeom>
            <a:avLst/>
            <a:gdLst>
              <a:gd name="T0" fmla="*/ 194 w 194"/>
              <a:gd name="T1" fmla="*/ 0 h 26"/>
              <a:gd name="T2" fmla="*/ 8 w 194"/>
              <a:gd name="T3" fmla="*/ 0 h 26"/>
              <a:gd name="T4" fmla="*/ 0 w 194"/>
              <a:gd name="T5" fmla="*/ 1 h 26"/>
              <a:gd name="T6" fmla="*/ 0 w 194"/>
              <a:gd name="T7" fmla="*/ 6 h 26"/>
              <a:gd name="T8" fmla="*/ 0 w 194"/>
              <a:gd name="T9" fmla="*/ 11 h 26"/>
              <a:gd name="T10" fmla="*/ 0 w 194"/>
              <a:gd name="T11" fmla="*/ 26 h 26"/>
              <a:gd name="T12" fmla="*/ 60 w 194"/>
              <a:gd name="T13" fmla="*/ 26 h 26"/>
              <a:gd name="T14" fmla="*/ 67 w 194"/>
              <a:gd name="T15" fmla="*/ 18 h 26"/>
              <a:gd name="T16" fmla="*/ 81 w 194"/>
              <a:gd name="T17" fmla="*/ 18 h 26"/>
              <a:gd name="T18" fmla="*/ 81 w 194"/>
              <a:gd name="T19" fmla="*/ 26 h 26"/>
              <a:gd name="T20" fmla="*/ 92 w 194"/>
              <a:gd name="T21" fmla="*/ 26 h 26"/>
              <a:gd name="T22" fmla="*/ 102 w 194"/>
              <a:gd name="T23" fmla="*/ 26 h 26"/>
              <a:gd name="T24" fmla="*/ 153 w 194"/>
              <a:gd name="T25" fmla="*/ 26 h 26"/>
              <a:gd name="T26" fmla="*/ 160 w 194"/>
              <a:gd name="T27" fmla="*/ 18 h 26"/>
              <a:gd name="T28" fmla="*/ 174 w 194"/>
              <a:gd name="T29" fmla="*/ 18 h 26"/>
              <a:gd name="T30" fmla="*/ 174 w 194"/>
              <a:gd name="T31" fmla="*/ 26 h 26"/>
              <a:gd name="T32" fmla="*/ 194 w 194"/>
              <a:gd name="T33" fmla="*/ 26 h 26"/>
              <a:gd name="T34" fmla="*/ 194 w 194"/>
              <a:gd name="T35" fmla="*/ 1 h 26"/>
              <a:gd name="T36" fmla="*/ 194 w 194"/>
              <a:gd name="T3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4" h="26">
                <a:moveTo>
                  <a:pt x="194" y="0"/>
                </a:moveTo>
                <a:lnTo>
                  <a:pt x="8" y="0"/>
                </a:lnTo>
                <a:lnTo>
                  <a:pt x="0" y="1"/>
                </a:lnTo>
                <a:lnTo>
                  <a:pt x="0" y="6"/>
                </a:lnTo>
                <a:lnTo>
                  <a:pt x="0" y="11"/>
                </a:lnTo>
                <a:lnTo>
                  <a:pt x="0" y="26"/>
                </a:lnTo>
                <a:lnTo>
                  <a:pt x="60" y="26"/>
                </a:lnTo>
                <a:lnTo>
                  <a:pt x="67" y="18"/>
                </a:lnTo>
                <a:lnTo>
                  <a:pt x="81" y="18"/>
                </a:lnTo>
                <a:lnTo>
                  <a:pt x="81" y="26"/>
                </a:lnTo>
                <a:lnTo>
                  <a:pt x="92" y="26"/>
                </a:lnTo>
                <a:lnTo>
                  <a:pt x="102" y="26"/>
                </a:lnTo>
                <a:lnTo>
                  <a:pt x="153" y="26"/>
                </a:lnTo>
                <a:lnTo>
                  <a:pt x="160" y="18"/>
                </a:lnTo>
                <a:lnTo>
                  <a:pt x="174" y="18"/>
                </a:lnTo>
                <a:lnTo>
                  <a:pt x="174" y="26"/>
                </a:lnTo>
                <a:lnTo>
                  <a:pt x="194" y="26"/>
                </a:lnTo>
                <a:lnTo>
                  <a:pt x="194" y="1"/>
                </a:lnTo>
                <a:lnTo>
                  <a:pt x="194" y="0"/>
                </a:lnTo>
                <a:close/>
              </a:path>
            </a:pathLst>
          </a:custGeom>
          <a:solidFill>
            <a:srgbClr val="00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4" name="Freeform 49"/>
          <p:cNvSpPr>
            <a:spLocks/>
          </p:cNvSpPr>
          <p:nvPr/>
        </p:nvSpPr>
        <p:spPr bwMode="auto">
          <a:xfrm>
            <a:off x="10809963" y="4460808"/>
            <a:ext cx="484561" cy="64941"/>
          </a:xfrm>
          <a:custGeom>
            <a:avLst/>
            <a:gdLst>
              <a:gd name="T0" fmla="*/ 194 w 194"/>
              <a:gd name="T1" fmla="*/ 0 h 26"/>
              <a:gd name="T2" fmla="*/ 8 w 194"/>
              <a:gd name="T3" fmla="*/ 0 h 26"/>
              <a:gd name="T4" fmla="*/ 0 w 194"/>
              <a:gd name="T5" fmla="*/ 1 h 26"/>
              <a:gd name="T6" fmla="*/ 0 w 194"/>
              <a:gd name="T7" fmla="*/ 6 h 26"/>
              <a:gd name="T8" fmla="*/ 0 w 194"/>
              <a:gd name="T9" fmla="*/ 11 h 26"/>
              <a:gd name="T10" fmla="*/ 0 w 194"/>
              <a:gd name="T11" fmla="*/ 26 h 26"/>
              <a:gd name="T12" fmla="*/ 60 w 194"/>
              <a:gd name="T13" fmla="*/ 26 h 26"/>
              <a:gd name="T14" fmla="*/ 67 w 194"/>
              <a:gd name="T15" fmla="*/ 18 h 26"/>
              <a:gd name="T16" fmla="*/ 81 w 194"/>
              <a:gd name="T17" fmla="*/ 18 h 26"/>
              <a:gd name="T18" fmla="*/ 81 w 194"/>
              <a:gd name="T19" fmla="*/ 26 h 26"/>
              <a:gd name="T20" fmla="*/ 92 w 194"/>
              <a:gd name="T21" fmla="*/ 26 h 26"/>
              <a:gd name="T22" fmla="*/ 102 w 194"/>
              <a:gd name="T23" fmla="*/ 26 h 26"/>
              <a:gd name="T24" fmla="*/ 153 w 194"/>
              <a:gd name="T25" fmla="*/ 26 h 26"/>
              <a:gd name="T26" fmla="*/ 160 w 194"/>
              <a:gd name="T27" fmla="*/ 18 h 26"/>
              <a:gd name="T28" fmla="*/ 174 w 194"/>
              <a:gd name="T29" fmla="*/ 18 h 26"/>
              <a:gd name="T30" fmla="*/ 174 w 194"/>
              <a:gd name="T31" fmla="*/ 26 h 26"/>
              <a:gd name="T32" fmla="*/ 194 w 194"/>
              <a:gd name="T33" fmla="*/ 26 h 26"/>
              <a:gd name="T34" fmla="*/ 194 w 194"/>
              <a:gd name="T35" fmla="*/ 1 h 26"/>
              <a:gd name="T36" fmla="*/ 194 w 194"/>
              <a:gd name="T3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4" h="26">
                <a:moveTo>
                  <a:pt x="194" y="0"/>
                </a:moveTo>
                <a:lnTo>
                  <a:pt x="8" y="0"/>
                </a:lnTo>
                <a:lnTo>
                  <a:pt x="0" y="1"/>
                </a:lnTo>
                <a:lnTo>
                  <a:pt x="0" y="6"/>
                </a:lnTo>
                <a:lnTo>
                  <a:pt x="0" y="11"/>
                </a:lnTo>
                <a:lnTo>
                  <a:pt x="0" y="26"/>
                </a:lnTo>
                <a:lnTo>
                  <a:pt x="60" y="26"/>
                </a:lnTo>
                <a:lnTo>
                  <a:pt x="67" y="18"/>
                </a:lnTo>
                <a:lnTo>
                  <a:pt x="81" y="18"/>
                </a:lnTo>
                <a:lnTo>
                  <a:pt x="81" y="26"/>
                </a:lnTo>
                <a:lnTo>
                  <a:pt x="92" y="26"/>
                </a:lnTo>
                <a:lnTo>
                  <a:pt x="102" y="26"/>
                </a:lnTo>
                <a:lnTo>
                  <a:pt x="153" y="26"/>
                </a:lnTo>
                <a:lnTo>
                  <a:pt x="160" y="18"/>
                </a:lnTo>
                <a:lnTo>
                  <a:pt x="174" y="18"/>
                </a:lnTo>
                <a:lnTo>
                  <a:pt x="174" y="26"/>
                </a:lnTo>
                <a:lnTo>
                  <a:pt x="194" y="26"/>
                </a:lnTo>
                <a:lnTo>
                  <a:pt x="194" y="1"/>
                </a:lnTo>
                <a:lnTo>
                  <a:pt x="1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5" name="Freeform 50"/>
          <p:cNvSpPr>
            <a:spLocks/>
          </p:cNvSpPr>
          <p:nvPr/>
        </p:nvSpPr>
        <p:spPr bwMode="auto">
          <a:xfrm>
            <a:off x="9795881" y="4460808"/>
            <a:ext cx="581973" cy="104905"/>
          </a:xfrm>
          <a:custGeom>
            <a:avLst/>
            <a:gdLst>
              <a:gd name="T0" fmla="*/ 367 w 495"/>
              <a:gd name="T1" fmla="*/ 18 h 91"/>
              <a:gd name="T2" fmla="*/ 350 w 495"/>
              <a:gd name="T3" fmla="*/ 21 h 91"/>
              <a:gd name="T4" fmla="*/ 349 w 495"/>
              <a:gd name="T5" fmla="*/ 19 h 91"/>
              <a:gd name="T6" fmla="*/ 343 w 495"/>
              <a:gd name="T7" fmla="*/ 13 h 91"/>
              <a:gd name="T8" fmla="*/ 311 w 495"/>
              <a:gd name="T9" fmla="*/ 2 h 91"/>
              <a:gd name="T10" fmla="*/ 314 w 495"/>
              <a:gd name="T11" fmla="*/ 0 h 91"/>
              <a:gd name="T12" fmla="*/ 38 w 495"/>
              <a:gd name="T13" fmla="*/ 0 h 91"/>
              <a:gd name="T14" fmla="*/ 0 w 495"/>
              <a:gd name="T15" fmla="*/ 3 h 91"/>
              <a:gd name="T16" fmla="*/ 27 w 495"/>
              <a:gd name="T17" fmla="*/ 14 h 91"/>
              <a:gd name="T18" fmla="*/ 29 w 495"/>
              <a:gd name="T19" fmla="*/ 35 h 91"/>
              <a:gd name="T20" fmla="*/ 15 w 495"/>
              <a:gd name="T21" fmla="*/ 77 h 91"/>
              <a:gd name="T22" fmla="*/ 8 w 495"/>
              <a:gd name="T23" fmla="*/ 90 h 91"/>
              <a:gd name="T24" fmla="*/ 18 w 495"/>
              <a:gd name="T25" fmla="*/ 91 h 91"/>
              <a:gd name="T26" fmla="*/ 442 w 495"/>
              <a:gd name="T27" fmla="*/ 91 h 91"/>
              <a:gd name="T28" fmla="*/ 443 w 495"/>
              <a:gd name="T29" fmla="*/ 85 h 91"/>
              <a:gd name="T30" fmla="*/ 441 w 495"/>
              <a:gd name="T31" fmla="*/ 76 h 91"/>
              <a:gd name="T32" fmla="*/ 432 w 495"/>
              <a:gd name="T33" fmla="*/ 66 h 91"/>
              <a:gd name="T34" fmla="*/ 435 w 495"/>
              <a:gd name="T35" fmla="*/ 64 h 91"/>
              <a:gd name="T36" fmla="*/ 469 w 495"/>
              <a:gd name="T37" fmla="*/ 64 h 91"/>
              <a:gd name="T38" fmla="*/ 475 w 495"/>
              <a:gd name="T39" fmla="*/ 62 h 91"/>
              <a:gd name="T40" fmla="*/ 491 w 495"/>
              <a:gd name="T41" fmla="*/ 50 h 91"/>
              <a:gd name="T42" fmla="*/ 495 w 495"/>
              <a:gd name="T43" fmla="*/ 42 h 91"/>
              <a:gd name="T44" fmla="*/ 492 w 495"/>
              <a:gd name="T45" fmla="*/ 34 h 91"/>
              <a:gd name="T46" fmla="*/ 456 w 495"/>
              <a:gd name="T47" fmla="*/ 0 h 91"/>
              <a:gd name="T48" fmla="*/ 373 w 495"/>
              <a:gd name="T49" fmla="*/ 0 h 91"/>
              <a:gd name="T50" fmla="*/ 367 w 495"/>
              <a:gd name="T51" fmla="*/ 1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5" h="91">
                <a:moveTo>
                  <a:pt x="367" y="18"/>
                </a:moveTo>
                <a:cubicBezTo>
                  <a:pt x="350" y="21"/>
                  <a:pt x="350" y="21"/>
                  <a:pt x="350" y="21"/>
                </a:cubicBezTo>
                <a:cubicBezTo>
                  <a:pt x="349" y="20"/>
                  <a:pt x="349" y="20"/>
                  <a:pt x="349" y="19"/>
                </a:cubicBezTo>
                <a:cubicBezTo>
                  <a:pt x="348" y="16"/>
                  <a:pt x="346" y="14"/>
                  <a:pt x="343" y="13"/>
                </a:cubicBezTo>
                <a:cubicBezTo>
                  <a:pt x="311" y="2"/>
                  <a:pt x="311" y="2"/>
                  <a:pt x="311" y="2"/>
                </a:cubicBezTo>
                <a:cubicBezTo>
                  <a:pt x="314" y="0"/>
                  <a:pt x="314" y="0"/>
                  <a:pt x="314" y="0"/>
                </a:cubicBezTo>
                <a:cubicBezTo>
                  <a:pt x="38" y="0"/>
                  <a:pt x="38" y="0"/>
                  <a:pt x="38" y="0"/>
                </a:cubicBezTo>
                <a:cubicBezTo>
                  <a:pt x="32" y="0"/>
                  <a:pt x="6" y="1"/>
                  <a:pt x="0" y="3"/>
                </a:cubicBezTo>
                <a:cubicBezTo>
                  <a:pt x="27" y="14"/>
                  <a:pt x="27" y="14"/>
                  <a:pt x="27" y="14"/>
                </a:cubicBezTo>
                <a:cubicBezTo>
                  <a:pt x="29" y="35"/>
                  <a:pt x="29" y="35"/>
                  <a:pt x="29" y="35"/>
                </a:cubicBezTo>
                <a:cubicBezTo>
                  <a:pt x="15" y="77"/>
                  <a:pt x="15" y="77"/>
                  <a:pt x="15" y="77"/>
                </a:cubicBezTo>
                <a:cubicBezTo>
                  <a:pt x="8" y="90"/>
                  <a:pt x="8" y="90"/>
                  <a:pt x="8" y="90"/>
                </a:cubicBezTo>
                <a:cubicBezTo>
                  <a:pt x="11" y="90"/>
                  <a:pt x="15" y="91"/>
                  <a:pt x="18" y="91"/>
                </a:cubicBezTo>
                <a:cubicBezTo>
                  <a:pt x="442" y="91"/>
                  <a:pt x="442" y="91"/>
                  <a:pt x="442" y="91"/>
                </a:cubicBezTo>
                <a:cubicBezTo>
                  <a:pt x="443" y="85"/>
                  <a:pt x="443" y="85"/>
                  <a:pt x="443" y="85"/>
                </a:cubicBezTo>
                <a:cubicBezTo>
                  <a:pt x="444" y="82"/>
                  <a:pt x="443" y="79"/>
                  <a:pt x="441" y="76"/>
                </a:cubicBezTo>
                <a:cubicBezTo>
                  <a:pt x="432" y="66"/>
                  <a:pt x="432" y="66"/>
                  <a:pt x="432" y="66"/>
                </a:cubicBezTo>
                <a:cubicBezTo>
                  <a:pt x="435" y="64"/>
                  <a:pt x="435" y="64"/>
                  <a:pt x="435" y="64"/>
                </a:cubicBezTo>
                <a:cubicBezTo>
                  <a:pt x="469" y="64"/>
                  <a:pt x="469" y="64"/>
                  <a:pt x="469" y="64"/>
                </a:cubicBezTo>
                <a:cubicBezTo>
                  <a:pt x="471" y="64"/>
                  <a:pt x="473" y="63"/>
                  <a:pt x="475" y="62"/>
                </a:cubicBezTo>
                <a:cubicBezTo>
                  <a:pt x="491" y="50"/>
                  <a:pt x="491" y="50"/>
                  <a:pt x="491" y="50"/>
                </a:cubicBezTo>
                <a:cubicBezTo>
                  <a:pt x="493" y="48"/>
                  <a:pt x="495" y="45"/>
                  <a:pt x="495" y="42"/>
                </a:cubicBezTo>
                <a:cubicBezTo>
                  <a:pt x="495" y="39"/>
                  <a:pt x="494" y="36"/>
                  <a:pt x="492" y="34"/>
                </a:cubicBezTo>
                <a:cubicBezTo>
                  <a:pt x="456" y="0"/>
                  <a:pt x="456" y="0"/>
                  <a:pt x="456" y="0"/>
                </a:cubicBezTo>
                <a:cubicBezTo>
                  <a:pt x="373" y="0"/>
                  <a:pt x="373" y="0"/>
                  <a:pt x="373" y="0"/>
                </a:cubicBezTo>
                <a:lnTo>
                  <a:pt x="367" y="18"/>
                </a:lnTo>
                <a:close/>
              </a:path>
            </a:pathLst>
          </a:custGeom>
          <a:solidFill>
            <a:srgbClr val="6DC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6" name="Freeform 51"/>
          <p:cNvSpPr>
            <a:spLocks/>
          </p:cNvSpPr>
          <p:nvPr/>
        </p:nvSpPr>
        <p:spPr bwMode="auto">
          <a:xfrm>
            <a:off x="10345383" y="4525750"/>
            <a:ext cx="54950" cy="39964"/>
          </a:xfrm>
          <a:custGeom>
            <a:avLst/>
            <a:gdLst>
              <a:gd name="T0" fmla="*/ 41 w 47"/>
              <a:gd name="T1" fmla="*/ 2 h 36"/>
              <a:gd name="T2" fmla="*/ 29 w 47"/>
              <a:gd name="T3" fmla="*/ 3 h 36"/>
              <a:gd name="T4" fmla="*/ 5 w 47"/>
              <a:gd name="T5" fmla="*/ 22 h 36"/>
              <a:gd name="T6" fmla="*/ 1 w 47"/>
              <a:gd name="T7" fmla="*/ 33 h 36"/>
              <a:gd name="T8" fmla="*/ 2 w 47"/>
              <a:gd name="T9" fmla="*/ 36 h 36"/>
              <a:gd name="T10" fmla="*/ 45 w 47"/>
              <a:gd name="T11" fmla="*/ 36 h 36"/>
              <a:gd name="T12" fmla="*/ 45 w 47"/>
              <a:gd name="T13" fmla="*/ 31 h 36"/>
              <a:gd name="T14" fmla="*/ 41 w 47"/>
              <a:gd name="T15" fmla="*/ 23 h 36"/>
              <a:gd name="T16" fmla="*/ 45 w 47"/>
              <a:gd name="T17" fmla="*/ 15 h 36"/>
              <a:gd name="T18" fmla="*/ 41 w 47"/>
              <a:gd name="T19"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36">
                <a:moveTo>
                  <a:pt x="41" y="2"/>
                </a:moveTo>
                <a:cubicBezTo>
                  <a:pt x="38" y="0"/>
                  <a:pt x="32" y="0"/>
                  <a:pt x="29" y="3"/>
                </a:cubicBezTo>
                <a:cubicBezTo>
                  <a:pt x="5" y="22"/>
                  <a:pt x="5" y="22"/>
                  <a:pt x="5" y="22"/>
                </a:cubicBezTo>
                <a:cubicBezTo>
                  <a:pt x="1" y="25"/>
                  <a:pt x="0" y="29"/>
                  <a:pt x="1" y="33"/>
                </a:cubicBezTo>
                <a:cubicBezTo>
                  <a:pt x="1" y="34"/>
                  <a:pt x="2" y="35"/>
                  <a:pt x="2" y="36"/>
                </a:cubicBezTo>
                <a:cubicBezTo>
                  <a:pt x="45" y="36"/>
                  <a:pt x="45" y="36"/>
                  <a:pt x="45" y="36"/>
                </a:cubicBezTo>
                <a:cubicBezTo>
                  <a:pt x="46" y="34"/>
                  <a:pt x="45" y="32"/>
                  <a:pt x="45" y="31"/>
                </a:cubicBezTo>
                <a:cubicBezTo>
                  <a:pt x="41" y="23"/>
                  <a:pt x="41" y="23"/>
                  <a:pt x="41" y="23"/>
                </a:cubicBezTo>
                <a:cubicBezTo>
                  <a:pt x="45" y="15"/>
                  <a:pt x="45" y="15"/>
                  <a:pt x="45" y="15"/>
                </a:cubicBezTo>
                <a:cubicBezTo>
                  <a:pt x="47" y="10"/>
                  <a:pt x="45" y="5"/>
                  <a:pt x="41" y="2"/>
                </a:cubicBezTo>
                <a:close/>
              </a:path>
            </a:pathLst>
          </a:custGeom>
          <a:solidFill>
            <a:srgbClr val="6DC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7" name="Rectangle 52"/>
          <p:cNvSpPr>
            <a:spLocks noChangeArrowheads="1"/>
          </p:cNvSpPr>
          <p:nvPr/>
        </p:nvSpPr>
        <p:spPr bwMode="auto">
          <a:xfrm>
            <a:off x="10400334" y="3294366"/>
            <a:ext cx="89919" cy="82425"/>
          </a:xfrm>
          <a:prstGeom prst="rect">
            <a:avLst/>
          </a:prstGeom>
          <a:solidFill>
            <a:srgbClr val="DD5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8" name="Freeform 53"/>
          <p:cNvSpPr>
            <a:spLocks/>
          </p:cNvSpPr>
          <p:nvPr/>
        </p:nvSpPr>
        <p:spPr bwMode="auto">
          <a:xfrm>
            <a:off x="10400334" y="3311851"/>
            <a:ext cx="89919" cy="64941"/>
          </a:xfrm>
          <a:custGeom>
            <a:avLst/>
            <a:gdLst>
              <a:gd name="T0" fmla="*/ 36 w 36"/>
              <a:gd name="T1" fmla="*/ 26 h 26"/>
              <a:gd name="T2" fmla="*/ 0 w 36"/>
              <a:gd name="T3" fmla="*/ 26 h 26"/>
              <a:gd name="T4" fmla="*/ 0 w 36"/>
              <a:gd name="T5" fmla="*/ 0 h 26"/>
              <a:gd name="T6" fmla="*/ 36 w 36"/>
              <a:gd name="T7" fmla="*/ 26 h 26"/>
            </a:gdLst>
            <a:ahLst/>
            <a:cxnLst>
              <a:cxn ang="0">
                <a:pos x="T0" y="T1"/>
              </a:cxn>
              <a:cxn ang="0">
                <a:pos x="T2" y="T3"/>
              </a:cxn>
              <a:cxn ang="0">
                <a:pos x="T4" y="T5"/>
              </a:cxn>
              <a:cxn ang="0">
                <a:pos x="T6" y="T7"/>
              </a:cxn>
            </a:cxnLst>
            <a:rect l="0" t="0" r="r" b="b"/>
            <a:pathLst>
              <a:path w="36" h="26">
                <a:moveTo>
                  <a:pt x="36" y="26"/>
                </a:moveTo>
                <a:lnTo>
                  <a:pt x="0" y="26"/>
                </a:lnTo>
                <a:lnTo>
                  <a:pt x="0" y="0"/>
                </a:lnTo>
                <a:lnTo>
                  <a:pt x="36" y="26"/>
                </a:ln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9" name="Freeform 54"/>
          <p:cNvSpPr>
            <a:spLocks/>
          </p:cNvSpPr>
          <p:nvPr/>
        </p:nvSpPr>
        <p:spPr bwMode="auto">
          <a:xfrm>
            <a:off x="10712551" y="4460808"/>
            <a:ext cx="686878" cy="104905"/>
          </a:xfrm>
          <a:custGeom>
            <a:avLst/>
            <a:gdLst>
              <a:gd name="T0" fmla="*/ 583 w 583"/>
              <a:gd name="T1" fmla="*/ 45 h 91"/>
              <a:gd name="T2" fmla="*/ 537 w 583"/>
              <a:gd name="T3" fmla="*/ 0 h 91"/>
              <a:gd name="T4" fmla="*/ 174 w 583"/>
              <a:gd name="T5" fmla="*/ 0 h 91"/>
              <a:gd name="T6" fmla="*/ 148 w 583"/>
              <a:gd name="T7" fmla="*/ 16 h 91"/>
              <a:gd name="T8" fmla="*/ 97 w 583"/>
              <a:gd name="T9" fmla="*/ 24 h 91"/>
              <a:gd name="T10" fmla="*/ 74 w 583"/>
              <a:gd name="T11" fmla="*/ 24 h 91"/>
              <a:gd name="T12" fmla="*/ 67 w 583"/>
              <a:gd name="T13" fmla="*/ 27 h 91"/>
              <a:gd name="T14" fmla="*/ 58 w 583"/>
              <a:gd name="T15" fmla="*/ 37 h 91"/>
              <a:gd name="T16" fmla="*/ 29 w 583"/>
              <a:gd name="T17" fmla="*/ 0 h 91"/>
              <a:gd name="T18" fmla="*/ 11 w 583"/>
              <a:gd name="T19" fmla="*/ 0 h 91"/>
              <a:gd name="T20" fmla="*/ 3 w 583"/>
              <a:gd name="T21" fmla="*/ 13 h 91"/>
              <a:gd name="T22" fmla="*/ 4 w 583"/>
              <a:gd name="T23" fmla="*/ 26 h 91"/>
              <a:gd name="T24" fmla="*/ 9 w 583"/>
              <a:gd name="T25" fmla="*/ 31 h 91"/>
              <a:gd name="T26" fmla="*/ 8 w 583"/>
              <a:gd name="T27" fmla="*/ 39 h 91"/>
              <a:gd name="T28" fmla="*/ 13 w 583"/>
              <a:gd name="T29" fmla="*/ 49 h 91"/>
              <a:gd name="T30" fmla="*/ 26 w 583"/>
              <a:gd name="T31" fmla="*/ 58 h 91"/>
              <a:gd name="T32" fmla="*/ 6 w 583"/>
              <a:gd name="T33" fmla="*/ 71 h 91"/>
              <a:gd name="T34" fmla="*/ 1 w 583"/>
              <a:gd name="T35" fmla="*/ 80 h 91"/>
              <a:gd name="T36" fmla="*/ 6 w 583"/>
              <a:gd name="T37" fmla="*/ 89 h 91"/>
              <a:gd name="T38" fmla="*/ 10 w 583"/>
              <a:gd name="T39" fmla="*/ 91 h 91"/>
              <a:gd name="T40" fmla="*/ 537 w 583"/>
              <a:gd name="T41" fmla="*/ 91 h 91"/>
              <a:gd name="T42" fmla="*/ 583 w 583"/>
              <a:gd name="T43" fmla="*/ 4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83" h="91">
                <a:moveTo>
                  <a:pt x="583" y="45"/>
                </a:moveTo>
                <a:cubicBezTo>
                  <a:pt x="583" y="20"/>
                  <a:pt x="562" y="0"/>
                  <a:pt x="537" y="0"/>
                </a:cubicBezTo>
                <a:cubicBezTo>
                  <a:pt x="174" y="0"/>
                  <a:pt x="174" y="0"/>
                  <a:pt x="174" y="0"/>
                </a:cubicBezTo>
                <a:cubicBezTo>
                  <a:pt x="148" y="16"/>
                  <a:pt x="148" y="16"/>
                  <a:pt x="148" y="16"/>
                </a:cubicBezTo>
                <a:cubicBezTo>
                  <a:pt x="97" y="24"/>
                  <a:pt x="97" y="24"/>
                  <a:pt x="97" y="24"/>
                </a:cubicBezTo>
                <a:cubicBezTo>
                  <a:pt x="74" y="24"/>
                  <a:pt x="74" y="24"/>
                  <a:pt x="74" y="24"/>
                </a:cubicBezTo>
                <a:cubicBezTo>
                  <a:pt x="72" y="24"/>
                  <a:pt x="69" y="25"/>
                  <a:pt x="67" y="27"/>
                </a:cubicBezTo>
                <a:cubicBezTo>
                  <a:pt x="58" y="37"/>
                  <a:pt x="58" y="37"/>
                  <a:pt x="58" y="37"/>
                </a:cubicBezTo>
                <a:cubicBezTo>
                  <a:pt x="29" y="0"/>
                  <a:pt x="29" y="0"/>
                  <a:pt x="29" y="0"/>
                </a:cubicBezTo>
                <a:cubicBezTo>
                  <a:pt x="11" y="0"/>
                  <a:pt x="11" y="0"/>
                  <a:pt x="11" y="0"/>
                </a:cubicBezTo>
                <a:cubicBezTo>
                  <a:pt x="3" y="13"/>
                  <a:pt x="3" y="13"/>
                  <a:pt x="3" y="13"/>
                </a:cubicBezTo>
                <a:cubicBezTo>
                  <a:pt x="0" y="17"/>
                  <a:pt x="1" y="22"/>
                  <a:pt x="4" y="26"/>
                </a:cubicBezTo>
                <a:cubicBezTo>
                  <a:pt x="9" y="31"/>
                  <a:pt x="9" y="31"/>
                  <a:pt x="9" y="31"/>
                </a:cubicBezTo>
                <a:cubicBezTo>
                  <a:pt x="8" y="39"/>
                  <a:pt x="8" y="39"/>
                  <a:pt x="8" y="39"/>
                </a:cubicBezTo>
                <a:cubicBezTo>
                  <a:pt x="8" y="43"/>
                  <a:pt x="10" y="47"/>
                  <a:pt x="13" y="49"/>
                </a:cubicBezTo>
                <a:cubicBezTo>
                  <a:pt x="26" y="58"/>
                  <a:pt x="26" y="58"/>
                  <a:pt x="26" y="58"/>
                </a:cubicBezTo>
                <a:cubicBezTo>
                  <a:pt x="6" y="71"/>
                  <a:pt x="6" y="71"/>
                  <a:pt x="6" y="71"/>
                </a:cubicBezTo>
                <a:cubicBezTo>
                  <a:pt x="3" y="73"/>
                  <a:pt x="1" y="77"/>
                  <a:pt x="1" y="80"/>
                </a:cubicBezTo>
                <a:cubicBezTo>
                  <a:pt x="1" y="84"/>
                  <a:pt x="3" y="87"/>
                  <a:pt x="6" y="89"/>
                </a:cubicBezTo>
                <a:cubicBezTo>
                  <a:pt x="10" y="91"/>
                  <a:pt x="10" y="91"/>
                  <a:pt x="10" y="91"/>
                </a:cubicBezTo>
                <a:cubicBezTo>
                  <a:pt x="537" y="91"/>
                  <a:pt x="537" y="91"/>
                  <a:pt x="537" y="91"/>
                </a:cubicBezTo>
                <a:cubicBezTo>
                  <a:pt x="562" y="91"/>
                  <a:pt x="583" y="70"/>
                  <a:pt x="583" y="45"/>
                </a:cubicBezTo>
                <a:close/>
              </a:path>
            </a:pathLst>
          </a:custGeom>
          <a:solidFill>
            <a:schemeClr val="tx2">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GB"/>
          </a:p>
        </p:txBody>
      </p:sp>
      <p:sp>
        <p:nvSpPr>
          <p:cNvPr id="170" name="Freeform 55"/>
          <p:cNvSpPr>
            <a:spLocks/>
          </p:cNvSpPr>
          <p:nvPr/>
        </p:nvSpPr>
        <p:spPr bwMode="auto">
          <a:xfrm>
            <a:off x="10792479" y="4460808"/>
            <a:ext cx="84923" cy="22480"/>
          </a:xfrm>
          <a:custGeom>
            <a:avLst/>
            <a:gdLst>
              <a:gd name="T0" fmla="*/ 13 w 73"/>
              <a:gd name="T1" fmla="*/ 14 h 20"/>
              <a:gd name="T2" fmla="*/ 33 w 73"/>
              <a:gd name="T3" fmla="*/ 11 h 20"/>
              <a:gd name="T4" fmla="*/ 43 w 73"/>
              <a:gd name="T5" fmla="*/ 17 h 20"/>
              <a:gd name="T6" fmla="*/ 54 w 73"/>
              <a:gd name="T7" fmla="*/ 17 h 20"/>
              <a:gd name="T8" fmla="*/ 63 w 73"/>
              <a:gd name="T9" fmla="*/ 10 h 20"/>
              <a:gd name="T10" fmla="*/ 64 w 73"/>
              <a:gd name="T11" fmla="*/ 9 h 20"/>
              <a:gd name="T12" fmla="*/ 73 w 73"/>
              <a:gd name="T13" fmla="*/ 0 h 20"/>
              <a:gd name="T14" fmla="*/ 0 w 73"/>
              <a:gd name="T15" fmla="*/ 0 h 20"/>
              <a:gd name="T16" fmla="*/ 2 w 73"/>
              <a:gd name="T17" fmla="*/ 6 h 20"/>
              <a:gd name="T18" fmla="*/ 13 w 73"/>
              <a:gd name="T19"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20">
                <a:moveTo>
                  <a:pt x="13" y="14"/>
                </a:moveTo>
                <a:cubicBezTo>
                  <a:pt x="33" y="11"/>
                  <a:pt x="33" y="11"/>
                  <a:pt x="33" y="11"/>
                </a:cubicBezTo>
                <a:cubicBezTo>
                  <a:pt x="43" y="17"/>
                  <a:pt x="43" y="17"/>
                  <a:pt x="43" y="17"/>
                </a:cubicBezTo>
                <a:cubicBezTo>
                  <a:pt x="46" y="20"/>
                  <a:pt x="51" y="19"/>
                  <a:pt x="54" y="17"/>
                </a:cubicBezTo>
                <a:cubicBezTo>
                  <a:pt x="63" y="10"/>
                  <a:pt x="63" y="10"/>
                  <a:pt x="63" y="10"/>
                </a:cubicBezTo>
                <a:cubicBezTo>
                  <a:pt x="63" y="10"/>
                  <a:pt x="63" y="10"/>
                  <a:pt x="64" y="9"/>
                </a:cubicBezTo>
                <a:cubicBezTo>
                  <a:pt x="73" y="0"/>
                  <a:pt x="73" y="0"/>
                  <a:pt x="73" y="0"/>
                </a:cubicBezTo>
                <a:cubicBezTo>
                  <a:pt x="0" y="0"/>
                  <a:pt x="0" y="0"/>
                  <a:pt x="0" y="0"/>
                </a:cubicBezTo>
                <a:cubicBezTo>
                  <a:pt x="2" y="6"/>
                  <a:pt x="2" y="6"/>
                  <a:pt x="2" y="6"/>
                </a:cubicBezTo>
                <a:cubicBezTo>
                  <a:pt x="3" y="11"/>
                  <a:pt x="8" y="14"/>
                  <a:pt x="13" y="14"/>
                </a:cubicBezTo>
                <a:close/>
              </a:path>
            </a:pathLst>
          </a:custGeom>
          <a:solidFill>
            <a:srgbClr val="6DC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1" name="Freeform 56"/>
          <p:cNvSpPr>
            <a:spLocks noEditPoints="1"/>
          </p:cNvSpPr>
          <p:nvPr/>
        </p:nvSpPr>
        <p:spPr bwMode="auto">
          <a:xfrm>
            <a:off x="10809963" y="3599090"/>
            <a:ext cx="487059" cy="926659"/>
          </a:xfrm>
          <a:custGeom>
            <a:avLst/>
            <a:gdLst>
              <a:gd name="T0" fmla="*/ 194 w 195"/>
              <a:gd name="T1" fmla="*/ 325 h 371"/>
              <a:gd name="T2" fmla="*/ 195 w 195"/>
              <a:gd name="T3" fmla="*/ 45 h 371"/>
              <a:gd name="T4" fmla="*/ 138 w 195"/>
              <a:gd name="T5" fmla="*/ 42 h 371"/>
              <a:gd name="T6" fmla="*/ 127 w 195"/>
              <a:gd name="T7" fmla="*/ 0 h 371"/>
              <a:gd name="T8" fmla="*/ 120 w 195"/>
              <a:gd name="T9" fmla="*/ 45 h 371"/>
              <a:gd name="T10" fmla="*/ 59 w 195"/>
              <a:gd name="T11" fmla="*/ 47 h 371"/>
              <a:gd name="T12" fmla="*/ 57 w 195"/>
              <a:gd name="T13" fmla="*/ 334 h 371"/>
              <a:gd name="T14" fmla="*/ 0 w 195"/>
              <a:gd name="T15" fmla="*/ 346 h 371"/>
              <a:gd name="T16" fmla="*/ 0 w 195"/>
              <a:gd name="T17" fmla="*/ 371 h 371"/>
              <a:gd name="T18" fmla="*/ 60 w 195"/>
              <a:gd name="T19" fmla="*/ 371 h 371"/>
              <a:gd name="T20" fmla="*/ 67 w 195"/>
              <a:gd name="T21" fmla="*/ 363 h 371"/>
              <a:gd name="T22" fmla="*/ 81 w 195"/>
              <a:gd name="T23" fmla="*/ 363 h 371"/>
              <a:gd name="T24" fmla="*/ 81 w 195"/>
              <a:gd name="T25" fmla="*/ 371 h 371"/>
              <a:gd name="T26" fmla="*/ 92 w 195"/>
              <a:gd name="T27" fmla="*/ 371 h 371"/>
              <a:gd name="T28" fmla="*/ 102 w 195"/>
              <a:gd name="T29" fmla="*/ 371 h 371"/>
              <a:gd name="T30" fmla="*/ 153 w 195"/>
              <a:gd name="T31" fmla="*/ 371 h 371"/>
              <a:gd name="T32" fmla="*/ 160 w 195"/>
              <a:gd name="T33" fmla="*/ 363 h 371"/>
              <a:gd name="T34" fmla="*/ 174 w 195"/>
              <a:gd name="T35" fmla="*/ 363 h 371"/>
              <a:gd name="T36" fmla="*/ 174 w 195"/>
              <a:gd name="T37" fmla="*/ 371 h 371"/>
              <a:gd name="T38" fmla="*/ 194 w 195"/>
              <a:gd name="T39" fmla="*/ 371 h 371"/>
              <a:gd name="T40" fmla="*/ 194 w 195"/>
              <a:gd name="T41" fmla="*/ 346 h 371"/>
              <a:gd name="T42" fmla="*/ 194 w 195"/>
              <a:gd name="T43" fmla="*/ 325 h 371"/>
              <a:gd name="T44" fmla="*/ 195 w 195"/>
              <a:gd name="T45" fmla="*/ 325 h 371"/>
              <a:gd name="T46" fmla="*/ 194 w 195"/>
              <a:gd name="T47" fmla="*/ 325 h 371"/>
              <a:gd name="T48" fmla="*/ 102 w 195"/>
              <a:gd name="T49" fmla="*/ 344 h 371"/>
              <a:gd name="T50" fmla="*/ 102 w 195"/>
              <a:gd name="T51" fmla="*/ 325 h 371"/>
              <a:gd name="T52" fmla="*/ 103 w 195"/>
              <a:gd name="T53" fmla="*/ 325 h 371"/>
              <a:gd name="T54" fmla="*/ 102 w 195"/>
              <a:gd name="T55" fmla="*/ 325 h 371"/>
              <a:gd name="T56" fmla="*/ 125 w 195"/>
              <a:gd name="T57" fmla="*/ 64 h 371"/>
              <a:gd name="T58" fmla="*/ 132 w 195"/>
              <a:gd name="T59" fmla="*/ 64 h 371"/>
              <a:gd name="T60" fmla="*/ 149 w 195"/>
              <a:gd name="T61" fmla="*/ 334 h 371"/>
              <a:gd name="T62" fmla="*/ 102 w 195"/>
              <a:gd name="T63" fmla="*/ 34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5" h="371">
                <a:moveTo>
                  <a:pt x="194" y="325"/>
                </a:moveTo>
                <a:lnTo>
                  <a:pt x="195" y="45"/>
                </a:lnTo>
                <a:lnTo>
                  <a:pt x="138" y="42"/>
                </a:lnTo>
                <a:lnTo>
                  <a:pt x="127" y="0"/>
                </a:lnTo>
                <a:lnTo>
                  <a:pt x="120" y="45"/>
                </a:lnTo>
                <a:lnTo>
                  <a:pt x="59" y="47"/>
                </a:lnTo>
                <a:lnTo>
                  <a:pt x="57" y="334"/>
                </a:lnTo>
                <a:lnTo>
                  <a:pt x="0" y="346"/>
                </a:lnTo>
                <a:lnTo>
                  <a:pt x="0" y="371"/>
                </a:lnTo>
                <a:lnTo>
                  <a:pt x="60" y="371"/>
                </a:lnTo>
                <a:lnTo>
                  <a:pt x="67" y="363"/>
                </a:lnTo>
                <a:lnTo>
                  <a:pt x="81" y="363"/>
                </a:lnTo>
                <a:lnTo>
                  <a:pt x="81" y="371"/>
                </a:lnTo>
                <a:lnTo>
                  <a:pt x="92" y="371"/>
                </a:lnTo>
                <a:lnTo>
                  <a:pt x="102" y="371"/>
                </a:lnTo>
                <a:lnTo>
                  <a:pt x="153" y="371"/>
                </a:lnTo>
                <a:lnTo>
                  <a:pt x="160" y="363"/>
                </a:lnTo>
                <a:lnTo>
                  <a:pt x="174" y="363"/>
                </a:lnTo>
                <a:lnTo>
                  <a:pt x="174" y="371"/>
                </a:lnTo>
                <a:lnTo>
                  <a:pt x="194" y="371"/>
                </a:lnTo>
                <a:lnTo>
                  <a:pt x="194" y="346"/>
                </a:lnTo>
                <a:lnTo>
                  <a:pt x="194" y="325"/>
                </a:lnTo>
                <a:lnTo>
                  <a:pt x="195" y="325"/>
                </a:lnTo>
                <a:lnTo>
                  <a:pt x="194" y="325"/>
                </a:lnTo>
                <a:close/>
                <a:moveTo>
                  <a:pt x="102" y="344"/>
                </a:moveTo>
                <a:lnTo>
                  <a:pt x="102" y="325"/>
                </a:lnTo>
                <a:lnTo>
                  <a:pt x="103" y="325"/>
                </a:lnTo>
                <a:lnTo>
                  <a:pt x="102" y="325"/>
                </a:lnTo>
                <a:lnTo>
                  <a:pt x="125" y="64"/>
                </a:lnTo>
                <a:lnTo>
                  <a:pt x="132" y="64"/>
                </a:lnTo>
                <a:lnTo>
                  <a:pt x="149" y="334"/>
                </a:lnTo>
                <a:lnTo>
                  <a:pt x="102" y="344"/>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2" name="Freeform 57"/>
          <p:cNvSpPr>
            <a:spLocks noEditPoints="1"/>
          </p:cNvSpPr>
          <p:nvPr/>
        </p:nvSpPr>
        <p:spPr bwMode="auto">
          <a:xfrm>
            <a:off x="9855827" y="3022113"/>
            <a:ext cx="489557" cy="1503636"/>
          </a:xfrm>
          <a:custGeom>
            <a:avLst/>
            <a:gdLst>
              <a:gd name="T0" fmla="*/ 5 w 196"/>
              <a:gd name="T1" fmla="*/ 556 h 602"/>
              <a:gd name="T2" fmla="*/ 6 w 196"/>
              <a:gd name="T3" fmla="*/ 556 h 602"/>
              <a:gd name="T4" fmla="*/ 6 w 196"/>
              <a:gd name="T5" fmla="*/ 577 h 602"/>
              <a:gd name="T6" fmla="*/ 6 w 196"/>
              <a:gd name="T7" fmla="*/ 602 h 602"/>
              <a:gd name="T8" fmla="*/ 26 w 196"/>
              <a:gd name="T9" fmla="*/ 602 h 602"/>
              <a:gd name="T10" fmla="*/ 26 w 196"/>
              <a:gd name="T11" fmla="*/ 594 h 602"/>
              <a:gd name="T12" fmla="*/ 40 w 196"/>
              <a:gd name="T13" fmla="*/ 594 h 602"/>
              <a:gd name="T14" fmla="*/ 47 w 196"/>
              <a:gd name="T15" fmla="*/ 602 h 602"/>
              <a:gd name="T16" fmla="*/ 98 w 196"/>
              <a:gd name="T17" fmla="*/ 602 h 602"/>
              <a:gd name="T18" fmla="*/ 108 w 196"/>
              <a:gd name="T19" fmla="*/ 602 h 602"/>
              <a:gd name="T20" fmla="*/ 119 w 196"/>
              <a:gd name="T21" fmla="*/ 602 h 602"/>
              <a:gd name="T22" fmla="*/ 119 w 196"/>
              <a:gd name="T23" fmla="*/ 594 h 602"/>
              <a:gd name="T24" fmla="*/ 133 w 196"/>
              <a:gd name="T25" fmla="*/ 594 h 602"/>
              <a:gd name="T26" fmla="*/ 140 w 196"/>
              <a:gd name="T27" fmla="*/ 602 h 602"/>
              <a:gd name="T28" fmla="*/ 196 w 196"/>
              <a:gd name="T29" fmla="*/ 602 h 602"/>
              <a:gd name="T30" fmla="*/ 196 w 196"/>
              <a:gd name="T31" fmla="*/ 577 h 602"/>
              <a:gd name="T32" fmla="*/ 143 w 196"/>
              <a:gd name="T33" fmla="*/ 567 h 602"/>
              <a:gd name="T34" fmla="*/ 132 w 196"/>
              <a:gd name="T35" fmla="*/ 278 h 602"/>
              <a:gd name="T36" fmla="*/ 143 w 196"/>
              <a:gd name="T37" fmla="*/ 276 h 602"/>
              <a:gd name="T38" fmla="*/ 132 w 196"/>
              <a:gd name="T39" fmla="*/ 171 h 602"/>
              <a:gd name="T40" fmla="*/ 143 w 196"/>
              <a:gd name="T41" fmla="*/ 72 h 602"/>
              <a:gd name="T42" fmla="*/ 143 w 196"/>
              <a:gd name="T43" fmla="*/ 23 h 602"/>
              <a:gd name="T44" fmla="*/ 143 w 196"/>
              <a:gd name="T45" fmla="*/ 14 h 602"/>
              <a:gd name="T46" fmla="*/ 97 w 196"/>
              <a:gd name="T47" fmla="*/ 0 h 602"/>
              <a:gd name="T48" fmla="*/ 52 w 196"/>
              <a:gd name="T49" fmla="*/ 0 h 602"/>
              <a:gd name="T50" fmla="*/ 6 w 196"/>
              <a:gd name="T51" fmla="*/ 14 h 602"/>
              <a:gd name="T52" fmla="*/ 0 w 196"/>
              <a:gd name="T53" fmla="*/ 58 h 602"/>
              <a:gd name="T54" fmla="*/ 11 w 196"/>
              <a:gd name="T55" fmla="*/ 169 h 602"/>
              <a:gd name="T56" fmla="*/ 6 w 196"/>
              <a:gd name="T57" fmla="*/ 276 h 602"/>
              <a:gd name="T58" fmla="*/ 6 w 196"/>
              <a:gd name="T59" fmla="*/ 276 h 602"/>
              <a:gd name="T60" fmla="*/ 15 w 196"/>
              <a:gd name="T61" fmla="*/ 276 h 602"/>
              <a:gd name="T62" fmla="*/ 6 w 196"/>
              <a:gd name="T63" fmla="*/ 556 h 602"/>
              <a:gd name="T64" fmla="*/ 5 w 196"/>
              <a:gd name="T65" fmla="*/ 556 h 602"/>
              <a:gd name="T66" fmla="*/ 51 w 196"/>
              <a:gd name="T67" fmla="*/ 565 h 602"/>
              <a:gd name="T68" fmla="*/ 68 w 196"/>
              <a:gd name="T69" fmla="*/ 295 h 602"/>
              <a:gd name="T70" fmla="*/ 75 w 196"/>
              <a:gd name="T71" fmla="*/ 295 h 602"/>
              <a:gd name="T72" fmla="*/ 98 w 196"/>
              <a:gd name="T73" fmla="*/ 556 h 602"/>
              <a:gd name="T74" fmla="*/ 97 w 196"/>
              <a:gd name="T75" fmla="*/ 556 h 602"/>
              <a:gd name="T76" fmla="*/ 98 w 196"/>
              <a:gd name="T77" fmla="*/ 556 h 602"/>
              <a:gd name="T78" fmla="*/ 98 w 196"/>
              <a:gd name="T79" fmla="*/ 575 h 602"/>
              <a:gd name="T80" fmla="*/ 51 w 196"/>
              <a:gd name="T81" fmla="*/ 565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6" h="602">
                <a:moveTo>
                  <a:pt x="5" y="556"/>
                </a:moveTo>
                <a:lnTo>
                  <a:pt x="6" y="556"/>
                </a:lnTo>
                <a:lnTo>
                  <a:pt x="6" y="577"/>
                </a:lnTo>
                <a:lnTo>
                  <a:pt x="6" y="602"/>
                </a:lnTo>
                <a:lnTo>
                  <a:pt x="26" y="602"/>
                </a:lnTo>
                <a:lnTo>
                  <a:pt x="26" y="594"/>
                </a:lnTo>
                <a:lnTo>
                  <a:pt x="40" y="594"/>
                </a:lnTo>
                <a:lnTo>
                  <a:pt x="47" y="602"/>
                </a:lnTo>
                <a:lnTo>
                  <a:pt x="98" y="602"/>
                </a:lnTo>
                <a:lnTo>
                  <a:pt x="108" y="602"/>
                </a:lnTo>
                <a:lnTo>
                  <a:pt x="119" y="602"/>
                </a:lnTo>
                <a:lnTo>
                  <a:pt x="119" y="594"/>
                </a:lnTo>
                <a:lnTo>
                  <a:pt x="133" y="594"/>
                </a:lnTo>
                <a:lnTo>
                  <a:pt x="140" y="602"/>
                </a:lnTo>
                <a:lnTo>
                  <a:pt x="196" y="602"/>
                </a:lnTo>
                <a:lnTo>
                  <a:pt x="196" y="577"/>
                </a:lnTo>
                <a:lnTo>
                  <a:pt x="143" y="567"/>
                </a:lnTo>
                <a:lnTo>
                  <a:pt x="132" y="278"/>
                </a:lnTo>
                <a:lnTo>
                  <a:pt x="143" y="276"/>
                </a:lnTo>
                <a:lnTo>
                  <a:pt x="132" y="171"/>
                </a:lnTo>
                <a:lnTo>
                  <a:pt x="143" y="72"/>
                </a:lnTo>
                <a:lnTo>
                  <a:pt x="143" y="23"/>
                </a:lnTo>
                <a:lnTo>
                  <a:pt x="143" y="14"/>
                </a:lnTo>
                <a:lnTo>
                  <a:pt x="97" y="0"/>
                </a:lnTo>
                <a:lnTo>
                  <a:pt x="52" y="0"/>
                </a:lnTo>
                <a:lnTo>
                  <a:pt x="6" y="14"/>
                </a:lnTo>
                <a:lnTo>
                  <a:pt x="0" y="58"/>
                </a:lnTo>
                <a:lnTo>
                  <a:pt x="11" y="169"/>
                </a:lnTo>
                <a:lnTo>
                  <a:pt x="6" y="276"/>
                </a:lnTo>
                <a:lnTo>
                  <a:pt x="6" y="276"/>
                </a:lnTo>
                <a:lnTo>
                  <a:pt x="15" y="276"/>
                </a:lnTo>
                <a:lnTo>
                  <a:pt x="6" y="556"/>
                </a:lnTo>
                <a:lnTo>
                  <a:pt x="5" y="556"/>
                </a:lnTo>
                <a:close/>
                <a:moveTo>
                  <a:pt x="51" y="565"/>
                </a:moveTo>
                <a:lnTo>
                  <a:pt x="68" y="295"/>
                </a:lnTo>
                <a:lnTo>
                  <a:pt x="75" y="295"/>
                </a:lnTo>
                <a:lnTo>
                  <a:pt x="98" y="556"/>
                </a:lnTo>
                <a:lnTo>
                  <a:pt x="97" y="556"/>
                </a:lnTo>
                <a:lnTo>
                  <a:pt x="98" y="556"/>
                </a:lnTo>
                <a:lnTo>
                  <a:pt x="98" y="575"/>
                </a:lnTo>
                <a:lnTo>
                  <a:pt x="51" y="565"/>
                </a:lnTo>
                <a:close/>
              </a:path>
            </a:pathLst>
          </a:custGeom>
          <a:solidFill>
            <a:srgbClr val="773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3" name="Freeform 58"/>
          <p:cNvSpPr>
            <a:spLocks noEditPoints="1"/>
          </p:cNvSpPr>
          <p:nvPr/>
        </p:nvSpPr>
        <p:spPr bwMode="auto">
          <a:xfrm>
            <a:off x="9868315" y="3666529"/>
            <a:ext cx="477068" cy="859221"/>
          </a:xfrm>
          <a:custGeom>
            <a:avLst/>
            <a:gdLst>
              <a:gd name="T0" fmla="*/ 0 w 191"/>
              <a:gd name="T1" fmla="*/ 298 h 344"/>
              <a:gd name="T2" fmla="*/ 1 w 191"/>
              <a:gd name="T3" fmla="*/ 298 h 344"/>
              <a:gd name="T4" fmla="*/ 1 w 191"/>
              <a:gd name="T5" fmla="*/ 319 h 344"/>
              <a:gd name="T6" fmla="*/ 1 w 191"/>
              <a:gd name="T7" fmla="*/ 344 h 344"/>
              <a:gd name="T8" fmla="*/ 21 w 191"/>
              <a:gd name="T9" fmla="*/ 344 h 344"/>
              <a:gd name="T10" fmla="*/ 21 w 191"/>
              <a:gd name="T11" fmla="*/ 338 h 344"/>
              <a:gd name="T12" fmla="*/ 35 w 191"/>
              <a:gd name="T13" fmla="*/ 338 h 344"/>
              <a:gd name="T14" fmla="*/ 42 w 191"/>
              <a:gd name="T15" fmla="*/ 344 h 344"/>
              <a:gd name="T16" fmla="*/ 93 w 191"/>
              <a:gd name="T17" fmla="*/ 344 h 344"/>
              <a:gd name="T18" fmla="*/ 103 w 191"/>
              <a:gd name="T19" fmla="*/ 344 h 344"/>
              <a:gd name="T20" fmla="*/ 114 w 191"/>
              <a:gd name="T21" fmla="*/ 344 h 344"/>
              <a:gd name="T22" fmla="*/ 114 w 191"/>
              <a:gd name="T23" fmla="*/ 338 h 344"/>
              <a:gd name="T24" fmla="*/ 128 w 191"/>
              <a:gd name="T25" fmla="*/ 338 h 344"/>
              <a:gd name="T26" fmla="*/ 135 w 191"/>
              <a:gd name="T27" fmla="*/ 344 h 344"/>
              <a:gd name="T28" fmla="*/ 191 w 191"/>
              <a:gd name="T29" fmla="*/ 344 h 344"/>
              <a:gd name="T30" fmla="*/ 191 w 191"/>
              <a:gd name="T31" fmla="*/ 319 h 344"/>
              <a:gd name="T32" fmla="*/ 138 w 191"/>
              <a:gd name="T33" fmla="*/ 309 h 344"/>
              <a:gd name="T34" fmla="*/ 127 w 191"/>
              <a:gd name="T35" fmla="*/ 20 h 344"/>
              <a:gd name="T36" fmla="*/ 75 w 191"/>
              <a:gd name="T37" fmla="*/ 18 h 344"/>
              <a:gd name="T38" fmla="*/ 66 w 191"/>
              <a:gd name="T39" fmla="*/ 0 h 344"/>
              <a:gd name="T40" fmla="*/ 58 w 191"/>
              <a:gd name="T41" fmla="*/ 15 h 344"/>
              <a:gd name="T42" fmla="*/ 10 w 191"/>
              <a:gd name="T43" fmla="*/ 18 h 344"/>
              <a:gd name="T44" fmla="*/ 1 w 191"/>
              <a:gd name="T45" fmla="*/ 298 h 344"/>
              <a:gd name="T46" fmla="*/ 0 w 191"/>
              <a:gd name="T47" fmla="*/ 298 h 344"/>
              <a:gd name="T48" fmla="*/ 46 w 191"/>
              <a:gd name="T49" fmla="*/ 307 h 344"/>
              <a:gd name="T50" fmla="*/ 63 w 191"/>
              <a:gd name="T51" fmla="*/ 37 h 344"/>
              <a:gd name="T52" fmla="*/ 70 w 191"/>
              <a:gd name="T53" fmla="*/ 37 h 344"/>
              <a:gd name="T54" fmla="*/ 93 w 191"/>
              <a:gd name="T55" fmla="*/ 298 h 344"/>
              <a:gd name="T56" fmla="*/ 92 w 191"/>
              <a:gd name="T57" fmla="*/ 298 h 344"/>
              <a:gd name="T58" fmla="*/ 93 w 191"/>
              <a:gd name="T59" fmla="*/ 298 h 344"/>
              <a:gd name="T60" fmla="*/ 93 w 191"/>
              <a:gd name="T61" fmla="*/ 317 h 344"/>
              <a:gd name="T62" fmla="*/ 46 w 191"/>
              <a:gd name="T63" fmla="*/ 30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1" h="344">
                <a:moveTo>
                  <a:pt x="0" y="298"/>
                </a:moveTo>
                <a:lnTo>
                  <a:pt x="1" y="298"/>
                </a:lnTo>
                <a:lnTo>
                  <a:pt x="1" y="319"/>
                </a:lnTo>
                <a:lnTo>
                  <a:pt x="1" y="344"/>
                </a:lnTo>
                <a:lnTo>
                  <a:pt x="21" y="344"/>
                </a:lnTo>
                <a:lnTo>
                  <a:pt x="21" y="338"/>
                </a:lnTo>
                <a:lnTo>
                  <a:pt x="35" y="338"/>
                </a:lnTo>
                <a:lnTo>
                  <a:pt x="42" y="344"/>
                </a:lnTo>
                <a:lnTo>
                  <a:pt x="93" y="344"/>
                </a:lnTo>
                <a:lnTo>
                  <a:pt x="103" y="344"/>
                </a:lnTo>
                <a:lnTo>
                  <a:pt x="114" y="344"/>
                </a:lnTo>
                <a:lnTo>
                  <a:pt x="114" y="338"/>
                </a:lnTo>
                <a:lnTo>
                  <a:pt x="128" y="338"/>
                </a:lnTo>
                <a:lnTo>
                  <a:pt x="135" y="344"/>
                </a:lnTo>
                <a:lnTo>
                  <a:pt x="191" y="344"/>
                </a:lnTo>
                <a:lnTo>
                  <a:pt x="191" y="319"/>
                </a:lnTo>
                <a:lnTo>
                  <a:pt x="138" y="309"/>
                </a:lnTo>
                <a:lnTo>
                  <a:pt x="127" y="20"/>
                </a:lnTo>
                <a:lnTo>
                  <a:pt x="75" y="18"/>
                </a:lnTo>
                <a:lnTo>
                  <a:pt x="66" y="0"/>
                </a:lnTo>
                <a:lnTo>
                  <a:pt x="58" y="15"/>
                </a:lnTo>
                <a:lnTo>
                  <a:pt x="10" y="18"/>
                </a:lnTo>
                <a:lnTo>
                  <a:pt x="1" y="298"/>
                </a:lnTo>
                <a:lnTo>
                  <a:pt x="0" y="298"/>
                </a:lnTo>
                <a:close/>
                <a:moveTo>
                  <a:pt x="46" y="307"/>
                </a:moveTo>
                <a:lnTo>
                  <a:pt x="63" y="37"/>
                </a:lnTo>
                <a:lnTo>
                  <a:pt x="70" y="37"/>
                </a:lnTo>
                <a:lnTo>
                  <a:pt x="93" y="298"/>
                </a:lnTo>
                <a:lnTo>
                  <a:pt x="92" y="298"/>
                </a:lnTo>
                <a:lnTo>
                  <a:pt x="93" y="298"/>
                </a:lnTo>
                <a:lnTo>
                  <a:pt x="93" y="317"/>
                </a:lnTo>
                <a:lnTo>
                  <a:pt x="46" y="307"/>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4" name="Freeform 59"/>
          <p:cNvSpPr>
            <a:spLocks/>
          </p:cNvSpPr>
          <p:nvPr/>
        </p:nvSpPr>
        <p:spPr bwMode="auto">
          <a:xfrm>
            <a:off x="11032261" y="3012122"/>
            <a:ext cx="179837" cy="379656"/>
          </a:xfrm>
          <a:custGeom>
            <a:avLst/>
            <a:gdLst>
              <a:gd name="T0" fmla="*/ 64 w 72"/>
              <a:gd name="T1" fmla="*/ 0 h 152"/>
              <a:gd name="T2" fmla="*/ 53 w 72"/>
              <a:gd name="T3" fmla="*/ 0 h 152"/>
              <a:gd name="T4" fmla="*/ 36 w 72"/>
              <a:gd name="T5" fmla="*/ 65 h 152"/>
              <a:gd name="T6" fmla="*/ 16 w 72"/>
              <a:gd name="T7" fmla="*/ 0 h 152"/>
              <a:gd name="T8" fmla="*/ 8 w 72"/>
              <a:gd name="T9" fmla="*/ 0 h 152"/>
              <a:gd name="T10" fmla="*/ 0 w 72"/>
              <a:gd name="T11" fmla="*/ 28 h 152"/>
              <a:gd name="T12" fmla="*/ 6 w 72"/>
              <a:gd name="T13" fmla="*/ 34 h 152"/>
              <a:gd name="T14" fmla="*/ 0 w 72"/>
              <a:gd name="T15" fmla="*/ 40 h 152"/>
              <a:gd name="T16" fmla="*/ 36 w 72"/>
              <a:gd name="T17" fmla="*/ 152 h 152"/>
              <a:gd name="T18" fmla="*/ 72 w 72"/>
              <a:gd name="T19" fmla="*/ 40 h 152"/>
              <a:gd name="T20" fmla="*/ 66 w 72"/>
              <a:gd name="T21" fmla="*/ 34 h 152"/>
              <a:gd name="T22" fmla="*/ 72 w 72"/>
              <a:gd name="T23" fmla="*/ 28 h 152"/>
              <a:gd name="T24" fmla="*/ 64 w 72"/>
              <a:gd name="T25"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152">
                <a:moveTo>
                  <a:pt x="64" y="0"/>
                </a:moveTo>
                <a:lnTo>
                  <a:pt x="53" y="0"/>
                </a:lnTo>
                <a:lnTo>
                  <a:pt x="36" y="65"/>
                </a:lnTo>
                <a:lnTo>
                  <a:pt x="16" y="0"/>
                </a:lnTo>
                <a:lnTo>
                  <a:pt x="8" y="0"/>
                </a:lnTo>
                <a:lnTo>
                  <a:pt x="0" y="28"/>
                </a:lnTo>
                <a:lnTo>
                  <a:pt x="6" y="34"/>
                </a:lnTo>
                <a:lnTo>
                  <a:pt x="0" y="40"/>
                </a:lnTo>
                <a:lnTo>
                  <a:pt x="36" y="152"/>
                </a:lnTo>
                <a:lnTo>
                  <a:pt x="72" y="40"/>
                </a:lnTo>
                <a:lnTo>
                  <a:pt x="66" y="34"/>
                </a:lnTo>
                <a:lnTo>
                  <a:pt x="72" y="28"/>
                </a:lnTo>
                <a:lnTo>
                  <a:pt x="64" y="0"/>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5" name="Freeform 60"/>
          <p:cNvSpPr>
            <a:spLocks/>
          </p:cNvSpPr>
          <p:nvPr/>
        </p:nvSpPr>
        <p:spPr bwMode="auto">
          <a:xfrm>
            <a:off x="9950741" y="3012122"/>
            <a:ext cx="179837" cy="429610"/>
          </a:xfrm>
          <a:custGeom>
            <a:avLst/>
            <a:gdLst>
              <a:gd name="T0" fmla="*/ 64 w 72"/>
              <a:gd name="T1" fmla="*/ 0 h 172"/>
              <a:gd name="T2" fmla="*/ 8 w 72"/>
              <a:gd name="T3" fmla="*/ 0 h 172"/>
              <a:gd name="T4" fmla="*/ 0 w 72"/>
              <a:gd name="T5" fmla="*/ 28 h 172"/>
              <a:gd name="T6" fmla="*/ 6 w 72"/>
              <a:gd name="T7" fmla="*/ 34 h 172"/>
              <a:gd name="T8" fmla="*/ 0 w 72"/>
              <a:gd name="T9" fmla="*/ 40 h 172"/>
              <a:gd name="T10" fmla="*/ 36 w 72"/>
              <a:gd name="T11" fmla="*/ 172 h 172"/>
              <a:gd name="T12" fmla="*/ 72 w 72"/>
              <a:gd name="T13" fmla="*/ 40 h 172"/>
              <a:gd name="T14" fmla="*/ 66 w 72"/>
              <a:gd name="T15" fmla="*/ 34 h 172"/>
              <a:gd name="T16" fmla="*/ 72 w 72"/>
              <a:gd name="T17" fmla="*/ 28 h 172"/>
              <a:gd name="T18" fmla="*/ 64 w 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172">
                <a:moveTo>
                  <a:pt x="64" y="0"/>
                </a:moveTo>
                <a:lnTo>
                  <a:pt x="8" y="0"/>
                </a:lnTo>
                <a:lnTo>
                  <a:pt x="0" y="28"/>
                </a:lnTo>
                <a:lnTo>
                  <a:pt x="6" y="34"/>
                </a:lnTo>
                <a:lnTo>
                  <a:pt x="0" y="40"/>
                </a:lnTo>
                <a:lnTo>
                  <a:pt x="36" y="172"/>
                </a:lnTo>
                <a:lnTo>
                  <a:pt x="72" y="40"/>
                </a:lnTo>
                <a:lnTo>
                  <a:pt x="66" y="34"/>
                </a:lnTo>
                <a:lnTo>
                  <a:pt x="72" y="28"/>
                </a:lnTo>
                <a:lnTo>
                  <a:pt x="64" y="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6" name="Freeform 61"/>
          <p:cNvSpPr>
            <a:spLocks/>
          </p:cNvSpPr>
          <p:nvPr/>
        </p:nvSpPr>
        <p:spPr bwMode="auto">
          <a:xfrm>
            <a:off x="11064732" y="3002132"/>
            <a:ext cx="114896" cy="284742"/>
          </a:xfrm>
          <a:custGeom>
            <a:avLst/>
            <a:gdLst>
              <a:gd name="T0" fmla="*/ 34 w 46"/>
              <a:gd name="T1" fmla="*/ 8 h 114"/>
              <a:gd name="T2" fmla="*/ 24 w 46"/>
              <a:gd name="T3" fmla="*/ 35 h 114"/>
              <a:gd name="T4" fmla="*/ 11 w 46"/>
              <a:gd name="T5" fmla="*/ 8 h 114"/>
              <a:gd name="T6" fmla="*/ 0 w 46"/>
              <a:gd name="T7" fmla="*/ 0 h 114"/>
              <a:gd name="T8" fmla="*/ 0 w 46"/>
              <a:gd name="T9" fmla="*/ 21 h 114"/>
              <a:gd name="T10" fmla="*/ 23 w 46"/>
              <a:gd name="T11" fmla="*/ 114 h 114"/>
              <a:gd name="T12" fmla="*/ 46 w 46"/>
              <a:gd name="T13" fmla="*/ 21 h 114"/>
              <a:gd name="T14" fmla="*/ 46 w 46"/>
              <a:gd name="T15" fmla="*/ 0 h 114"/>
              <a:gd name="T16" fmla="*/ 34 w 46"/>
              <a:gd name="T17" fmla="*/ 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14">
                <a:moveTo>
                  <a:pt x="34" y="8"/>
                </a:moveTo>
                <a:lnTo>
                  <a:pt x="24" y="35"/>
                </a:lnTo>
                <a:lnTo>
                  <a:pt x="11" y="8"/>
                </a:lnTo>
                <a:lnTo>
                  <a:pt x="0" y="0"/>
                </a:lnTo>
                <a:lnTo>
                  <a:pt x="0" y="21"/>
                </a:lnTo>
                <a:lnTo>
                  <a:pt x="23" y="114"/>
                </a:lnTo>
                <a:lnTo>
                  <a:pt x="46" y="21"/>
                </a:lnTo>
                <a:lnTo>
                  <a:pt x="46" y="0"/>
                </a:lnTo>
                <a:lnTo>
                  <a:pt x="3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7" name="Freeform 62"/>
          <p:cNvSpPr>
            <a:spLocks/>
          </p:cNvSpPr>
          <p:nvPr/>
        </p:nvSpPr>
        <p:spPr bwMode="auto">
          <a:xfrm>
            <a:off x="11229583" y="3044593"/>
            <a:ext cx="219801" cy="494551"/>
          </a:xfrm>
          <a:custGeom>
            <a:avLst/>
            <a:gdLst>
              <a:gd name="T0" fmla="*/ 112 w 187"/>
              <a:gd name="T1" fmla="*/ 421 h 421"/>
              <a:gd name="T2" fmla="*/ 49 w 187"/>
              <a:gd name="T3" fmla="*/ 360 h 421"/>
              <a:gd name="T4" fmla="*/ 99 w 187"/>
              <a:gd name="T5" fmla="*/ 238 h 421"/>
              <a:gd name="T6" fmla="*/ 0 w 187"/>
              <a:gd name="T7" fmla="*/ 78 h 421"/>
              <a:gd name="T8" fmla="*/ 15 w 187"/>
              <a:gd name="T9" fmla="*/ 0 h 421"/>
              <a:gd name="T10" fmla="*/ 50 w 187"/>
              <a:gd name="T11" fmla="*/ 4 h 421"/>
              <a:gd name="T12" fmla="*/ 187 w 187"/>
              <a:gd name="T13" fmla="*/ 239 h 421"/>
              <a:gd name="T14" fmla="*/ 112 w 187"/>
              <a:gd name="T15" fmla="*/ 421 h 4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421">
                <a:moveTo>
                  <a:pt x="112" y="421"/>
                </a:moveTo>
                <a:cubicBezTo>
                  <a:pt x="49" y="360"/>
                  <a:pt x="49" y="360"/>
                  <a:pt x="49" y="360"/>
                </a:cubicBezTo>
                <a:cubicBezTo>
                  <a:pt x="81" y="327"/>
                  <a:pt x="98" y="284"/>
                  <a:pt x="99" y="238"/>
                </a:cubicBezTo>
                <a:cubicBezTo>
                  <a:pt x="99" y="170"/>
                  <a:pt x="62" y="108"/>
                  <a:pt x="0" y="78"/>
                </a:cubicBezTo>
                <a:cubicBezTo>
                  <a:pt x="15" y="0"/>
                  <a:pt x="15" y="0"/>
                  <a:pt x="15" y="0"/>
                </a:cubicBezTo>
                <a:cubicBezTo>
                  <a:pt x="18" y="2"/>
                  <a:pt x="46" y="3"/>
                  <a:pt x="50" y="4"/>
                </a:cubicBezTo>
                <a:cubicBezTo>
                  <a:pt x="135" y="52"/>
                  <a:pt x="187" y="140"/>
                  <a:pt x="187" y="239"/>
                </a:cubicBezTo>
                <a:cubicBezTo>
                  <a:pt x="186" y="307"/>
                  <a:pt x="160" y="372"/>
                  <a:pt x="112" y="421"/>
                </a:cubicBez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8" name="Freeform 63"/>
          <p:cNvSpPr>
            <a:spLocks/>
          </p:cNvSpPr>
          <p:nvPr/>
        </p:nvSpPr>
        <p:spPr bwMode="auto">
          <a:xfrm>
            <a:off x="11162144" y="3534149"/>
            <a:ext cx="119891" cy="72434"/>
          </a:xfrm>
          <a:custGeom>
            <a:avLst/>
            <a:gdLst>
              <a:gd name="T0" fmla="*/ 48 w 48"/>
              <a:gd name="T1" fmla="*/ 29 h 29"/>
              <a:gd name="T2" fmla="*/ 0 w 48"/>
              <a:gd name="T3" fmla="*/ 13 h 29"/>
              <a:gd name="T4" fmla="*/ 0 w 48"/>
              <a:gd name="T5" fmla="*/ 0 h 29"/>
              <a:gd name="T6" fmla="*/ 48 w 48"/>
              <a:gd name="T7" fmla="*/ 16 h 29"/>
              <a:gd name="T8" fmla="*/ 48 w 48"/>
              <a:gd name="T9" fmla="*/ 29 h 29"/>
            </a:gdLst>
            <a:ahLst/>
            <a:cxnLst>
              <a:cxn ang="0">
                <a:pos x="T0" y="T1"/>
              </a:cxn>
              <a:cxn ang="0">
                <a:pos x="T2" y="T3"/>
              </a:cxn>
              <a:cxn ang="0">
                <a:pos x="T4" y="T5"/>
              </a:cxn>
              <a:cxn ang="0">
                <a:pos x="T6" y="T7"/>
              </a:cxn>
              <a:cxn ang="0">
                <a:pos x="T8" y="T9"/>
              </a:cxn>
            </a:cxnLst>
            <a:rect l="0" t="0" r="r" b="b"/>
            <a:pathLst>
              <a:path w="48" h="29">
                <a:moveTo>
                  <a:pt x="48" y="29"/>
                </a:moveTo>
                <a:lnTo>
                  <a:pt x="0" y="13"/>
                </a:lnTo>
                <a:lnTo>
                  <a:pt x="0" y="0"/>
                </a:lnTo>
                <a:lnTo>
                  <a:pt x="48" y="16"/>
                </a:lnTo>
                <a:lnTo>
                  <a:pt x="48" y="29"/>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9" name="Freeform 64"/>
          <p:cNvSpPr>
            <a:spLocks/>
          </p:cNvSpPr>
          <p:nvPr/>
        </p:nvSpPr>
        <p:spPr bwMode="auto">
          <a:xfrm>
            <a:off x="10977311" y="3534149"/>
            <a:ext cx="119891" cy="72434"/>
          </a:xfrm>
          <a:custGeom>
            <a:avLst/>
            <a:gdLst>
              <a:gd name="T0" fmla="*/ 0 w 48"/>
              <a:gd name="T1" fmla="*/ 29 h 29"/>
              <a:gd name="T2" fmla="*/ 48 w 48"/>
              <a:gd name="T3" fmla="*/ 13 h 29"/>
              <a:gd name="T4" fmla="*/ 48 w 48"/>
              <a:gd name="T5" fmla="*/ 0 h 29"/>
              <a:gd name="T6" fmla="*/ 0 w 48"/>
              <a:gd name="T7" fmla="*/ 16 h 29"/>
              <a:gd name="T8" fmla="*/ 0 w 48"/>
              <a:gd name="T9" fmla="*/ 29 h 29"/>
            </a:gdLst>
            <a:ahLst/>
            <a:cxnLst>
              <a:cxn ang="0">
                <a:pos x="T0" y="T1"/>
              </a:cxn>
              <a:cxn ang="0">
                <a:pos x="T2" y="T3"/>
              </a:cxn>
              <a:cxn ang="0">
                <a:pos x="T4" y="T5"/>
              </a:cxn>
              <a:cxn ang="0">
                <a:pos x="T6" y="T7"/>
              </a:cxn>
              <a:cxn ang="0">
                <a:pos x="T8" y="T9"/>
              </a:cxn>
            </a:cxnLst>
            <a:rect l="0" t="0" r="r" b="b"/>
            <a:pathLst>
              <a:path w="48" h="29">
                <a:moveTo>
                  <a:pt x="0" y="29"/>
                </a:moveTo>
                <a:lnTo>
                  <a:pt x="48" y="13"/>
                </a:lnTo>
                <a:lnTo>
                  <a:pt x="48" y="0"/>
                </a:lnTo>
                <a:lnTo>
                  <a:pt x="0" y="16"/>
                </a:lnTo>
                <a:lnTo>
                  <a:pt x="0" y="29"/>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0" name="Oval 65"/>
          <p:cNvSpPr>
            <a:spLocks noChangeArrowheads="1"/>
          </p:cNvSpPr>
          <p:nvPr/>
        </p:nvSpPr>
        <p:spPr bwMode="auto">
          <a:xfrm>
            <a:off x="11112189" y="3469208"/>
            <a:ext cx="22480" cy="24977"/>
          </a:xfrm>
          <a:prstGeom prst="ellipse">
            <a:avLst/>
          </a:pr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1" name="Freeform 66"/>
          <p:cNvSpPr>
            <a:spLocks/>
          </p:cNvSpPr>
          <p:nvPr/>
        </p:nvSpPr>
        <p:spPr bwMode="auto">
          <a:xfrm>
            <a:off x="10123085" y="3161987"/>
            <a:ext cx="49955" cy="34968"/>
          </a:xfrm>
          <a:custGeom>
            <a:avLst/>
            <a:gdLst>
              <a:gd name="T0" fmla="*/ 0 w 20"/>
              <a:gd name="T1" fmla="*/ 14 h 14"/>
              <a:gd name="T2" fmla="*/ 5 w 20"/>
              <a:gd name="T3" fmla="*/ 3 h 14"/>
              <a:gd name="T4" fmla="*/ 11 w 20"/>
              <a:gd name="T5" fmla="*/ 5 h 14"/>
              <a:gd name="T6" fmla="*/ 16 w 20"/>
              <a:gd name="T7" fmla="*/ 0 h 14"/>
              <a:gd name="T8" fmla="*/ 20 w 20"/>
              <a:gd name="T9" fmla="*/ 5 h 14"/>
              <a:gd name="T10" fmla="*/ 10 w 20"/>
              <a:gd name="T11" fmla="*/ 10 h 14"/>
              <a:gd name="T12" fmla="*/ 0 w 20"/>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0" y="14"/>
                </a:moveTo>
                <a:lnTo>
                  <a:pt x="5" y="3"/>
                </a:lnTo>
                <a:lnTo>
                  <a:pt x="11" y="5"/>
                </a:lnTo>
                <a:lnTo>
                  <a:pt x="16" y="0"/>
                </a:lnTo>
                <a:lnTo>
                  <a:pt x="20" y="5"/>
                </a:lnTo>
                <a:lnTo>
                  <a:pt x="10" y="1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2" name="Freeform 67"/>
          <p:cNvSpPr>
            <a:spLocks/>
          </p:cNvSpPr>
          <p:nvPr/>
        </p:nvSpPr>
        <p:spPr bwMode="auto">
          <a:xfrm>
            <a:off x="10073130" y="3524158"/>
            <a:ext cx="119891" cy="74932"/>
          </a:xfrm>
          <a:custGeom>
            <a:avLst/>
            <a:gdLst>
              <a:gd name="T0" fmla="*/ 48 w 48"/>
              <a:gd name="T1" fmla="*/ 30 h 30"/>
              <a:gd name="T2" fmla="*/ 0 w 48"/>
              <a:gd name="T3" fmla="*/ 14 h 30"/>
              <a:gd name="T4" fmla="*/ 0 w 48"/>
              <a:gd name="T5" fmla="*/ 0 h 30"/>
              <a:gd name="T6" fmla="*/ 48 w 48"/>
              <a:gd name="T7" fmla="*/ 16 h 30"/>
              <a:gd name="T8" fmla="*/ 48 w 48"/>
              <a:gd name="T9" fmla="*/ 30 h 30"/>
            </a:gdLst>
            <a:ahLst/>
            <a:cxnLst>
              <a:cxn ang="0">
                <a:pos x="T0" y="T1"/>
              </a:cxn>
              <a:cxn ang="0">
                <a:pos x="T2" y="T3"/>
              </a:cxn>
              <a:cxn ang="0">
                <a:pos x="T4" y="T5"/>
              </a:cxn>
              <a:cxn ang="0">
                <a:pos x="T6" y="T7"/>
              </a:cxn>
              <a:cxn ang="0">
                <a:pos x="T8" y="T9"/>
              </a:cxn>
            </a:cxnLst>
            <a:rect l="0" t="0" r="r" b="b"/>
            <a:pathLst>
              <a:path w="48" h="30">
                <a:moveTo>
                  <a:pt x="48" y="30"/>
                </a:moveTo>
                <a:lnTo>
                  <a:pt x="0" y="14"/>
                </a:lnTo>
                <a:lnTo>
                  <a:pt x="0" y="0"/>
                </a:lnTo>
                <a:lnTo>
                  <a:pt x="48" y="16"/>
                </a:lnTo>
                <a:lnTo>
                  <a:pt x="48" y="3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3" name="Freeform 68"/>
          <p:cNvSpPr>
            <a:spLocks/>
          </p:cNvSpPr>
          <p:nvPr/>
        </p:nvSpPr>
        <p:spPr bwMode="auto">
          <a:xfrm>
            <a:off x="9888297" y="3524158"/>
            <a:ext cx="119891" cy="74932"/>
          </a:xfrm>
          <a:custGeom>
            <a:avLst/>
            <a:gdLst>
              <a:gd name="T0" fmla="*/ 0 w 48"/>
              <a:gd name="T1" fmla="*/ 30 h 30"/>
              <a:gd name="T2" fmla="*/ 48 w 48"/>
              <a:gd name="T3" fmla="*/ 14 h 30"/>
              <a:gd name="T4" fmla="*/ 48 w 48"/>
              <a:gd name="T5" fmla="*/ 0 h 30"/>
              <a:gd name="T6" fmla="*/ 0 w 48"/>
              <a:gd name="T7" fmla="*/ 16 h 30"/>
              <a:gd name="T8" fmla="*/ 0 w 48"/>
              <a:gd name="T9" fmla="*/ 30 h 30"/>
            </a:gdLst>
            <a:ahLst/>
            <a:cxnLst>
              <a:cxn ang="0">
                <a:pos x="T0" y="T1"/>
              </a:cxn>
              <a:cxn ang="0">
                <a:pos x="T2" y="T3"/>
              </a:cxn>
              <a:cxn ang="0">
                <a:pos x="T4" y="T5"/>
              </a:cxn>
              <a:cxn ang="0">
                <a:pos x="T6" y="T7"/>
              </a:cxn>
              <a:cxn ang="0">
                <a:pos x="T8" y="T9"/>
              </a:cxn>
            </a:cxnLst>
            <a:rect l="0" t="0" r="r" b="b"/>
            <a:pathLst>
              <a:path w="48" h="30">
                <a:moveTo>
                  <a:pt x="0" y="30"/>
                </a:moveTo>
                <a:lnTo>
                  <a:pt x="48" y="14"/>
                </a:lnTo>
                <a:lnTo>
                  <a:pt x="48" y="0"/>
                </a:lnTo>
                <a:lnTo>
                  <a:pt x="0" y="16"/>
                </a:lnTo>
                <a:lnTo>
                  <a:pt x="0" y="3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4" name="Freeform 69"/>
          <p:cNvSpPr>
            <a:spLocks/>
          </p:cNvSpPr>
          <p:nvPr/>
        </p:nvSpPr>
        <p:spPr bwMode="auto">
          <a:xfrm>
            <a:off x="10070632" y="3169480"/>
            <a:ext cx="107403" cy="54950"/>
          </a:xfrm>
          <a:custGeom>
            <a:avLst/>
            <a:gdLst>
              <a:gd name="T0" fmla="*/ 0 w 43"/>
              <a:gd name="T1" fmla="*/ 14 h 22"/>
              <a:gd name="T2" fmla="*/ 43 w 43"/>
              <a:gd name="T3" fmla="*/ 0 h 22"/>
              <a:gd name="T4" fmla="*/ 43 w 43"/>
              <a:gd name="T5" fmla="*/ 7 h 22"/>
              <a:gd name="T6" fmla="*/ 0 w 43"/>
              <a:gd name="T7" fmla="*/ 22 h 22"/>
              <a:gd name="T8" fmla="*/ 0 w 43"/>
              <a:gd name="T9" fmla="*/ 14 h 22"/>
            </a:gdLst>
            <a:ahLst/>
            <a:cxnLst>
              <a:cxn ang="0">
                <a:pos x="T0" y="T1"/>
              </a:cxn>
              <a:cxn ang="0">
                <a:pos x="T2" y="T3"/>
              </a:cxn>
              <a:cxn ang="0">
                <a:pos x="T4" y="T5"/>
              </a:cxn>
              <a:cxn ang="0">
                <a:pos x="T6" y="T7"/>
              </a:cxn>
              <a:cxn ang="0">
                <a:pos x="T8" y="T9"/>
              </a:cxn>
            </a:cxnLst>
            <a:rect l="0" t="0" r="r" b="b"/>
            <a:pathLst>
              <a:path w="43" h="22">
                <a:moveTo>
                  <a:pt x="0" y="14"/>
                </a:moveTo>
                <a:lnTo>
                  <a:pt x="43" y="0"/>
                </a:lnTo>
                <a:lnTo>
                  <a:pt x="43" y="7"/>
                </a:lnTo>
                <a:lnTo>
                  <a:pt x="0" y="22"/>
                </a:lnTo>
                <a:lnTo>
                  <a:pt x="0" y="14"/>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5" name="Oval 70"/>
          <p:cNvSpPr>
            <a:spLocks noChangeArrowheads="1"/>
          </p:cNvSpPr>
          <p:nvPr/>
        </p:nvSpPr>
        <p:spPr bwMode="auto">
          <a:xfrm>
            <a:off x="10040659" y="3469208"/>
            <a:ext cx="24977" cy="24977"/>
          </a:xfrm>
          <a:prstGeom prst="ellipse">
            <a:avLst/>
          </a:pr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6" name="Freeform 71"/>
          <p:cNvSpPr>
            <a:spLocks/>
          </p:cNvSpPr>
          <p:nvPr/>
        </p:nvSpPr>
        <p:spPr bwMode="auto">
          <a:xfrm>
            <a:off x="10130578" y="3047091"/>
            <a:ext cx="259765" cy="422117"/>
          </a:xfrm>
          <a:custGeom>
            <a:avLst/>
            <a:gdLst>
              <a:gd name="T0" fmla="*/ 99 w 220"/>
              <a:gd name="T1" fmla="*/ 359 h 359"/>
              <a:gd name="T2" fmla="*/ 59 w 220"/>
              <a:gd name="T3" fmla="*/ 286 h 359"/>
              <a:gd name="T4" fmla="*/ 129 w 220"/>
              <a:gd name="T5" fmla="*/ 192 h 359"/>
              <a:gd name="T6" fmla="*/ 29 w 220"/>
              <a:gd name="T7" fmla="*/ 95 h 359"/>
              <a:gd name="T8" fmla="*/ 0 w 220"/>
              <a:gd name="T9" fmla="*/ 18 h 359"/>
              <a:gd name="T10" fmla="*/ 106 w 220"/>
              <a:gd name="T11" fmla="*/ 39 h 359"/>
              <a:gd name="T12" fmla="*/ 194 w 220"/>
              <a:gd name="T13" fmla="*/ 129 h 359"/>
              <a:gd name="T14" fmla="*/ 207 w 220"/>
              <a:gd name="T15" fmla="*/ 248 h 359"/>
              <a:gd name="T16" fmla="*/ 99 w 220"/>
              <a:gd name="T17" fmla="*/ 35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359">
                <a:moveTo>
                  <a:pt x="99" y="359"/>
                </a:moveTo>
                <a:cubicBezTo>
                  <a:pt x="59" y="286"/>
                  <a:pt x="59" y="286"/>
                  <a:pt x="59" y="286"/>
                </a:cubicBezTo>
                <a:cubicBezTo>
                  <a:pt x="113" y="256"/>
                  <a:pt x="136" y="224"/>
                  <a:pt x="129" y="192"/>
                </a:cubicBezTo>
                <a:cubicBezTo>
                  <a:pt x="118" y="140"/>
                  <a:pt x="48" y="97"/>
                  <a:pt x="29" y="95"/>
                </a:cubicBezTo>
                <a:cubicBezTo>
                  <a:pt x="30" y="95"/>
                  <a:pt x="0" y="18"/>
                  <a:pt x="0" y="18"/>
                </a:cubicBezTo>
                <a:cubicBezTo>
                  <a:pt x="33" y="0"/>
                  <a:pt x="76" y="20"/>
                  <a:pt x="106" y="39"/>
                </a:cubicBezTo>
                <a:cubicBezTo>
                  <a:pt x="144" y="62"/>
                  <a:pt x="176" y="95"/>
                  <a:pt x="194" y="129"/>
                </a:cubicBezTo>
                <a:cubicBezTo>
                  <a:pt x="216" y="168"/>
                  <a:pt x="220" y="209"/>
                  <a:pt x="207" y="248"/>
                </a:cubicBezTo>
                <a:cubicBezTo>
                  <a:pt x="192" y="291"/>
                  <a:pt x="156" y="328"/>
                  <a:pt x="99" y="359"/>
                </a:cubicBezTo>
                <a:close/>
              </a:path>
            </a:pathLst>
          </a:custGeom>
          <a:solidFill>
            <a:srgbClr val="773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7" name="Freeform 72"/>
          <p:cNvSpPr>
            <a:spLocks/>
          </p:cNvSpPr>
          <p:nvPr/>
        </p:nvSpPr>
        <p:spPr bwMode="auto">
          <a:xfrm>
            <a:off x="9983211" y="3002132"/>
            <a:ext cx="114896" cy="229792"/>
          </a:xfrm>
          <a:custGeom>
            <a:avLst/>
            <a:gdLst>
              <a:gd name="T0" fmla="*/ 19 w 46"/>
              <a:gd name="T1" fmla="*/ 3 h 92"/>
              <a:gd name="T2" fmla="*/ 28 w 46"/>
              <a:gd name="T3" fmla="*/ 3 h 92"/>
              <a:gd name="T4" fmla="*/ 46 w 46"/>
              <a:gd name="T5" fmla="*/ 0 h 92"/>
              <a:gd name="T6" fmla="*/ 46 w 46"/>
              <a:gd name="T7" fmla="*/ 21 h 92"/>
              <a:gd name="T8" fmla="*/ 33 w 46"/>
              <a:gd name="T9" fmla="*/ 88 h 92"/>
              <a:gd name="T10" fmla="*/ 26 w 46"/>
              <a:gd name="T11" fmla="*/ 23 h 92"/>
              <a:gd name="T12" fmla="*/ 31 w 46"/>
              <a:gd name="T13" fmla="*/ 13 h 92"/>
              <a:gd name="T14" fmla="*/ 28 w 46"/>
              <a:gd name="T15" fmla="*/ 9 h 92"/>
              <a:gd name="T16" fmla="*/ 19 w 46"/>
              <a:gd name="T17" fmla="*/ 9 h 92"/>
              <a:gd name="T18" fmla="*/ 16 w 46"/>
              <a:gd name="T19" fmla="*/ 13 h 92"/>
              <a:gd name="T20" fmla="*/ 21 w 46"/>
              <a:gd name="T21" fmla="*/ 22 h 92"/>
              <a:gd name="T22" fmla="*/ 13 w 46"/>
              <a:gd name="T23" fmla="*/ 92 h 92"/>
              <a:gd name="T24" fmla="*/ 0 w 46"/>
              <a:gd name="T25" fmla="*/ 21 h 92"/>
              <a:gd name="T26" fmla="*/ 0 w 46"/>
              <a:gd name="T27" fmla="*/ 0 h 92"/>
              <a:gd name="T28" fmla="*/ 19 w 46"/>
              <a:gd name="T29"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92">
                <a:moveTo>
                  <a:pt x="19" y="3"/>
                </a:moveTo>
                <a:lnTo>
                  <a:pt x="28" y="3"/>
                </a:lnTo>
                <a:lnTo>
                  <a:pt x="46" y="0"/>
                </a:lnTo>
                <a:lnTo>
                  <a:pt x="46" y="21"/>
                </a:lnTo>
                <a:lnTo>
                  <a:pt x="33" y="88"/>
                </a:lnTo>
                <a:lnTo>
                  <a:pt x="26" y="23"/>
                </a:lnTo>
                <a:lnTo>
                  <a:pt x="31" y="13"/>
                </a:lnTo>
                <a:lnTo>
                  <a:pt x="28" y="9"/>
                </a:lnTo>
                <a:lnTo>
                  <a:pt x="19" y="9"/>
                </a:lnTo>
                <a:lnTo>
                  <a:pt x="16" y="13"/>
                </a:lnTo>
                <a:lnTo>
                  <a:pt x="21" y="22"/>
                </a:lnTo>
                <a:lnTo>
                  <a:pt x="13" y="92"/>
                </a:lnTo>
                <a:lnTo>
                  <a:pt x="0" y="21"/>
                </a:lnTo>
                <a:lnTo>
                  <a:pt x="0"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8" name="Freeform 73"/>
          <p:cNvSpPr>
            <a:spLocks/>
          </p:cNvSpPr>
          <p:nvPr/>
        </p:nvSpPr>
        <p:spPr bwMode="auto">
          <a:xfrm>
            <a:off x="9913275" y="3069570"/>
            <a:ext cx="492054" cy="314715"/>
          </a:xfrm>
          <a:custGeom>
            <a:avLst/>
            <a:gdLst>
              <a:gd name="T0" fmla="*/ 417 w 417"/>
              <a:gd name="T1" fmla="*/ 267 h 267"/>
              <a:gd name="T2" fmla="*/ 417 w 417"/>
              <a:gd name="T3" fmla="*/ 179 h 267"/>
              <a:gd name="T4" fmla="*/ 134 w 417"/>
              <a:gd name="T5" fmla="*/ 66 h 267"/>
              <a:gd name="T6" fmla="*/ 0 w 417"/>
              <a:gd name="T7" fmla="*/ 0 h 267"/>
              <a:gd name="T8" fmla="*/ 0 w 417"/>
              <a:gd name="T9" fmla="*/ 88 h 267"/>
              <a:gd name="T10" fmla="*/ 82 w 417"/>
              <a:gd name="T11" fmla="*/ 137 h 267"/>
              <a:gd name="T12" fmla="*/ 417 w 417"/>
              <a:gd name="T13" fmla="*/ 267 h 267"/>
            </a:gdLst>
            <a:ahLst/>
            <a:cxnLst>
              <a:cxn ang="0">
                <a:pos x="T0" y="T1"/>
              </a:cxn>
              <a:cxn ang="0">
                <a:pos x="T2" y="T3"/>
              </a:cxn>
              <a:cxn ang="0">
                <a:pos x="T4" y="T5"/>
              </a:cxn>
              <a:cxn ang="0">
                <a:pos x="T6" y="T7"/>
              </a:cxn>
              <a:cxn ang="0">
                <a:pos x="T8" y="T9"/>
              </a:cxn>
              <a:cxn ang="0">
                <a:pos x="T10" y="T11"/>
              </a:cxn>
              <a:cxn ang="0">
                <a:pos x="T12" y="T13"/>
              </a:cxn>
            </a:cxnLst>
            <a:rect l="0" t="0" r="r" b="b"/>
            <a:pathLst>
              <a:path w="417" h="267">
                <a:moveTo>
                  <a:pt x="417" y="267"/>
                </a:moveTo>
                <a:cubicBezTo>
                  <a:pt x="417" y="179"/>
                  <a:pt x="417" y="179"/>
                  <a:pt x="417" y="179"/>
                </a:cubicBezTo>
                <a:cubicBezTo>
                  <a:pt x="285" y="179"/>
                  <a:pt x="201" y="116"/>
                  <a:pt x="134" y="66"/>
                </a:cubicBezTo>
                <a:cubicBezTo>
                  <a:pt x="87" y="31"/>
                  <a:pt x="47" y="0"/>
                  <a:pt x="0" y="0"/>
                </a:cubicBezTo>
                <a:cubicBezTo>
                  <a:pt x="0" y="88"/>
                  <a:pt x="0" y="88"/>
                  <a:pt x="0" y="88"/>
                </a:cubicBezTo>
                <a:cubicBezTo>
                  <a:pt x="18" y="88"/>
                  <a:pt x="49" y="112"/>
                  <a:pt x="82" y="137"/>
                </a:cubicBezTo>
                <a:cubicBezTo>
                  <a:pt x="155" y="192"/>
                  <a:pt x="255" y="267"/>
                  <a:pt x="417" y="267"/>
                </a:cubicBezTo>
                <a:close/>
              </a:path>
            </a:pathLst>
          </a:custGeom>
          <a:solidFill>
            <a:srgbClr val="773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9" name="Freeform 74"/>
          <p:cNvSpPr>
            <a:spLocks/>
          </p:cNvSpPr>
          <p:nvPr/>
        </p:nvSpPr>
        <p:spPr bwMode="auto">
          <a:xfrm>
            <a:off x="9858324" y="3154493"/>
            <a:ext cx="547005" cy="229792"/>
          </a:xfrm>
          <a:custGeom>
            <a:avLst/>
            <a:gdLst>
              <a:gd name="T0" fmla="*/ 0 w 465"/>
              <a:gd name="T1" fmla="*/ 0 h 196"/>
              <a:gd name="T2" fmla="*/ 0 w 465"/>
              <a:gd name="T3" fmla="*/ 22 h 196"/>
              <a:gd name="T4" fmla="*/ 91 w 465"/>
              <a:gd name="T5" fmla="*/ 69 h 196"/>
              <a:gd name="T6" fmla="*/ 465 w 465"/>
              <a:gd name="T7" fmla="*/ 196 h 196"/>
              <a:gd name="T8" fmla="*/ 465 w 465"/>
              <a:gd name="T9" fmla="*/ 171 h 196"/>
              <a:gd name="T10" fmla="*/ 130 w 465"/>
              <a:gd name="T11" fmla="*/ 61 h 196"/>
              <a:gd name="T12" fmla="*/ 0 w 465"/>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465" h="196">
                <a:moveTo>
                  <a:pt x="0" y="0"/>
                </a:moveTo>
                <a:cubicBezTo>
                  <a:pt x="0" y="22"/>
                  <a:pt x="0" y="22"/>
                  <a:pt x="0" y="22"/>
                </a:cubicBezTo>
                <a:cubicBezTo>
                  <a:pt x="20" y="22"/>
                  <a:pt x="54" y="45"/>
                  <a:pt x="91" y="69"/>
                </a:cubicBezTo>
                <a:cubicBezTo>
                  <a:pt x="173" y="123"/>
                  <a:pt x="285" y="196"/>
                  <a:pt x="465" y="196"/>
                </a:cubicBezTo>
                <a:cubicBezTo>
                  <a:pt x="465" y="171"/>
                  <a:pt x="465" y="171"/>
                  <a:pt x="465" y="171"/>
                </a:cubicBezTo>
                <a:cubicBezTo>
                  <a:pt x="308" y="171"/>
                  <a:pt x="209" y="110"/>
                  <a:pt x="130" y="61"/>
                </a:cubicBezTo>
                <a:cubicBezTo>
                  <a:pt x="84" y="33"/>
                  <a:pt x="44" y="8"/>
                  <a:pt x="0" y="0"/>
                </a:cubicBez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0" name="Oval 75"/>
          <p:cNvSpPr>
            <a:spLocks noChangeArrowheads="1"/>
          </p:cNvSpPr>
          <p:nvPr/>
        </p:nvSpPr>
        <p:spPr bwMode="auto">
          <a:xfrm>
            <a:off x="10125582" y="2824792"/>
            <a:ext cx="9991" cy="14986"/>
          </a:xfrm>
          <a:prstGeom prst="ellipse">
            <a:avLst/>
          </a:prstGeom>
          <a:solidFill>
            <a:srgbClr val="F68C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1" name="Freeform 76"/>
          <p:cNvSpPr>
            <a:spLocks/>
          </p:cNvSpPr>
          <p:nvPr/>
        </p:nvSpPr>
        <p:spPr bwMode="auto">
          <a:xfrm>
            <a:off x="11009782" y="2687417"/>
            <a:ext cx="222299" cy="229792"/>
          </a:xfrm>
          <a:custGeom>
            <a:avLst/>
            <a:gdLst>
              <a:gd name="T0" fmla="*/ 0 w 190"/>
              <a:gd name="T1" fmla="*/ 38 h 195"/>
              <a:gd name="T2" fmla="*/ 93 w 190"/>
              <a:gd name="T3" fmla="*/ 6 h 195"/>
              <a:gd name="T4" fmla="*/ 180 w 190"/>
              <a:gd name="T5" fmla="*/ 127 h 195"/>
              <a:gd name="T6" fmla="*/ 145 w 190"/>
              <a:gd name="T7" fmla="*/ 195 h 195"/>
              <a:gd name="T8" fmla="*/ 102 w 190"/>
              <a:gd name="T9" fmla="*/ 106 h 195"/>
              <a:gd name="T10" fmla="*/ 0 w 190"/>
              <a:gd name="T11" fmla="*/ 38 h 195"/>
            </a:gdLst>
            <a:ahLst/>
            <a:cxnLst>
              <a:cxn ang="0">
                <a:pos x="T0" y="T1"/>
              </a:cxn>
              <a:cxn ang="0">
                <a:pos x="T2" y="T3"/>
              </a:cxn>
              <a:cxn ang="0">
                <a:pos x="T4" y="T5"/>
              </a:cxn>
              <a:cxn ang="0">
                <a:pos x="T6" y="T7"/>
              </a:cxn>
              <a:cxn ang="0">
                <a:pos x="T8" y="T9"/>
              </a:cxn>
              <a:cxn ang="0">
                <a:pos x="T10" y="T11"/>
              </a:cxn>
            </a:cxnLst>
            <a:rect l="0" t="0" r="r" b="b"/>
            <a:pathLst>
              <a:path w="190" h="195">
                <a:moveTo>
                  <a:pt x="0" y="38"/>
                </a:moveTo>
                <a:cubicBezTo>
                  <a:pt x="23" y="13"/>
                  <a:pt x="58" y="0"/>
                  <a:pt x="93" y="6"/>
                </a:cubicBezTo>
                <a:cubicBezTo>
                  <a:pt x="151" y="15"/>
                  <a:pt x="190" y="69"/>
                  <a:pt x="180" y="127"/>
                </a:cubicBezTo>
                <a:cubicBezTo>
                  <a:pt x="177" y="145"/>
                  <a:pt x="156" y="182"/>
                  <a:pt x="145" y="195"/>
                </a:cubicBezTo>
                <a:cubicBezTo>
                  <a:pt x="144" y="195"/>
                  <a:pt x="91" y="185"/>
                  <a:pt x="102" y="106"/>
                </a:cubicBezTo>
                <a:cubicBezTo>
                  <a:pt x="102" y="106"/>
                  <a:pt x="32" y="96"/>
                  <a:pt x="0" y="38"/>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192" name="Group 191"/>
          <p:cNvGrpSpPr/>
          <p:nvPr/>
        </p:nvGrpSpPr>
        <p:grpSpPr>
          <a:xfrm>
            <a:off x="9385706" y="582130"/>
            <a:ext cx="2711136" cy="810594"/>
            <a:chOff x="8849974" y="192157"/>
            <a:chExt cx="3242347" cy="969419"/>
          </a:xfrm>
        </p:grpSpPr>
        <p:sp>
          <p:nvSpPr>
            <p:cNvPr id="193" name="Freeform 88"/>
            <p:cNvSpPr>
              <a:spLocks/>
            </p:cNvSpPr>
            <p:nvPr/>
          </p:nvSpPr>
          <p:spPr bwMode="auto">
            <a:xfrm>
              <a:off x="11748601" y="192157"/>
              <a:ext cx="343720" cy="206233"/>
            </a:xfrm>
            <a:custGeom>
              <a:avLst/>
              <a:gdLst>
                <a:gd name="T0" fmla="*/ 219 w 243"/>
                <a:gd name="T1" fmla="*/ 72 h 145"/>
                <a:gd name="T2" fmla="*/ 179 w 243"/>
                <a:gd name="T3" fmla="*/ 41 h 145"/>
                <a:gd name="T4" fmla="*/ 178 w 243"/>
                <a:gd name="T5" fmla="*/ 41 h 145"/>
                <a:gd name="T6" fmla="*/ 178 w 243"/>
                <a:gd name="T7" fmla="*/ 41 h 145"/>
                <a:gd name="T8" fmla="*/ 137 w 243"/>
                <a:gd name="T9" fmla="*/ 0 h 145"/>
                <a:gd name="T10" fmla="*/ 101 w 243"/>
                <a:gd name="T11" fmla="*/ 22 h 145"/>
                <a:gd name="T12" fmla="*/ 88 w 243"/>
                <a:gd name="T13" fmla="*/ 19 h 145"/>
                <a:gd name="T14" fmla="*/ 50 w 243"/>
                <a:gd name="T15" fmla="*/ 58 h 145"/>
                <a:gd name="T16" fmla="*/ 50 w 243"/>
                <a:gd name="T17" fmla="*/ 58 h 145"/>
                <a:gd name="T18" fmla="*/ 44 w 243"/>
                <a:gd name="T19" fmla="*/ 58 h 145"/>
                <a:gd name="T20" fmla="*/ 0 w 243"/>
                <a:gd name="T21" fmla="*/ 102 h 145"/>
                <a:gd name="T22" fmla="*/ 44 w 243"/>
                <a:gd name="T23" fmla="*/ 145 h 145"/>
                <a:gd name="T24" fmla="*/ 205 w 243"/>
                <a:gd name="T25" fmla="*/ 145 h 145"/>
                <a:gd name="T26" fmla="*/ 243 w 243"/>
                <a:gd name="T27" fmla="*/ 108 h 145"/>
                <a:gd name="T28" fmla="*/ 219 w 243"/>
                <a:gd name="T29" fmla="*/ 7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3" h="145">
                  <a:moveTo>
                    <a:pt x="219" y="72"/>
                  </a:moveTo>
                  <a:cubicBezTo>
                    <a:pt x="214" y="54"/>
                    <a:pt x="198" y="41"/>
                    <a:pt x="179" y="41"/>
                  </a:cubicBezTo>
                  <a:cubicBezTo>
                    <a:pt x="178" y="41"/>
                    <a:pt x="178" y="41"/>
                    <a:pt x="178" y="41"/>
                  </a:cubicBezTo>
                  <a:cubicBezTo>
                    <a:pt x="178" y="41"/>
                    <a:pt x="178" y="41"/>
                    <a:pt x="178" y="41"/>
                  </a:cubicBezTo>
                  <a:cubicBezTo>
                    <a:pt x="178" y="18"/>
                    <a:pt x="160" y="0"/>
                    <a:pt x="137" y="0"/>
                  </a:cubicBezTo>
                  <a:cubicBezTo>
                    <a:pt x="122" y="0"/>
                    <a:pt x="108" y="9"/>
                    <a:pt x="101" y="22"/>
                  </a:cubicBezTo>
                  <a:cubicBezTo>
                    <a:pt x="97" y="20"/>
                    <a:pt x="93" y="19"/>
                    <a:pt x="88" y="19"/>
                  </a:cubicBezTo>
                  <a:cubicBezTo>
                    <a:pt x="67" y="19"/>
                    <a:pt x="50" y="37"/>
                    <a:pt x="50" y="58"/>
                  </a:cubicBezTo>
                  <a:cubicBezTo>
                    <a:pt x="50" y="58"/>
                    <a:pt x="50" y="58"/>
                    <a:pt x="50" y="58"/>
                  </a:cubicBezTo>
                  <a:cubicBezTo>
                    <a:pt x="48" y="58"/>
                    <a:pt x="46" y="58"/>
                    <a:pt x="44" y="58"/>
                  </a:cubicBezTo>
                  <a:cubicBezTo>
                    <a:pt x="20" y="58"/>
                    <a:pt x="0" y="77"/>
                    <a:pt x="0" y="102"/>
                  </a:cubicBezTo>
                  <a:cubicBezTo>
                    <a:pt x="0" y="126"/>
                    <a:pt x="20" y="145"/>
                    <a:pt x="44" y="145"/>
                  </a:cubicBezTo>
                  <a:cubicBezTo>
                    <a:pt x="205" y="145"/>
                    <a:pt x="205" y="145"/>
                    <a:pt x="205" y="145"/>
                  </a:cubicBezTo>
                  <a:cubicBezTo>
                    <a:pt x="226" y="145"/>
                    <a:pt x="243" y="128"/>
                    <a:pt x="243" y="108"/>
                  </a:cubicBezTo>
                  <a:cubicBezTo>
                    <a:pt x="243" y="92"/>
                    <a:pt x="233" y="78"/>
                    <a:pt x="219" y="72"/>
                  </a:cubicBezTo>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4" name="Freeform 88"/>
            <p:cNvSpPr>
              <a:spLocks/>
            </p:cNvSpPr>
            <p:nvPr/>
          </p:nvSpPr>
          <p:spPr bwMode="auto">
            <a:xfrm>
              <a:off x="8849974" y="296863"/>
              <a:ext cx="343720" cy="206233"/>
            </a:xfrm>
            <a:custGeom>
              <a:avLst/>
              <a:gdLst>
                <a:gd name="T0" fmla="*/ 219 w 243"/>
                <a:gd name="T1" fmla="*/ 72 h 145"/>
                <a:gd name="T2" fmla="*/ 179 w 243"/>
                <a:gd name="T3" fmla="*/ 41 h 145"/>
                <a:gd name="T4" fmla="*/ 178 w 243"/>
                <a:gd name="T5" fmla="*/ 41 h 145"/>
                <a:gd name="T6" fmla="*/ 178 w 243"/>
                <a:gd name="T7" fmla="*/ 41 h 145"/>
                <a:gd name="T8" fmla="*/ 137 w 243"/>
                <a:gd name="T9" fmla="*/ 0 h 145"/>
                <a:gd name="T10" fmla="*/ 101 w 243"/>
                <a:gd name="T11" fmla="*/ 22 h 145"/>
                <a:gd name="T12" fmla="*/ 88 w 243"/>
                <a:gd name="T13" fmla="*/ 19 h 145"/>
                <a:gd name="T14" fmla="*/ 50 w 243"/>
                <a:gd name="T15" fmla="*/ 58 h 145"/>
                <a:gd name="T16" fmla="*/ 50 w 243"/>
                <a:gd name="T17" fmla="*/ 58 h 145"/>
                <a:gd name="T18" fmla="*/ 44 w 243"/>
                <a:gd name="T19" fmla="*/ 58 h 145"/>
                <a:gd name="T20" fmla="*/ 0 w 243"/>
                <a:gd name="T21" fmla="*/ 102 h 145"/>
                <a:gd name="T22" fmla="*/ 44 w 243"/>
                <a:gd name="T23" fmla="*/ 145 h 145"/>
                <a:gd name="T24" fmla="*/ 205 w 243"/>
                <a:gd name="T25" fmla="*/ 145 h 145"/>
                <a:gd name="T26" fmla="*/ 243 w 243"/>
                <a:gd name="T27" fmla="*/ 108 h 145"/>
                <a:gd name="T28" fmla="*/ 219 w 243"/>
                <a:gd name="T29" fmla="*/ 7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3" h="145">
                  <a:moveTo>
                    <a:pt x="219" y="72"/>
                  </a:moveTo>
                  <a:cubicBezTo>
                    <a:pt x="214" y="54"/>
                    <a:pt x="198" y="41"/>
                    <a:pt x="179" y="41"/>
                  </a:cubicBezTo>
                  <a:cubicBezTo>
                    <a:pt x="178" y="41"/>
                    <a:pt x="178" y="41"/>
                    <a:pt x="178" y="41"/>
                  </a:cubicBezTo>
                  <a:cubicBezTo>
                    <a:pt x="178" y="41"/>
                    <a:pt x="178" y="41"/>
                    <a:pt x="178" y="41"/>
                  </a:cubicBezTo>
                  <a:cubicBezTo>
                    <a:pt x="178" y="18"/>
                    <a:pt x="160" y="0"/>
                    <a:pt x="137" y="0"/>
                  </a:cubicBezTo>
                  <a:cubicBezTo>
                    <a:pt x="122" y="0"/>
                    <a:pt x="108" y="9"/>
                    <a:pt x="101" y="22"/>
                  </a:cubicBezTo>
                  <a:cubicBezTo>
                    <a:pt x="97" y="20"/>
                    <a:pt x="93" y="19"/>
                    <a:pt x="88" y="19"/>
                  </a:cubicBezTo>
                  <a:cubicBezTo>
                    <a:pt x="67" y="19"/>
                    <a:pt x="50" y="37"/>
                    <a:pt x="50" y="58"/>
                  </a:cubicBezTo>
                  <a:cubicBezTo>
                    <a:pt x="50" y="58"/>
                    <a:pt x="50" y="58"/>
                    <a:pt x="50" y="58"/>
                  </a:cubicBezTo>
                  <a:cubicBezTo>
                    <a:pt x="48" y="58"/>
                    <a:pt x="46" y="58"/>
                    <a:pt x="44" y="58"/>
                  </a:cubicBezTo>
                  <a:cubicBezTo>
                    <a:pt x="20" y="58"/>
                    <a:pt x="0" y="77"/>
                    <a:pt x="0" y="102"/>
                  </a:cubicBezTo>
                  <a:cubicBezTo>
                    <a:pt x="0" y="126"/>
                    <a:pt x="20" y="145"/>
                    <a:pt x="44" y="145"/>
                  </a:cubicBezTo>
                  <a:cubicBezTo>
                    <a:pt x="205" y="145"/>
                    <a:pt x="205" y="145"/>
                    <a:pt x="205" y="145"/>
                  </a:cubicBezTo>
                  <a:cubicBezTo>
                    <a:pt x="226" y="145"/>
                    <a:pt x="243" y="128"/>
                    <a:pt x="243" y="108"/>
                  </a:cubicBezTo>
                  <a:cubicBezTo>
                    <a:pt x="243" y="92"/>
                    <a:pt x="233" y="78"/>
                    <a:pt x="219" y="72"/>
                  </a:cubicBezTo>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195" name="Group 194"/>
            <p:cNvGrpSpPr/>
            <p:nvPr/>
          </p:nvGrpSpPr>
          <p:grpSpPr>
            <a:xfrm>
              <a:off x="10035741" y="479425"/>
              <a:ext cx="990791" cy="594999"/>
              <a:chOff x="10190426" y="821806"/>
              <a:chExt cx="990791" cy="594999"/>
            </a:xfrm>
          </p:grpSpPr>
          <p:sp>
            <p:nvSpPr>
              <p:cNvPr id="198" name="Freeform 61"/>
              <p:cNvSpPr>
                <a:spLocks/>
              </p:cNvSpPr>
              <p:nvPr/>
            </p:nvSpPr>
            <p:spPr bwMode="auto">
              <a:xfrm>
                <a:off x="10190426" y="821806"/>
                <a:ext cx="990791" cy="594999"/>
              </a:xfrm>
              <a:custGeom>
                <a:avLst/>
                <a:gdLst>
                  <a:gd name="T0" fmla="*/ 724 w 803"/>
                  <a:gd name="T1" fmla="*/ 240 h 483"/>
                  <a:gd name="T2" fmla="*/ 591 w 803"/>
                  <a:gd name="T3" fmla="*/ 136 h 483"/>
                  <a:gd name="T4" fmla="*/ 590 w 803"/>
                  <a:gd name="T5" fmla="*/ 136 h 483"/>
                  <a:gd name="T6" fmla="*/ 590 w 803"/>
                  <a:gd name="T7" fmla="*/ 136 h 483"/>
                  <a:gd name="T8" fmla="*/ 454 w 803"/>
                  <a:gd name="T9" fmla="*/ 0 h 483"/>
                  <a:gd name="T10" fmla="*/ 334 w 803"/>
                  <a:gd name="T11" fmla="*/ 72 h 483"/>
                  <a:gd name="T12" fmla="*/ 291 w 803"/>
                  <a:gd name="T13" fmla="*/ 64 h 483"/>
                  <a:gd name="T14" fmla="*/ 163 w 803"/>
                  <a:gd name="T15" fmla="*/ 192 h 483"/>
                  <a:gd name="T16" fmla="*/ 163 w 803"/>
                  <a:gd name="T17" fmla="*/ 193 h 483"/>
                  <a:gd name="T18" fmla="*/ 145 w 803"/>
                  <a:gd name="T19" fmla="*/ 192 h 483"/>
                  <a:gd name="T20" fmla="*/ 0 w 803"/>
                  <a:gd name="T21" fmla="*/ 338 h 483"/>
                  <a:gd name="T22" fmla="*/ 145 w 803"/>
                  <a:gd name="T23" fmla="*/ 483 h 483"/>
                  <a:gd name="T24" fmla="*/ 677 w 803"/>
                  <a:gd name="T25" fmla="*/ 483 h 483"/>
                  <a:gd name="T26" fmla="*/ 803 w 803"/>
                  <a:gd name="T27" fmla="*/ 357 h 483"/>
                  <a:gd name="T28" fmla="*/ 724 w 803"/>
                  <a:gd name="T29" fmla="*/ 24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3" h="483">
                    <a:moveTo>
                      <a:pt x="724" y="240"/>
                    </a:moveTo>
                    <a:cubicBezTo>
                      <a:pt x="709" y="181"/>
                      <a:pt x="655" y="136"/>
                      <a:pt x="591" y="136"/>
                    </a:cubicBezTo>
                    <a:cubicBezTo>
                      <a:pt x="591" y="136"/>
                      <a:pt x="590" y="136"/>
                      <a:pt x="590" y="136"/>
                    </a:cubicBezTo>
                    <a:cubicBezTo>
                      <a:pt x="590" y="136"/>
                      <a:pt x="590" y="136"/>
                      <a:pt x="590" y="136"/>
                    </a:cubicBezTo>
                    <a:cubicBezTo>
                      <a:pt x="590" y="61"/>
                      <a:pt x="529" y="0"/>
                      <a:pt x="454" y="0"/>
                    </a:cubicBezTo>
                    <a:cubicBezTo>
                      <a:pt x="402" y="0"/>
                      <a:pt x="357" y="29"/>
                      <a:pt x="334" y="72"/>
                    </a:cubicBezTo>
                    <a:cubicBezTo>
                      <a:pt x="320" y="67"/>
                      <a:pt x="306" y="64"/>
                      <a:pt x="291" y="64"/>
                    </a:cubicBezTo>
                    <a:cubicBezTo>
                      <a:pt x="220" y="64"/>
                      <a:pt x="163" y="122"/>
                      <a:pt x="163" y="192"/>
                    </a:cubicBezTo>
                    <a:cubicBezTo>
                      <a:pt x="163" y="193"/>
                      <a:pt x="163" y="193"/>
                      <a:pt x="163" y="193"/>
                    </a:cubicBezTo>
                    <a:cubicBezTo>
                      <a:pt x="157" y="193"/>
                      <a:pt x="151" y="192"/>
                      <a:pt x="145" y="192"/>
                    </a:cubicBezTo>
                    <a:cubicBezTo>
                      <a:pt x="65" y="192"/>
                      <a:pt x="0" y="257"/>
                      <a:pt x="0" y="338"/>
                    </a:cubicBezTo>
                    <a:cubicBezTo>
                      <a:pt x="0" y="418"/>
                      <a:pt x="65" y="483"/>
                      <a:pt x="145" y="483"/>
                    </a:cubicBezTo>
                    <a:cubicBezTo>
                      <a:pt x="677" y="483"/>
                      <a:pt x="677" y="483"/>
                      <a:pt x="677" y="483"/>
                    </a:cubicBezTo>
                    <a:cubicBezTo>
                      <a:pt x="747" y="483"/>
                      <a:pt x="803" y="426"/>
                      <a:pt x="803" y="357"/>
                    </a:cubicBezTo>
                    <a:cubicBezTo>
                      <a:pt x="803" y="304"/>
                      <a:pt x="770" y="259"/>
                      <a:pt x="724" y="240"/>
                    </a:cubicBezTo>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9" name="Freeform 77"/>
              <p:cNvSpPr>
                <a:spLocks/>
              </p:cNvSpPr>
              <p:nvPr/>
            </p:nvSpPr>
            <p:spPr bwMode="auto">
              <a:xfrm>
                <a:off x="10190426" y="1057709"/>
                <a:ext cx="678876" cy="359096"/>
              </a:xfrm>
              <a:custGeom>
                <a:avLst/>
                <a:gdLst>
                  <a:gd name="T0" fmla="*/ 145 w 551"/>
                  <a:gd name="T1" fmla="*/ 0 h 291"/>
                  <a:gd name="T2" fmla="*/ 0 w 551"/>
                  <a:gd name="T3" fmla="*/ 146 h 291"/>
                  <a:gd name="T4" fmla="*/ 145 w 551"/>
                  <a:gd name="T5" fmla="*/ 291 h 291"/>
                  <a:gd name="T6" fmla="*/ 551 w 551"/>
                  <a:gd name="T7" fmla="*/ 291 h 291"/>
                  <a:gd name="T8" fmla="*/ 163 w 551"/>
                  <a:gd name="T9" fmla="*/ 1 h 291"/>
                  <a:gd name="T10" fmla="*/ 163 w 551"/>
                  <a:gd name="T11" fmla="*/ 1 h 291"/>
                  <a:gd name="T12" fmla="*/ 163 w 551"/>
                  <a:gd name="T13" fmla="*/ 1 h 291"/>
                  <a:gd name="T14" fmla="*/ 145 w 551"/>
                  <a:gd name="T15" fmla="*/ 0 h 2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1" h="291">
                    <a:moveTo>
                      <a:pt x="145" y="0"/>
                    </a:moveTo>
                    <a:cubicBezTo>
                      <a:pt x="65" y="0"/>
                      <a:pt x="0" y="65"/>
                      <a:pt x="0" y="146"/>
                    </a:cubicBezTo>
                    <a:cubicBezTo>
                      <a:pt x="0" y="226"/>
                      <a:pt x="65" y="291"/>
                      <a:pt x="145" y="291"/>
                    </a:cubicBezTo>
                    <a:cubicBezTo>
                      <a:pt x="551" y="291"/>
                      <a:pt x="551" y="291"/>
                      <a:pt x="551" y="291"/>
                    </a:cubicBezTo>
                    <a:cubicBezTo>
                      <a:pt x="163" y="1"/>
                      <a:pt x="163" y="1"/>
                      <a:pt x="163" y="1"/>
                    </a:cubicBezTo>
                    <a:cubicBezTo>
                      <a:pt x="163" y="1"/>
                      <a:pt x="163" y="1"/>
                      <a:pt x="163" y="1"/>
                    </a:cubicBezTo>
                    <a:cubicBezTo>
                      <a:pt x="163" y="1"/>
                      <a:pt x="163" y="1"/>
                      <a:pt x="163" y="1"/>
                    </a:cubicBezTo>
                    <a:cubicBezTo>
                      <a:pt x="157" y="1"/>
                      <a:pt x="151" y="0"/>
                      <a:pt x="145"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196" name="Freeform 88"/>
            <p:cNvSpPr>
              <a:spLocks/>
            </p:cNvSpPr>
            <p:nvPr/>
          </p:nvSpPr>
          <p:spPr bwMode="auto">
            <a:xfrm>
              <a:off x="9198868" y="955343"/>
              <a:ext cx="343720" cy="206233"/>
            </a:xfrm>
            <a:custGeom>
              <a:avLst/>
              <a:gdLst>
                <a:gd name="T0" fmla="*/ 219 w 243"/>
                <a:gd name="T1" fmla="*/ 72 h 145"/>
                <a:gd name="T2" fmla="*/ 179 w 243"/>
                <a:gd name="T3" fmla="*/ 41 h 145"/>
                <a:gd name="T4" fmla="*/ 178 w 243"/>
                <a:gd name="T5" fmla="*/ 41 h 145"/>
                <a:gd name="T6" fmla="*/ 178 w 243"/>
                <a:gd name="T7" fmla="*/ 41 h 145"/>
                <a:gd name="T8" fmla="*/ 137 w 243"/>
                <a:gd name="T9" fmla="*/ 0 h 145"/>
                <a:gd name="T10" fmla="*/ 101 w 243"/>
                <a:gd name="T11" fmla="*/ 22 h 145"/>
                <a:gd name="T12" fmla="*/ 88 w 243"/>
                <a:gd name="T13" fmla="*/ 19 h 145"/>
                <a:gd name="T14" fmla="*/ 50 w 243"/>
                <a:gd name="T15" fmla="*/ 58 h 145"/>
                <a:gd name="T16" fmla="*/ 50 w 243"/>
                <a:gd name="T17" fmla="*/ 58 h 145"/>
                <a:gd name="T18" fmla="*/ 44 w 243"/>
                <a:gd name="T19" fmla="*/ 58 h 145"/>
                <a:gd name="T20" fmla="*/ 0 w 243"/>
                <a:gd name="T21" fmla="*/ 102 h 145"/>
                <a:gd name="T22" fmla="*/ 44 w 243"/>
                <a:gd name="T23" fmla="*/ 145 h 145"/>
                <a:gd name="T24" fmla="*/ 205 w 243"/>
                <a:gd name="T25" fmla="*/ 145 h 145"/>
                <a:gd name="T26" fmla="*/ 243 w 243"/>
                <a:gd name="T27" fmla="*/ 108 h 145"/>
                <a:gd name="T28" fmla="*/ 219 w 243"/>
                <a:gd name="T29" fmla="*/ 7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3" h="145">
                  <a:moveTo>
                    <a:pt x="219" y="72"/>
                  </a:moveTo>
                  <a:cubicBezTo>
                    <a:pt x="214" y="54"/>
                    <a:pt x="198" y="41"/>
                    <a:pt x="179" y="41"/>
                  </a:cubicBezTo>
                  <a:cubicBezTo>
                    <a:pt x="178" y="41"/>
                    <a:pt x="178" y="41"/>
                    <a:pt x="178" y="41"/>
                  </a:cubicBezTo>
                  <a:cubicBezTo>
                    <a:pt x="178" y="41"/>
                    <a:pt x="178" y="41"/>
                    <a:pt x="178" y="41"/>
                  </a:cubicBezTo>
                  <a:cubicBezTo>
                    <a:pt x="178" y="18"/>
                    <a:pt x="160" y="0"/>
                    <a:pt x="137" y="0"/>
                  </a:cubicBezTo>
                  <a:cubicBezTo>
                    <a:pt x="122" y="0"/>
                    <a:pt x="108" y="9"/>
                    <a:pt x="101" y="22"/>
                  </a:cubicBezTo>
                  <a:cubicBezTo>
                    <a:pt x="97" y="20"/>
                    <a:pt x="93" y="19"/>
                    <a:pt x="88" y="19"/>
                  </a:cubicBezTo>
                  <a:cubicBezTo>
                    <a:pt x="67" y="19"/>
                    <a:pt x="50" y="37"/>
                    <a:pt x="50" y="58"/>
                  </a:cubicBezTo>
                  <a:cubicBezTo>
                    <a:pt x="50" y="58"/>
                    <a:pt x="50" y="58"/>
                    <a:pt x="50" y="58"/>
                  </a:cubicBezTo>
                  <a:cubicBezTo>
                    <a:pt x="48" y="58"/>
                    <a:pt x="46" y="58"/>
                    <a:pt x="44" y="58"/>
                  </a:cubicBezTo>
                  <a:cubicBezTo>
                    <a:pt x="20" y="58"/>
                    <a:pt x="0" y="77"/>
                    <a:pt x="0" y="102"/>
                  </a:cubicBezTo>
                  <a:cubicBezTo>
                    <a:pt x="0" y="126"/>
                    <a:pt x="20" y="145"/>
                    <a:pt x="44" y="145"/>
                  </a:cubicBezTo>
                  <a:cubicBezTo>
                    <a:pt x="205" y="145"/>
                    <a:pt x="205" y="145"/>
                    <a:pt x="205" y="145"/>
                  </a:cubicBezTo>
                  <a:cubicBezTo>
                    <a:pt x="226" y="145"/>
                    <a:pt x="243" y="128"/>
                    <a:pt x="243" y="108"/>
                  </a:cubicBezTo>
                  <a:cubicBezTo>
                    <a:pt x="243" y="92"/>
                    <a:pt x="233" y="78"/>
                    <a:pt x="219" y="72"/>
                  </a:cubicBezTo>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7" name="Freeform 88"/>
            <p:cNvSpPr>
              <a:spLocks/>
            </p:cNvSpPr>
            <p:nvPr/>
          </p:nvSpPr>
          <p:spPr bwMode="auto">
            <a:xfrm>
              <a:off x="11643254" y="892479"/>
              <a:ext cx="343720" cy="206233"/>
            </a:xfrm>
            <a:custGeom>
              <a:avLst/>
              <a:gdLst>
                <a:gd name="T0" fmla="*/ 219 w 243"/>
                <a:gd name="T1" fmla="*/ 72 h 145"/>
                <a:gd name="T2" fmla="*/ 179 w 243"/>
                <a:gd name="T3" fmla="*/ 41 h 145"/>
                <a:gd name="T4" fmla="*/ 178 w 243"/>
                <a:gd name="T5" fmla="*/ 41 h 145"/>
                <a:gd name="T6" fmla="*/ 178 w 243"/>
                <a:gd name="T7" fmla="*/ 41 h 145"/>
                <a:gd name="T8" fmla="*/ 137 w 243"/>
                <a:gd name="T9" fmla="*/ 0 h 145"/>
                <a:gd name="T10" fmla="*/ 101 w 243"/>
                <a:gd name="T11" fmla="*/ 22 h 145"/>
                <a:gd name="T12" fmla="*/ 88 w 243"/>
                <a:gd name="T13" fmla="*/ 19 h 145"/>
                <a:gd name="T14" fmla="*/ 50 w 243"/>
                <a:gd name="T15" fmla="*/ 58 h 145"/>
                <a:gd name="T16" fmla="*/ 50 w 243"/>
                <a:gd name="T17" fmla="*/ 58 h 145"/>
                <a:gd name="T18" fmla="*/ 44 w 243"/>
                <a:gd name="T19" fmla="*/ 58 h 145"/>
                <a:gd name="T20" fmla="*/ 0 w 243"/>
                <a:gd name="T21" fmla="*/ 102 h 145"/>
                <a:gd name="T22" fmla="*/ 44 w 243"/>
                <a:gd name="T23" fmla="*/ 145 h 145"/>
                <a:gd name="T24" fmla="*/ 205 w 243"/>
                <a:gd name="T25" fmla="*/ 145 h 145"/>
                <a:gd name="T26" fmla="*/ 243 w 243"/>
                <a:gd name="T27" fmla="*/ 108 h 145"/>
                <a:gd name="T28" fmla="*/ 219 w 243"/>
                <a:gd name="T29" fmla="*/ 7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3" h="145">
                  <a:moveTo>
                    <a:pt x="219" y="72"/>
                  </a:moveTo>
                  <a:cubicBezTo>
                    <a:pt x="214" y="54"/>
                    <a:pt x="198" y="41"/>
                    <a:pt x="179" y="41"/>
                  </a:cubicBezTo>
                  <a:cubicBezTo>
                    <a:pt x="178" y="41"/>
                    <a:pt x="178" y="41"/>
                    <a:pt x="178" y="41"/>
                  </a:cubicBezTo>
                  <a:cubicBezTo>
                    <a:pt x="178" y="41"/>
                    <a:pt x="178" y="41"/>
                    <a:pt x="178" y="41"/>
                  </a:cubicBezTo>
                  <a:cubicBezTo>
                    <a:pt x="178" y="18"/>
                    <a:pt x="160" y="0"/>
                    <a:pt x="137" y="0"/>
                  </a:cubicBezTo>
                  <a:cubicBezTo>
                    <a:pt x="122" y="0"/>
                    <a:pt x="108" y="9"/>
                    <a:pt x="101" y="22"/>
                  </a:cubicBezTo>
                  <a:cubicBezTo>
                    <a:pt x="97" y="20"/>
                    <a:pt x="93" y="19"/>
                    <a:pt x="88" y="19"/>
                  </a:cubicBezTo>
                  <a:cubicBezTo>
                    <a:pt x="67" y="19"/>
                    <a:pt x="50" y="37"/>
                    <a:pt x="50" y="58"/>
                  </a:cubicBezTo>
                  <a:cubicBezTo>
                    <a:pt x="50" y="58"/>
                    <a:pt x="50" y="58"/>
                    <a:pt x="50" y="58"/>
                  </a:cubicBezTo>
                  <a:cubicBezTo>
                    <a:pt x="48" y="58"/>
                    <a:pt x="46" y="58"/>
                    <a:pt x="44" y="58"/>
                  </a:cubicBezTo>
                  <a:cubicBezTo>
                    <a:pt x="20" y="58"/>
                    <a:pt x="0" y="77"/>
                    <a:pt x="0" y="102"/>
                  </a:cubicBezTo>
                  <a:cubicBezTo>
                    <a:pt x="0" y="126"/>
                    <a:pt x="20" y="145"/>
                    <a:pt x="44" y="145"/>
                  </a:cubicBezTo>
                  <a:cubicBezTo>
                    <a:pt x="205" y="145"/>
                    <a:pt x="205" y="145"/>
                    <a:pt x="205" y="145"/>
                  </a:cubicBezTo>
                  <a:cubicBezTo>
                    <a:pt x="226" y="145"/>
                    <a:pt x="243" y="128"/>
                    <a:pt x="243" y="108"/>
                  </a:cubicBezTo>
                  <a:cubicBezTo>
                    <a:pt x="243" y="92"/>
                    <a:pt x="233" y="78"/>
                    <a:pt x="219" y="72"/>
                  </a:cubicBezTo>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153" name="Rectangle 152"/>
          <p:cNvSpPr/>
          <p:nvPr/>
        </p:nvSpPr>
        <p:spPr bwMode="auto">
          <a:xfrm>
            <a:off x="1" y="6807994"/>
            <a:ext cx="12194380" cy="45719"/>
          </a:xfrm>
          <a:prstGeom prst="rect">
            <a:avLst/>
          </a:prstGeom>
          <a:solidFill>
            <a:srgbClr val="1C944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5417">
                    <a:schemeClr val="accent6"/>
                  </a:gs>
                  <a:gs pos="100000">
                    <a:schemeClr val="accent6"/>
                  </a:gs>
                </a:gsLst>
                <a:lin ang="5400000" scaled="0"/>
              </a:gradFill>
            </a:endParaRPr>
          </a:p>
        </p:txBody>
      </p:sp>
      <p:grpSp>
        <p:nvGrpSpPr>
          <p:cNvPr id="22" name="Group 21"/>
          <p:cNvGrpSpPr/>
          <p:nvPr/>
        </p:nvGrpSpPr>
        <p:grpSpPr>
          <a:xfrm>
            <a:off x="1970769" y="3947427"/>
            <a:ext cx="6955840" cy="2240202"/>
            <a:chOff x="1970769" y="4112892"/>
            <a:chExt cx="6955840" cy="2240202"/>
          </a:xfrm>
        </p:grpSpPr>
        <p:sp>
          <p:nvSpPr>
            <p:cNvPr id="94" name="Rectangle 93"/>
            <p:cNvSpPr/>
            <p:nvPr/>
          </p:nvSpPr>
          <p:spPr>
            <a:xfrm>
              <a:off x="1970769" y="4112892"/>
              <a:ext cx="6955840" cy="5029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576" rIns="91440" bIns="36576" numCol="1" spcCol="0" rtlCol="0" fromWordArt="0" anchor="ctr" anchorCtr="0" forceAA="0" compatLnSpc="1">
              <a:prstTxWarp prst="textNoShape">
                <a:avLst/>
              </a:prstTxWarp>
              <a:noAutofit/>
            </a:bodyPr>
            <a:lstStyle/>
            <a:p>
              <a:pPr algn="ctr">
                <a:defRPr/>
              </a:pPr>
              <a:r>
                <a:rPr lang="en-US" sz="1200" dirty="0">
                  <a:solidFill>
                    <a:schemeClr val="bg1"/>
                  </a:solidFill>
                  <a:latin typeface="Segoe UI Semibold" panose="020B0702040204020203" pitchFamily="34" charset="0"/>
                  <a:cs typeface="Segoe UI Semibold" panose="020B0702040204020203" pitchFamily="34" charset="0"/>
                </a:rPr>
                <a:t>Business Support</a:t>
              </a:r>
            </a:p>
            <a:p>
              <a:pPr algn="ctr">
                <a:defRPr/>
              </a:pPr>
              <a:r>
                <a:rPr lang="en-US" sz="1200" dirty="0">
                  <a:solidFill>
                    <a:schemeClr val="bg1"/>
                  </a:solidFill>
                </a:rPr>
                <a:t>Practice Development, Sales Support, Go-To-Market help</a:t>
              </a:r>
              <a:r>
                <a:rPr lang="en-US" sz="1200" dirty="0">
                  <a:solidFill>
                    <a:schemeClr val="bg1"/>
                  </a:solidFill>
                  <a:latin typeface="Segoe UI Semibold" panose="020B0702040204020203" pitchFamily="34" charset="0"/>
                  <a:cs typeface="Segoe UI Semibold" panose="020B0702040204020203" pitchFamily="34" charset="0"/>
                </a:rPr>
                <a:t> </a:t>
              </a:r>
            </a:p>
          </p:txBody>
        </p:sp>
        <p:sp>
          <p:nvSpPr>
            <p:cNvPr id="95" name="Rectangle 94"/>
            <p:cNvSpPr/>
            <p:nvPr/>
          </p:nvSpPr>
          <p:spPr>
            <a:xfrm>
              <a:off x="1970769" y="4691986"/>
              <a:ext cx="6955840" cy="5029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576" rIns="91440" bIns="36576" numCol="1" spcCol="0" rtlCol="0" fromWordArt="0" anchor="ctr" anchorCtr="0" forceAA="0" compatLnSpc="1">
              <a:prstTxWarp prst="textNoShape">
                <a:avLst/>
              </a:prstTxWarp>
              <a:noAutofit/>
            </a:bodyPr>
            <a:lstStyle/>
            <a:p>
              <a:pPr algn="ctr">
                <a:defRPr/>
              </a:pPr>
              <a:r>
                <a:rPr lang="en-US" sz="1200" dirty="0">
                  <a:solidFill>
                    <a:schemeClr val="bg1"/>
                  </a:solidFill>
                  <a:latin typeface="Segoe UI Semibold" panose="020B0702040204020203" pitchFamily="34" charset="0"/>
                  <a:cs typeface="Segoe UI Semibold" panose="020B0702040204020203" pitchFamily="34" charset="0"/>
                </a:rPr>
                <a:t>Pre-Sales, Integration &amp; Deployment</a:t>
              </a:r>
              <a:br>
                <a:rPr lang="en-US" sz="1200" dirty="0">
                  <a:solidFill>
                    <a:schemeClr val="bg1"/>
                  </a:solidFill>
                  <a:latin typeface="Segoe UI Semibold" panose="020B0702040204020203" pitchFamily="34" charset="0"/>
                  <a:cs typeface="Segoe UI Semibold" panose="020B0702040204020203" pitchFamily="34" charset="0"/>
                </a:rPr>
              </a:br>
              <a:r>
                <a:rPr lang="en-US" sz="1200" dirty="0">
                  <a:solidFill>
                    <a:schemeClr val="bg1"/>
                  </a:solidFill>
                </a:rPr>
                <a:t>Training &amp; Enablement, Architect/Expert Access, Implementation assistance</a:t>
              </a:r>
            </a:p>
          </p:txBody>
        </p:sp>
        <p:sp>
          <p:nvSpPr>
            <p:cNvPr id="203" name="Rectangle 202"/>
            <p:cNvSpPr/>
            <p:nvPr/>
          </p:nvSpPr>
          <p:spPr>
            <a:xfrm>
              <a:off x="1970769" y="5271080"/>
              <a:ext cx="6955840" cy="5029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576" rIns="91440" bIns="36576" numCol="1" spcCol="0" rtlCol="0" fromWordArt="0" anchor="ctr" anchorCtr="0" forceAA="0" compatLnSpc="1">
              <a:prstTxWarp prst="textNoShape">
                <a:avLst/>
              </a:prstTxWarp>
              <a:noAutofit/>
            </a:bodyPr>
            <a:lstStyle/>
            <a:p>
              <a:pPr algn="ctr">
                <a:defRPr/>
              </a:pPr>
              <a:r>
                <a:rPr lang="en-US" sz="1200" dirty="0">
                  <a:solidFill>
                    <a:schemeClr val="bg1"/>
                  </a:solidFill>
                  <a:latin typeface="Segoe UI Semibold" panose="020B0702040204020203" pitchFamily="34" charset="0"/>
                  <a:cs typeface="Segoe UI Semibold" panose="020B0702040204020203" pitchFamily="34" charset="0"/>
                </a:rPr>
                <a:t>Customer Support</a:t>
              </a:r>
              <a:br>
                <a:rPr lang="en-US" sz="1200" dirty="0">
                  <a:solidFill>
                    <a:schemeClr val="bg1"/>
                  </a:solidFill>
                  <a:latin typeface="Segoe UI Semibold" panose="020B0702040204020203" pitchFamily="34" charset="0"/>
                  <a:cs typeface="Segoe UI Semibold" panose="020B0702040204020203" pitchFamily="34" charset="0"/>
                </a:rPr>
              </a:br>
              <a:r>
                <a:rPr lang="en-US" sz="1200" dirty="0">
                  <a:solidFill>
                    <a:schemeClr val="bg1"/>
                  </a:solidFill>
                </a:rPr>
                <a:t>Training, Microsoft support offerings</a:t>
              </a:r>
            </a:p>
          </p:txBody>
        </p:sp>
        <p:sp>
          <p:nvSpPr>
            <p:cNvPr id="204" name="Rectangle 203"/>
            <p:cNvSpPr/>
            <p:nvPr/>
          </p:nvSpPr>
          <p:spPr>
            <a:xfrm>
              <a:off x="1970769" y="5850174"/>
              <a:ext cx="6955840" cy="5029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576" rIns="91440" bIns="36576" numCol="1" spcCol="0" rtlCol="0" fromWordArt="0" anchor="ctr" anchorCtr="0" forceAA="0" compatLnSpc="1">
              <a:prstTxWarp prst="textNoShape">
                <a:avLst/>
              </a:prstTxWarp>
              <a:noAutofit/>
            </a:bodyPr>
            <a:lstStyle/>
            <a:p>
              <a:pPr algn="ctr">
                <a:defRPr/>
              </a:pPr>
              <a:r>
                <a:rPr lang="en-US" sz="1200" dirty="0">
                  <a:solidFill>
                    <a:schemeClr val="bg1"/>
                  </a:solidFill>
                  <a:latin typeface="Segoe UI Semibold" panose="020B0702040204020203" pitchFamily="34" charset="0"/>
                  <a:cs typeface="Segoe UI Semibold" panose="020B0702040204020203" pitchFamily="34" charset="0"/>
                </a:rPr>
                <a:t>Incentives</a:t>
              </a:r>
            </a:p>
            <a:p>
              <a:pPr algn="ctr">
                <a:defRPr/>
              </a:pPr>
              <a:r>
                <a:rPr lang="en-US" sz="1200" dirty="0">
                  <a:solidFill>
                    <a:schemeClr val="bg1"/>
                  </a:solidFill>
                </a:rPr>
                <a:t>EMS credits, Customer POC, Incentives</a:t>
              </a:r>
            </a:p>
          </p:txBody>
        </p:sp>
      </p:grpSp>
      <p:sp>
        <p:nvSpPr>
          <p:cNvPr id="5" name="Slide Number Placeholder 4"/>
          <p:cNvSpPr>
            <a:spLocks noGrp="1"/>
          </p:cNvSpPr>
          <p:nvPr>
            <p:ph type="sldNum" sz="quarter" idx="12"/>
          </p:nvPr>
        </p:nvSpPr>
        <p:spPr/>
        <p:txBody>
          <a:bodyPr/>
          <a:lstStyle/>
          <a:p>
            <a:fld id="{6A4C1A4A-E5E6-4CC1-B72C-A20A4EB3E2D2}" type="slidenum">
              <a:rPr lang="en-US" smtClean="0">
                <a:solidFill>
                  <a:schemeClr val="bg1"/>
                </a:solidFill>
              </a:rPr>
              <a:pPr/>
              <a:t>22</a:t>
            </a:fld>
            <a:endParaRPr lang="en-US" dirty="0">
              <a:solidFill>
                <a:schemeClr val="bg1"/>
              </a:solidFill>
            </a:endParaRPr>
          </a:p>
        </p:txBody>
      </p:sp>
      <p:grpSp>
        <p:nvGrpSpPr>
          <p:cNvPr id="4" name="Group 3"/>
          <p:cNvGrpSpPr/>
          <p:nvPr/>
        </p:nvGrpSpPr>
        <p:grpSpPr>
          <a:xfrm>
            <a:off x="403597" y="1769125"/>
            <a:ext cx="8765805" cy="640080"/>
            <a:chOff x="4775347" y="1063489"/>
            <a:chExt cx="4394055" cy="1237774"/>
          </a:xfrm>
        </p:grpSpPr>
        <p:sp>
          <p:nvSpPr>
            <p:cNvPr id="201" name="Rectangle 200"/>
            <p:cNvSpPr/>
            <p:nvPr/>
          </p:nvSpPr>
          <p:spPr>
            <a:xfrm>
              <a:off x="6307330" y="1063489"/>
              <a:ext cx="2862072" cy="12377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4625" indent="-174625">
                <a:spcBef>
                  <a:spcPts val="200"/>
                </a:spcBef>
                <a:spcAft>
                  <a:spcPts val="300"/>
                </a:spcAft>
                <a:buFont typeface="Arial" panose="020B0604020202020204" pitchFamily="34" charset="0"/>
                <a:buChar char="•"/>
              </a:pPr>
              <a:r>
                <a:rPr lang="en-GB" sz="1400" dirty="0">
                  <a:solidFill>
                    <a:schemeClr val="tx1"/>
                  </a:solidFill>
                  <a:cs typeface="Segoe UI Semibold" panose="020B0702040204020203" pitchFamily="34" charset="0"/>
                </a:rPr>
                <a:t>Help build a successful EMS Practice </a:t>
              </a:r>
            </a:p>
            <a:p>
              <a:pPr marL="174625" indent="-174625">
                <a:spcBef>
                  <a:spcPts val="200"/>
                </a:spcBef>
                <a:spcAft>
                  <a:spcPts val="300"/>
                </a:spcAft>
                <a:buFont typeface="Arial" panose="020B0604020202020204" pitchFamily="34" charset="0"/>
                <a:buChar char="•"/>
              </a:pPr>
              <a:r>
                <a:rPr lang="en-GB" sz="1400" dirty="0">
                  <a:solidFill>
                    <a:schemeClr val="tx1"/>
                  </a:solidFill>
                  <a:cs typeface="Segoe UI Semibold" panose="020B0702040204020203" pitchFamily="34" charset="0"/>
                </a:rPr>
                <a:t>Launch joint offers in market</a:t>
              </a:r>
            </a:p>
          </p:txBody>
        </p:sp>
        <p:sp>
          <p:nvSpPr>
            <p:cNvPr id="205" name="Rectangle 204"/>
            <p:cNvSpPr/>
            <p:nvPr/>
          </p:nvSpPr>
          <p:spPr>
            <a:xfrm>
              <a:off x="4775347" y="1063489"/>
              <a:ext cx="1536192" cy="12377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chemeClr val="bg1"/>
                  </a:solidFill>
                  <a:latin typeface="Segoe UI Semibold" panose="020B0702040204020203" pitchFamily="34" charset="0"/>
                  <a:cs typeface="Segoe UI Semibold" panose="020B0702040204020203" pitchFamily="34" charset="0"/>
                </a:rPr>
                <a:t>Partnership Objective</a:t>
              </a:r>
            </a:p>
          </p:txBody>
        </p:sp>
      </p:grpSp>
      <p:grpSp>
        <p:nvGrpSpPr>
          <p:cNvPr id="230" name="Group 229"/>
          <p:cNvGrpSpPr/>
          <p:nvPr/>
        </p:nvGrpSpPr>
        <p:grpSpPr>
          <a:xfrm>
            <a:off x="403630" y="1697312"/>
            <a:ext cx="630237" cy="511726"/>
            <a:chOff x="-4860560" y="820146"/>
            <a:chExt cx="781681" cy="634692"/>
          </a:xfrm>
        </p:grpSpPr>
        <p:sp>
          <p:nvSpPr>
            <p:cNvPr id="231"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accent1">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232" name="Freeform 231"/>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accent1">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233" name="Rectangle 232"/>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sp>
        <p:nvSpPr>
          <p:cNvPr id="234" name="Rounded Rectangle 1"/>
          <p:cNvSpPr/>
          <p:nvPr/>
        </p:nvSpPr>
        <p:spPr>
          <a:xfrm>
            <a:off x="524446" y="1738102"/>
            <a:ext cx="235690" cy="333957"/>
          </a:xfrm>
          <a:custGeom>
            <a:avLst/>
            <a:gdLst/>
            <a:ahLst/>
            <a:cxnLst/>
            <a:rect l="l" t="t" r="r" b="b"/>
            <a:pathLst>
              <a:path w="2385060" h="3379470">
                <a:moveTo>
                  <a:pt x="176542" y="240030"/>
                </a:moveTo>
                <a:lnTo>
                  <a:pt x="947055" y="240030"/>
                </a:lnTo>
                <a:cubicBezTo>
                  <a:pt x="930169" y="250398"/>
                  <a:pt x="909312" y="258434"/>
                  <a:pt x="883946" y="266828"/>
                </a:cubicBezTo>
                <a:lnTo>
                  <a:pt x="879626" y="266828"/>
                </a:lnTo>
                <a:lnTo>
                  <a:pt x="879626" y="268513"/>
                </a:lnTo>
                <a:lnTo>
                  <a:pt x="877062" y="269514"/>
                </a:lnTo>
                <a:lnTo>
                  <a:pt x="879626" y="269503"/>
                </a:lnTo>
                <a:lnTo>
                  <a:pt x="879626" y="476250"/>
                </a:lnTo>
                <a:lnTo>
                  <a:pt x="158115" y="476250"/>
                </a:lnTo>
                <a:lnTo>
                  <a:pt x="158115" y="3090864"/>
                </a:lnTo>
                <a:lnTo>
                  <a:pt x="2234565" y="3090864"/>
                </a:lnTo>
                <a:lnTo>
                  <a:pt x="2234565" y="476250"/>
                </a:lnTo>
                <a:lnTo>
                  <a:pt x="1505435" y="476250"/>
                </a:lnTo>
                <a:lnTo>
                  <a:pt x="1505435" y="269503"/>
                </a:lnTo>
                <a:lnTo>
                  <a:pt x="1507998" y="269514"/>
                </a:lnTo>
                <a:lnTo>
                  <a:pt x="1505435" y="268513"/>
                </a:lnTo>
                <a:lnTo>
                  <a:pt x="1505435" y="266828"/>
                </a:lnTo>
                <a:lnTo>
                  <a:pt x="1501115" y="266828"/>
                </a:lnTo>
                <a:cubicBezTo>
                  <a:pt x="1475749" y="258434"/>
                  <a:pt x="1454891" y="250398"/>
                  <a:pt x="1438005" y="240030"/>
                </a:cubicBezTo>
                <a:lnTo>
                  <a:pt x="2208518" y="240030"/>
                </a:lnTo>
                <a:cubicBezTo>
                  <a:pt x="2306019" y="240030"/>
                  <a:pt x="2385060" y="319071"/>
                  <a:pt x="2385060" y="416572"/>
                </a:cubicBezTo>
                <a:lnTo>
                  <a:pt x="2385060" y="3202928"/>
                </a:lnTo>
                <a:cubicBezTo>
                  <a:pt x="2385060" y="3300429"/>
                  <a:pt x="2306019" y="3379470"/>
                  <a:pt x="2208518" y="3379470"/>
                </a:cubicBezTo>
                <a:lnTo>
                  <a:pt x="176542" y="3379470"/>
                </a:lnTo>
                <a:cubicBezTo>
                  <a:pt x="79041" y="3379470"/>
                  <a:pt x="0" y="3300429"/>
                  <a:pt x="0" y="3202928"/>
                </a:cubicBezTo>
                <a:lnTo>
                  <a:pt x="0" y="416572"/>
                </a:lnTo>
                <a:cubicBezTo>
                  <a:pt x="0" y="319071"/>
                  <a:pt x="79041" y="240030"/>
                  <a:pt x="176542" y="240030"/>
                </a:cubicBezTo>
                <a:close/>
                <a:moveTo>
                  <a:pt x="1192530" y="76200"/>
                </a:moveTo>
                <a:cubicBezTo>
                  <a:pt x="1151104" y="76200"/>
                  <a:pt x="1117521" y="109783"/>
                  <a:pt x="1117521" y="151209"/>
                </a:cubicBezTo>
                <a:cubicBezTo>
                  <a:pt x="1117521" y="192635"/>
                  <a:pt x="1151104" y="226218"/>
                  <a:pt x="1192530" y="226218"/>
                </a:cubicBezTo>
                <a:cubicBezTo>
                  <a:pt x="1233956" y="226218"/>
                  <a:pt x="1267539" y="192635"/>
                  <a:pt x="1267539" y="151209"/>
                </a:cubicBezTo>
                <a:cubicBezTo>
                  <a:pt x="1267539" y="109783"/>
                  <a:pt x="1233956" y="76200"/>
                  <a:pt x="1192530" y="76200"/>
                </a:cubicBezTo>
                <a:close/>
                <a:moveTo>
                  <a:pt x="1186564" y="0"/>
                </a:moveTo>
                <a:lnTo>
                  <a:pt x="1192530" y="1105"/>
                </a:lnTo>
                <a:lnTo>
                  <a:pt x="1198496" y="0"/>
                </a:lnTo>
                <a:cubicBezTo>
                  <a:pt x="1276064" y="0"/>
                  <a:pt x="1339925" y="58038"/>
                  <a:pt x="1345725" y="132854"/>
                </a:cubicBezTo>
                <a:lnTo>
                  <a:pt x="1346522" y="132914"/>
                </a:lnTo>
                <a:cubicBezTo>
                  <a:pt x="1362683" y="238623"/>
                  <a:pt x="1392795" y="261650"/>
                  <a:pt x="1479032" y="288925"/>
                </a:cubicBezTo>
                <a:lnTo>
                  <a:pt x="1483043" y="288925"/>
                </a:lnTo>
                <a:lnTo>
                  <a:pt x="1483043" y="290421"/>
                </a:lnTo>
                <a:lnTo>
                  <a:pt x="1485423" y="291309"/>
                </a:lnTo>
                <a:lnTo>
                  <a:pt x="1483043" y="291299"/>
                </a:lnTo>
                <a:lnTo>
                  <a:pt x="1483043" y="505446"/>
                </a:lnTo>
                <a:cubicBezTo>
                  <a:pt x="1497331" y="506108"/>
                  <a:pt x="1510861" y="507000"/>
                  <a:pt x="1523509" y="507999"/>
                </a:cubicBezTo>
                <a:cubicBezTo>
                  <a:pt x="1697742" y="521757"/>
                  <a:pt x="1808909" y="546099"/>
                  <a:pt x="1885871" y="590549"/>
                </a:cubicBezTo>
                <a:cubicBezTo>
                  <a:pt x="1962833" y="634999"/>
                  <a:pt x="1972454" y="688445"/>
                  <a:pt x="1969247" y="749299"/>
                </a:cubicBezTo>
                <a:cubicBezTo>
                  <a:pt x="1962881" y="750102"/>
                  <a:pt x="1940031" y="751216"/>
                  <a:pt x="1904248" y="752475"/>
                </a:cubicBezTo>
                <a:lnTo>
                  <a:pt x="411131" y="752475"/>
                </a:lnTo>
                <a:cubicBezTo>
                  <a:pt x="411764" y="676075"/>
                  <a:pt x="449152" y="611689"/>
                  <a:pt x="519796" y="571499"/>
                </a:cubicBezTo>
                <a:cubicBezTo>
                  <a:pt x="591418" y="530753"/>
                  <a:pt x="673186" y="521757"/>
                  <a:pt x="840471" y="511174"/>
                </a:cubicBezTo>
                <a:lnTo>
                  <a:pt x="902017" y="508031"/>
                </a:lnTo>
                <a:lnTo>
                  <a:pt x="902017" y="291299"/>
                </a:lnTo>
                <a:lnTo>
                  <a:pt x="899637" y="291309"/>
                </a:lnTo>
                <a:lnTo>
                  <a:pt x="902017" y="290421"/>
                </a:lnTo>
                <a:lnTo>
                  <a:pt x="902017" y="288925"/>
                </a:lnTo>
                <a:lnTo>
                  <a:pt x="906028" y="288925"/>
                </a:lnTo>
                <a:cubicBezTo>
                  <a:pt x="992265" y="261650"/>
                  <a:pt x="1022377" y="238623"/>
                  <a:pt x="1038538" y="132914"/>
                </a:cubicBezTo>
                <a:lnTo>
                  <a:pt x="1039335" y="132854"/>
                </a:lnTo>
                <a:cubicBezTo>
                  <a:pt x="1045135" y="58038"/>
                  <a:pt x="1108996" y="0"/>
                  <a:pt x="118656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5" name="Freeform 234"/>
          <p:cNvSpPr>
            <a:spLocks noChangeAspect="1"/>
          </p:cNvSpPr>
          <p:nvPr/>
        </p:nvSpPr>
        <p:spPr bwMode="auto">
          <a:xfrm>
            <a:off x="551914" y="1827357"/>
            <a:ext cx="188322" cy="188322"/>
          </a:xfrm>
          <a:custGeom>
            <a:avLst/>
            <a:gdLst>
              <a:gd name="connsiteX0" fmla="*/ 1274756 w 1828800"/>
              <a:gd name="connsiteY0" fmla="*/ 467887 h 1828800"/>
              <a:gd name="connsiteX1" fmla="*/ 1341056 w 1828800"/>
              <a:gd name="connsiteY1" fmla="*/ 497755 h 1828800"/>
              <a:gd name="connsiteX2" fmla="*/ 1413466 w 1828800"/>
              <a:gd name="connsiteY2" fmla="*/ 599129 h 1828800"/>
              <a:gd name="connsiteX3" fmla="*/ 1411656 w 1828800"/>
              <a:gd name="connsiteY3" fmla="*/ 713174 h 1828800"/>
              <a:gd name="connsiteX4" fmla="*/ 855912 w 1828800"/>
              <a:gd name="connsiteY4" fmla="*/ 1315983 h 1828800"/>
              <a:gd name="connsiteX5" fmla="*/ 714714 w 1828800"/>
              <a:gd name="connsiteY5" fmla="*/ 1312362 h 1828800"/>
              <a:gd name="connsiteX6" fmla="*/ 403353 w 1828800"/>
              <a:gd name="connsiteY6" fmla="*/ 982899 h 1828800"/>
              <a:gd name="connsiteX7" fmla="*/ 428696 w 1828800"/>
              <a:gd name="connsiteY7" fmla="*/ 856183 h 1828800"/>
              <a:gd name="connsiteX8" fmla="*/ 493865 w 1828800"/>
              <a:gd name="connsiteY8" fmla="*/ 791014 h 1828800"/>
              <a:gd name="connsiteX9" fmla="*/ 616961 w 1828800"/>
              <a:gd name="connsiteY9" fmla="*/ 812737 h 1828800"/>
              <a:gd name="connsiteX10" fmla="*/ 765401 w 1828800"/>
              <a:gd name="connsiteY10" fmla="*/ 961176 h 1828800"/>
              <a:gd name="connsiteX11" fmla="*/ 1217960 w 1828800"/>
              <a:gd name="connsiteY11" fmla="*/ 497755 h 1828800"/>
              <a:gd name="connsiteX12" fmla="*/ 1274756 w 1828800"/>
              <a:gd name="connsiteY12" fmla="*/ 467887 h 1828800"/>
              <a:gd name="connsiteX13" fmla="*/ 914400 w 1828800"/>
              <a:gd name="connsiteY13" fmla="*/ 95043 h 1828800"/>
              <a:gd name="connsiteX14" fmla="*/ 95043 w 1828800"/>
              <a:gd name="connsiteY14" fmla="*/ 914400 h 1828800"/>
              <a:gd name="connsiteX15" fmla="*/ 914400 w 1828800"/>
              <a:gd name="connsiteY15" fmla="*/ 1733757 h 1828800"/>
              <a:gd name="connsiteX16" fmla="*/ 1733757 w 1828800"/>
              <a:gd name="connsiteY16" fmla="*/ 914400 h 1828800"/>
              <a:gd name="connsiteX17" fmla="*/ 914400 w 1828800"/>
              <a:gd name="connsiteY17" fmla="*/ 95043 h 1828800"/>
              <a:gd name="connsiteX18" fmla="*/ 914400 w 1828800"/>
              <a:gd name="connsiteY18" fmla="*/ 0 h 1828800"/>
              <a:gd name="connsiteX19" fmla="*/ 1828800 w 1828800"/>
              <a:gd name="connsiteY19" fmla="*/ 914400 h 1828800"/>
              <a:gd name="connsiteX20" fmla="*/ 914400 w 1828800"/>
              <a:gd name="connsiteY20" fmla="*/ 1828800 h 1828800"/>
              <a:gd name="connsiteX21" fmla="*/ 0 w 1828800"/>
              <a:gd name="connsiteY21" fmla="*/ 914400 h 1828800"/>
              <a:gd name="connsiteX22" fmla="*/ 914400 w 1828800"/>
              <a:gd name="connsiteY22"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800" h="1828800">
                <a:moveTo>
                  <a:pt x="1274756" y="467887"/>
                </a:moveTo>
                <a:cubicBezTo>
                  <a:pt x="1294594" y="463814"/>
                  <a:pt x="1316015" y="469697"/>
                  <a:pt x="1341056" y="497755"/>
                </a:cubicBezTo>
                <a:lnTo>
                  <a:pt x="1413466" y="599129"/>
                </a:lnTo>
                <a:cubicBezTo>
                  <a:pt x="1423723" y="617231"/>
                  <a:pt x="1477428" y="646195"/>
                  <a:pt x="1411656" y="713174"/>
                </a:cubicBezTo>
                <a:cubicBezTo>
                  <a:pt x="1162446" y="903852"/>
                  <a:pt x="1005559" y="1098151"/>
                  <a:pt x="855912" y="1315983"/>
                </a:cubicBezTo>
                <a:cubicBezTo>
                  <a:pt x="807036" y="1387186"/>
                  <a:pt x="750919" y="1367876"/>
                  <a:pt x="714714" y="1312362"/>
                </a:cubicBezTo>
                <a:cubicBezTo>
                  <a:pt x="612737" y="1193490"/>
                  <a:pt x="514381" y="1089099"/>
                  <a:pt x="403353" y="982899"/>
                </a:cubicBezTo>
                <a:cubicBezTo>
                  <a:pt x="377406" y="940660"/>
                  <a:pt x="373183" y="923765"/>
                  <a:pt x="428696" y="856183"/>
                </a:cubicBezTo>
                <a:lnTo>
                  <a:pt x="493865" y="791014"/>
                </a:lnTo>
                <a:cubicBezTo>
                  <a:pt x="525846" y="763860"/>
                  <a:pt x="583170" y="756619"/>
                  <a:pt x="616961" y="812737"/>
                </a:cubicBezTo>
                <a:lnTo>
                  <a:pt x="765401" y="961176"/>
                </a:lnTo>
                <a:cubicBezTo>
                  <a:pt x="874618" y="833855"/>
                  <a:pt x="976595" y="654040"/>
                  <a:pt x="1217960" y="497755"/>
                </a:cubicBezTo>
                <a:cubicBezTo>
                  <a:pt x="1236665" y="485989"/>
                  <a:pt x="1254919" y="471960"/>
                  <a:pt x="1274756" y="467887"/>
                </a:cubicBezTo>
                <a:close/>
                <a:moveTo>
                  <a:pt x="914400" y="95043"/>
                </a:moveTo>
                <a:cubicBezTo>
                  <a:pt x="461882" y="95043"/>
                  <a:pt x="95043" y="461882"/>
                  <a:pt x="95043" y="914400"/>
                </a:cubicBezTo>
                <a:cubicBezTo>
                  <a:pt x="95043" y="1366918"/>
                  <a:pt x="461882" y="1733757"/>
                  <a:pt x="914400" y="1733757"/>
                </a:cubicBezTo>
                <a:cubicBezTo>
                  <a:pt x="1366918" y="1733757"/>
                  <a:pt x="1733757" y="1366918"/>
                  <a:pt x="1733757" y="914400"/>
                </a:cubicBezTo>
                <a:cubicBezTo>
                  <a:pt x="1733757" y="461882"/>
                  <a:pt x="1366918" y="95043"/>
                  <a:pt x="914400" y="95043"/>
                </a:cubicBezTo>
                <a:close/>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a:solidFill>
            <a:schemeClr val="bg1"/>
          </a:solidFill>
          <a:ln w="9842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65910519"/>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The EMS Accelerate Initiative Overview</a:t>
            </a:r>
            <a:endParaRPr lang="en-US" dirty="0"/>
          </a:p>
        </p:txBody>
      </p:sp>
      <p:sp>
        <p:nvSpPr>
          <p:cNvPr id="3" name="Slide Number Placeholder 2"/>
          <p:cNvSpPr>
            <a:spLocks noGrp="1"/>
          </p:cNvSpPr>
          <p:nvPr>
            <p:ph type="sldNum" sz="quarter" idx="12"/>
          </p:nvPr>
        </p:nvSpPr>
        <p:spPr/>
        <p:txBody>
          <a:bodyPr/>
          <a:lstStyle/>
          <a:p>
            <a:fld id="{6A4C1A4A-E5E6-4CC1-B72C-A20A4EB3E2D2}" type="slidenum">
              <a:rPr lang="en-US" smtClean="0">
                <a:solidFill>
                  <a:srgbClr val="505050"/>
                </a:solidFill>
              </a:rPr>
              <a:pPr/>
              <a:t>23</a:t>
            </a:fld>
            <a:endParaRPr lang="en-US" dirty="0">
              <a:solidFill>
                <a:srgbClr val="505050"/>
              </a:solidFill>
            </a:endParaRPr>
          </a:p>
        </p:txBody>
      </p:sp>
      <p:sp>
        <p:nvSpPr>
          <p:cNvPr id="4" name="Text Placeholder 3"/>
          <p:cNvSpPr>
            <a:spLocks noGrp="1"/>
          </p:cNvSpPr>
          <p:nvPr>
            <p:ph type="body" sz="quarter" idx="13"/>
          </p:nvPr>
        </p:nvSpPr>
        <p:spPr/>
        <p:txBody>
          <a:bodyPr/>
          <a:lstStyle/>
          <a:p>
            <a:r>
              <a:rPr lang="en-US" dirty="0"/>
              <a:t>Tailored Resources for your EMS Practice Acceleration</a:t>
            </a:r>
          </a:p>
        </p:txBody>
      </p:sp>
      <p:sp>
        <p:nvSpPr>
          <p:cNvPr id="6" name="Rectangle 5"/>
          <p:cNvSpPr/>
          <p:nvPr/>
        </p:nvSpPr>
        <p:spPr>
          <a:xfrm>
            <a:off x="307326" y="1569950"/>
            <a:ext cx="6322074" cy="11619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3152" rIns="91440" bIns="36576" numCol="2" spcCol="0" rtlCol="0" fromWordArt="0" anchor="t" anchorCtr="0" forceAA="0" compatLnSpc="1">
            <a:prstTxWarp prst="textNoShape">
              <a:avLst/>
            </a:prstTxWarp>
            <a:noAutofit/>
          </a:bodyPr>
          <a:lstStyle/>
          <a:p>
            <a:pPr lvl="0">
              <a:defRPr/>
            </a:pPr>
            <a:r>
              <a:rPr lang="en-US" sz="1400" dirty="0">
                <a:solidFill>
                  <a:prstClr val="white"/>
                </a:solidFill>
                <a:latin typeface="Segoe UI Semibold" panose="020B0702040204020203" pitchFamily="34" charset="0"/>
                <a:cs typeface="Segoe UI Semibold" panose="020B0702040204020203" pitchFamily="34" charset="0"/>
              </a:rPr>
              <a:t>Business Support</a:t>
            </a:r>
            <a:endParaRPr lang="en-US" sz="1200" dirty="0">
              <a:solidFill>
                <a:schemeClr val="bg1"/>
              </a:solidFill>
            </a:endParaRPr>
          </a:p>
          <a:p>
            <a:pPr marL="228600" indent="-171450">
              <a:spcBef>
                <a:spcPts val="100"/>
              </a:spcBef>
              <a:buFont typeface="Arial" panose="020B0604020202020204" pitchFamily="34" charset="0"/>
              <a:buChar char="•"/>
              <a:defRPr/>
            </a:pPr>
            <a:r>
              <a:rPr lang="en-US" sz="1200" dirty="0">
                <a:solidFill>
                  <a:schemeClr val="bg1"/>
                </a:solidFill>
              </a:rPr>
              <a:t>Practice Development Workshop</a:t>
            </a:r>
          </a:p>
          <a:p>
            <a:pPr marL="228600" indent="-171450">
              <a:spcBef>
                <a:spcPts val="100"/>
              </a:spcBef>
              <a:buFont typeface="Arial" panose="020B0604020202020204" pitchFamily="34" charset="0"/>
              <a:buChar char="•"/>
              <a:defRPr/>
            </a:pPr>
            <a:r>
              <a:rPr lang="en-US" sz="1200" dirty="0">
                <a:solidFill>
                  <a:schemeClr val="bg1"/>
                </a:solidFill>
              </a:rPr>
              <a:t>CSP Onboarding &amp; Integration</a:t>
            </a:r>
          </a:p>
          <a:p>
            <a:pPr marL="228600" indent="-171450">
              <a:spcBef>
                <a:spcPts val="100"/>
              </a:spcBef>
              <a:buFont typeface="Arial" panose="020B0604020202020204" pitchFamily="34" charset="0"/>
              <a:buChar char="•"/>
              <a:defRPr/>
            </a:pPr>
            <a:r>
              <a:rPr lang="en-US" sz="1200" dirty="0">
                <a:solidFill>
                  <a:schemeClr val="bg1"/>
                </a:solidFill>
              </a:rPr>
              <a:t>Go-To-Market Collateral &amp; Funding</a:t>
            </a:r>
          </a:p>
          <a:p>
            <a:pPr indent="-171450">
              <a:spcBef>
                <a:spcPts val="100"/>
              </a:spcBef>
              <a:buFont typeface="Arial" panose="020B0604020202020204" pitchFamily="34" charset="0"/>
              <a:buChar char="•"/>
              <a:defRPr/>
            </a:pPr>
            <a:endParaRPr lang="en-US" sz="1400" dirty="0">
              <a:solidFill>
                <a:prstClr val="white"/>
              </a:solidFill>
              <a:latin typeface="Segoe UI Semibold" panose="020B0702040204020203" pitchFamily="34" charset="0"/>
              <a:cs typeface="Segoe UI Semibold" panose="020B0702040204020203" pitchFamily="34" charset="0"/>
            </a:endParaRPr>
          </a:p>
        </p:txBody>
      </p:sp>
      <p:sp>
        <p:nvSpPr>
          <p:cNvPr id="7" name="Rectangle 6"/>
          <p:cNvSpPr/>
          <p:nvPr/>
        </p:nvSpPr>
        <p:spPr>
          <a:xfrm>
            <a:off x="307326" y="2818314"/>
            <a:ext cx="6322074" cy="11619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3152" rIns="91440" bIns="36576" numCol="1" spcCol="0" rtlCol="0" fromWordArt="0" anchor="t" anchorCtr="0" forceAA="0" compatLnSpc="1">
            <a:prstTxWarp prst="textNoShape">
              <a:avLst/>
            </a:prstTxWarp>
            <a:noAutofit/>
          </a:bodyPr>
          <a:lstStyle/>
          <a:p>
            <a:pPr>
              <a:spcBef>
                <a:spcPts val="100"/>
              </a:spcBef>
              <a:defRPr/>
            </a:pPr>
            <a:r>
              <a:rPr lang="en-US" sz="1400" dirty="0">
                <a:solidFill>
                  <a:prstClr val="white"/>
                </a:solidFill>
                <a:latin typeface="Segoe UI Semibold" panose="020B0702040204020203" pitchFamily="34" charset="0"/>
                <a:cs typeface="Segoe UI Semibold" panose="020B0702040204020203" pitchFamily="34" charset="0"/>
              </a:rPr>
              <a:t>Pre-Sales, Integration and Customer Deployments</a:t>
            </a:r>
          </a:p>
          <a:p>
            <a:pPr marL="228600" indent="-173038">
              <a:spcBef>
                <a:spcPts val="100"/>
              </a:spcBef>
              <a:buFont typeface="Arial" panose="020B0604020202020204" pitchFamily="34" charset="0"/>
              <a:buChar char="•"/>
              <a:defRPr/>
            </a:pPr>
            <a:r>
              <a:rPr lang="en-US" sz="1200" dirty="0">
                <a:solidFill>
                  <a:schemeClr val="bg1"/>
                </a:solidFill>
              </a:rPr>
              <a:t>Readiness and Training Investments</a:t>
            </a:r>
          </a:p>
          <a:p>
            <a:pPr marL="228600" indent="-173038">
              <a:spcBef>
                <a:spcPts val="100"/>
              </a:spcBef>
              <a:buFont typeface="Arial" panose="020B0604020202020204" pitchFamily="34" charset="0"/>
              <a:buChar char="•"/>
              <a:defRPr/>
            </a:pPr>
            <a:r>
              <a:rPr lang="en-US" sz="1200" dirty="0">
                <a:solidFill>
                  <a:schemeClr val="bg1"/>
                </a:solidFill>
              </a:rPr>
              <a:t>Technical Enablement/Integration</a:t>
            </a:r>
          </a:p>
          <a:p>
            <a:pPr marL="228600" indent="-173038">
              <a:spcBef>
                <a:spcPts val="100"/>
              </a:spcBef>
              <a:buFont typeface="Arial" panose="020B0604020202020204" pitchFamily="34" charset="0"/>
              <a:buChar char="•"/>
              <a:defRPr/>
            </a:pPr>
            <a:r>
              <a:rPr lang="en-US" sz="1200" dirty="0">
                <a:solidFill>
                  <a:schemeClr val="bg1"/>
                </a:solidFill>
              </a:rPr>
              <a:t>Access to Azure Solution Architects</a:t>
            </a:r>
          </a:p>
          <a:p>
            <a:pPr>
              <a:spcBef>
                <a:spcPts val="100"/>
              </a:spcBef>
              <a:defRPr/>
            </a:pPr>
            <a:endParaRPr lang="en-US" sz="1200" dirty="0">
              <a:solidFill>
                <a:prstClr val="white"/>
              </a:solidFill>
              <a:latin typeface="Segoe UI Semibold" panose="020B0702040204020203" pitchFamily="34" charset="0"/>
              <a:cs typeface="Segoe UI Semibold" panose="020B0702040204020203" pitchFamily="34" charset="0"/>
            </a:endParaRPr>
          </a:p>
          <a:p>
            <a:pPr marL="171450" indent="-171450">
              <a:spcBef>
                <a:spcPts val="100"/>
              </a:spcBef>
              <a:buFont typeface="Arial" panose="020B0604020202020204" pitchFamily="34" charset="0"/>
              <a:buChar char="•"/>
              <a:defRPr/>
            </a:pPr>
            <a:endParaRPr lang="en-US" sz="1200" dirty="0">
              <a:solidFill>
                <a:schemeClr val="bg1"/>
              </a:solidFill>
            </a:endParaRPr>
          </a:p>
        </p:txBody>
      </p:sp>
      <p:sp>
        <p:nvSpPr>
          <p:cNvPr id="8" name="Rectangle 7"/>
          <p:cNvSpPr/>
          <p:nvPr/>
        </p:nvSpPr>
        <p:spPr>
          <a:xfrm>
            <a:off x="307326" y="4066679"/>
            <a:ext cx="6322074" cy="11619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3152" rIns="91440" bIns="36576" numCol="2" spcCol="0" rtlCol="0" fromWordArt="0" anchor="t" anchorCtr="0" forceAA="0" compatLnSpc="1">
            <a:prstTxWarp prst="textNoShape">
              <a:avLst/>
            </a:prstTxWarp>
            <a:noAutofit/>
          </a:bodyPr>
          <a:lstStyle/>
          <a:p>
            <a:pPr>
              <a:spcBef>
                <a:spcPts val="100"/>
              </a:spcBef>
              <a:defRPr/>
            </a:pPr>
            <a:r>
              <a:rPr lang="en-US" sz="1400" dirty="0">
                <a:solidFill>
                  <a:prstClr val="white"/>
                </a:solidFill>
                <a:latin typeface="Segoe UI Semibold" panose="020B0702040204020203" pitchFamily="34" charset="0"/>
                <a:cs typeface="Segoe UI Semibold" panose="020B0702040204020203" pitchFamily="34" charset="0"/>
              </a:rPr>
              <a:t>Customer Support</a:t>
            </a:r>
          </a:p>
          <a:p>
            <a:pPr marL="228600" indent="-173038">
              <a:spcBef>
                <a:spcPts val="100"/>
              </a:spcBef>
              <a:buFont typeface="Arial" panose="020B0604020202020204" pitchFamily="34" charset="0"/>
              <a:buChar char="•"/>
              <a:defRPr/>
            </a:pPr>
            <a:r>
              <a:rPr lang="en-US" sz="1200" dirty="0">
                <a:solidFill>
                  <a:schemeClr val="bg1"/>
                </a:solidFill>
              </a:rPr>
              <a:t>Readiness and Training for Support Engineers</a:t>
            </a:r>
          </a:p>
          <a:p>
            <a:pPr marL="228600" indent="-173038">
              <a:spcBef>
                <a:spcPts val="100"/>
              </a:spcBef>
              <a:buFont typeface="Arial" panose="020B0604020202020204" pitchFamily="34" charset="0"/>
              <a:buChar char="•"/>
              <a:defRPr/>
            </a:pPr>
            <a:r>
              <a:rPr lang="en-US" sz="1200" dirty="0">
                <a:solidFill>
                  <a:schemeClr val="bg1"/>
                </a:solidFill>
              </a:rPr>
              <a:t>2</a:t>
            </a:r>
            <a:r>
              <a:rPr lang="en-US" sz="1200" baseline="30000" dirty="0">
                <a:solidFill>
                  <a:schemeClr val="bg1"/>
                </a:solidFill>
              </a:rPr>
              <a:t>nd</a:t>
            </a:r>
            <a:r>
              <a:rPr lang="en-US" sz="1200" dirty="0">
                <a:solidFill>
                  <a:schemeClr val="bg1"/>
                </a:solidFill>
              </a:rPr>
              <a:t>/3</a:t>
            </a:r>
            <a:r>
              <a:rPr lang="en-US" sz="1200" baseline="30000" dirty="0">
                <a:solidFill>
                  <a:schemeClr val="bg1"/>
                </a:solidFill>
              </a:rPr>
              <a:t>rd</a:t>
            </a:r>
            <a:r>
              <a:rPr lang="en-US" sz="1200" dirty="0">
                <a:solidFill>
                  <a:schemeClr val="bg1"/>
                </a:solidFill>
              </a:rPr>
              <a:t> Level Support Offerings &amp; Service Account Manager</a:t>
            </a:r>
          </a:p>
          <a:p>
            <a:pPr marL="171450" indent="-171450">
              <a:spcBef>
                <a:spcPts val="100"/>
              </a:spcBef>
              <a:buFont typeface="Arial" panose="020B0604020202020204" pitchFamily="34" charset="0"/>
              <a:buChar char="•"/>
              <a:defRPr/>
            </a:pPr>
            <a:endParaRPr lang="en-US" sz="1200" dirty="0">
              <a:solidFill>
                <a:schemeClr val="bg1"/>
              </a:solidFill>
            </a:endParaRPr>
          </a:p>
          <a:p>
            <a:pPr marL="171450" indent="-171450">
              <a:spcBef>
                <a:spcPts val="100"/>
              </a:spcBef>
              <a:buFont typeface="Arial" panose="020B0604020202020204" pitchFamily="34" charset="0"/>
              <a:buChar char="•"/>
              <a:defRPr/>
            </a:pPr>
            <a:endParaRPr lang="en-US" sz="1200" dirty="0">
              <a:solidFill>
                <a:schemeClr val="bg1"/>
              </a:solidFill>
            </a:endParaRPr>
          </a:p>
          <a:p>
            <a:pPr marL="285750" indent="-171450">
              <a:spcBef>
                <a:spcPts val="100"/>
              </a:spcBef>
              <a:buFont typeface="Arial" panose="020B0604020202020204" pitchFamily="34" charset="0"/>
              <a:buChar char="•"/>
              <a:defRPr/>
            </a:pPr>
            <a:r>
              <a:rPr lang="en-US" sz="1200" dirty="0">
                <a:solidFill>
                  <a:schemeClr val="bg1"/>
                </a:solidFill>
              </a:rPr>
              <a:t>Communications and Content</a:t>
            </a:r>
            <a:endParaRPr lang="en-US" sz="1200" dirty="0">
              <a:solidFill>
                <a:prstClr val="white"/>
              </a:solidFill>
              <a:cs typeface="Segoe UI Semibold" panose="020B0702040204020203" pitchFamily="34" charset="0"/>
            </a:endParaRPr>
          </a:p>
        </p:txBody>
      </p:sp>
      <p:sp>
        <p:nvSpPr>
          <p:cNvPr id="9" name="Rectangle 8"/>
          <p:cNvSpPr/>
          <p:nvPr/>
        </p:nvSpPr>
        <p:spPr>
          <a:xfrm>
            <a:off x="307326" y="5315042"/>
            <a:ext cx="6322074" cy="11619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3152" rIns="91440" bIns="36576" numCol="2" spcCol="0" rtlCol="0" fromWordArt="0" anchor="t" anchorCtr="0" forceAA="0" compatLnSpc="1">
            <a:prstTxWarp prst="textNoShape">
              <a:avLst/>
            </a:prstTxWarp>
            <a:noAutofit/>
          </a:bodyPr>
          <a:lstStyle/>
          <a:p>
            <a:pPr>
              <a:spcBef>
                <a:spcPts val="100"/>
              </a:spcBef>
              <a:defRPr/>
            </a:pPr>
            <a:r>
              <a:rPr lang="en-US" sz="1400" dirty="0">
                <a:solidFill>
                  <a:prstClr val="white"/>
                </a:solidFill>
                <a:latin typeface="Segoe UI Semibold" panose="020B0702040204020203" pitchFamily="34" charset="0"/>
                <a:cs typeface="Segoe UI Semibold" panose="020B0702040204020203" pitchFamily="34" charset="0"/>
              </a:rPr>
              <a:t>Incentives</a:t>
            </a:r>
          </a:p>
          <a:p>
            <a:pPr marL="228600" indent="-173038">
              <a:spcBef>
                <a:spcPts val="100"/>
              </a:spcBef>
              <a:buFont typeface="Arial" panose="020B0604020202020204" pitchFamily="34" charset="0"/>
              <a:buChar char="•"/>
              <a:defRPr/>
            </a:pPr>
            <a:r>
              <a:rPr lang="en-US" sz="1200" dirty="0">
                <a:solidFill>
                  <a:schemeClr val="bg1"/>
                </a:solidFill>
              </a:rPr>
              <a:t>EMS funding for Internal Use</a:t>
            </a:r>
          </a:p>
          <a:p>
            <a:pPr marL="228600" indent="-173038">
              <a:spcBef>
                <a:spcPts val="100"/>
              </a:spcBef>
              <a:buFont typeface="Arial" panose="020B0604020202020204" pitchFamily="34" charset="0"/>
              <a:buChar char="•"/>
              <a:defRPr/>
            </a:pPr>
            <a:r>
              <a:rPr lang="en-US" sz="1200" dirty="0">
                <a:solidFill>
                  <a:schemeClr val="bg1"/>
                </a:solidFill>
              </a:rPr>
              <a:t>MSDN Subscription</a:t>
            </a:r>
          </a:p>
          <a:p>
            <a:pPr marL="228600" indent="-173038">
              <a:spcBef>
                <a:spcPts val="100"/>
              </a:spcBef>
              <a:buFont typeface="Arial" panose="020B0604020202020204" pitchFamily="34" charset="0"/>
              <a:buChar char="•"/>
              <a:defRPr/>
            </a:pPr>
            <a:endParaRPr lang="en-GB" sz="1200" dirty="0">
              <a:solidFill>
                <a:schemeClr val="bg1"/>
              </a:solidFill>
            </a:endParaRPr>
          </a:p>
          <a:p>
            <a:pPr marL="55562">
              <a:spcBef>
                <a:spcPts val="100"/>
              </a:spcBef>
              <a:defRPr/>
            </a:pPr>
            <a:endParaRPr lang="en-US" sz="1400" dirty="0">
              <a:solidFill>
                <a:prstClr val="white"/>
              </a:solidFill>
              <a:latin typeface="Segoe UI Semibold" panose="020B0702040204020203" pitchFamily="34" charset="0"/>
              <a:cs typeface="Segoe UI Semibold" panose="020B0702040204020203" pitchFamily="34" charset="0"/>
            </a:endParaRPr>
          </a:p>
          <a:p>
            <a:pPr marL="285750" indent="-171450">
              <a:spcBef>
                <a:spcPts val="100"/>
              </a:spcBef>
              <a:buFont typeface="Arial" panose="020B0604020202020204" pitchFamily="34" charset="0"/>
              <a:buChar char="•"/>
              <a:defRPr/>
            </a:pPr>
            <a:r>
              <a:rPr lang="en-US" sz="1200" dirty="0">
                <a:solidFill>
                  <a:schemeClr val="bg1"/>
                </a:solidFill>
              </a:rPr>
              <a:t>Business Investment Funds (BIF)</a:t>
            </a:r>
          </a:p>
          <a:p>
            <a:pPr marL="285750" indent="-171450">
              <a:spcBef>
                <a:spcPts val="100"/>
              </a:spcBef>
              <a:buFont typeface="Arial" panose="020B0604020202020204" pitchFamily="34" charset="0"/>
              <a:buChar char="•"/>
              <a:defRPr/>
            </a:pPr>
            <a:r>
              <a:rPr lang="en-US" sz="1200" dirty="0">
                <a:solidFill>
                  <a:schemeClr val="bg1"/>
                </a:solidFill>
              </a:rPr>
              <a:t>Funding for EMS Sku Credits for key customer deals</a:t>
            </a:r>
          </a:p>
          <a:p>
            <a:pPr marL="285750" indent="-171450">
              <a:spcBef>
                <a:spcPts val="100"/>
              </a:spcBef>
              <a:buFont typeface="Arial" panose="020B0604020202020204" pitchFamily="34" charset="0"/>
              <a:buChar char="•"/>
              <a:defRPr/>
            </a:pPr>
            <a:r>
              <a:rPr lang="en-US" sz="1200" dirty="0">
                <a:solidFill>
                  <a:schemeClr val="bg1"/>
                </a:solidFill>
              </a:rPr>
              <a:t>CSP &amp; EA Incentives</a:t>
            </a:r>
          </a:p>
        </p:txBody>
      </p:sp>
      <p:sp>
        <p:nvSpPr>
          <p:cNvPr id="12" name="Rectangle 11"/>
          <p:cNvSpPr/>
          <p:nvPr/>
        </p:nvSpPr>
        <p:spPr>
          <a:xfrm>
            <a:off x="6776057" y="1569949"/>
            <a:ext cx="5109556" cy="11612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3152" rIns="91440" bIns="36576" numCol="1" spcCol="0" rtlCol="0" fromWordArt="0" anchor="t" anchorCtr="0" forceAA="0" compatLnSpc="1">
            <a:prstTxWarp prst="textNoShape">
              <a:avLst/>
            </a:prstTxWarp>
            <a:noAutofit/>
          </a:bodyPr>
          <a:lstStyle/>
          <a:p>
            <a:pPr>
              <a:spcBef>
                <a:spcPts val="100"/>
              </a:spcBef>
              <a:defRPr/>
            </a:pPr>
            <a:r>
              <a:rPr lang="en-US" sz="1400" dirty="0">
                <a:solidFill>
                  <a:prstClr val="white"/>
                </a:solidFill>
                <a:latin typeface="Segoe UI Semibold" panose="020B0702040204020203" pitchFamily="34" charset="0"/>
                <a:cs typeface="Segoe UI Semibold" panose="020B0702040204020203" pitchFamily="34" charset="0"/>
              </a:rPr>
              <a:t>Commitment to EMS Practice</a:t>
            </a:r>
            <a:endParaRPr lang="en-US" sz="1050" dirty="0">
              <a:solidFill>
                <a:schemeClr val="bg1"/>
              </a:solidFill>
            </a:endParaRPr>
          </a:p>
          <a:p>
            <a:pPr marL="228600" indent="-171450">
              <a:spcBef>
                <a:spcPts val="100"/>
              </a:spcBef>
              <a:buFont typeface="Arial" panose="020B0604020202020204" pitchFamily="34" charset="0"/>
              <a:buChar char="•"/>
              <a:defRPr/>
            </a:pPr>
            <a:r>
              <a:rPr lang="en-US" sz="1200" dirty="0">
                <a:solidFill>
                  <a:schemeClr val="bg1"/>
                </a:solidFill>
              </a:rPr>
              <a:t>Partnership commitment to build out EMS Opportunity </a:t>
            </a:r>
          </a:p>
          <a:p>
            <a:pPr marL="228600" indent="-171450">
              <a:spcBef>
                <a:spcPts val="100"/>
              </a:spcBef>
              <a:buFont typeface="Arial" panose="020B0604020202020204" pitchFamily="34" charset="0"/>
              <a:buChar char="•"/>
              <a:defRPr/>
            </a:pPr>
            <a:r>
              <a:rPr lang="en-US" sz="1200" dirty="0">
                <a:solidFill>
                  <a:schemeClr val="bg1"/>
                </a:solidFill>
              </a:rPr>
              <a:t>CSP Amendment Signed</a:t>
            </a:r>
          </a:p>
          <a:p>
            <a:pPr marL="228600" indent="-171450">
              <a:spcBef>
                <a:spcPts val="100"/>
              </a:spcBef>
              <a:buFont typeface="Arial" panose="020B0604020202020204" pitchFamily="34" charset="0"/>
              <a:buChar char="•"/>
              <a:defRPr/>
            </a:pPr>
            <a:r>
              <a:rPr lang="en-US" sz="1200" dirty="0">
                <a:solidFill>
                  <a:schemeClr val="bg1"/>
                </a:solidFill>
              </a:rPr>
              <a:t>EMS Transaction Capable </a:t>
            </a:r>
          </a:p>
        </p:txBody>
      </p:sp>
      <p:sp>
        <p:nvSpPr>
          <p:cNvPr id="13" name="Rectangle 12"/>
          <p:cNvSpPr/>
          <p:nvPr/>
        </p:nvSpPr>
        <p:spPr>
          <a:xfrm>
            <a:off x="6776057" y="2818368"/>
            <a:ext cx="5109556" cy="11612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3152" rIns="91440" bIns="36576" numCol="1" spcCol="0" rtlCol="0" fromWordArt="0" anchor="t" anchorCtr="0" forceAA="0" compatLnSpc="1">
            <a:prstTxWarp prst="textNoShape">
              <a:avLst/>
            </a:prstTxWarp>
            <a:noAutofit/>
          </a:bodyPr>
          <a:lstStyle/>
          <a:p>
            <a:pPr>
              <a:spcBef>
                <a:spcPts val="100"/>
              </a:spcBef>
              <a:defRPr/>
            </a:pPr>
            <a:r>
              <a:rPr lang="en-US" sz="1400" dirty="0">
                <a:solidFill>
                  <a:prstClr val="white"/>
                </a:solidFill>
                <a:latin typeface="Segoe UI Semibold" panose="020B0702040204020203" pitchFamily="34" charset="0"/>
                <a:cs typeface="Segoe UI Semibold" panose="020B0702040204020203" pitchFamily="34" charset="0"/>
              </a:rPr>
              <a:t>Competency Investments</a:t>
            </a:r>
            <a:endParaRPr lang="en-US" sz="1050" dirty="0">
              <a:solidFill>
                <a:schemeClr val="bg1"/>
              </a:solidFill>
            </a:endParaRPr>
          </a:p>
          <a:p>
            <a:pPr marL="228600" indent="-171450">
              <a:spcBef>
                <a:spcPts val="100"/>
              </a:spcBef>
              <a:buFont typeface="Arial" panose="020B0604020202020204" pitchFamily="34" charset="0"/>
              <a:buChar char="•"/>
              <a:defRPr/>
            </a:pPr>
            <a:r>
              <a:rPr lang="en-US" sz="1100" dirty="0">
                <a:solidFill>
                  <a:schemeClr val="bg1"/>
                </a:solidFill>
              </a:rPr>
              <a:t>Solution Certification of 4 individuals</a:t>
            </a:r>
          </a:p>
          <a:p>
            <a:pPr marL="228600" indent="-171450">
              <a:spcBef>
                <a:spcPts val="100"/>
              </a:spcBef>
              <a:buFont typeface="Arial" panose="020B0604020202020204" pitchFamily="34" charset="0"/>
              <a:buChar char="•"/>
              <a:defRPr/>
            </a:pPr>
            <a:r>
              <a:rPr lang="en-US" sz="1100" dirty="0">
                <a:solidFill>
                  <a:schemeClr val="bg1"/>
                </a:solidFill>
              </a:rPr>
              <a:t>Cloud Platform Competency (Silver &amp; Gold Tiers)</a:t>
            </a:r>
          </a:p>
          <a:p>
            <a:pPr marL="228600" indent="-171450">
              <a:spcBef>
                <a:spcPts val="100"/>
              </a:spcBef>
              <a:buFont typeface="Arial" panose="020B0604020202020204" pitchFamily="34" charset="0"/>
              <a:buChar char="•"/>
              <a:defRPr/>
            </a:pPr>
            <a:r>
              <a:rPr lang="en-US" sz="1100" dirty="0">
                <a:solidFill>
                  <a:schemeClr val="bg1"/>
                </a:solidFill>
              </a:rPr>
              <a:t>Support Organization Training</a:t>
            </a:r>
          </a:p>
        </p:txBody>
      </p:sp>
      <p:sp>
        <p:nvSpPr>
          <p:cNvPr id="14" name="Rectangle 13"/>
          <p:cNvSpPr/>
          <p:nvPr/>
        </p:nvSpPr>
        <p:spPr>
          <a:xfrm>
            <a:off x="6776057" y="4067014"/>
            <a:ext cx="5109556" cy="11612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3152" rIns="91440" bIns="36576" numCol="1" spcCol="0" rtlCol="0" fromWordArt="0" anchor="t" anchorCtr="0" forceAA="0" compatLnSpc="1">
            <a:prstTxWarp prst="textNoShape">
              <a:avLst/>
            </a:prstTxWarp>
            <a:noAutofit/>
          </a:bodyPr>
          <a:lstStyle/>
          <a:p>
            <a:pPr>
              <a:spcBef>
                <a:spcPts val="100"/>
              </a:spcBef>
              <a:defRPr/>
            </a:pPr>
            <a:r>
              <a:rPr lang="en-US" sz="1400" dirty="0">
                <a:solidFill>
                  <a:prstClr val="white"/>
                </a:solidFill>
                <a:latin typeface="Segoe UI Semibold" panose="020B0702040204020203" pitchFamily="34" charset="0"/>
                <a:cs typeface="Segoe UI Semibold" panose="020B0702040204020203" pitchFamily="34" charset="0"/>
              </a:rPr>
              <a:t>Azure Consumption Progression </a:t>
            </a:r>
          </a:p>
          <a:p>
            <a:pPr marL="228600" indent="-171450">
              <a:spcBef>
                <a:spcPts val="100"/>
              </a:spcBef>
              <a:buFont typeface="Arial" panose="020B0604020202020204" pitchFamily="34" charset="0"/>
              <a:buChar char="•"/>
              <a:defRPr/>
            </a:pPr>
            <a:r>
              <a:rPr lang="en-US" sz="1100" dirty="0">
                <a:solidFill>
                  <a:schemeClr val="bg1"/>
                </a:solidFill>
              </a:rPr>
              <a:t>Winning first Customers together</a:t>
            </a:r>
          </a:p>
          <a:p>
            <a:pPr marL="228600" indent="-171450">
              <a:spcBef>
                <a:spcPts val="100"/>
              </a:spcBef>
              <a:buFont typeface="Arial" panose="020B0604020202020204" pitchFamily="34" charset="0"/>
              <a:buChar char="•"/>
              <a:defRPr/>
            </a:pPr>
            <a:r>
              <a:rPr lang="en-US" sz="1100" dirty="0">
                <a:solidFill>
                  <a:schemeClr val="bg1"/>
                </a:solidFill>
              </a:rPr>
              <a:t>Commitment to drive  &gt;1k seats per month in 6 months </a:t>
            </a:r>
          </a:p>
        </p:txBody>
      </p:sp>
      <p:sp>
        <p:nvSpPr>
          <p:cNvPr id="15" name="Rectangle 14"/>
          <p:cNvSpPr/>
          <p:nvPr/>
        </p:nvSpPr>
        <p:spPr>
          <a:xfrm>
            <a:off x="6776057" y="5314012"/>
            <a:ext cx="5109556" cy="11612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3152" rIns="91440" bIns="36576" numCol="1" spcCol="0" rtlCol="0" fromWordArt="0" anchor="t" anchorCtr="0" forceAA="0" compatLnSpc="1">
            <a:prstTxWarp prst="textNoShape">
              <a:avLst/>
            </a:prstTxWarp>
            <a:noAutofit/>
          </a:bodyPr>
          <a:lstStyle/>
          <a:p>
            <a:pPr>
              <a:spcBef>
                <a:spcPts val="100"/>
              </a:spcBef>
              <a:defRPr/>
            </a:pPr>
            <a:r>
              <a:rPr lang="en-US" sz="1400" dirty="0">
                <a:solidFill>
                  <a:prstClr val="white"/>
                </a:solidFill>
                <a:latin typeface="Segoe UI Semibold" panose="020B0702040204020203" pitchFamily="34" charset="0"/>
                <a:cs typeface="Segoe UI Semibold" panose="020B0702040204020203" pitchFamily="34" charset="0"/>
              </a:rPr>
              <a:t>Marketing/Public Support</a:t>
            </a:r>
            <a:endParaRPr lang="en-US" sz="1050" dirty="0">
              <a:solidFill>
                <a:schemeClr val="bg1"/>
              </a:solidFill>
            </a:endParaRPr>
          </a:p>
          <a:p>
            <a:pPr marL="228600" indent="-171450">
              <a:spcBef>
                <a:spcPts val="100"/>
              </a:spcBef>
              <a:buFont typeface="Arial" panose="020B0604020202020204" pitchFamily="34" charset="0"/>
              <a:buChar char="•"/>
              <a:defRPr/>
            </a:pPr>
            <a:r>
              <a:rPr lang="en-US" sz="1100" dirty="0">
                <a:solidFill>
                  <a:schemeClr val="bg1"/>
                </a:solidFill>
              </a:rPr>
              <a:t>Reference Partner</a:t>
            </a:r>
          </a:p>
          <a:p>
            <a:pPr marL="228600" indent="-171450">
              <a:spcBef>
                <a:spcPts val="100"/>
              </a:spcBef>
              <a:buFont typeface="Arial" panose="020B0604020202020204" pitchFamily="34" charset="0"/>
              <a:buChar char="•"/>
              <a:defRPr/>
            </a:pPr>
            <a:r>
              <a:rPr lang="en-US" sz="1100" dirty="0">
                <a:solidFill>
                  <a:schemeClr val="bg1"/>
                </a:solidFill>
              </a:rPr>
              <a:t>Customer Evidence</a:t>
            </a:r>
          </a:p>
        </p:txBody>
      </p:sp>
      <p:sp>
        <p:nvSpPr>
          <p:cNvPr id="24" name="TextBox 23"/>
          <p:cNvSpPr txBox="1"/>
          <p:nvPr/>
        </p:nvSpPr>
        <p:spPr>
          <a:xfrm>
            <a:off x="7653444" y="1214412"/>
            <a:ext cx="3354782" cy="356684"/>
          </a:xfrm>
          <a:prstGeom prst="rect">
            <a:avLst/>
          </a:prstGeom>
        </p:spPr>
        <p:txBody>
          <a:bodyPr vert="horz" wrap="none" lIns="91440" tIns="91440" rIns="91440" bIns="91440" rtlCol="0" anchor="ctr">
            <a:noAutofit/>
          </a:bodyPr>
          <a:lstStyle/>
          <a:p>
            <a:pPr algn="ctr"/>
            <a:r>
              <a:rPr lang="en-US" dirty="0">
                <a:solidFill>
                  <a:schemeClr val="accent1">
                    <a:lumMod val="75000"/>
                  </a:schemeClr>
                </a:solidFill>
                <a:ea typeface="Segoe UI" pitchFamily="34" charset="0"/>
                <a:cs typeface="Segoe UI" pitchFamily="34" charset="0"/>
              </a:rPr>
              <a:t>Partner Commitments</a:t>
            </a:r>
          </a:p>
        </p:txBody>
      </p:sp>
      <p:sp>
        <p:nvSpPr>
          <p:cNvPr id="25" name="TextBox 24"/>
          <p:cNvSpPr txBox="1"/>
          <p:nvPr/>
        </p:nvSpPr>
        <p:spPr>
          <a:xfrm>
            <a:off x="1812084" y="1214412"/>
            <a:ext cx="3354782" cy="356684"/>
          </a:xfrm>
          <a:prstGeom prst="rect">
            <a:avLst/>
          </a:prstGeom>
        </p:spPr>
        <p:txBody>
          <a:bodyPr vert="horz" wrap="none" lIns="91440" tIns="91440" rIns="91440" bIns="91440" rtlCol="0" anchor="ctr">
            <a:noAutofit/>
          </a:bodyPr>
          <a:lstStyle/>
          <a:p>
            <a:pPr algn="ctr"/>
            <a:r>
              <a:rPr lang="en-US" dirty="0">
                <a:solidFill>
                  <a:schemeClr val="tx2"/>
                </a:solidFill>
                <a:ea typeface="Segoe UI" pitchFamily="34" charset="0"/>
                <a:cs typeface="Segoe UI" pitchFamily="34" charset="0"/>
              </a:rPr>
              <a:t>Benefits and Resources</a:t>
            </a:r>
          </a:p>
        </p:txBody>
      </p:sp>
      <p:grpSp>
        <p:nvGrpSpPr>
          <p:cNvPr id="62" name="Group 61"/>
          <p:cNvGrpSpPr/>
          <p:nvPr/>
        </p:nvGrpSpPr>
        <p:grpSpPr>
          <a:xfrm flipH="1">
            <a:off x="11224087" y="1505983"/>
            <a:ext cx="661526" cy="537130"/>
            <a:chOff x="-4860560" y="820146"/>
            <a:chExt cx="781681" cy="634692"/>
          </a:xfrm>
        </p:grpSpPr>
        <p:sp>
          <p:nvSpPr>
            <p:cNvPr id="63"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accent1">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64" name="Freeform 63"/>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accent1">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65" name="Rectangle 64"/>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sp>
        <p:nvSpPr>
          <p:cNvPr id="101" name="Freeform 100"/>
          <p:cNvSpPr>
            <a:spLocks/>
          </p:cNvSpPr>
          <p:nvPr/>
        </p:nvSpPr>
        <p:spPr bwMode="auto">
          <a:xfrm>
            <a:off x="11452153" y="1584686"/>
            <a:ext cx="388986" cy="236815"/>
          </a:xfrm>
          <a:custGeom>
            <a:avLst/>
            <a:gdLst/>
            <a:ahLst/>
            <a:cxnLst/>
            <a:rect l="l" t="t" r="r" b="b"/>
            <a:pathLst>
              <a:path w="1822529" h="1109555">
                <a:moveTo>
                  <a:pt x="341442" y="686899"/>
                </a:moveTo>
                <a:cubicBezTo>
                  <a:pt x="376723" y="679869"/>
                  <a:pt x="419060" y="707989"/>
                  <a:pt x="433172" y="750169"/>
                </a:cubicBezTo>
                <a:cubicBezTo>
                  <a:pt x="440228" y="715019"/>
                  <a:pt x="482565" y="693929"/>
                  <a:pt x="517846" y="700959"/>
                </a:cubicBezTo>
                <a:cubicBezTo>
                  <a:pt x="553127" y="707989"/>
                  <a:pt x="581351" y="743139"/>
                  <a:pt x="581351" y="778289"/>
                </a:cubicBezTo>
                <a:cubicBezTo>
                  <a:pt x="581351" y="778283"/>
                  <a:pt x="581351" y="778218"/>
                  <a:pt x="581351" y="777410"/>
                </a:cubicBezTo>
                <a:lnTo>
                  <a:pt x="581351" y="771259"/>
                </a:lnTo>
                <a:cubicBezTo>
                  <a:pt x="588407" y="729079"/>
                  <a:pt x="630744" y="707989"/>
                  <a:pt x="673081" y="715019"/>
                </a:cubicBezTo>
                <a:cubicBezTo>
                  <a:pt x="715418" y="722049"/>
                  <a:pt x="743643" y="764229"/>
                  <a:pt x="729530" y="806408"/>
                </a:cubicBezTo>
                <a:cubicBezTo>
                  <a:pt x="729528" y="806422"/>
                  <a:pt x="729410" y="807248"/>
                  <a:pt x="722474" y="855618"/>
                </a:cubicBezTo>
                <a:cubicBezTo>
                  <a:pt x="736586" y="827498"/>
                  <a:pt x="771867" y="813438"/>
                  <a:pt x="807148" y="820468"/>
                </a:cubicBezTo>
                <a:cubicBezTo>
                  <a:pt x="842429" y="827498"/>
                  <a:pt x="870653" y="869678"/>
                  <a:pt x="863597" y="911858"/>
                </a:cubicBezTo>
                <a:cubicBezTo>
                  <a:pt x="863595" y="911868"/>
                  <a:pt x="863334" y="912973"/>
                  <a:pt x="835372" y="1031367"/>
                </a:cubicBezTo>
                <a:cubicBezTo>
                  <a:pt x="821260" y="1073546"/>
                  <a:pt x="785979" y="1094636"/>
                  <a:pt x="750699" y="1094636"/>
                </a:cubicBezTo>
                <a:lnTo>
                  <a:pt x="744602" y="1094636"/>
                </a:lnTo>
                <a:cubicBezTo>
                  <a:pt x="701306" y="1080576"/>
                  <a:pt x="680137" y="1045427"/>
                  <a:pt x="680137" y="1010277"/>
                </a:cubicBezTo>
                <a:cubicBezTo>
                  <a:pt x="666025" y="1031367"/>
                  <a:pt x="637800" y="1045427"/>
                  <a:pt x="609576" y="1045427"/>
                </a:cubicBezTo>
                <a:lnTo>
                  <a:pt x="603479" y="1045427"/>
                </a:lnTo>
                <a:cubicBezTo>
                  <a:pt x="560183" y="1031367"/>
                  <a:pt x="531958" y="989187"/>
                  <a:pt x="539014" y="954037"/>
                </a:cubicBezTo>
                <a:cubicBezTo>
                  <a:pt x="539018" y="954033"/>
                  <a:pt x="539072" y="953980"/>
                  <a:pt x="539896" y="953158"/>
                </a:cubicBezTo>
                <a:lnTo>
                  <a:pt x="546071" y="947007"/>
                </a:lnTo>
                <a:cubicBezTo>
                  <a:pt x="524902" y="968097"/>
                  <a:pt x="496678" y="982157"/>
                  <a:pt x="468453" y="982157"/>
                </a:cubicBezTo>
                <a:cubicBezTo>
                  <a:pt x="468446" y="982157"/>
                  <a:pt x="468376" y="982157"/>
                  <a:pt x="467571" y="982157"/>
                </a:cubicBezTo>
                <a:lnTo>
                  <a:pt x="461397" y="982157"/>
                </a:lnTo>
                <a:cubicBezTo>
                  <a:pt x="433172" y="975127"/>
                  <a:pt x="412004" y="954037"/>
                  <a:pt x="404948" y="925917"/>
                </a:cubicBezTo>
                <a:cubicBezTo>
                  <a:pt x="397892" y="932947"/>
                  <a:pt x="397892" y="932947"/>
                  <a:pt x="390835" y="932947"/>
                </a:cubicBezTo>
                <a:cubicBezTo>
                  <a:pt x="383779" y="932947"/>
                  <a:pt x="376723" y="932947"/>
                  <a:pt x="369667" y="932947"/>
                </a:cubicBezTo>
                <a:cubicBezTo>
                  <a:pt x="334386" y="932947"/>
                  <a:pt x="306162" y="904828"/>
                  <a:pt x="299106" y="876708"/>
                </a:cubicBezTo>
                <a:cubicBezTo>
                  <a:pt x="299102" y="876692"/>
                  <a:pt x="298837" y="875458"/>
                  <a:pt x="277937" y="778289"/>
                </a:cubicBezTo>
                <a:cubicBezTo>
                  <a:pt x="270881" y="736109"/>
                  <a:pt x="299106" y="700959"/>
                  <a:pt x="341442" y="686899"/>
                </a:cubicBezTo>
                <a:close/>
                <a:moveTo>
                  <a:pt x="362511" y="142762"/>
                </a:moveTo>
                <a:cubicBezTo>
                  <a:pt x="362554" y="142762"/>
                  <a:pt x="390795" y="142762"/>
                  <a:pt x="433141" y="142762"/>
                </a:cubicBezTo>
                <a:cubicBezTo>
                  <a:pt x="404889" y="170990"/>
                  <a:pt x="383700" y="206274"/>
                  <a:pt x="383700" y="241559"/>
                </a:cubicBezTo>
                <a:cubicBezTo>
                  <a:pt x="376637" y="276843"/>
                  <a:pt x="383700" y="305071"/>
                  <a:pt x="397826" y="333298"/>
                </a:cubicBezTo>
                <a:cubicBezTo>
                  <a:pt x="426078" y="382696"/>
                  <a:pt x="468457" y="410924"/>
                  <a:pt x="517898" y="410924"/>
                </a:cubicBezTo>
                <a:cubicBezTo>
                  <a:pt x="546150" y="417981"/>
                  <a:pt x="581465" y="410924"/>
                  <a:pt x="609717" y="396810"/>
                </a:cubicBezTo>
                <a:cubicBezTo>
                  <a:pt x="609726" y="396804"/>
                  <a:pt x="610149" y="396523"/>
                  <a:pt x="630907" y="382696"/>
                </a:cubicBezTo>
                <a:cubicBezTo>
                  <a:pt x="630927" y="382685"/>
                  <a:pt x="632883" y="381599"/>
                  <a:pt x="821609" y="276843"/>
                </a:cubicBezTo>
                <a:cubicBezTo>
                  <a:pt x="821623" y="276849"/>
                  <a:pt x="822935" y="277432"/>
                  <a:pt x="948744" y="333298"/>
                </a:cubicBezTo>
                <a:cubicBezTo>
                  <a:pt x="948758" y="333309"/>
                  <a:pt x="951606" y="335362"/>
                  <a:pt x="1506724" y="735540"/>
                </a:cubicBezTo>
                <a:cubicBezTo>
                  <a:pt x="1534976" y="756711"/>
                  <a:pt x="1542039" y="806109"/>
                  <a:pt x="1520850" y="841394"/>
                </a:cubicBezTo>
                <a:cubicBezTo>
                  <a:pt x="1506724" y="862564"/>
                  <a:pt x="1485535" y="876678"/>
                  <a:pt x="1457283" y="876678"/>
                </a:cubicBezTo>
                <a:cubicBezTo>
                  <a:pt x="1457268" y="876667"/>
                  <a:pt x="1455327" y="875252"/>
                  <a:pt x="1195950" y="686142"/>
                </a:cubicBezTo>
                <a:cubicBezTo>
                  <a:pt x="1188887" y="679085"/>
                  <a:pt x="1181824" y="686142"/>
                  <a:pt x="1174761" y="693199"/>
                </a:cubicBezTo>
                <a:cubicBezTo>
                  <a:pt x="1174761" y="700256"/>
                  <a:pt x="1174761" y="707313"/>
                  <a:pt x="1181824" y="714370"/>
                </a:cubicBezTo>
                <a:cubicBezTo>
                  <a:pt x="1181837" y="714379"/>
                  <a:pt x="1183505" y="715545"/>
                  <a:pt x="1393715" y="862564"/>
                </a:cubicBezTo>
                <a:cubicBezTo>
                  <a:pt x="1393715" y="883735"/>
                  <a:pt x="1393715" y="904906"/>
                  <a:pt x="1379589" y="926076"/>
                </a:cubicBezTo>
                <a:cubicBezTo>
                  <a:pt x="1365463" y="947247"/>
                  <a:pt x="1337211" y="961361"/>
                  <a:pt x="1316022" y="961361"/>
                </a:cubicBezTo>
                <a:cubicBezTo>
                  <a:pt x="1316007" y="961350"/>
                  <a:pt x="1314082" y="959908"/>
                  <a:pt x="1061752" y="770825"/>
                </a:cubicBezTo>
                <a:cubicBezTo>
                  <a:pt x="1054689" y="770825"/>
                  <a:pt x="1040563" y="770825"/>
                  <a:pt x="1040563" y="777882"/>
                </a:cubicBezTo>
                <a:cubicBezTo>
                  <a:pt x="1033500" y="784939"/>
                  <a:pt x="1033500" y="791995"/>
                  <a:pt x="1040563" y="799052"/>
                </a:cubicBezTo>
                <a:cubicBezTo>
                  <a:pt x="1040576" y="799061"/>
                  <a:pt x="1042204" y="800199"/>
                  <a:pt x="1252454" y="947247"/>
                </a:cubicBezTo>
                <a:cubicBezTo>
                  <a:pt x="1252454" y="968418"/>
                  <a:pt x="1252454" y="989588"/>
                  <a:pt x="1238328" y="1010759"/>
                </a:cubicBezTo>
                <a:cubicBezTo>
                  <a:pt x="1224202" y="1031930"/>
                  <a:pt x="1203013" y="1038986"/>
                  <a:pt x="1174761" y="1038986"/>
                </a:cubicBezTo>
                <a:cubicBezTo>
                  <a:pt x="1174742" y="1038973"/>
                  <a:pt x="1172878" y="1037684"/>
                  <a:pt x="991122" y="911962"/>
                </a:cubicBezTo>
                <a:cubicBezTo>
                  <a:pt x="984059" y="904906"/>
                  <a:pt x="976996" y="904906"/>
                  <a:pt x="969933" y="911962"/>
                </a:cubicBezTo>
                <a:cubicBezTo>
                  <a:pt x="969933" y="919019"/>
                  <a:pt x="969933" y="926076"/>
                  <a:pt x="976996" y="933133"/>
                </a:cubicBezTo>
                <a:cubicBezTo>
                  <a:pt x="977008" y="933143"/>
                  <a:pt x="978180" y="934021"/>
                  <a:pt x="1090004" y="1017816"/>
                </a:cubicBezTo>
                <a:cubicBezTo>
                  <a:pt x="1097067" y="1038986"/>
                  <a:pt x="1090004" y="1060157"/>
                  <a:pt x="1082941" y="1074271"/>
                </a:cubicBezTo>
                <a:cubicBezTo>
                  <a:pt x="1061752" y="1095441"/>
                  <a:pt x="1040563" y="1109555"/>
                  <a:pt x="1019374" y="1109555"/>
                </a:cubicBezTo>
                <a:cubicBezTo>
                  <a:pt x="1019361" y="1109546"/>
                  <a:pt x="1018089" y="1108628"/>
                  <a:pt x="892239" y="1017816"/>
                </a:cubicBezTo>
                <a:cubicBezTo>
                  <a:pt x="892243" y="1017797"/>
                  <a:pt x="892533" y="1016447"/>
                  <a:pt x="913428" y="919019"/>
                </a:cubicBezTo>
                <a:cubicBezTo>
                  <a:pt x="913428" y="918992"/>
                  <a:pt x="913428" y="911948"/>
                  <a:pt x="913428" y="904906"/>
                </a:cubicBezTo>
                <a:cubicBezTo>
                  <a:pt x="920491" y="841394"/>
                  <a:pt x="878113" y="784939"/>
                  <a:pt x="814546" y="770825"/>
                </a:cubicBezTo>
                <a:cubicBezTo>
                  <a:pt x="807483" y="763768"/>
                  <a:pt x="807483" y="763768"/>
                  <a:pt x="800420" y="763768"/>
                </a:cubicBezTo>
                <a:cubicBezTo>
                  <a:pt x="793357" y="763768"/>
                  <a:pt x="786294" y="763768"/>
                  <a:pt x="779230" y="763768"/>
                </a:cubicBezTo>
                <a:cubicBezTo>
                  <a:pt x="772167" y="714370"/>
                  <a:pt x="736852" y="679085"/>
                  <a:pt x="687411" y="664972"/>
                </a:cubicBezTo>
                <a:cubicBezTo>
                  <a:pt x="680357" y="664972"/>
                  <a:pt x="673304" y="664972"/>
                  <a:pt x="673285" y="664972"/>
                </a:cubicBezTo>
                <a:cubicBezTo>
                  <a:pt x="637970" y="657915"/>
                  <a:pt x="609717" y="664972"/>
                  <a:pt x="588528" y="679085"/>
                </a:cubicBezTo>
                <a:cubicBezTo>
                  <a:pt x="574402" y="664972"/>
                  <a:pt x="553213" y="650858"/>
                  <a:pt x="524961" y="650858"/>
                </a:cubicBezTo>
                <a:cubicBezTo>
                  <a:pt x="524931" y="650858"/>
                  <a:pt x="517917" y="650858"/>
                  <a:pt x="517898" y="650858"/>
                </a:cubicBezTo>
                <a:cubicBezTo>
                  <a:pt x="489646" y="643801"/>
                  <a:pt x="461394" y="650858"/>
                  <a:pt x="440204" y="664972"/>
                </a:cubicBezTo>
                <a:cubicBezTo>
                  <a:pt x="419015" y="650858"/>
                  <a:pt x="390763" y="636744"/>
                  <a:pt x="369574" y="636744"/>
                </a:cubicBezTo>
                <a:cubicBezTo>
                  <a:pt x="355448" y="636744"/>
                  <a:pt x="341322" y="636744"/>
                  <a:pt x="327196" y="636744"/>
                </a:cubicBezTo>
                <a:cubicBezTo>
                  <a:pt x="284817" y="650858"/>
                  <a:pt x="256565" y="672028"/>
                  <a:pt x="242439" y="707313"/>
                </a:cubicBezTo>
                <a:cubicBezTo>
                  <a:pt x="242430" y="707310"/>
                  <a:pt x="242003" y="707167"/>
                  <a:pt x="221250" y="700256"/>
                </a:cubicBezTo>
                <a:cubicBezTo>
                  <a:pt x="214188" y="425073"/>
                  <a:pt x="362473" y="142834"/>
                  <a:pt x="362511" y="142762"/>
                </a:cubicBezTo>
                <a:close/>
                <a:moveTo>
                  <a:pt x="1723364" y="112687"/>
                </a:moveTo>
                <a:cubicBezTo>
                  <a:pt x="1743550" y="115333"/>
                  <a:pt x="1760758" y="129886"/>
                  <a:pt x="1766052" y="156347"/>
                </a:cubicBezTo>
                <a:cubicBezTo>
                  <a:pt x="1766054" y="156361"/>
                  <a:pt x="1766355" y="158999"/>
                  <a:pt x="1822529" y="650276"/>
                </a:cubicBezTo>
                <a:cubicBezTo>
                  <a:pt x="1822529" y="678501"/>
                  <a:pt x="1801350" y="706725"/>
                  <a:pt x="1766052" y="706725"/>
                </a:cubicBezTo>
                <a:cubicBezTo>
                  <a:pt x="1766043" y="706725"/>
                  <a:pt x="1765216" y="706725"/>
                  <a:pt x="1688397" y="706725"/>
                </a:cubicBezTo>
                <a:cubicBezTo>
                  <a:pt x="1709572" y="332816"/>
                  <a:pt x="1533148" y="156409"/>
                  <a:pt x="1533086" y="156347"/>
                </a:cubicBezTo>
                <a:cubicBezTo>
                  <a:pt x="1533096" y="156345"/>
                  <a:pt x="1534390" y="156021"/>
                  <a:pt x="1702516" y="114010"/>
                </a:cubicBezTo>
                <a:cubicBezTo>
                  <a:pt x="1709576" y="112246"/>
                  <a:pt x="1716635" y="111805"/>
                  <a:pt x="1723364" y="112687"/>
                </a:cubicBezTo>
                <a:close/>
                <a:moveTo>
                  <a:pt x="216121" y="52882"/>
                </a:moveTo>
                <a:cubicBezTo>
                  <a:pt x="222948" y="53102"/>
                  <a:pt x="229996" y="54864"/>
                  <a:pt x="237043" y="58387"/>
                </a:cubicBezTo>
                <a:cubicBezTo>
                  <a:pt x="237043" y="58387"/>
                  <a:pt x="237043" y="58387"/>
                  <a:pt x="321609" y="107717"/>
                </a:cubicBezTo>
                <a:cubicBezTo>
                  <a:pt x="321609" y="107717"/>
                  <a:pt x="159524" y="410746"/>
                  <a:pt x="173618" y="706726"/>
                </a:cubicBezTo>
                <a:cubicBezTo>
                  <a:pt x="173618" y="706726"/>
                  <a:pt x="173618" y="706726"/>
                  <a:pt x="39721" y="678538"/>
                </a:cubicBezTo>
                <a:cubicBezTo>
                  <a:pt x="11533" y="678538"/>
                  <a:pt x="-9609" y="650349"/>
                  <a:pt x="4485" y="615113"/>
                </a:cubicBezTo>
                <a:cubicBezTo>
                  <a:pt x="4485" y="615113"/>
                  <a:pt x="4485" y="615113"/>
                  <a:pt x="166571" y="86576"/>
                </a:cubicBezTo>
                <a:cubicBezTo>
                  <a:pt x="177142" y="65434"/>
                  <a:pt x="195640" y="52221"/>
                  <a:pt x="216121" y="52882"/>
                </a:cubicBezTo>
                <a:close/>
                <a:moveTo>
                  <a:pt x="811860" y="637"/>
                </a:moveTo>
                <a:cubicBezTo>
                  <a:pt x="827743" y="-1131"/>
                  <a:pt x="843626" y="637"/>
                  <a:pt x="857745" y="7709"/>
                </a:cubicBezTo>
                <a:cubicBezTo>
                  <a:pt x="857763" y="7717"/>
                  <a:pt x="860458" y="8948"/>
                  <a:pt x="1260115" y="191579"/>
                </a:cubicBezTo>
                <a:cubicBezTo>
                  <a:pt x="1281293" y="205723"/>
                  <a:pt x="1302470" y="212795"/>
                  <a:pt x="1316589" y="212795"/>
                </a:cubicBezTo>
                <a:cubicBezTo>
                  <a:pt x="1358938" y="226937"/>
                  <a:pt x="1507151" y="198657"/>
                  <a:pt x="1507185" y="198651"/>
                </a:cubicBezTo>
                <a:cubicBezTo>
                  <a:pt x="1507263" y="198732"/>
                  <a:pt x="1655423" y="354319"/>
                  <a:pt x="1641309" y="679541"/>
                </a:cubicBezTo>
                <a:cubicBezTo>
                  <a:pt x="1641290" y="679545"/>
                  <a:pt x="1639948" y="679833"/>
                  <a:pt x="1542481" y="700757"/>
                </a:cubicBezTo>
                <a:cubicBezTo>
                  <a:pt x="1542454" y="700730"/>
                  <a:pt x="1535433" y="693697"/>
                  <a:pt x="1535422" y="693685"/>
                </a:cubicBezTo>
                <a:cubicBezTo>
                  <a:pt x="1535404" y="693673"/>
                  <a:pt x="1532978" y="691937"/>
                  <a:pt x="1189524" y="446168"/>
                </a:cubicBezTo>
                <a:cubicBezTo>
                  <a:pt x="1189512" y="446159"/>
                  <a:pt x="1187911" y="444983"/>
                  <a:pt x="977750" y="290586"/>
                </a:cubicBezTo>
                <a:cubicBezTo>
                  <a:pt x="977733" y="290578"/>
                  <a:pt x="976153" y="289858"/>
                  <a:pt x="822449" y="219867"/>
                </a:cubicBezTo>
                <a:cubicBezTo>
                  <a:pt x="822435" y="219874"/>
                  <a:pt x="820645" y="220824"/>
                  <a:pt x="582438" y="347161"/>
                </a:cubicBezTo>
                <a:cubicBezTo>
                  <a:pt x="568320" y="361305"/>
                  <a:pt x="547143" y="361305"/>
                  <a:pt x="525965" y="361305"/>
                </a:cubicBezTo>
                <a:cubicBezTo>
                  <a:pt x="490669" y="361305"/>
                  <a:pt x="462433" y="340089"/>
                  <a:pt x="448315" y="311802"/>
                </a:cubicBezTo>
                <a:cubicBezTo>
                  <a:pt x="420078" y="262298"/>
                  <a:pt x="434196" y="198651"/>
                  <a:pt x="483610" y="170363"/>
                </a:cubicBezTo>
                <a:cubicBezTo>
                  <a:pt x="483624" y="170356"/>
                  <a:pt x="484873" y="169694"/>
                  <a:pt x="603616" y="106715"/>
                </a:cubicBezTo>
                <a:cubicBezTo>
                  <a:pt x="603633" y="106706"/>
                  <a:pt x="605286" y="105770"/>
                  <a:pt x="765976" y="14781"/>
                </a:cubicBezTo>
                <a:cubicBezTo>
                  <a:pt x="780094" y="7709"/>
                  <a:pt x="795977" y="2405"/>
                  <a:pt x="811860" y="637"/>
                </a:cubicBezTo>
                <a:close/>
              </a:path>
            </a:pathLst>
          </a:custGeom>
          <a:solidFill>
            <a:srgbClr val="FFFFFF"/>
          </a:solidFill>
          <a:ln w="10795" cap="flat" cmpd="sng" algn="ctr">
            <a:noFill/>
            <a:prstDash val="solid"/>
          </a:ln>
          <a:effectLst/>
        </p:spPr>
        <p:txBody>
          <a:bodyPr vert="horz" wrap="square" lIns="91427" tIns="45713" rIns="91427" bIns="45713"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algn="l" defTabSz="91436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solidFill>
                  <a:srgbClr val="00188F">
                    <a:alpha val="0"/>
                  </a:srgbClr>
                </a:solidFill>
              </a:ln>
              <a:solidFill>
                <a:srgbClr val="00188F"/>
              </a:solidFill>
              <a:effectLst/>
              <a:uLnTx/>
              <a:uFillTx/>
              <a:latin typeface="Segoe UI"/>
              <a:ea typeface="+mn-ea"/>
              <a:cs typeface="+mn-cs"/>
            </a:endParaRPr>
          </a:p>
        </p:txBody>
      </p:sp>
      <p:grpSp>
        <p:nvGrpSpPr>
          <p:cNvPr id="26" name="Group 25"/>
          <p:cNvGrpSpPr/>
          <p:nvPr/>
        </p:nvGrpSpPr>
        <p:grpSpPr>
          <a:xfrm flipH="1">
            <a:off x="5996518" y="1505625"/>
            <a:ext cx="633785" cy="518395"/>
            <a:chOff x="-4860560" y="820146"/>
            <a:chExt cx="916765" cy="749853"/>
          </a:xfrm>
        </p:grpSpPr>
        <p:sp>
          <p:nvSpPr>
            <p:cNvPr id="27" name="Rectangle 116"/>
            <p:cNvSpPr/>
            <p:nvPr/>
          </p:nvSpPr>
          <p:spPr bwMode="auto">
            <a:xfrm>
              <a:off x="-4860560" y="820146"/>
              <a:ext cx="867698" cy="749853"/>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tx2">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28" name="Freeform 27"/>
            <p:cNvSpPr/>
            <p:nvPr/>
          </p:nvSpPr>
          <p:spPr bwMode="auto">
            <a:xfrm>
              <a:off x="-4041059" y="820146"/>
              <a:ext cx="97264" cy="92881"/>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bg2">
                <a:lumMod val="90000"/>
                <a:lumOff val="1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29" name="Rectangle 28"/>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sp>
        <p:nvSpPr>
          <p:cNvPr id="78" name="Oval 2050"/>
          <p:cNvSpPr/>
          <p:nvPr/>
        </p:nvSpPr>
        <p:spPr>
          <a:xfrm flipH="1">
            <a:off x="6273602" y="1562251"/>
            <a:ext cx="259634" cy="312154"/>
          </a:xfrm>
          <a:custGeom>
            <a:avLst/>
            <a:gdLst/>
            <a:ahLst/>
            <a:cxnLst/>
            <a:rect l="l" t="t" r="r" b="b"/>
            <a:pathLst>
              <a:path w="1147763" h="1379935">
                <a:moveTo>
                  <a:pt x="800462" y="1079197"/>
                </a:moveTo>
                <a:cubicBezTo>
                  <a:pt x="796254" y="1079197"/>
                  <a:pt x="792842" y="1082609"/>
                  <a:pt x="792842" y="1086817"/>
                </a:cubicBezTo>
                <a:lnTo>
                  <a:pt x="792842" y="1117296"/>
                </a:lnTo>
                <a:cubicBezTo>
                  <a:pt x="792842" y="1121504"/>
                  <a:pt x="796254" y="1124916"/>
                  <a:pt x="800462" y="1124916"/>
                </a:cubicBezTo>
                <a:lnTo>
                  <a:pt x="1059542" y="1124916"/>
                </a:lnTo>
                <a:cubicBezTo>
                  <a:pt x="1063750" y="1124916"/>
                  <a:pt x="1067162" y="1121504"/>
                  <a:pt x="1067162" y="1117296"/>
                </a:cubicBezTo>
                <a:lnTo>
                  <a:pt x="1067162" y="1086817"/>
                </a:lnTo>
                <a:cubicBezTo>
                  <a:pt x="1067162" y="1082609"/>
                  <a:pt x="1063750" y="1079197"/>
                  <a:pt x="1059542" y="1079197"/>
                </a:cubicBezTo>
                <a:close/>
                <a:moveTo>
                  <a:pt x="573881" y="667716"/>
                </a:moveTo>
                <a:lnTo>
                  <a:pt x="710203" y="772716"/>
                </a:lnTo>
                <a:lnTo>
                  <a:pt x="573878" y="1222772"/>
                </a:lnTo>
                <a:lnTo>
                  <a:pt x="437559" y="772716"/>
                </a:lnTo>
                <a:close/>
                <a:moveTo>
                  <a:pt x="851059" y="612473"/>
                </a:moveTo>
                <a:lnTo>
                  <a:pt x="1019850" y="612473"/>
                </a:lnTo>
                <a:cubicBezTo>
                  <a:pt x="1090494" y="612473"/>
                  <a:pt x="1147763" y="669742"/>
                  <a:pt x="1147763" y="740386"/>
                </a:cubicBezTo>
                <a:lnTo>
                  <a:pt x="1147763" y="1252022"/>
                </a:lnTo>
                <a:cubicBezTo>
                  <a:pt x="1147763" y="1322666"/>
                  <a:pt x="1090494" y="1379935"/>
                  <a:pt x="1019850" y="1379935"/>
                </a:cubicBezTo>
                <a:lnTo>
                  <a:pt x="618845" y="1379935"/>
                </a:lnTo>
                <a:close/>
                <a:moveTo>
                  <a:pt x="127913" y="612473"/>
                </a:moveTo>
                <a:lnTo>
                  <a:pt x="296703" y="612473"/>
                </a:lnTo>
                <a:lnTo>
                  <a:pt x="528917" y="1379935"/>
                </a:lnTo>
                <a:lnTo>
                  <a:pt x="127913" y="1379935"/>
                </a:lnTo>
                <a:cubicBezTo>
                  <a:pt x="57269" y="1379935"/>
                  <a:pt x="0" y="1322666"/>
                  <a:pt x="0" y="1252022"/>
                </a:cubicBezTo>
                <a:lnTo>
                  <a:pt x="0" y="740386"/>
                </a:lnTo>
                <a:cubicBezTo>
                  <a:pt x="0" y="669742"/>
                  <a:pt x="57269" y="612473"/>
                  <a:pt x="127913" y="612473"/>
                </a:cubicBezTo>
                <a:close/>
                <a:moveTo>
                  <a:pt x="573881" y="0"/>
                </a:moveTo>
                <a:cubicBezTo>
                  <a:pt x="733013" y="0"/>
                  <a:pt x="862015" y="129001"/>
                  <a:pt x="862015" y="288132"/>
                </a:cubicBezTo>
                <a:cubicBezTo>
                  <a:pt x="862015" y="447263"/>
                  <a:pt x="733013" y="576264"/>
                  <a:pt x="573881" y="576264"/>
                </a:cubicBezTo>
                <a:cubicBezTo>
                  <a:pt x="414749" y="576264"/>
                  <a:pt x="285747" y="447263"/>
                  <a:pt x="285747" y="288132"/>
                </a:cubicBezTo>
                <a:cubicBezTo>
                  <a:pt x="285747" y="129001"/>
                  <a:pt x="414749" y="0"/>
                  <a:pt x="5738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40" name="Group 139"/>
          <p:cNvGrpSpPr/>
          <p:nvPr/>
        </p:nvGrpSpPr>
        <p:grpSpPr>
          <a:xfrm flipH="1">
            <a:off x="5996518" y="2755333"/>
            <a:ext cx="633785" cy="518395"/>
            <a:chOff x="-4860560" y="820146"/>
            <a:chExt cx="916765" cy="749853"/>
          </a:xfrm>
        </p:grpSpPr>
        <p:sp>
          <p:nvSpPr>
            <p:cNvPr id="141" name="Rectangle 116"/>
            <p:cNvSpPr/>
            <p:nvPr/>
          </p:nvSpPr>
          <p:spPr bwMode="auto">
            <a:xfrm>
              <a:off x="-4860560" y="820146"/>
              <a:ext cx="867698" cy="749853"/>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tx2">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142" name="Freeform 141"/>
            <p:cNvSpPr/>
            <p:nvPr/>
          </p:nvSpPr>
          <p:spPr bwMode="auto">
            <a:xfrm>
              <a:off x="-4041059" y="820146"/>
              <a:ext cx="97264" cy="92881"/>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bg2">
                <a:lumMod val="90000"/>
                <a:lumOff val="1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143" name="Rectangle 142"/>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sp>
        <p:nvSpPr>
          <p:cNvPr id="5" name="Rectangle 4"/>
          <p:cNvSpPr/>
          <p:nvPr/>
        </p:nvSpPr>
        <p:spPr>
          <a:xfrm>
            <a:off x="3580133" y="3122181"/>
            <a:ext cx="2398546" cy="566822"/>
          </a:xfrm>
          <a:prstGeom prst="rect">
            <a:avLst/>
          </a:prstGeom>
        </p:spPr>
        <p:txBody>
          <a:bodyPr wrap="square" lIns="0" tIns="0" rIns="0" bIns="0">
            <a:spAutoFit/>
          </a:bodyPr>
          <a:lstStyle/>
          <a:p>
            <a:pPr marL="171450" indent="-171450">
              <a:spcBef>
                <a:spcPts val="100"/>
              </a:spcBef>
              <a:buFont typeface="Arial" panose="020B0604020202020204" pitchFamily="34" charset="0"/>
              <a:buChar char="•"/>
              <a:defRPr/>
            </a:pPr>
            <a:r>
              <a:rPr lang="en-US" sz="1200" dirty="0">
                <a:solidFill>
                  <a:schemeClr val="bg1"/>
                </a:solidFill>
              </a:rPr>
              <a:t>Cloud Consultancy Support</a:t>
            </a:r>
          </a:p>
          <a:p>
            <a:pPr marL="171450" indent="-171450">
              <a:spcBef>
                <a:spcPts val="100"/>
              </a:spcBef>
              <a:buFont typeface="Arial" panose="020B0604020202020204" pitchFamily="34" charset="0"/>
              <a:buChar char="•"/>
              <a:defRPr/>
            </a:pPr>
            <a:r>
              <a:rPr lang="en-US" sz="1200" dirty="0">
                <a:solidFill>
                  <a:schemeClr val="bg1"/>
                </a:solidFill>
              </a:rPr>
              <a:t>Deployment Planning Funding for customer deals</a:t>
            </a:r>
          </a:p>
        </p:txBody>
      </p:sp>
      <p:grpSp>
        <p:nvGrpSpPr>
          <p:cNvPr id="76" name="Group 75"/>
          <p:cNvGrpSpPr/>
          <p:nvPr/>
        </p:nvGrpSpPr>
        <p:grpSpPr>
          <a:xfrm flipH="1">
            <a:off x="11224087" y="2741770"/>
            <a:ext cx="661526" cy="537130"/>
            <a:chOff x="-4860560" y="820146"/>
            <a:chExt cx="781681" cy="634692"/>
          </a:xfrm>
        </p:grpSpPr>
        <p:sp>
          <p:nvSpPr>
            <p:cNvPr id="77"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accent1">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79" name="Freeform 78"/>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accent1">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80" name="Rectangle 79"/>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grpSp>
        <p:nvGrpSpPr>
          <p:cNvPr id="81" name="Group 80"/>
          <p:cNvGrpSpPr/>
          <p:nvPr/>
        </p:nvGrpSpPr>
        <p:grpSpPr>
          <a:xfrm flipH="1">
            <a:off x="11224087" y="3988801"/>
            <a:ext cx="661526" cy="537130"/>
            <a:chOff x="-4860560" y="820146"/>
            <a:chExt cx="781681" cy="634692"/>
          </a:xfrm>
        </p:grpSpPr>
        <p:sp>
          <p:nvSpPr>
            <p:cNvPr id="82"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accent1">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111" name="Freeform 110"/>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accent1">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112" name="Rectangle 111"/>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grpSp>
        <p:nvGrpSpPr>
          <p:cNvPr id="113" name="Group 112"/>
          <p:cNvGrpSpPr/>
          <p:nvPr/>
        </p:nvGrpSpPr>
        <p:grpSpPr>
          <a:xfrm flipH="1">
            <a:off x="11224087" y="5240702"/>
            <a:ext cx="661526" cy="537130"/>
            <a:chOff x="-4860560" y="820146"/>
            <a:chExt cx="781681" cy="634692"/>
          </a:xfrm>
        </p:grpSpPr>
        <p:sp>
          <p:nvSpPr>
            <p:cNvPr id="114" name="Rectangle 116"/>
            <p:cNvSpPr/>
            <p:nvPr/>
          </p:nvSpPr>
          <p:spPr bwMode="auto">
            <a:xfrm>
              <a:off x="-4860560" y="820146"/>
              <a:ext cx="734438" cy="634692"/>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accent1">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115" name="Freeform 114"/>
            <p:cNvSpPr/>
            <p:nvPr/>
          </p:nvSpPr>
          <p:spPr bwMode="auto">
            <a:xfrm>
              <a:off x="-4176142" y="820146"/>
              <a:ext cx="97263" cy="92880"/>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accent1">
                <a:lumMod val="5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116" name="Rectangle 115"/>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grpSp>
        <p:nvGrpSpPr>
          <p:cNvPr id="102" name="Group 101"/>
          <p:cNvGrpSpPr/>
          <p:nvPr/>
        </p:nvGrpSpPr>
        <p:grpSpPr>
          <a:xfrm>
            <a:off x="11550902" y="2787438"/>
            <a:ext cx="253741" cy="351429"/>
            <a:chOff x="1371601" y="3200400"/>
            <a:chExt cx="1518158" cy="2102638"/>
          </a:xfrm>
        </p:grpSpPr>
        <p:sp>
          <p:nvSpPr>
            <p:cNvPr id="103" name="Rectangle 24"/>
            <p:cNvSpPr/>
            <p:nvPr/>
          </p:nvSpPr>
          <p:spPr>
            <a:xfrm>
              <a:off x="1371601" y="3200400"/>
              <a:ext cx="1518158" cy="2102638"/>
            </a:xfrm>
            <a:custGeom>
              <a:avLst/>
              <a:gdLst/>
              <a:ahLst/>
              <a:cxnLst/>
              <a:rect l="l" t="t" r="r" b="b"/>
              <a:pathLst>
                <a:path w="1518158" h="2102639">
                  <a:moveTo>
                    <a:pt x="664962" y="48"/>
                  </a:moveTo>
                  <a:cubicBezTo>
                    <a:pt x="990735" y="4734"/>
                    <a:pt x="1250103" y="195355"/>
                    <a:pt x="1311820" y="389100"/>
                  </a:cubicBezTo>
                  <a:cubicBezTo>
                    <a:pt x="1373537" y="582844"/>
                    <a:pt x="1310258" y="419568"/>
                    <a:pt x="1400880" y="656280"/>
                  </a:cubicBezTo>
                  <a:cubicBezTo>
                    <a:pt x="1411818" y="757059"/>
                    <a:pt x="1339163" y="742996"/>
                    <a:pt x="1358694" y="815651"/>
                  </a:cubicBezTo>
                  <a:cubicBezTo>
                    <a:pt x="1378225" y="888305"/>
                    <a:pt x="1514158" y="1033614"/>
                    <a:pt x="1518064" y="1092206"/>
                  </a:cubicBezTo>
                  <a:cubicBezTo>
                    <a:pt x="1521971" y="1150798"/>
                    <a:pt x="1404005" y="1135955"/>
                    <a:pt x="1382130" y="1167204"/>
                  </a:cubicBezTo>
                  <a:cubicBezTo>
                    <a:pt x="1360256" y="1198453"/>
                    <a:pt x="1390724" y="1255483"/>
                    <a:pt x="1386818" y="1279701"/>
                  </a:cubicBezTo>
                  <a:cubicBezTo>
                    <a:pt x="1382912" y="1303919"/>
                    <a:pt x="1361038" y="1303137"/>
                    <a:pt x="1358694" y="1312512"/>
                  </a:cubicBezTo>
                  <a:cubicBezTo>
                    <a:pt x="1356350" y="1321887"/>
                    <a:pt x="1382912" y="1320325"/>
                    <a:pt x="1372756" y="1335949"/>
                  </a:cubicBezTo>
                  <a:cubicBezTo>
                    <a:pt x="1362600" y="1351574"/>
                    <a:pt x="1313382" y="1359387"/>
                    <a:pt x="1297758" y="1406260"/>
                  </a:cubicBezTo>
                  <a:cubicBezTo>
                    <a:pt x="1282134" y="1453134"/>
                    <a:pt x="1409474" y="1567974"/>
                    <a:pt x="1279008" y="1617192"/>
                  </a:cubicBezTo>
                  <a:cubicBezTo>
                    <a:pt x="1148544" y="1666410"/>
                    <a:pt x="978235" y="1565631"/>
                    <a:pt x="936830" y="1645316"/>
                  </a:cubicBezTo>
                  <a:cubicBezTo>
                    <a:pt x="895425" y="1725002"/>
                    <a:pt x="843864" y="1864060"/>
                    <a:pt x="1030577" y="2095304"/>
                  </a:cubicBezTo>
                  <a:cubicBezTo>
                    <a:pt x="762616" y="2092179"/>
                    <a:pt x="244660" y="2113272"/>
                    <a:pt x="18105" y="2095304"/>
                  </a:cubicBezTo>
                  <a:cubicBezTo>
                    <a:pt x="72790" y="1927340"/>
                    <a:pt x="250130" y="1765625"/>
                    <a:pt x="247786" y="1537506"/>
                  </a:cubicBezTo>
                  <a:cubicBezTo>
                    <a:pt x="245442" y="1309387"/>
                    <a:pt x="51697" y="1118768"/>
                    <a:pt x="4042" y="726591"/>
                  </a:cubicBezTo>
                  <a:cubicBezTo>
                    <a:pt x="-20283" y="526408"/>
                    <a:pt x="67548" y="340065"/>
                    <a:pt x="203379" y="206900"/>
                  </a:cubicBezTo>
                  <a:lnTo>
                    <a:pt x="203379" y="206708"/>
                  </a:lnTo>
                  <a:lnTo>
                    <a:pt x="203605" y="206708"/>
                  </a:lnTo>
                  <a:cubicBezTo>
                    <a:pt x="332512" y="77755"/>
                    <a:pt x="505564" y="-2246"/>
                    <a:pt x="664962" y="4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Freeform 18"/>
            <p:cNvSpPr>
              <a:spLocks noEditPoints="1"/>
            </p:cNvSpPr>
            <p:nvPr/>
          </p:nvSpPr>
          <p:spPr bwMode="black">
            <a:xfrm rot="17995606">
              <a:off x="1586724" y="3400377"/>
              <a:ext cx="699165" cy="549008"/>
            </a:xfrm>
            <a:custGeom>
              <a:avLst/>
              <a:gdLst>
                <a:gd name="T0" fmla="*/ 1304 w 1423"/>
                <a:gd name="T1" fmla="*/ 301 h 1114"/>
                <a:gd name="T2" fmla="*/ 1302 w 1423"/>
                <a:gd name="T3" fmla="*/ 297 h 1114"/>
                <a:gd name="T4" fmla="*/ 719 w 1423"/>
                <a:gd name="T5" fmla="*/ 113 h 1114"/>
                <a:gd name="T6" fmla="*/ 496 w 1423"/>
                <a:gd name="T7" fmla="*/ 416 h 1114"/>
                <a:gd name="T8" fmla="*/ 441 w 1423"/>
                <a:gd name="T9" fmla="*/ 482 h 1114"/>
                <a:gd name="T10" fmla="*/ 375 w 1423"/>
                <a:gd name="T11" fmla="*/ 536 h 1114"/>
                <a:gd name="T12" fmla="*/ 290 w 1423"/>
                <a:gd name="T13" fmla="*/ 648 h 1114"/>
                <a:gd name="T14" fmla="*/ 470 w 1423"/>
                <a:gd name="T15" fmla="*/ 973 h 1114"/>
                <a:gd name="T16" fmla="*/ 610 w 1423"/>
                <a:gd name="T17" fmla="*/ 960 h 1114"/>
                <a:gd name="T18" fmla="*/ 775 w 1423"/>
                <a:gd name="T19" fmla="*/ 921 h 1114"/>
                <a:gd name="T20" fmla="*/ 932 w 1423"/>
                <a:gd name="T21" fmla="*/ 927 h 1114"/>
                <a:gd name="T22" fmla="*/ 1151 w 1423"/>
                <a:gd name="T23" fmla="*/ 893 h 1114"/>
                <a:gd name="T24" fmla="*/ 1304 w 1423"/>
                <a:gd name="T25" fmla="*/ 301 h 1114"/>
                <a:gd name="T26" fmla="*/ 1024 w 1423"/>
                <a:gd name="T27" fmla="*/ 311 h 1114"/>
                <a:gd name="T28" fmla="*/ 1024 w 1423"/>
                <a:gd name="T29" fmla="*/ 311 h 1114"/>
                <a:gd name="T30" fmla="*/ 873 w 1423"/>
                <a:gd name="T31" fmla="*/ 299 h 1114"/>
                <a:gd name="T32" fmla="*/ 873 w 1423"/>
                <a:gd name="T33" fmla="*/ 299 h 1114"/>
                <a:gd name="T34" fmla="*/ 799 w 1423"/>
                <a:gd name="T35" fmla="*/ 278 h 1114"/>
                <a:gd name="T36" fmla="*/ 821 w 1423"/>
                <a:gd name="T37" fmla="*/ 203 h 1114"/>
                <a:gd name="T38" fmla="*/ 828 w 1423"/>
                <a:gd name="T39" fmla="*/ 200 h 1114"/>
                <a:gd name="T40" fmla="*/ 1101 w 1423"/>
                <a:gd name="T41" fmla="*/ 234 h 1114"/>
                <a:gd name="T42" fmla="*/ 1108 w 1423"/>
                <a:gd name="T43" fmla="*/ 244 h 1114"/>
                <a:gd name="T44" fmla="*/ 1087 w 1423"/>
                <a:gd name="T45" fmla="*/ 318 h 1114"/>
                <a:gd name="T46" fmla="*/ 1024 w 1423"/>
                <a:gd name="T47" fmla="*/ 311 h 1114"/>
                <a:gd name="T48" fmla="*/ 14 w 1423"/>
                <a:gd name="T49" fmla="*/ 967 h 1114"/>
                <a:gd name="T50" fmla="*/ 53 w 1423"/>
                <a:gd name="T51" fmla="*/ 1037 h 1114"/>
                <a:gd name="T52" fmla="*/ 115 w 1423"/>
                <a:gd name="T53" fmla="*/ 1064 h 1114"/>
                <a:gd name="T54" fmla="*/ 24 w 1423"/>
                <a:gd name="T55" fmla="*/ 900 h 1114"/>
                <a:gd name="T56" fmla="*/ 14 w 1423"/>
                <a:gd name="T57" fmla="*/ 967 h 1114"/>
                <a:gd name="T58" fmla="*/ 400 w 1423"/>
                <a:gd name="T59" fmla="*/ 959 h 1114"/>
                <a:gd name="T60" fmla="*/ 265 w 1423"/>
                <a:gd name="T61" fmla="*/ 714 h 1114"/>
                <a:gd name="T62" fmla="*/ 190 w 1423"/>
                <a:gd name="T63" fmla="*/ 686 h 1114"/>
                <a:gd name="T64" fmla="*/ 175 w 1423"/>
                <a:gd name="T65" fmla="*/ 764 h 1114"/>
                <a:gd name="T66" fmla="*/ 310 w 1423"/>
                <a:gd name="T67" fmla="*/ 1008 h 1114"/>
                <a:gd name="T68" fmla="*/ 385 w 1423"/>
                <a:gd name="T69" fmla="*/ 1037 h 1114"/>
                <a:gd name="T70" fmla="*/ 400 w 1423"/>
                <a:gd name="T71" fmla="*/ 959 h 1114"/>
                <a:gd name="T72" fmla="*/ 266 w 1423"/>
                <a:gd name="T73" fmla="*/ 1026 h 1114"/>
                <a:gd name="T74" fmla="*/ 136 w 1423"/>
                <a:gd name="T75" fmla="*/ 792 h 1114"/>
                <a:gd name="T76" fmla="*/ 65 w 1423"/>
                <a:gd name="T77" fmla="*/ 764 h 1114"/>
                <a:gd name="T78" fmla="*/ 50 w 1423"/>
                <a:gd name="T79" fmla="*/ 840 h 1114"/>
                <a:gd name="T80" fmla="*/ 180 w 1423"/>
                <a:gd name="T81" fmla="*/ 1074 h 1114"/>
                <a:gd name="T82" fmla="*/ 251 w 1423"/>
                <a:gd name="T83" fmla="*/ 1101 h 1114"/>
                <a:gd name="T84" fmla="*/ 266 w 1423"/>
                <a:gd name="T85" fmla="*/ 1026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23" h="1114">
                  <a:moveTo>
                    <a:pt x="1304" y="301"/>
                  </a:moveTo>
                  <a:cubicBezTo>
                    <a:pt x="1303" y="298"/>
                    <a:pt x="1304" y="300"/>
                    <a:pt x="1302" y="297"/>
                  </a:cubicBezTo>
                  <a:cubicBezTo>
                    <a:pt x="1184" y="83"/>
                    <a:pt x="922" y="0"/>
                    <a:pt x="719" y="113"/>
                  </a:cubicBezTo>
                  <a:cubicBezTo>
                    <a:pt x="602" y="177"/>
                    <a:pt x="570" y="311"/>
                    <a:pt x="496" y="416"/>
                  </a:cubicBezTo>
                  <a:cubicBezTo>
                    <a:pt x="476" y="444"/>
                    <a:pt x="458" y="465"/>
                    <a:pt x="441" y="482"/>
                  </a:cubicBezTo>
                  <a:cubicBezTo>
                    <a:pt x="418" y="504"/>
                    <a:pt x="397" y="520"/>
                    <a:pt x="375" y="536"/>
                  </a:cubicBezTo>
                  <a:cubicBezTo>
                    <a:pt x="334" y="566"/>
                    <a:pt x="296" y="593"/>
                    <a:pt x="290" y="648"/>
                  </a:cubicBezTo>
                  <a:cubicBezTo>
                    <a:pt x="470" y="973"/>
                    <a:pt x="470" y="973"/>
                    <a:pt x="470" y="973"/>
                  </a:cubicBezTo>
                  <a:cubicBezTo>
                    <a:pt x="519" y="997"/>
                    <a:pt x="563" y="978"/>
                    <a:pt x="610" y="960"/>
                  </a:cubicBezTo>
                  <a:cubicBezTo>
                    <a:pt x="654" y="943"/>
                    <a:pt x="697" y="925"/>
                    <a:pt x="775" y="921"/>
                  </a:cubicBezTo>
                  <a:cubicBezTo>
                    <a:pt x="827" y="918"/>
                    <a:pt x="880" y="924"/>
                    <a:pt x="932" y="927"/>
                  </a:cubicBezTo>
                  <a:cubicBezTo>
                    <a:pt x="1008" y="932"/>
                    <a:pt x="1082" y="931"/>
                    <a:pt x="1151" y="893"/>
                  </a:cubicBezTo>
                  <a:cubicBezTo>
                    <a:pt x="1354" y="780"/>
                    <a:pt x="1423" y="515"/>
                    <a:pt x="1304" y="301"/>
                  </a:cubicBezTo>
                  <a:close/>
                  <a:moveTo>
                    <a:pt x="1024" y="311"/>
                  </a:moveTo>
                  <a:cubicBezTo>
                    <a:pt x="1024" y="311"/>
                    <a:pt x="1024" y="311"/>
                    <a:pt x="1024" y="311"/>
                  </a:cubicBezTo>
                  <a:cubicBezTo>
                    <a:pt x="983" y="270"/>
                    <a:pt x="917" y="279"/>
                    <a:pt x="873" y="299"/>
                  </a:cubicBezTo>
                  <a:cubicBezTo>
                    <a:pt x="873" y="299"/>
                    <a:pt x="873" y="299"/>
                    <a:pt x="873" y="299"/>
                  </a:cubicBezTo>
                  <a:cubicBezTo>
                    <a:pt x="847" y="313"/>
                    <a:pt x="814" y="304"/>
                    <a:pt x="799" y="278"/>
                  </a:cubicBezTo>
                  <a:cubicBezTo>
                    <a:pt x="785" y="251"/>
                    <a:pt x="794" y="218"/>
                    <a:pt x="821" y="203"/>
                  </a:cubicBezTo>
                  <a:cubicBezTo>
                    <a:pt x="823" y="202"/>
                    <a:pt x="828" y="200"/>
                    <a:pt x="828" y="200"/>
                  </a:cubicBezTo>
                  <a:cubicBezTo>
                    <a:pt x="927" y="155"/>
                    <a:pt x="1035" y="168"/>
                    <a:pt x="1101" y="234"/>
                  </a:cubicBezTo>
                  <a:cubicBezTo>
                    <a:pt x="1101" y="234"/>
                    <a:pt x="1106" y="240"/>
                    <a:pt x="1108" y="244"/>
                  </a:cubicBezTo>
                  <a:cubicBezTo>
                    <a:pt x="1122" y="270"/>
                    <a:pt x="1113" y="303"/>
                    <a:pt x="1087" y="318"/>
                  </a:cubicBezTo>
                  <a:cubicBezTo>
                    <a:pt x="1066" y="329"/>
                    <a:pt x="1041" y="326"/>
                    <a:pt x="1024" y="311"/>
                  </a:cubicBezTo>
                  <a:close/>
                  <a:moveTo>
                    <a:pt x="14" y="967"/>
                  </a:moveTo>
                  <a:cubicBezTo>
                    <a:pt x="53" y="1037"/>
                    <a:pt x="53" y="1037"/>
                    <a:pt x="53" y="1037"/>
                  </a:cubicBezTo>
                  <a:cubicBezTo>
                    <a:pt x="67" y="1062"/>
                    <a:pt x="94" y="1074"/>
                    <a:pt x="115" y="1064"/>
                  </a:cubicBezTo>
                  <a:cubicBezTo>
                    <a:pt x="24" y="900"/>
                    <a:pt x="24" y="900"/>
                    <a:pt x="24" y="900"/>
                  </a:cubicBezTo>
                  <a:cubicBezTo>
                    <a:pt x="5" y="912"/>
                    <a:pt x="0" y="941"/>
                    <a:pt x="14" y="967"/>
                  </a:cubicBezTo>
                  <a:close/>
                  <a:moveTo>
                    <a:pt x="400" y="959"/>
                  </a:moveTo>
                  <a:cubicBezTo>
                    <a:pt x="265" y="714"/>
                    <a:pt x="265" y="714"/>
                    <a:pt x="265" y="714"/>
                  </a:cubicBezTo>
                  <a:cubicBezTo>
                    <a:pt x="248" y="685"/>
                    <a:pt x="215" y="672"/>
                    <a:pt x="190" y="686"/>
                  </a:cubicBezTo>
                  <a:cubicBezTo>
                    <a:pt x="166" y="699"/>
                    <a:pt x="159" y="734"/>
                    <a:pt x="175" y="764"/>
                  </a:cubicBezTo>
                  <a:cubicBezTo>
                    <a:pt x="310" y="1008"/>
                    <a:pt x="310" y="1008"/>
                    <a:pt x="310" y="1008"/>
                  </a:cubicBezTo>
                  <a:cubicBezTo>
                    <a:pt x="327" y="1038"/>
                    <a:pt x="360" y="1051"/>
                    <a:pt x="385" y="1037"/>
                  </a:cubicBezTo>
                  <a:cubicBezTo>
                    <a:pt x="410" y="1023"/>
                    <a:pt x="416" y="988"/>
                    <a:pt x="400" y="959"/>
                  </a:cubicBezTo>
                  <a:close/>
                  <a:moveTo>
                    <a:pt x="266" y="1026"/>
                  </a:moveTo>
                  <a:cubicBezTo>
                    <a:pt x="136" y="792"/>
                    <a:pt x="136" y="792"/>
                    <a:pt x="136" y="792"/>
                  </a:cubicBezTo>
                  <a:cubicBezTo>
                    <a:pt x="121" y="764"/>
                    <a:pt x="89" y="751"/>
                    <a:pt x="65" y="764"/>
                  </a:cubicBezTo>
                  <a:cubicBezTo>
                    <a:pt x="41" y="778"/>
                    <a:pt x="35" y="811"/>
                    <a:pt x="50" y="840"/>
                  </a:cubicBezTo>
                  <a:cubicBezTo>
                    <a:pt x="180" y="1074"/>
                    <a:pt x="180" y="1074"/>
                    <a:pt x="180" y="1074"/>
                  </a:cubicBezTo>
                  <a:cubicBezTo>
                    <a:pt x="196" y="1102"/>
                    <a:pt x="228" y="1114"/>
                    <a:pt x="251" y="1101"/>
                  </a:cubicBezTo>
                  <a:cubicBezTo>
                    <a:pt x="275" y="1088"/>
                    <a:pt x="282" y="1055"/>
                    <a:pt x="266" y="1026"/>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dirty="0">
                <a:ln>
                  <a:solidFill>
                    <a:schemeClr val="tx1">
                      <a:alpha val="0"/>
                    </a:schemeClr>
                  </a:solidFill>
                </a:ln>
              </a:endParaRPr>
            </a:p>
          </p:txBody>
        </p:sp>
      </p:grpSp>
      <p:grpSp>
        <p:nvGrpSpPr>
          <p:cNvPr id="105" name="Group 4"/>
          <p:cNvGrpSpPr/>
          <p:nvPr/>
        </p:nvGrpSpPr>
        <p:grpSpPr>
          <a:xfrm>
            <a:off x="11500673" y="4052965"/>
            <a:ext cx="306696" cy="280909"/>
            <a:chOff x="278641" y="2718894"/>
            <a:chExt cx="665355" cy="609413"/>
          </a:xfrm>
          <a:solidFill>
            <a:schemeClr val="bg1"/>
          </a:solidFill>
        </p:grpSpPr>
        <p:grpSp>
          <p:nvGrpSpPr>
            <p:cNvPr id="106" name="Group 8"/>
            <p:cNvGrpSpPr>
              <a:grpSpLocks noChangeAspect="1"/>
            </p:cNvGrpSpPr>
            <p:nvPr/>
          </p:nvGrpSpPr>
          <p:grpSpPr bwMode="auto">
            <a:xfrm>
              <a:off x="278641" y="2718894"/>
              <a:ext cx="665355" cy="609413"/>
              <a:chOff x="1123" y="-357"/>
              <a:chExt cx="5590" cy="5120"/>
            </a:xfrm>
            <a:grpFill/>
          </p:grpSpPr>
          <p:sp>
            <p:nvSpPr>
              <p:cNvPr id="108" name="Freeform 9"/>
              <p:cNvSpPr>
                <a:spLocks/>
              </p:cNvSpPr>
              <p:nvPr/>
            </p:nvSpPr>
            <p:spPr bwMode="auto">
              <a:xfrm>
                <a:off x="1123" y="1011"/>
                <a:ext cx="5590" cy="1667"/>
              </a:xfrm>
              <a:custGeom>
                <a:avLst/>
                <a:gdLst>
                  <a:gd name="T0" fmla="*/ 0 w 2363"/>
                  <a:gd name="T1" fmla="*/ 622 h 705"/>
                  <a:gd name="T2" fmla="*/ 90 w 2363"/>
                  <a:gd name="T3" fmla="*/ 705 h 705"/>
                  <a:gd name="T4" fmla="*/ 2273 w 2363"/>
                  <a:gd name="T5" fmla="*/ 705 h 705"/>
                  <a:gd name="T6" fmla="*/ 2363 w 2363"/>
                  <a:gd name="T7" fmla="*/ 622 h 705"/>
                  <a:gd name="T8" fmla="*/ 2363 w 2363"/>
                  <a:gd name="T9" fmla="*/ 0 h 705"/>
                  <a:gd name="T10" fmla="*/ 0 w 2363"/>
                  <a:gd name="T11" fmla="*/ 0 h 705"/>
                  <a:gd name="T12" fmla="*/ 0 w 2363"/>
                  <a:gd name="T13" fmla="*/ 622 h 705"/>
                  <a:gd name="T14" fmla="*/ 0 w 2363"/>
                  <a:gd name="T15" fmla="*/ 622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3" h="705">
                    <a:moveTo>
                      <a:pt x="0" y="622"/>
                    </a:moveTo>
                    <a:cubicBezTo>
                      <a:pt x="0" y="667"/>
                      <a:pt x="45" y="705"/>
                      <a:pt x="90" y="705"/>
                    </a:cubicBezTo>
                    <a:cubicBezTo>
                      <a:pt x="2273" y="705"/>
                      <a:pt x="2273" y="705"/>
                      <a:pt x="2273" y="705"/>
                    </a:cubicBezTo>
                    <a:cubicBezTo>
                      <a:pt x="2324" y="705"/>
                      <a:pt x="2363" y="667"/>
                      <a:pt x="2363" y="622"/>
                    </a:cubicBezTo>
                    <a:cubicBezTo>
                      <a:pt x="2363" y="0"/>
                      <a:pt x="2363" y="0"/>
                      <a:pt x="2363" y="0"/>
                    </a:cubicBezTo>
                    <a:cubicBezTo>
                      <a:pt x="0" y="0"/>
                      <a:pt x="0" y="0"/>
                      <a:pt x="0" y="0"/>
                    </a:cubicBezTo>
                    <a:cubicBezTo>
                      <a:pt x="0" y="622"/>
                      <a:pt x="0" y="622"/>
                      <a:pt x="0" y="622"/>
                    </a:cubicBezTo>
                    <a:cubicBezTo>
                      <a:pt x="0" y="622"/>
                      <a:pt x="0" y="622"/>
                      <a:pt x="0" y="6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spcBef>
                    <a:spcPts val="0"/>
                  </a:spcBef>
                  <a:spcAft>
                    <a:spcPts val="0"/>
                  </a:spcAft>
                  <a:buClrTx/>
                  <a:buSzTx/>
                  <a:buFontTx/>
                  <a:buNone/>
                  <a:tabLst/>
                  <a:defRPr/>
                </a:pPr>
                <a:endParaRPr kumimoji="0" lang="en-US" sz="1765" b="0" i="0" u="none" strike="noStrike" kern="0" cap="none" normalizeH="0" baseline="0" noProof="0">
                  <a:ln>
                    <a:noFill/>
                  </a:ln>
                  <a:solidFill>
                    <a:srgbClr val="505050"/>
                  </a:solidFill>
                  <a:effectLst/>
                  <a:uLnTx/>
                  <a:uFillTx/>
                </a:endParaRPr>
              </a:p>
            </p:txBody>
          </p:sp>
          <p:sp>
            <p:nvSpPr>
              <p:cNvPr id="109" name="Freeform 10"/>
              <p:cNvSpPr>
                <a:spLocks noEditPoints="1"/>
              </p:cNvSpPr>
              <p:nvPr/>
            </p:nvSpPr>
            <p:spPr bwMode="auto">
              <a:xfrm>
                <a:off x="1211" y="-357"/>
                <a:ext cx="5412" cy="1122"/>
              </a:xfrm>
              <a:custGeom>
                <a:avLst/>
                <a:gdLst>
                  <a:gd name="T0" fmla="*/ 2256 w 2288"/>
                  <a:gd name="T1" fmla="*/ 435 h 474"/>
                  <a:gd name="T2" fmla="*/ 2050 w 2288"/>
                  <a:gd name="T3" fmla="*/ 292 h 474"/>
                  <a:gd name="T4" fmla="*/ 1947 w 2288"/>
                  <a:gd name="T5" fmla="*/ 260 h 474"/>
                  <a:gd name="T6" fmla="*/ 1553 w 2288"/>
                  <a:gd name="T7" fmla="*/ 260 h 474"/>
                  <a:gd name="T8" fmla="*/ 1553 w 2288"/>
                  <a:gd name="T9" fmla="*/ 169 h 474"/>
                  <a:gd name="T10" fmla="*/ 1631 w 2288"/>
                  <a:gd name="T11" fmla="*/ 188 h 474"/>
                  <a:gd name="T12" fmla="*/ 1663 w 2288"/>
                  <a:gd name="T13" fmla="*/ 78 h 474"/>
                  <a:gd name="T14" fmla="*/ 1147 w 2288"/>
                  <a:gd name="T15" fmla="*/ 0 h 474"/>
                  <a:gd name="T16" fmla="*/ 626 w 2288"/>
                  <a:gd name="T17" fmla="*/ 78 h 474"/>
                  <a:gd name="T18" fmla="*/ 664 w 2288"/>
                  <a:gd name="T19" fmla="*/ 188 h 474"/>
                  <a:gd name="T20" fmla="*/ 735 w 2288"/>
                  <a:gd name="T21" fmla="*/ 169 h 474"/>
                  <a:gd name="T22" fmla="*/ 735 w 2288"/>
                  <a:gd name="T23" fmla="*/ 260 h 474"/>
                  <a:gd name="T24" fmla="*/ 348 w 2288"/>
                  <a:gd name="T25" fmla="*/ 260 h 474"/>
                  <a:gd name="T26" fmla="*/ 239 w 2288"/>
                  <a:gd name="T27" fmla="*/ 292 h 474"/>
                  <a:gd name="T28" fmla="*/ 39 w 2288"/>
                  <a:gd name="T29" fmla="*/ 435 h 474"/>
                  <a:gd name="T30" fmla="*/ 0 w 2288"/>
                  <a:gd name="T31" fmla="*/ 474 h 474"/>
                  <a:gd name="T32" fmla="*/ 2288 w 2288"/>
                  <a:gd name="T33" fmla="*/ 474 h 474"/>
                  <a:gd name="T34" fmla="*/ 2256 w 2288"/>
                  <a:gd name="T35" fmla="*/ 435 h 474"/>
                  <a:gd name="T36" fmla="*/ 1450 w 2288"/>
                  <a:gd name="T37" fmla="*/ 260 h 474"/>
                  <a:gd name="T38" fmla="*/ 838 w 2288"/>
                  <a:gd name="T39" fmla="*/ 260 h 474"/>
                  <a:gd name="T40" fmla="*/ 838 w 2288"/>
                  <a:gd name="T41" fmla="*/ 143 h 474"/>
                  <a:gd name="T42" fmla="*/ 1147 w 2288"/>
                  <a:gd name="T43" fmla="*/ 117 h 474"/>
                  <a:gd name="T44" fmla="*/ 1450 w 2288"/>
                  <a:gd name="T45" fmla="*/ 143 h 474"/>
                  <a:gd name="T46" fmla="*/ 1450 w 2288"/>
                  <a:gd name="T47" fmla="*/ 260 h 474"/>
                  <a:gd name="T48" fmla="*/ 1450 w 2288"/>
                  <a:gd name="T49" fmla="*/ 26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8" h="474">
                    <a:moveTo>
                      <a:pt x="2256" y="435"/>
                    </a:moveTo>
                    <a:cubicBezTo>
                      <a:pt x="2050" y="292"/>
                      <a:pt x="2050" y="292"/>
                      <a:pt x="2050" y="292"/>
                    </a:cubicBezTo>
                    <a:cubicBezTo>
                      <a:pt x="2024" y="273"/>
                      <a:pt x="1979" y="260"/>
                      <a:pt x="1947" y="260"/>
                    </a:cubicBezTo>
                    <a:cubicBezTo>
                      <a:pt x="1553" y="260"/>
                      <a:pt x="1553" y="260"/>
                      <a:pt x="1553" y="260"/>
                    </a:cubicBezTo>
                    <a:cubicBezTo>
                      <a:pt x="1553" y="169"/>
                      <a:pt x="1553" y="169"/>
                      <a:pt x="1553" y="169"/>
                    </a:cubicBezTo>
                    <a:cubicBezTo>
                      <a:pt x="1579" y="175"/>
                      <a:pt x="1605" y="182"/>
                      <a:pt x="1631" y="188"/>
                    </a:cubicBezTo>
                    <a:cubicBezTo>
                      <a:pt x="1663" y="78"/>
                      <a:pt x="1663" y="78"/>
                      <a:pt x="1663" y="78"/>
                    </a:cubicBezTo>
                    <a:cubicBezTo>
                      <a:pt x="1470" y="13"/>
                      <a:pt x="1270" y="0"/>
                      <a:pt x="1147" y="0"/>
                    </a:cubicBezTo>
                    <a:cubicBezTo>
                      <a:pt x="1025" y="0"/>
                      <a:pt x="825" y="13"/>
                      <a:pt x="626" y="78"/>
                    </a:cubicBezTo>
                    <a:cubicBezTo>
                      <a:pt x="664" y="188"/>
                      <a:pt x="664" y="188"/>
                      <a:pt x="664" y="188"/>
                    </a:cubicBezTo>
                    <a:cubicBezTo>
                      <a:pt x="690" y="182"/>
                      <a:pt x="716" y="175"/>
                      <a:pt x="735" y="169"/>
                    </a:cubicBezTo>
                    <a:cubicBezTo>
                      <a:pt x="735" y="260"/>
                      <a:pt x="735" y="260"/>
                      <a:pt x="735" y="260"/>
                    </a:cubicBezTo>
                    <a:cubicBezTo>
                      <a:pt x="348" y="260"/>
                      <a:pt x="348" y="260"/>
                      <a:pt x="348" y="260"/>
                    </a:cubicBezTo>
                    <a:cubicBezTo>
                      <a:pt x="316" y="260"/>
                      <a:pt x="265" y="273"/>
                      <a:pt x="239" y="292"/>
                    </a:cubicBezTo>
                    <a:cubicBezTo>
                      <a:pt x="39" y="435"/>
                      <a:pt x="39" y="435"/>
                      <a:pt x="39" y="435"/>
                    </a:cubicBezTo>
                    <a:cubicBezTo>
                      <a:pt x="26" y="448"/>
                      <a:pt x="13" y="461"/>
                      <a:pt x="0" y="474"/>
                    </a:cubicBezTo>
                    <a:cubicBezTo>
                      <a:pt x="2288" y="474"/>
                      <a:pt x="2288" y="474"/>
                      <a:pt x="2288" y="474"/>
                    </a:cubicBezTo>
                    <a:cubicBezTo>
                      <a:pt x="2275" y="461"/>
                      <a:pt x="2269" y="448"/>
                      <a:pt x="2256" y="435"/>
                    </a:cubicBezTo>
                    <a:close/>
                    <a:moveTo>
                      <a:pt x="1450" y="260"/>
                    </a:moveTo>
                    <a:cubicBezTo>
                      <a:pt x="838" y="260"/>
                      <a:pt x="838" y="260"/>
                      <a:pt x="838" y="260"/>
                    </a:cubicBezTo>
                    <a:cubicBezTo>
                      <a:pt x="838" y="143"/>
                      <a:pt x="838" y="143"/>
                      <a:pt x="838" y="143"/>
                    </a:cubicBezTo>
                    <a:cubicBezTo>
                      <a:pt x="961" y="123"/>
                      <a:pt x="1070" y="117"/>
                      <a:pt x="1147" y="117"/>
                    </a:cubicBezTo>
                    <a:cubicBezTo>
                      <a:pt x="1225" y="117"/>
                      <a:pt x="1334" y="123"/>
                      <a:pt x="1450" y="143"/>
                    </a:cubicBezTo>
                    <a:cubicBezTo>
                      <a:pt x="1450" y="260"/>
                      <a:pt x="1450" y="260"/>
                      <a:pt x="1450" y="260"/>
                    </a:cubicBezTo>
                    <a:cubicBezTo>
                      <a:pt x="1450" y="260"/>
                      <a:pt x="1450" y="260"/>
                      <a:pt x="1450" y="2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spcBef>
                    <a:spcPts val="0"/>
                  </a:spcBef>
                  <a:spcAft>
                    <a:spcPts val="0"/>
                  </a:spcAft>
                  <a:buClrTx/>
                  <a:buSzTx/>
                  <a:buFontTx/>
                  <a:buNone/>
                  <a:tabLst/>
                  <a:defRPr/>
                </a:pPr>
                <a:endParaRPr kumimoji="0" lang="en-US" sz="1765" b="0" i="0" u="none" strike="noStrike" kern="0" cap="none" normalizeH="0" baseline="0" noProof="0">
                  <a:ln>
                    <a:noFill/>
                  </a:ln>
                  <a:solidFill>
                    <a:srgbClr val="505050"/>
                  </a:solidFill>
                  <a:effectLst/>
                  <a:uLnTx/>
                  <a:uFillTx/>
                </a:endParaRPr>
              </a:p>
            </p:txBody>
          </p:sp>
          <p:sp>
            <p:nvSpPr>
              <p:cNvPr id="110" name="Freeform 11"/>
              <p:cNvSpPr>
                <a:spLocks/>
              </p:cNvSpPr>
              <p:nvPr/>
            </p:nvSpPr>
            <p:spPr bwMode="auto">
              <a:xfrm>
                <a:off x="1346" y="2927"/>
                <a:ext cx="5154" cy="1836"/>
              </a:xfrm>
              <a:custGeom>
                <a:avLst/>
                <a:gdLst>
                  <a:gd name="T0" fmla="*/ 1369 w 2179"/>
                  <a:gd name="T1" fmla="*/ 167 h 776"/>
                  <a:gd name="T2" fmla="*/ 816 w 2179"/>
                  <a:gd name="T3" fmla="*/ 167 h 776"/>
                  <a:gd name="T4" fmla="*/ 816 w 2179"/>
                  <a:gd name="T5" fmla="*/ 0 h 776"/>
                  <a:gd name="T6" fmla="*/ 0 w 2179"/>
                  <a:gd name="T7" fmla="*/ 0 h 776"/>
                  <a:gd name="T8" fmla="*/ 0 w 2179"/>
                  <a:gd name="T9" fmla="*/ 693 h 776"/>
                  <a:gd name="T10" fmla="*/ 90 w 2179"/>
                  <a:gd name="T11" fmla="*/ 776 h 776"/>
                  <a:gd name="T12" fmla="*/ 2095 w 2179"/>
                  <a:gd name="T13" fmla="*/ 776 h 776"/>
                  <a:gd name="T14" fmla="*/ 2179 w 2179"/>
                  <a:gd name="T15" fmla="*/ 693 h 776"/>
                  <a:gd name="T16" fmla="*/ 2179 w 2179"/>
                  <a:gd name="T17" fmla="*/ 0 h 776"/>
                  <a:gd name="T18" fmla="*/ 1369 w 2179"/>
                  <a:gd name="T19" fmla="*/ 0 h 776"/>
                  <a:gd name="T20" fmla="*/ 1369 w 2179"/>
                  <a:gd name="T21" fmla="*/ 167 h 776"/>
                  <a:gd name="T22" fmla="*/ 1369 w 2179"/>
                  <a:gd name="T23" fmla="*/ 167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79" h="776">
                    <a:moveTo>
                      <a:pt x="1369" y="167"/>
                    </a:moveTo>
                    <a:cubicBezTo>
                      <a:pt x="816" y="167"/>
                      <a:pt x="816" y="167"/>
                      <a:pt x="816" y="167"/>
                    </a:cubicBezTo>
                    <a:cubicBezTo>
                      <a:pt x="816" y="0"/>
                      <a:pt x="816" y="0"/>
                      <a:pt x="816" y="0"/>
                    </a:cubicBezTo>
                    <a:cubicBezTo>
                      <a:pt x="0" y="0"/>
                      <a:pt x="0" y="0"/>
                      <a:pt x="0" y="0"/>
                    </a:cubicBezTo>
                    <a:cubicBezTo>
                      <a:pt x="0" y="693"/>
                      <a:pt x="0" y="693"/>
                      <a:pt x="0" y="693"/>
                    </a:cubicBezTo>
                    <a:cubicBezTo>
                      <a:pt x="0" y="738"/>
                      <a:pt x="39" y="776"/>
                      <a:pt x="90" y="776"/>
                    </a:cubicBezTo>
                    <a:cubicBezTo>
                      <a:pt x="2095" y="776"/>
                      <a:pt x="2095" y="776"/>
                      <a:pt x="2095" y="776"/>
                    </a:cubicBezTo>
                    <a:cubicBezTo>
                      <a:pt x="2140" y="776"/>
                      <a:pt x="2179" y="738"/>
                      <a:pt x="2179" y="693"/>
                    </a:cubicBezTo>
                    <a:cubicBezTo>
                      <a:pt x="2179" y="0"/>
                      <a:pt x="2179" y="0"/>
                      <a:pt x="2179" y="0"/>
                    </a:cubicBezTo>
                    <a:cubicBezTo>
                      <a:pt x="1369" y="0"/>
                      <a:pt x="1369" y="0"/>
                      <a:pt x="1369" y="0"/>
                    </a:cubicBezTo>
                    <a:cubicBezTo>
                      <a:pt x="1369" y="167"/>
                      <a:pt x="1369" y="167"/>
                      <a:pt x="1369" y="167"/>
                    </a:cubicBezTo>
                    <a:cubicBezTo>
                      <a:pt x="1369" y="167"/>
                      <a:pt x="1369" y="167"/>
                      <a:pt x="1369" y="1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spcBef>
                    <a:spcPts val="0"/>
                  </a:spcBef>
                  <a:spcAft>
                    <a:spcPts val="0"/>
                  </a:spcAft>
                  <a:buClrTx/>
                  <a:buSzTx/>
                  <a:buFontTx/>
                  <a:buNone/>
                  <a:tabLst/>
                  <a:defRPr/>
                </a:pPr>
                <a:endParaRPr kumimoji="0" lang="en-US" sz="1765" b="0" i="0" u="none" strike="noStrike" kern="0" cap="none" normalizeH="0" baseline="0" noProof="0">
                  <a:ln>
                    <a:noFill/>
                  </a:ln>
                  <a:solidFill>
                    <a:srgbClr val="505050"/>
                  </a:solidFill>
                  <a:effectLst/>
                  <a:uLnTx/>
                  <a:uFillTx/>
                </a:endParaRPr>
              </a:p>
            </p:txBody>
          </p:sp>
        </p:grpSp>
        <p:sp>
          <p:nvSpPr>
            <p:cNvPr id="107" name="Rectangle 7"/>
            <p:cNvSpPr/>
            <p:nvPr/>
          </p:nvSpPr>
          <p:spPr bwMode="auto">
            <a:xfrm>
              <a:off x="525203" y="3109913"/>
              <a:ext cx="249090" cy="60187"/>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eaLnBrk="1" fontAlgn="base" latinLnBrk="0" hangingPunct="1">
                <a:spcBef>
                  <a:spcPct val="0"/>
                </a:spcBef>
                <a:spcAft>
                  <a:spcPct val="0"/>
                </a:spcAft>
                <a:buClrTx/>
                <a:buSzTx/>
                <a:buFontTx/>
                <a:buNone/>
                <a:tabLst/>
                <a:defRPr/>
              </a:pPr>
              <a:endParaRPr kumimoji="0" lang="en-US" sz="2353" b="0" i="0" u="none" strike="noStrike" kern="0" cap="none"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93" name="Group 92"/>
          <p:cNvGrpSpPr/>
          <p:nvPr/>
        </p:nvGrpSpPr>
        <p:grpSpPr>
          <a:xfrm>
            <a:off x="11507199" y="5267574"/>
            <a:ext cx="283480" cy="380183"/>
            <a:chOff x="1791958" y="4090991"/>
            <a:chExt cx="339724" cy="455613"/>
          </a:xfrm>
          <a:solidFill>
            <a:schemeClr val="bg1"/>
          </a:solidFill>
        </p:grpSpPr>
        <p:sp>
          <p:nvSpPr>
            <p:cNvPr id="94" name="Freeform 32"/>
            <p:cNvSpPr>
              <a:spLocks/>
            </p:cNvSpPr>
            <p:nvPr/>
          </p:nvSpPr>
          <p:spPr bwMode="auto">
            <a:xfrm>
              <a:off x="1833233" y="4251329"/>
              <a:ext cx="53975" cy="53975"/>
            </a:xfrm>
            <a:custGeom>
              <a:avLst/>
              <a:gdLst>
                <a:gd name="T0" fmla="*/ 26 w 51"/>
                <a:gd name="T1" fmla="*/ 51 h 51"/>
                <a:gd name="T2" fmla="*/ 26 w 51"/>
                <a:gd name="T3" fmla="*/ 51 h 51"/>
                <a:gd name="T4" fmla="*/ 0 w 51"/>
                <a:gd name="T5" fmla="*/ 25 h 51"/>
                <a:gd name="T6" fmla="*/ 26 w 51"/>
                <a:gd name="T7" fmla="*/ 0 h 51"/>
                <a:gd name="T8" fmla="*/ 51 w 51"/>
                <a:gd name="T9" fmla="*/ 25 h 51"/>
                <a:gd name="T10" fmla="*/ 26 w 51"/>
                <a:gd name="T11" fmla="*/ 51 h 51"/>
              </a:gdLst>
              <a:ahLst/>
              <a:cxnLst>
                <a:cxn ang="0">
                  <a:pos x="T0" y="T1"/>
                </a:cxn>
                <a:cxn ang="0">
                  <a:pos x="T2" y="T3"/>
                </a:cxn>
                <a:cxn ang="0">
                  <a:pos x="T4" y="T5"/>
                </a:cxn>
                <a:cxn ang="0">
                  <a:pos x="T6" y="T7"/>
                </a:cxn>
                <a:cxn ang="0">
                  <a:pos x="T8" y="T9"/>
                </a:cxn>
                <a:cxn ang="0">
                  <a:pos x="T10" y="T11"/>
                </a:cxn>
              </a:cxnLst>
              <a:rect l="0" t="0" r="r" b="b"/>
              <a:pathLst>
                <a:path w="51" h="51">
                  <a:moveTo>
                    <a:pt x="26" y="51"/>
                  </a:moveTo>
                  <a:lnTo>
                    <a:pt x="26" y="51"/>
                  </a:lnTo>
                  <a:cubicBezTo>
                    <a:pt x="12" y="51"/>
                    <a:pt x="0" y="39"/>
                    <a:pt x="0" y="25"/>
                  </a:cubicBezTo>
                  <a:cubicBezTo>
                    <a:pt x="0" y="11"/>
                    <a:pt x="12" y="0"/>
                    <a:pt x="26" y="0"/>
                  </a:cubicBezTo>
                  <a:cubicBezTo>
                    <a:pt x="40" y="0"/>
                    <a:pt x="51" y="11"/>
                    <a:pt x="51" y="25"/>
                  </a:cubicBezTo>
                  <a:cubicBezTo>
                    <a:pt x="51" y="39"/>
                    <a:pt x="40" y="51"/>
                    <a:pt x="26" y="5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p:cNvSpPr>
              <a:spLocks/>
            </p:cNvSpPr>
            <p:nvPr/>
          </p:nvSpPr>
          <p:spPr bwMode="auto">
            <a:xfrm>
              <a:off x="1812596" y="4314829"/>
              <a:ext cx="77787" cy="188913"/>
            </a:xfrm>
            <a:custGeom>
              <a:avLst/>
              <a:gdLst>
                <a:gd name="T0" fmla="*/ 20 w 74"/>
                <a:gd name="T1" fmla="*/ 0 h 179"/>
                <a:gd name="T2" fmla="*/ 20 w 74"/>
                <a:gd name="T3" fmla="*/ 0 h 179"/>
                <a:gd name="T4" fmla="*/ 68 w 74"/>
                <a:gd name="T5" fmla="*/ 0 h 179"/>
                <a:gd name="T6" fmla="*/ 62 w 74"/>
                <a:gd name="T7" fmla="*/ 19 h 179"/>
                <a:gd name="T8" fmla="*/ 62 w 74"/>
                <a:gd name="T9" fmla="*/ 90 h 179"/>
                <a:gd name="T10" fmla="*/ 74 w 74"/>
                <a:gd name="T11" fmla="*/ 114 h 179"/>
                <a:gd name="T12" fmla="*/ 74 w 74"/>
                <a:gd name="T13" fmla="*/ 164 h 179"/>
                <a:gd name="T14" fmla="*/ 59 w 74"/>
                <a:gd name="T15" fmla="*/ 179 h 179"/>
                <a:gd name="T16" fmla="*/ 45 w 74"/>
                <a:gd name="T17" fmla="*/ 167 h 179"/>
                <a:gd name="T18" fmla="*/ 30 w 74"/>
                <a:gd name="T19" fmla="*/ 179 h 179"/>
                <a:gd name="T20" fmla="*/ 15 w 74"/>
                <a:gd name="T21" fmla="*/ 164 h 179"/>
                <a:gd name="T22" fmla="*/ 15 w 74"/>
                <a:gd name="T23" fmla="*/ 94 h 179"/>
                <a:gd name="T24" fmla="*/ 0 w 74"/>
                <a:gd name="T25" fmla="*/ 76 h 179"/>
                <a:gd name="T26" fmla="*/ 0 w 74"/>
                <a:gd name="T27" fmla="*/ 20 h 179"/>
                <a:gd name="T28" fmla="*/ 20 w 74"/>
                <a:gd name="T29"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 h="179">
                  <a:moveTo>
                    <a:pt x="20" y="0"/>
                  </a:moveTo>
                  <a:lnTo>
                    <a:pt x="20" y="0"/>
                  </a:lnTo>
                  <a:lnTo>
                    <a:pt x="68" y="0"/>
                  </a:lnTo>
                  <a:cubicBezTo>
                    <a:pt x="64" y="5"/>
                    <a:pt x="62" y="12"/>
                    <a:pt x="62" y="19"/>
                  </a:cubicBezTo>
                  <a:lnTo>
                    <a:pt x="62" y="90"/>
                  </a:lnTo>
                  <a:cubicBezTo>
                    <a:pt x="62" y="100"/>
                    <a:pt x="67" y="109"/>
                    <a:pt x="74" y="114"/>
                  </a:cubicBezTo>
                  <a:lnTo>
                    <a:pt x="74" y="164"/>
                  </a:lnTo>
                  <a:cubicBezTo>
                    <a:pt x="74" y="172"/>
                    <a:pt x="68" y="179"/>
                    <a:pt x="59" y="179"/>
                  </a:cubicBezTo>
                  <a:cubicBezTo>
                    <a:pt x="52" y="179"/>
                    <a:pt x="46" y="174"/>
                    <a:pt x="45" y="167"/>
                  </a:cubicBezTo>
                  <a:cubicBezTo>
                    <a:pt x="43" y="174"/>
                    <a:pt x="37" y="179"/>
                    <a:pt x="30" y="179"/>
                  </a:cubicBezTo>
                  <a:cubicBezTo>
                    <a:pt x="22" y="179"/>
                    <a:pt x="15" y="172"/>
                    <a:pt x="15" y="164"/>
                  </a:cubicBezTo>
                  <a:lnTo>
                    <a:pt x="15" y="94"/>
                  </a:lnTo>
                  <a:cubicBezTo>
                    <a:pt x="7" y="92"/>
                    <a:pt x="0" y="85"/>
                    <a:pt x="0" y="76"/>
                  </a:cubicBezTo>
                  <a:lnTo>
                    <a:pt x="0" y="20"/>
                  </a:lnTo>
                  <a:cubicBezTo>
                    <a:pt x="0" y="9"/>
                    <a:pt x="9"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34"/>
            <p:cNvSpPr>
              <a:spLocks/>
            </p:cNvSpPr>
            <p:nvPr/>
          </p:nvSpPr>
          <p:spPr bwMode="auto">
            <a:xfrm>
              <a:off x="2031670" y="4314829"/>
              <a:ext cx="77787" cy="188913"/>
            </a:xfrm>
            <a:custGeom>
              <a:avLst/>
              <a:gdLst>
                <a:gd name="T0" fmla="*/ 14 w 74"/>
                <a:gd name="T1" fmla="*/ 90 h 179"/>
                <a:gd name="T2" fmla="*/ 14 w 74"/>
                <a:gd name="T3" fmla="*/ 90 h 179"/>
                <a:gd name="T4" fmla="*/ 14 w 74"/>
                <a:gd name="T5" fmla="*/ 19 h 179"/>
                <a:gd name="T6" fmla="*/ 7 w 74"/>
                <a:gd name="T7" fmla="*/ 0 h 179"/>
                <a:gd name="T8" fmla="*/ 55 w 74"/>
                <a:gd name="T9" fmla="*/ 0 h 179"/>
                <a:gd name="T10" fmla="*/ 74 w 74"/>
                <a:gd name="T11" fmla="*/ 20 h 179"/>
                <a:gd name="T12" fmla="*/ 74 w 74"/>
                <a:gd name="T13" fmla="*/ 76 h 179"/>
                <a:gd name="T14" fmla="*/ 59 w 74"/>
                <a:gd name="T15" fmla="*/ 94 h 179"/>
                <a:gd name="T16" fmla="*/ 59 w 74"/>
                <a:gd name="T17" fmla="*/ 164 h 179"/>
                <a:gd name="T18" fmla="*/ 44 w 74"/>
                <a:gd name="T19" fmla="*/ 179 h 179"/>
                <a:gd name="T20" fmla="*/ 30 w 74"/>
                <a:gd name="T21" fmla="*/ 167 h 179"/>
                <a:gd name="T22" fmla="*/ 15 w 74"/>
                <a:gd name="T23" fmla="*/ 179 h 179"/>
                <a:gd name="T24" fmla="*/ 0 w 74"/>
                <a:gd name="T25" fmla="*/ 164 h 179"/>
                <a:gd name="T26" fmla="*/ 0 w 74"/>
                <a:gd name="T27" fmla="*/ 115 h 179"/>
                <a:gd name="T28" fmla="*/ 14 w 74"/>
                <a:gd name="T29" fmla="*/ 9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 h="179">
                  <a:moveTo>
                    <a:pt x="14" y="90"/>
                  </a:moveTo>
                  <a:lnTo>
                    <a:pt x="14" y="90"/>
                  </a:lnTo>
                  <a:lnTo>
                    <a:pt x="14" y="19"/>
                  </a:lnTo>
                  <a:cubicBezTo>
                    <a:pt x="14" y="12"/>
                    <a:pt x="11" y="5"/>
                    <a:pt x="7" y="0"/>
                  </a:cubicBezTo>
                  <a:lnTo>
                    <a:pt x="55" y="0"/>
                  </a:lnTo>
                  <a:cubicBezTo>
                    <a:pt x="66" y="0"/>
                    <a:pt x="74" y="9"/>
                    <a:pt x="74" y="20"/>
                  </a:cubicBezTo>
                  <a:lnTo>
                    <a:pt x="74" y="76"/>
                  </a:lnTo>
                  <a:cubicBezTo>
                    <a:pt x="74" y="85"/>
                    <a:pt x="68" y="92"/>
                    <a:pt x="59" y="94"/>
                  </a:cubicBezTo>
                  <a:lnTo>
                    <a:pt x="59" y="164"/>
                  </a:lnTo>
                  <a:cubicBezTo>
                    <a:pt x="59" y="172"/>
                    <a:pt x="53" y="179"/>
                    <a:pt x="44" y="179"/>
                  </a:cubicBezTo>
                  <a:cubicBezTo>
                    <a:pt x="37" y="179"/>
                    <a:pt x="31" y="174"/>
                    <a:pt x="30" y="167"/>
                  </a:cubicBezTo>
                  <a:cubicBezTo>
                    <a:pt x="28" y="174"/>
                    <a:pt x="22" y="179"/>
                    <a:pt x="15" y="179"/>
                  </a:cubicBezTo>
                  <a:cubicBezTo>
                    <a:pt x="7" y="179"/>
                    <a:pt x="0" y="172"/>
                    <a:pt x="0" y="164"/>
                  </a:cubicBezTo>
                  <a:lnTo>
                    <a:pt x="0" y="115"/>
                  </a:lnTo>
                  <a:cubicBezTo>
                    <a:pt x="8" y="110"/>
                    <a:pt x="14" y="100"/>
                    <a:pt x="14" y="9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p:cNvSpPr>
              <a:spLocks/>
            </p:cNvSpPr>
            <p:nvPr/>
          </p:nvSpPr>
          <p:spPr bwMode="auto">
            <a:xfrm>
              <a:off x="2036433" y="4251329"/>
              <a:ext cx="53975" cy="53975"/>
            </a:xfrm>
            <a:custGeom>
              <a:avLst/>
              <a:gdLst>
                <a:gd name="T0" fmla="*/ 26 w 51"/>
                <a:gd name="T1" fmla="*/ 51 h 51"/>
                <a:gd name="T2" fmla="*/ 26 w 51"/>
                <a:gd name="T3" fmla="*/ 51 h 51"/>
                <a:gd name="T4" fmla="*/ 0 w 51"/>
                <a:gd name="T5" fmla="*/ 25 h 51"/>
                <a:gd name="T6" fmla="*/ 26 w 51"/>
                <a:gd name="T7" fmla="*/ 0 h 51"/>
                <a:gd name="T8" fmla="*/ 51 w 51"/>
                <a:gd name="T9" fmla="*/ 25 h 51"/>
                <a:gd name="T10" fmla="*/ 26 w 51"/>
                <a:gd name="T11" fmla="*/ 51 h 51"/>
              </a:gdLst>
              <a:ahLst/>
              <a:cxnLst>
                <a:cxn ang="0">
                  <a:pos x="T0" y="T1"/>
                </a:cxn>
                <a:cxn ang="0">
                  <a:pos x="T2" y="T3"/>
                </a:cxn>
                <a:cxn ang="0">
                  <a:pos x="T4" y="T5"/>
                </a:cxn>
                <a:cxn ang="0">
                  <a:pos x="T6" y="T7"/>
                </a:cxn>
                <a:cxn ang="0">
                  <a:pos x="T8" y="T9"/>
                </a:cxn>
                <a:cxn ang="0">
                  <a:pos x="T10" y="T11"/>
                </a:cxn>
              </a:cxnLst>
              <a:rect l="0" t="0" r="r" b="b"/>
              <a:pathLst>
                <a:path w="51" h="51">
                  <a:moveTo>
                    <a:pt x="26" y="51"/>
                  </a:moveTo>
                  <a:lnTo>
                    <a:pt x="26" y="51"/>
                  </a:lnTo>
                  <a:cubicBezTo>
                    <a:pt x="12" y="51"/>
                    <a:pt x="0" y="39"/>
                    <a:pt x="0" y="25"/>
                  </a:cubicBezTo>
                  <a:cubicBezTo>
                    <a:pt x="0" y="11"/>
                    <a:pt x="12" y="0"/>
                    <a:pt x="26" y="0"/>
                  </a:cubicBezTo>
                  <a:cubicBezTo>
                    <a:pt x="40" y="0"/>
                    <a:pt x="51" y="11"/>
                    <a:pt x="51" y="25"/>
                  </a:cubicBezTo>
                  <a:cubicBezTo>
                    <a:pt x="51" y="39"/>
                    <a:pt x="40" y="51"/>
                    <a:pt x="26" y="5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p:cNvSpPr>
              <a:spLocks/>
            </p:cNvSpPr>
            <p:nvPr/>
          </p:nvSpPr>
          <p:spPr bwMode="auto">
            <a:xfrm>
              <a:off x="1896733" y="4313241"/>
              <a:ext cx="131762" cy="233363"/>
            </a:xfrm>
            <a:custGeom>
              <a:avLst/>
              <a:gdLst>
                <a:gd name="T0" fmla="*/ 19 w 125"/>
                <a:gd name="T1" fmla="*/ 0 h 221"/>
                <a:gd name="T2" fmla="*/ 19 w 125"/>
                <a:gd name="T3" fmla="*/ 0 h 221"/>
                <a:gd name="T4" fmla="*/ 44 w 125"/>
                <a:gd name="T5" fmla="*/ 0 h 221"/>
                <a:gd name="T6" fmla="*/ 63 w 125"/>
                <a:gd name="T7" fmla="*/ 25 h 221"/>
                <a:gd name="T8" fmla="*/ 82 w 125"/>
                <a:gd name="T9" fmla="*/ 0 h 221"/>
                <a:gd name="T10" fmla="*/ 106 w 125"/>
                <a:gd name="T11" fmla="*/ 0 h 221"/>
                <a:gd name="T12" fmla="*/ 125 w 125"/>
                <a:gd name="T13" fmla="*/ 20 h 221"/>
                <a:gd name="T14" fmla="*/ 125 w 125"/>
                <a:gd name="T15" fmla="*/ 91 h 221"/>
                <a:gd name="T16" fmla="*/ 106 w 125"/>
                <a:gd name="T17" fmla="*/ 110 h 221"/>
                <a:gd name="T18" fmla="*/ 100 w 125"/>
                <a:gd name="T19" fmla="*/ 110 h 221"/>
                <a:gd name="T20" fmla="*/ 100 w 125"/>
                <a:gd name="T21" fmla="*/ 202 h 221"/>
                <a:gd name="T22" fmla="*/ 81 w 125"/>
                <a:gd name="T23" fmla="*/ 221 h 221"/>
                <a:gd name="T24" fmla="*/ 63 w 125"/>
                <a:gd name="T25" fmla="*/ 209 h 221"/>
                <a:gd name="T26" fmla="*/ 45 w 125"/>
                <a:gd name="T27" fmla="*/ 221 h 221"/>
                <a:gd name="T28" fmla="*/ 26 w 125"/>
                <a:gd name="T29" fmla="*/ 202 h 221"/>
                <a:gd name="T30" fmla="*/ 26 w 125"/>
                <a:gd name="T31" fmla="*/ 110 h 221"/>
                <a:gd name="T32" fmla="*/ 19 w 125"/>
                <a:gd name="T33" fmla="*/ 110 h 221"/>
                <a:gd name="T34" fmla="*/ 0 w 125"/>
                <a:gd name="T35" fmla="*/ 91 h 221"/>
                <a:gd name="T36" fmla="*/ 0 w 125"/>
                <a:gd name="T37" fmla="*/ 20 h 221"/>
                <a:gd name="T38" fmla="*/ 19 w 125"/>
                <a:gd name="T39"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5" h="221">
                  <a:moveTo>
                    <a:pt x="19" y="0"/>
                  </a:moveTo>
                  <a:lnTo>
                    <a:pt x="19" y="0"/>
                  </a:lnTo>
                  <a:lnTo>
                    <a:pt x="44" y="0"/>
                  </a:lnTo>
                  <a:lnTo>
                    <a:pt x="63" y="25"/>
                  </a:lnTo>
                  <a:lnTo>
                    <a:pt x="82" y="0"/>
                  </a:lnTo>
                  <a:lnTo>
                    <a:pt x="106" y="0"/>
                  </a:lnTo>
                  <a:cubicBezTo>
                    <a:pt x="117" y="0"/>
                    <a:pt x="125" y="9"/>
                    <a:pt x="125" y="20"/>
                  </a:cubicBezTo>
                  <a:lnTo>
                    <a:pt x="125" y="91"/>
                  </a:lnTo>
                  <a:cubicBezTo>
                    <a:pt x="125" y="102"/>
                    <a:pt x="117" y="110"/>
                    <a:pt x="106" y="110"/>
                  </a:cubicBezTo>
                  <a:lnTo>
                    <a:pt x="100" y="110"/>
                  </a:lnTo>
                  <a:lnTo>
                    <a:pt x="100" y="202"/>
                  </a:lnTo>
                  <a:cubicBezTo>
                    <a:pt x="100" y="213"/>
                    <a:pt x="91" y="221"/>
                    <a:pt x="81" y="221"/>
                  </a:cubicBezTo>
                  <a:cubicBezTo>
                    <a:pt x="73" y="221"/>
                    <a:pt x="66" y="216"/>
                    <a:pt x="63" y="209"/>
                  </a:cubicBezTo>
                  <a:cubicBezTo>
                    <a:pt x="60" y="216"/>
                    <a:pt x="53" y="221"/>
                    <a:pt x="45" y="221"/>
                  </a:cubicBezTo>
                  <a:cubicBezTo>
                    <a:pt x="34" y="221"/>
                    <a:pt x="26" y="213"/>
                    <a:pt x="26" y="202"/>
                  </a:cubicBezTo>
                  <a:lnTo>
                    <a:pt x="26" y="110"/>
                  </a:lnTo>
                  <a:lnTo>
                    <a:pt x="19" y="110"/>
                  </a:lnTo>
                  <a:cubicBezTo>
                    <a:pt x="9" y="110"/>
                    <a:pt x="0" y="102"/>
                    <a:pt x="0" y="91"/>
                  </a:cubicBezTo>
                  <a:lnTo>
                    <a:pt x="0" y="20"/>
                  </a:lnTo>
                  <a:cubicBezTo>
                    <a:pt x="0" y="9"/>
                    <a:pt x="9" y="0"/>
                    <a:pt x="1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p:cNvSpPr>
              <a:spLocks/>
            </p:cNvSpPr>
            <p:nvPr/>
          </p:nvSpPr>
          <p:spPr bwMode="auto">
            <a:xfrm>
              <a:off x="1928483" y="4233866"/>
              <a:ext cx="66675" cy="66675"/>
            </a:xfrm>
            <a:custGeom>
              <a:avLst/>
              <a:gdLst>
                <a:gd name="T0" fmla="*/ 32 w 63"/>
                <a:gd name="T1" fmla="*/ 63 h 63"/>
                <a:gd name="T2" fmla="*/ 32 w 63"/>
                <a:gd name="T3" fmla="*/ 63 h 63"/>
                <a:gd name="T4" fmla="*/ 0 w 63"/>
                <a:gd name="T5" fmla="*/ 32 h 63"/>
                <a:gd name="T6" fmla="*/ 32 w 63"/>
                <a:gd name="T7" fmla="*/ 0 h 63"/>
                <a:gd name="T8" fmla="*/ 63 w 63"/>
                <a:gd name="T9" fmla="*/ 32 h 63"/>
                <a:gd name="T10" fmla="*/ 32 w 63"/>
                <a:gd name="T11" fmla="*/ 63 h 63"/>
              </a:gdLst>
              <a:ahLst/>
              <a:cxnLst>
                <a:cxn ang="0">
                  <a:pos x="T0" y="T1"/>
                </a:cxn>
                <a:cxn ang="0">
                  <a:pos x="T2" y="T3"/>
                </a:cxn>
                <a:cxn ang="0">
                  <a:pos x="T4" y="T5"/>
                </a:cxn>
                <a:cxn ang="0">
                  <a:pos x="T6" y="T7"/>
                </a:cxn>
                <a:cxn ang="0">
                  <a:pos x="T8" y="T9"/>
                </a:cxn>
                <a:cxn ang="0">
                  <a:pos x="T10" y="T11"/>
                </a:cxn>
              </a:cxnLst>
              <a:rect l="0" t="0" r="r" b="b"/>
              <a:pathLst>
                <a:path w="63" h="63">
                  <a:moveTo>
                    <a:pt x="32" y="63"/>
                  </a:moveTo>
                  <a:lnTo>
                    <a:pt x="32" y="63"/>
                  </a:lnTo>
                  <a:cubicBezTo>
                    <a:pt x="16" y="63"/>
                    <a:pt x="0" y="50"/>
                    <a:pt x="0" y="32"/>
                  </a:cubicBezTo>
                  <a:cubicBezTo>
                    <a:pt x="0" y="14"/>
                    <a:pt x="14" y="0"/>
                    <a:pt x="32" y="0"/>
                  </a:cubicBezTo>
                  <a:cubicBezTo>
                    <a:pt x="49" y="0"/>
                    <a:pt x="63" y="14"/>
                    <a:pt x="63" y="32"/>
                  </a:cubicBezTo>
                  <a:cubicBezTo>
                    <a:pt x="63" y="50"/>
                    <a:pt x="48" y="63"/>
                    <a:pt x="32" y="6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p:cNvSpPr>
              <a:spLocks/>
            </p:cNvSpPr>
            <p:nvPr/>
          </p:nvSpPr>
          <p:spPr bwMode="auto">
            <a:xfrm>
              <a:off x="1791958" y="4090991"/>
              <a:ext cx="339724" cy="141288"/>
            </a:xfrm>
            <a:custGeom>
              <a:avLst/>
              <a:gdLst>
                <a:gd name="T0" fmla="*/ 4 w 323"/>
                <a:gd name="T1" fmla="*/ 79 h 134"/>
                <a:gd name="T2" fmla="*/ 4 w 323"/>
                <a:gd name="T3" fmla="*/ 79 h 134"/>
                <a:gd name="T4" fmla="*/ 319 w 323"/>
                <a:gd name="T5" fmla="*/ 79 h 134"/>
                <a:gd name="T6" fmla="*/ 323 w 323"/>
                <a:gd name="T7" fmla="*/ 88 h 134"/>
                <a:gd name="T8" fmla="*/ 319 w 323"/>
                <a:gd name="T9" fmla="*/ 96 h 134"/>
                <a:gd name="T10" fmla="*/ 286 w 323"/>
                <a:gd name="T11" fmla="*/ 130 h 134"/>
                <a:gd name="T12" fmla="*/ 272 w 323"/>
                <a:gd name="T13" fmla="*/ 131 h 134"/>
                <a:gd name="T14" fmla="*/ 223 w 323"/>
                <a:gd name="T15" fmla="*/ 101 h 134"/>
                <a:gd name="T16" fmla="*/ 210 w 323"/>
                <a:gd name="T17" fmla="*/ 82 h 134"/>
                <a:gd name="T18" fmla="*/ 210 w 323"/>
                <a:gd name="T19" fmla="*/ 65 h 134"/>
                <a:gd name="T20" fmla="*/ 113 w 323"/>
                <a:gd name="T21" fmla="*/ 65 h 134"/>
                <a:gd name="T22" fmla="*/ 113 w 323"/>
                <a:gd name="T23" fmla="*/ 82 h 134"/>
                <a:gd name="T24" fmla="*/ 100 w 323"/>
                <a:gd name="T25" fmla="*/ 101 h 134"/>
                <a:gd name="T26" fmla="*/ 51 w 323"/>
                <a:gd name="T27" fmla="*/ 131 h 134"/>
                <a:gd name="T28" fmla="*/ 36 w 323"/>
                <a:gd name="T29" fmla="*/ 130 h 134"/>
                <a:gd name="T30" fmla="*/ 3 w 323"/>
                <a:gd name="T31" fmla="*/ 96 h 134"/>
                <a:gd name="T32" fmla="*/ 0 w 323"/>
                <a:gd name="T33" fmla="*/ 88 h 134"/>
                <a:gd name="T34" fmla="*/ 4 w 323"/>
                <a:gd name="T35" fmla="*/ 7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3" h="134">
                  <a:moveTo>
                    <a:pt x="4" y="79"/>
                  </a:moveTo>
                  <a:lnTo>
                    <a:pt x="4" y="79"/>
                  </a:lnTo>
                  <a:cubicBezTo>
                    <a:pt x="94" y="0"/>
                    <a:pt x="229" y="0"/>
                    <a:pt x="319" y="79"/>
                  </a:cubicBezTo>
                  <a:cubicBezTo>
                    <a:pt x="321" y="82"/>
                    <a:pt x="323" y="84"/>
                    <a:pt x="323" y="88"/>
                  </a:cubicBezTo>
                  <a:cubicBezTo>
                    <a:pt x="323" y="91"/>
                    <a:pt x="322" y="94"/>
                    <a:pt x="319" y="96"/>
                  </a:cubicBezTo>
                  <a:cubicBezTo>
                    <a:pt x="300" y="116"/>
                    <a:pt x="303" y="113"/>
                    <a:pt x="286" y="130"/>
                  </a:cubicBezTo>
                  <a:cubicBezTo>
                    <a:pt x="283" y="134"/>
                    <a:pt x="276" y="134"/>
                    <a:pt x="272" y="131"/>
                  </a:cubicBezTo>
                  <a:cubicBezTo>
                    <a:pt x="257" y="118"/>
                    <a:pt x="241" y="108"/>
                    <a:pt x="223" y="101"/>
                  </a:cubicBezTo>
                  <a:cubicBezTo>
                    <a:pt x="215" y="98"/>
                    <a:pt x="210" y="90"/>
                    <a:pt x="210" y="82"/>
                  </a:cubicBezTo>
                  <a:lnTo>
                    <a:pt x="210" y="65"/>
                  </a:lnTo>
                  <a:cubicBezTo>
                    <a:pt x="178" y="57"/>
                    <a:pt x="145" y="57"/>
                    <a:pt x="113" y="65"/>
                  </a:cubicBezTo>
                  <a:lnTo>
                    <a:pt x="113" y="82"/>
                  </a:lnTo>
                  <a:cubicBezTo>
                    <a:pt x="113" y="90"/>
                    <a:pt x="108" y="98"/>
                    <a:pt x="100" y="101"/>
                  </a:cubicBezTo>
                  <a:cubicBezTo>
                    <a:pt x="82" y="108"/>
                    <a:pt x="65" y="118"/>
                    <a:pt x="51" y="131"/>
                  </a:cubicBezTo>
                  <a:cubicBezTo>
                    <a:pt x="46" y="134"/>
                    <a:pt x="40" y="134"/>
                    <a:pt x="36" y="130"/>
                  </a:cubicBezTo>
                  <a:cubicBezTo>
                    <a:pt x="20" y="113"/>
                    <a:pt x="23" y="116"/>
                    <a:pt x="3" y="96"/>
                  </a:cubicBezTo>
                  <a:cubicBezTo>
                    <a:pt x="1" y="94"/>
                    <a:pt x="0" y="91"/>
                    <a:pt x="0" y="88"/>
                  </a:cubicBezTo>
                  <a:cubicBezTo>
                    <a:pt x="0" y="84"/>
                    <a:pt x="1" y="82"/>
                    <a:pt x="4" y="7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84" name="Group 83"/>
          <p:cNvGrpSpPr/>
          <p:nvPr/>
        </p:nvGrpSpPr>
        <p:grpSpPr>
          <a:xfrm flipH="1">
            <a:off x="6223444" y="2787438"/>
            <a:ext cx="354196" cy="354196"/>
            <a:chOff x="3382517" y="921756"/>
            <a:chExt cx="1297060" cy="1297060"/>
          </a:xfrm>
          <a:solidFill>
            <a:schemeClr val="bg1"/>
          </a:solidFill>
        </p:grpSpPr>
        <p:sp>
          <p:nvSpPr>
            <p:cNvPr id="85" name="Donut 84"/>
            <p:cNvSpPr/>
            <p:nvPr/>
          </p:nvSpPr>
          <p:spPr>
            <a:xfrm>
              <a:off x="3382517" y="921756"/>
              <a:ext cx="1297060" cy="1297060"/>
            </a:xfrm>
            <a:prstGeom prst="donut">
              <a:avLst>
                <a:gd name="adj" fmla="val 662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dirty="0">
                <a:solidFill>
                  <a:schemeClr val="tx1"/>
                </a:solidFill>
              </a:endParaRPr>
            </a:p>
          </p:txBody>
        </p:sp>
        <p:grpSp>
          <p:nvGrpSpPr>
            <p:cNvPr id="86" name="Group 85"/>
            <p:cNvGrpSpPr/>
            <p:nvPr/>
          </p:nvGrpSpPr>
          <p:grpSpPr>
            <a:xfrm>
              <a:off x="3658638" y="1160016"/>
              <a:ext cx="778652" cy="904785"/>
              <a:chOff x="3553230" y="570730"/>
              <a:chExt cx="4338290" cy="5041022"/>
            </a:xfrm>
            <a:grpFill/>
          </p:grpSpPr>
          <p:sp>
            <p:nvSpPr>
              <p:cNvPr id="87" name="Donut 15"/>
              <p:cNvSpPr/>
              <p:nvPr/>
            </p:nvSpPr>
            <p:spPr>
              <a:xfrm>
                <a:off x="3956364" y="3616445"/>
                <a:ext cx="1146150" cy="1065703"/>
              </a:xfrm>
              <a:custGeom>
                <a:avLst/>
                <a:gdLst/>
                <a:ahLst/>
                <a:cxnLst/>
                <a:rect l="l" t="t" r="r" b="b"/>
                <a:pathLst>
                  <a:path w="1146150" h="1065703">
                    <a:moveTo>
                      <a:pt x="567201" y="212003"/>
                    </a:moveTo>
                    <a:cubicBezTo>
                      <a:pt x="389110" y="212003"/>
                      <a:pt x="244738" y="356453"/>
                      <a:pt x="244738" y="534640"/>
                    </a:cubicBezTo>
                    <a:cubicBezTo>
                      <a:pt x="244738" y="712827"/>
                      <a:pt x="389110" y="857277"/>
                      <a:pt x="567201" y="857277"/>
                    </a:cubicBezTo>
                    <a:cubicBezTo>
                      <a:pt x="745292" y="857277"/>
                      <a:pt x="889664" y="712827"/>
                      <a:pt x="889664" y="534640"/>
                    </a:cubicBezTo>
                    <a:cubicBezTo>
                      <a:pt x="889664" y="356453"/>
                      <a:pt x="745292" y="212003"/>
                      <a:pt x="567201" y="212003"/>
                    </a:cubicBezTo>
                    <a:close/>
                    <a:moveTo>
                      <a:pt x="750937" y="1965"/>
                    </a:moveTo>
                    <a:cubicBezTo>
                      <a:pt x="761920" y="-1389"/>
                      <a:pt x="774183" y="-554"/>
                      <a:pt x="785123" y="5267"/>
                    </a:cubicBezTo>
                    <a:lnTo>
                      <a:pt x="867343" y="49014"/>
                    </a:lnTo>
                    <a:cubicBezTo>
                      <a:pt x="889221" y="60655"/>
                      <a:pt x="897520" y="87828"/>
                      <a:pt x="885879" y="109707"/>
                    </a:cubicBezTo>
                    <a:lnTo>
                      <a:pt x="839281" y="197285"/>
                    </a:lnTo>
                    <a:cubicBezTo>
                      <a:pt x="904218" y="248116"/>
                      <a:pt x="953621" y="317443"/>
                      <a:pt x="977763" y="398138"/>
                    </a:cubicBezTo>
                    <a:lnTo>
                      <a:pt x="1077621" y="380769"/>
                    </a:lnTo>
                    <a:cubicBezTo>
                      <a:pt x="1102038" y="376523"/>
                      <a:pt x="1125273" y="392873"/>
                      <a:pt x="1129520" y="417289"/>
                    </a:cubicBezTo>
                    <a:lnTo>
                      <a:pt x="1145479" y="509046"/>
                    </a:lnTo>
                    <a:cubicBezTo>
                      <a:pt x="1149726" y="533462"/>
                      <a:pt x="1133376" y="556698"/>
                      <a:pt x="1108959" y="560944"/>
                    </a:cubicBezTo>
                    <a:lnTo>
                      <a:pt x="997858" y="580268"/>
                    </a:lnTo>
                    <a:cubicBezTo>
                      <a:pt x="988900" y="675147"/>
                      <a:pt x="949134" y="760933"/>
                      <a:pt x="887371" y="826544"/>
                    </a:cubicBezTo>
                    <a:lnTo>
                      <a:pt x="943982" y="908607"/>
                    </a:lnTo>
                    <a:cubicBezTo>
                      <a:pt x="958055" y="929006"/>
                      <a:pt x="952926" y="956951"/>
                      <a:pt x="932527" y="971024"/>
                    </a:cubicBezTo>
                    <a:lnTo>
                      <a:pt x="855865" y="1023910"/>
                    </a:lnTo>
                    <a:cubicBezTo>
                      <a:pt x="835465" y="1037983"/>
                      <a:pt x="807520" y="1032854"/>
                      <a:pt x="793447" y="1012454"/>
                    </a:cubicBezTo>
                    <a:lnTo>
                      <a:pt x="739069" y="933629"/>
                    </a:lnTo>
                    <a:cubicBezTo>
                      <a:pt x="686687" y="957426"/>
                      <a:pt x="628420" y="970069"/>
                      <a:pt x="567201" y="970069"/>
                    </a:cubicBezTo>
                    <a:cubicBezTo>
                      <a:pt x="530761" y="970069"/>
                      <a:pt x="495366" y="965589"/>
                      <a:pt x="461915" y="955643"/>
                    </a:cubicBezTo>
                    <a:lnTo>
                      <a:pt x="400579" y="1046024"/>
                    </a:lnTo>
                    <a:cubicBezTo>
                      <a:pt x="386663" y="1066531"/>
                      <a:pt x="358758" y="1071873"/>
                      <a:pt x="338251" y="1057956"/>
                    </a:cubicBezTo>
                    <a:lnTo>
                      <a:pt x="261187" y="1005658"/>
                    </a:lnTo>
                    <a:cubicBezTo>
                      <a:pt x="240681" y="991741"/>
                      <a:pt x="235339" y="963836"/>
                      <a:pt x="249255" y="943330"/>
                    </a:cubicBezTo>
                    <a:lnTo>
                      <a:pt x="295891" y="874611"/>
                    </a:lnTo>
                    <a:cubicBezTo>
                      <a:pt x="218676" y="813301"/>
                      <a:pt x="163119" y="726056"/>
                      <a:pt x="141932" y="626080"/>
                    </a:cubicBezTo>
                    <a:lnTo>
                      <a:pt x="44873" y="626080"/>
                    </a:lnTo>
                    <a:cubicBezTo>
                      <a:pt x="20090" y="626080"/>
                      <a:pt x="0" y="605990"/>
                      <a:pt x="0" y="581207"/>
                    </a:cubicBezTo>
                    <a:lnTo>
                      <a:pt x="0" y="488073"/>
                    </a:lnTo>
                    <a:cubicBezTo>
                      <a:pt x="0" y="463290"/>
                      <a:pt x="20090" y="443200"/>
                      <a:pt x="44873" y="443200"/>
                    </a:cubicBezTo>
                    <a:lnTo>
                      <a:pt x="141933" y="443200"/>
                    </a:lnTo>
                    <a:cubicBezTo>
                      <a:pt x="159897" y="358428"/>
                      <a:pt x="202573" y="282810"/>
                      <a:pt x="263111" y="225275"/>
                    </a:cubicBezTo>
                    <a:lnTo>
                      <a:pt x="204256" y="146400"/>
                    </a:lnTo>
                    <a:cubicBezTo>
                      <a:pt x="189435" y="126537"/>
                      <a:pt x="193522" y="98421"/>
                      <a:pt x="213385" y="83600"/>
                    </a:cubicBezTo>
                    <a:lnTo>
                      <a:pt x="288029" y="27902"/>
                    </a:lnTo>
                    <a:cubicBezTo>
                      <a:pt x="307892" y="13081"/>
                      <a:pt x="336008" y="17168"/>
                      <a:pt x="350829" y="37031"/>
                    </a:cubicBezTo>
                    <a:lnTo>
                      <a:pt x="417147" y="125909"/>
                    </a:lnTo>
                    <a:cubicBezTo>
                      <a:pt x="463890" y="108599"/>
                      <a:pt x="514450" y="99211"/>
                      <a:pt x="567201" y="99211"/>
                    </a:cubicBezTo>
                    <a:cubicBezTo>
                      <a:pt x="604953" y="99211"/>
                      <a:pt x="641582" y="104019"/>
                      <a:pt x="676101" y="114635"/>
                    </a:cubicBezTo>
                    <a:lnTo>
                      <a:pt x="724430" y="23803"/>
                    </a:lnTo>
                    <a:cubicBezTo>
                      <a:pt x="730251" y="12864"/>
                      <a:pt x="739954" y="5320"/>
                      <a:pt x="750937" y="19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dirty="0">
                  <a:solidFill>
                    <a:schemeClr val="tx1"/>
                  </a:solidFill>
                </a:endParaRPr>
              </a:p>
            </p:txBody>
          </p:sp>
          <p:sp>
            <p:nvSpPr>
              <p:cNvPr id="88" name="Donut 28"/>
              <p:cNvSpPr/>
              <p:nvPr/>
            </p:nvSpPr>
            <p:spPr>
              <a:xfrm rot="20221914">
                <a:off x="6221198" y="570730"/>
                <a:ext cx="812157" cy="755155"/>
              </a:xfrm>
              <a:custGeom>
                <a:avLst/>
                <a:gdLst/>
                <a:ahLst/>
                <a:cxnLst/>
                <a:rect l="l" t="t" r="r" b="b"/>
                <a:pathLst>
                  <a:path w="812157" h="755155">
                    <a:moveTo>
                      <a:pt x="476237" y="202804"/>
                    </a:moveTo>
                    <a:cubicBezTo>
                      <a:pt x="453394" y="193136"/>
                      <a:pt x="428280" y="187790"/>
                      <a:pt x="401918" y="187790"/>
                    </a:cubicBezTo>
                    <a:cubicBezTo>
                      <a:pt x="296470" y="187790"/>
                      <a:pt x="210987" y="273328"/>
                      <a:pt x="210987" y="378844"/>
                    </a:cubicBezTo>
                    <a:cubicBezTo>
                      <a:pt x="210987" y="484360"/>
                      <a:pt x="296470" y="569898"/>
                      <a:pt x="401918" y="569898"/>
                    </a:cubicBezTo>
                    <a:cubicBezTo>
                      <a:pt x="507366" y="569898"/>
                      <a:pt x="592849" y="484360"/>
                      <a:pt x="592849" y="378844"/>
                    </a:cubicBezTo>
                    <a:cubicBezTo>
                      <a:pt x="592849" y="299707"/>
                      <a:pt x="544765" y="231808"/>
                      <a:pt x="476237" y="202804"/>
                    </a:cubicBezTo>
                    <a:close/>
                    <a:moveTo>
                      <a:pt x="556335" y="3732"/>
                    </a:moveTo>
                    <a:lnTo>
                      <a:pt x="614596" y="34731"/>
                    </a:lnTo>
                    <a:cubicBezTo>
                      <a:pt x="630099" y="42980"/>
                      <a:pt x="635980" y="62235"/>
                      <a:pt x="627731" y="77738"/>
                    </a:cubicBezTo>
                    <a:lnTo>
                      <a:pt x="594712" y="139794"/>
                    </a:lnTo>
                    <a:cubicBezTo>
                      <a:pt x="640727" y="175813"/>
                      <a:pt x="675734" y="224938"/>
                      <a:pt x="692841" y="282118"/>
                    </a:cubicBezTo>
                    <a:lnTo>
                      <a:pt x="763598" y="269812"/>
                    </a:lnTo>
                    <a:cubicBezTo>
                      <a:pt x="780899" y="266803"/>
                      <a:pt x="797364" y="278389"/>
                      <a:pt x="800373" y="295690"/>
                    </a:cubicBezTo>
                    <a:lnTo>
                      <a:pt x="811682" y="360708"/>
                    </a:lnTo>
                    <a:cubicBezTo>
                      <a:pt x="814691" y="378009"/>
                      <a:pt x="803105" y="394474"/>
                      <a:pt x="785804" y="397483"/>
                    </a:cubicBezTo>
                    <a:lnTo>
                      <a:pt x="707081" y="411175"/>
                    </a:lnTo>
                    <a:cubicBezTo>
                      <a:pt x="700733" y="478407"/>
                      <a:pt x="672555" y="539196"/>
                      <a:pt x="628788" y="585688"/>
                    </a:cubicBezTo>
                    <a:lnTo>
                      <a:pt x="668902" y="643837"/>
                    </a:lnTo>
                    <a:cubicBezTo>
                      <a:pt x="678874" y="658292"/>
                      <a:pt x="675240" y="678094"/>
                      <a:pt x="660785" y="688066"/>
                    </a:cubicBezTo>
                    <a:lnTo>
                      <a:pt x="606463" y="725540"/>
                    </a:lnTo>
                    <a:cubicBezTo>
                      <a:pt x="592007" y="735512"/>
                      <a:pt x="572206" y="731878"/>
                      <a:pt x="562234" y="717423"/>
                    </a:cubicBezTo>
                    <a:lnTo>
                      <a:pt x="523702" y="661568"/>
                    </a:lnTo>
                    <a:cubicBezTo>
                      <a:pt x="486584" y="678429"/>
                      <a:pt x="445297" y="687388"/>
                      <a:pt x="401918" y="687388"/>
                    </a:cubicBezTo>
                    <a:cubicBezTo>
                      <a:pt x="376096" y="687388"/>
                      <a:pt x="351015" y="684213"/>
                      <a:pt x="327312" y="677166"/>
                    </a:cubicBezTo>
                    <a:lnTo>
                      <a:pt x="283848" y="741211"/>
                    </a:lnTo>
                    <a:cubicBezTo>
                      <a:pt x="273987" y="755741"/>
                      <a:pt x="254214" y="759527"/>
                      <a:pt x="239683" y="749666"/>
                    </a:cubicBezTo>
                    <a:lnTo>
                      <a:pt x="185076" y="712607"/>
                    </a:lnTo>
                    <a:cubicBezTo>
                      <a:pt x="170545" y="702746"/>
                      <a:pt x="166759" y="682972"/>
                      <a:pt x="176621" y="668442"/>
                    </a:cubicBezTo>
                    <a:lnTo>
                      <a:pt x="209668" y="619746"/>
                    </a:lnTo>
                    <a:cubicBezTo>
                      <a:pt x="154953" y="576302"/>
                      <a:pt x="115586" y="514481"/>
                      <a:pt x="100574" y="443638"/>
                    </a:cubicBezTo>
                    <a:lnTo>
                      <a:pt x="31797" y="443638"/>
                    </a:lnTo>
                    <a:cubicBezTo>
                      <a:pt x="14236" y="443638"/>
                      <a:pt x="0" y="429402"/>
                      <a:pt x="0" y="411841"/>
                    </a:cubicBezTo>
                    <a:lnTo>
                      <a:pt x="0" y="345847"/>
                    </a:lnTo>
                    <a:cubicBezTo>
                      <a:pt x="0" y="328286"/>
                      <a:pt x="14236" y="314050"/>
                      <a:pt x="31797" y="314050"/>
                    </a:cubicBezTo>
                    <a:lnTo>
                      <a:pt x="100573" y="314050"/>
                    </a:lnTo>
                    <a:cubicBezTo>
                      <a:pt x="113303" y="253982"/>
                      <a:pt x="143543" y="200399"/>
                      <a:pt x="186439" y="159629"/>
                    </a:cubicBezTo>
                    <a:lnTo>
                      <a:pt x="144734" y="103738"/>
                    </a:lnTo>
                    <a:cubicBezTo>
                      <a:pt x="134232" y="89663"/>
                      <a:pt x="137128" y="69740"/>
                      <a:pt x="151203" y="59238"/>
                    </a:cubicBezTo>
                    <a:lnTo>
                      <a:pt x="204095" y="19771"/>
                    </a:lnTo>
                    <a:cubicBezTo>
                      <a:pt x="218169" y="9269"/>
                      <a:pt x="238093" y="12165"/>
                      <a:pt x="248595" y="26239"/>
                    </a:cubicBezTo>
                    <a:lnTo>
                      <a:pt x="295589" y="89219"/>
                    </a:lnTo>
                    <a:cubicBezTo>
                      <a:pt x="328711" y="76953"/>
                      <a:pt x="364538" y="70300"/>
                      <a:pt x="401918" y="70300"/>
                    </a:cubicBezTo>
                    <a:cubicBezTo>
                      <a:pt x="428668" y="70300"/>
                      <a:pt x="454623" y="73707"/>
                      <a:pt x="479084" y="81229"/>
                    </a:cubicBezTo>
                    <a:lnTo>
                      <a:pt x="513329" y="16867"/>
                    </a:lnTo>
                    <a:cubicBezTo>
                      <a:pt x="521578" y="1364"/>
                      <a:pt x="540833" y="-4517"/>
                      <a:pt x="556335" y="373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dirty="0">
                  <a:solidFill>
                    <a:schemeClr val="tx1"/>
                  </a:solidFill>
                </a:endParaRPr>
              </a:p>
            </p:txBody>
          </p:sp>
          <p:sp>
            <p:nvSpPr>
              <p:cNvPr id="89" name="Donut 36"/>
              <p:cNvSpPr/>
              <p:nvPr/>
            </p:nvSpPr>
            <p:spPr>
              <a:xfrm rot="20260300">
                <a:off x="6816207" y="1657630"/>
                <a:ext cx="812158" cy="755155"/>
              </a:xfrm>
              <a:custGeom>
                <a:avLst/>
                <a:gdLst/>
                <a:ahLst/>
                <a:cxnLst/>
                <a:rect l="l" t="t" r="r" b="b"/>
                <a:pathLst>
                  <a:path w="812158" h="755155">
                    <a:moveTo>
                      <a:pt x="476236" y="202805"/>
                    </a:moveTo>
                    <a:cubicBezTo>
                      <a:pt x="453394" y="193137"/>
                      <a:pt x="428279" y="187791"/>
                      <a:pt x="401917" y="187791"/>
                    </a:cubicBezTo>
                    <a:cubicBezTo>
                      <a:pt x="296470" y="187791"/>
                      <a:pt x="210987" y="273329"/>
                      <a:pt x="210987" y="378845"/>
                    </a:cubicBezTo>
                    <a:cubicBezTo>
                      <a:pt x="210987" y="484361"/>
                      <a:pt x="296470" y="569899"/>
                      <a:pt x="401918" y="569899"/>
                    </a:cubicBezTo>
                    <a:cubicBezTo>
                      <a:pt x="507366" y="569899"/>
                      <a:pt x="592849" y="484361"/>
                      <a:pt x="592849" y="378845"/>
                    </a:cubicBezTo>
                    <a:cubicBezTo>
                      <a:pt x="592849" y="299708"/>
                      <a:pt x="544764" y="231809"/>
                      <a:pt x="476236" y="202805"/>
                    </a:cubicBezTo>
                    <a:close/>
                    <a:moveTo>
                      <a:pt x="556335" y="3732"/>
                    </a:moveTo>
                    <a:lnTo>
                      <a:pt x="614596" y="34731"/>
                    </a:lnTo>
                    <a:cubicBezTo>
                      <a:pt x="630099" y="42980"/>
                      <a:pt x="635980" y="62234"/>
                      <a:pt x="627731" y="77737"/>
                    </a:cubicBezTo>
                    <a:lnTo>
                      <a:pt x="594712" y="139795"/>
                    </a:lnTo>
                    <a:cubicBezTo>
                      <a:pt x="640726" y="175814"/>
                      <a:pt x="675734" y="224939"/>
                      <a:pt x="692841" y="282120"/>
                    </a:cubicBezTo>
                    <a:lnTo>
                      <a:pt x="763598" y="269813"/>
                    </a:lnTo>
                    <a:cubicBezTo>
                      <a:pt x="780900" y="266803"/>
                      <a:pt x="797365" y="278389"/>
                      <a:pt x="800374" y="295691"/>
                    </a:cubicBezTo>
                    <a:lnTo>
                      <a:pt x="811683" y="360708"/>
                    </a:lnTo>
                    <a:cubicBezTo>
                      <a:pt x="814692" y="378010"/>
                      <a:pt x="803106" y="394475"/>
                      <a:pt x="785804" y="397484"/>
                    </a:cubicBezTo>
                    <a:lnTo>
                      <a:pt x="707081" y="411176"/>
                    </a:lnTo>
                    <a:cubicBezTo>
                      <a:pt x="700733" y="478408"/>
                      <a:pt x="672554" y="539197"/>
                      <a:pt x="628788" y="585689"/>
                    </a:cubicBezTo>
                    <a:lnTo>
                      <a:pt x="668902" y="643837"/>
                    </a:lnTo>
                    <a:cubicBezTo>
                      <a:pt x="678874" y="658292"/>
                      <a:pt x="675239" y="678094"/>
                      <a:pt x="660785" y="688066"/>
                    </a:cubicBezTo>
                    <a:lnTo>
                      <a:pt x="606463" y="725540"/>
                    </a:lnTo>
                    <a:cubicBezTo>
                      <a:pt x="592007" y="735512"/>
                      <a:pt x="572205" y="731878"/>
                      <a:pt x="562233" y="717423"/>
                    </a:cubicBezTo>
                    <a:lnTo>
                      <a:pt x="523702" y="661569"/>
                    </a:lnTo>
                    <a:cubicBezTo>
                      <a:pt x="486584" y="678430"/>
                      <a:pt x="445297" y="687389"/>
                      <a:pt x="401918" y="687389"/>
                    </a:cubicBezTo>
                    <a:cubicBezTo>
                      <a:pt x="376096" y="687389"/>
                      <a:pt x="351015" y="684214"/>
                      <a:pt x="327311" y="677166"/>
                    </a:cubicBezTo>
                    <a:lnTo>
                      <a:pt x="283848" y="741210"/>
                    </a:lnTo>
                    <a:cubicBezTo>
                      <a:pt x="273987" y="755741"/>
                      <a:pt x="254213" y="759527"/>
                      <a:pt x="239683" y="749666"/>
                    </a:cubicBezTo>
                    <a:lnTo>
                      <a:pt x="185076" y="712607"/>
                    </a:lnTo>
                    <a:cubicBezTo>
                      <a:pt x="170545" y="702746"/>
                      <a:pt x="166760" y="682972"/>
                      <a:pt x="176620" y="668441"/>
                    </a:cubicBezTo>
                    <a:lnTo>
                      <a:pt x="209667" y="619746"/>
                    </a:lnTo>
                    <a:cubicBezTo>
                      <a:pt x="154953" y="576302"/>
                      <a:pt x="115585" y="514481"/>
                      <a:pt x="100573" y="443638"/>
                    </a:cubicBezTo>
                    <a:lnTo>
                      <a:pt x="31797" y="443638"/>
                    </a:lnTo>
                    <a:cubicBezTo>
                      <a:pt x="14236" y="443638"/>
                      <a:pt x="0" y="429402"/>
                      <a:pt x="0" y="411841"/>
                    </a:cubicBezTo>
                    <a:lnTo>
                      <a:pt x="0" y="345847"/>
                    </a:lnTo>
                    <a:cubicBezTo>
                      <a:pt x="0" y="328286"/>
                      <a:pt x="14236" y="314050"/>
                      <a:pt x="31797" y="314050"/>
                    </a:cubicBezTo>
                    <a:lnTo>
                      <a:pt x="100573" y="314050"/>
                    </a:lnTo>
                    <a:cubicBezTo>
                      <a:pt x="113303" y="253982"/>
                      <a:pt x="143542" y="200399"/>
                      <a:pt x="186439" y="159630"/>
                    </a:cubicBezTo>
                    <a:lnTo>
                      <a:pt x="144734" y="103739"/>
                    </a:lnTo>
                    <a:cubicBezTo>
                      <a:pt x="134232" y="89664"/>
                      <a:pt x="137128" y="69741"/>
                      <a:pt x="151203" y="59239"/>
                    </a:cubicBezTo>
                    <a:lnTo>
                      <a:pt x="204095" y="19772"/>
                    </a:lnTo>
                    <a:cubicBezTo>
                      <a:pt x="218169" y="9270"/>
                      <a:pt x="238093" y="12166"/>
                      <a:pt x="248595" y="26240"/>
                    </a:cubicBezTo>
                    <a:lnTo>
                      <a:pt x="295588" y="89219"/>
                    </a:lnTo>
                    <a:cubicBezTo>
                      <a:pt x="328711" y="76953"/>
                      <a:pt x="364537" y="70301"/>
                      <a:pt x="401917" y="70301"/>
                    </a:cubicBezTo>
                    <a:cubicBezTo>
                      <a:pt x="428668" y="70301"/>
                      <a:pt x="454622" y="73708"/>
                      <a:pt x="479083" y="81230"/>
                    </a:cubicBezTo>
                    <a:lnTo>
                      <a:pt x="513329" y="16867"/>
                    </a:lnTo>
                    <a:cubicBezTo>
                      <a:pt x="521577" y="1364"/>
                      <a:pt x="540832" y="-4517"/>
                      <a:pt x="556335" y="373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dirty="0">
                  <a:solidFill>
                    <a:schemeClr val="tx1"/>
                  </a:solidFill>
                </a:endParaRPr>
              </a:p>
            </p:txBody>
          </p:sp>
          <p:sp>
            <p:nvSpPr>
              <p:cNvPr id="90" name="Donut 15"/>
              <p:cNvSpPr/>
              <p:nvPr/>
            </p:nvSpPr>
            <p:spPr>
              <a:xfrm rot="20036216">
                <a:off x="3553230" y="709716"/>
                <a:ext cx="2521446" cy="2344470"/>
              </a:xfrm>
              <a:custGeom>
                <a:avLst/>
                <a:gdLst/>
                <a:ahLst/>
                <a:cxnLst/>
                <a:rect l="l" t="t" r="r" b="b"/>
                <a:pathLst>
                  <a:path w="1146150" h="1065703">
                    <a:moveTo>
                      <a:pt x="567201" y="212003"/>
                    </a:moveTo>
                    <a:cubicBezTo>
                      <a:pt x="389110" y="212003"/>
                      <a:pt x="244738" y="356453"/>
                      <a:pt x="244738" y="534640"/>
                    </a:cubicBezTo>
                    <a:cubicBezTo>
                      <a:pt x="244738" y="712827"/>
                      <a:pt x="389110" y="857277"/>
                      <a:pt x="567201" y="857277"/>
                    </a:cubicBezTo>
                    <a:cubicBezTo>
                      <a:pt x="745292" y="857277"/>
                      <a:pt x="889664" y="712827"/>
                      <a:pt x="889664" y="534640"/>
                    </a:cubicBezTo>
                    <a:cubicBezTo>
                      <a:pt x="889664" y="356453"/>
                      <a:pt x="745292" y="212003"/>
                      <a:pt x="567201" y="212003"/>
                    </a:cubicBezTo>
                    <a:close/>
                    <a:moveTo>
                      <a:pt x="750937" y="1965"/>
                    </a:moveTo>
                    <a:cubicBezTo>
                      <a:pt x="761920" y="-1389"/>
                      <a:pt x="774183" y="-554"/>
                      <a:pt x="785123" y="5267"/>
                    </a:cubicBezTo>
                    <a:lnTo>
                      <a:pt x="867343" y="49014"/>
                    </a:lnTo>
                    <a:cubicBezTo>
                      <a:pt x="889221" y="60655"/>
                      <a:pt x="897520" y="87828"/>
                      <a:pt x="885879" y="109707"/>
                    </a:cubicBezTo>
                    <a:lnTo>
                      <a:pt x="839281" y="197285"/>
                    </a:lnTo>
                    <a:cubicBezTo>
                      <a:pt x="904218" y="248116"/>
                      <a:pt x="953621" y="317443"/>
                      <a:pt x="977763" y="398138"/>
                    </a:cubicBezTo>
                    <a:lnTo>
                      <a:pt x="1077621" y="380769"/>
                    </a:lnTo>
                    <a:cubicBezTo>
                      <a:pt x="1102038" y="376523"/>
                      <a:pt x="1125273" y="392873"/>
                      <a:pt x="1129520" y="417289"/>
                    </a:cubicBezTo>
                    <a:lnTo>
                      <a:pt x="1145479" y="509046"/>
                    </a:lnTo>
                    <a:cubicBezTo>
                      <a:pt x="1149726" y="533462"/>
                      <a:pt x="1133376" y="556698"/>
                      <a:pt x="1108959" y="560944"/>
                    </a:cubicBezTo>
                    <a:lnTo>
                      <a:pt x="997858" y="580268"/>
                    </a:lnTo>
                    <a:cubicBezTo>
                      <a:pt x="988900" y="675147"/>
                      <a:pt x="949134" y="760933"/>
                      <a:pt x="887371" y="826544"/>
                    </a:cubicBezTo>
                    <a:lnTo>
                      <a:pt x="943982" y="908607"/>
                    </a:lnTo>
                    <a:cubicBezTo>
                      <a:pt x="958055" y="929006"/>
                      <a:pt x="952926" y="956951"/>
                      <a:pt x="932527" y="971024"/>
                    </a:cubicBezTo>
                    <a:lnTo>
                      <a:pt x="855865" y="1023910"/>
                    </a:lnTo>
                    <a:cubicBezTo>
                      <a:pt x="835465" y="1037983"/>
                      <a:pt x="807520" y="1032854"/>
                      <a:pt x="793447" y="1012454"/>
                    </a:cubicBezTo>
                    <a:lnTo>
                      <a:pt x="739069" y="933629"/>
                    </a:lnTo>
                    <a:cubicBezTo>
                      <a:pt x="686687" y="957426"/>
                      <a:pt x="628420" y="970069"/>
                      <a:pt x="567201" y="970069"/>
                    </a:cubicBezTo>
                    <a:cubicBezTo>
                      <a:pt x="530761" y="970069"/>
                      <a:pt x="495366" y="965589"/>
                      <a:pt x="461915" y="955643"/>
                    </a:cubicBezTo>
                    <a:lnTo>
                      <a:pt x="400579" y="1046024"/>
                    </a:lnTo>
                    <a:cubicBezTo>
                      <a:pt x="386663" y="1066531"/>
                      <a:pt x="358758" y="1071873"/>
                      <a:pt x="338251" y="1057956"/>
                    </a:cubicBezTo>
                    <a:lnTo>
                      <a:pt x="261187" y="1005658"/>
                    </a:lnTo>
                    <a:cubicBezTo>
                      <a:pt x="240681" y="991741"/>
                      <a:pt x="235339" y="963836"/>
                      <a:pt x="249255" y="943330"/>
                    </a:cubicBezTo>
                    <a:lnTo>
                      <a:pt x="295891" y="874611"/>
                    </a:lnTo>
                    <a:cubicBezTo>
                      <a:pt x="218676" y="813301"/>
                      <a:pt x="163119" y="726056"/>
                      <a:pt x="141932" y="626080"/>
                    </a:cubicBezTo>
                    <a:lnTo>
                      <a:pt x="44873" y="626080"/>
                    </a:lnTo>
                    <a:cubicBezTo>
                      <a:pt x="20090" y="626080"/>
                      <a:pt x="0" y="605990"/>
                      <a:pt x="0" y="581207"/>
                    </a:cubicBezTo>
                    <a:lnTo>
                      <a:pt x="0" y="488073"/>
                    </a:lnTo>
                    <a:cubicBezTo>
                      <a:pt x="0" y="463290"/>
                      <a:pt x="20090" y="443200"/>
                      <a:pt x="44873" y="443200"/>
                    </a:cubicBezTo>
                    <a:lnTo>
                      <a:pt x="141933" y="443200"/>
                    </a:lnTo>
                    <a:cubicBezTo>
                      <a:pt x="159897" y="358428"/>
                      <a:pt x="202573" y="282810"/>
                      <a:pt x="263111" y="225275"/>
                    </a:cubicBezTo>
                    <a:lnTo>
                      <a:pt x="204256" y="146400"/>
                    </a:lnTo>
                    <a:cubicBezTo>
                      <a:pt x="189435" y="126537"/>
                      <a:pt x="193522" y="98421"/>
                      <a:pt x="213385" y="83600"/>
                    </a:cubicBezTo>
                    <a:lnTo>
                      <a:pt x="288029" y="27902"/>
                    </a:lnTo>
                    <a:cubicBezTo>
                      <a:pt x="307892" y="13081"/>
                      <a:pt x="336008" y="17168"/>
                      <a:pt x="350829" y="37031"/>
                    </a:cubicBezTo>
                    <a:lnTo>
                      <a:pt x="417147" y="125909"/>
                    </a:lnTo>
                    <a:cubicBezTo>
                      <a:pt x="463890" y="108599"/>
                      <a:pt x="514450" y="99211"/>
                      <a:pt x="567201" y="99211"/>
                    </a:cubicBezTo>
                    <a:cubicBezTo>
                      <a:pt x="604953" y="99211"/>
                      <a:pt x="641582" y="104019"/>
                      <a:pt x="676101" y="114635"/>
                    </a:cubicBezTo>
                    <a:lnTo>
                      <a:pt x="724430" y="23803"/>
                    </a:lnTo>
                    <a:cubicBezTo>
                      <a:pt x="730251" y="12864"/>
                      <a:pt x="739954" y="5320"/>
                      <a:pt x="750937" y="19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dirty="0">
                  <a:solidFill>
                    <a:schemeClr val="tx1"/>
                  </a:solidFill>
                </a:endParaRPr>
              </a:p>
            </p:txBody>
          </p:sp>
          <p:sp>
            <p:nvSpPr>
              <p:cNvPr id="91" name="Rectangle 62"/>
              <p:cNvSpPr/>
              <p:nvPr/>
            </p:nvSpPr>
            <p:spPr>
              <a:xfrm rot="18974245">
                <a:off x="6023264" y="2582680"/>
                <a:ext cx="1868256" cy="3029072"/>
              </a:xfrm>
              <a:custGeom>
                <a:avLst/>
                <a:gdLst>
                  <a:gd name="connsiteX0" fmla="*/ 1856143 w 1864331"/>
                  <a:gd name="connsiteY0" fmla="*/ 341271 h 2483987"/>
                  <a:gd name="connsiteX1" fmla="*/ 1864331 w 1864331"/>
                  <a:gd name="connsiteY1" fmla="*/ 966844 h 2483987"/>
                  <a:gd name="connsiteX2" fmla="*/ 1433839 w 1864331"/>
                  <a:gd name="connsiteY2" fmla="*/ 1517559 h 2483987"/>
                  <a:gd name="connsiteX3" fmla="*/ 1433840 w 1864331"/>
                  <a:gd name="connsiteY3" fmla="*/ 2483987 h 2483987"/>
                  <a:gd name="connsiteX4" fmla="*/ 488580 w 1864331"/>
                  <a:gd name="connsiteY4" fmla="*/ 2483987 h 2483987"/>
                  <a:gd name="connsiteX5" fmla="*/ 488581 w 1864331"/>
                  <a:gd name="connsiteY5" fmla="*/ 1584117 h 2483987"/>
                  <a:gd name="connsiteX6" fmla="*/ 0 w 1864331"/>
                  <a:gd name="connsiteY6" fmla="*/ 1202196 h 2483987"/>
                  <a:gd name="connsiteX7" fmla="*/ 0 w 1864331"/>
                  <a:gd name="connsiteY7" fmla="*/ 273950 h 2483987"/>
                  <a:gd name="connsiteX8" fmla="*/ 432957 w 1864331"/>
                  <a:gd name="connsiteY8" fmla="*/ 1289 h 2483987"/>
                  <a:gd name="connsiteX9" fmla="*/ 431190 w 1864331"/>
                  <a:gd name="connsiteY9" fmla="*/ 773655 h 2483987"/>
                  <a:gd name="connsiteX10" fmla="*/ 922265 w 1864331"/>
                  <a:gd name="connsiteY10" fmla="*/ 1052727 h 2483987"/>
                  <a:gd name="connsiteX11" fmla="*/ 962230 w 1864331"/>
                  <a:gd name="connsiteY11" fmla="*/ 1031655 h 2483987"/>
                  <a:gd name="connsiteX12" fmla="*/ 1404416 w 1864331"/>
                  <a:gd name="connsiteY12" fmla="*/ 762737 h 2483987"/>
                  <a:gd name="connsiteX13" fmla="*/ 1387941 w 1864331"/>
                  <a:gd name="connsiteY13" fmla="*/ 0 h 2483987"/>
                  <a:gd name="connsiteX14" fmla="*/ 1856143 w 1864331"/>
                  <a:gd name="connsiteY14" fmla="*/ 341271 h 2483987"/>
                  <a:gd name="connsiteX0" fmla="*/ 1856143 w 1868258"/>
                  <a:gd name="connsiteY0" fmla="*/ 341271 h 2483987"/>
                  <a:gd name="connsiteX1" fmla="*/ 1868258 w 1868258"/>
                  <a:gd name="connsiteY1" fmla="*/ 1148652 h 2483987"/>
                  <a:gd name="connsiteX2" fmla="*/ 1433839 w 1868258"/>
                  <a:gd name="connsiteY2" fmla="*/ 1517559 h 2483987"/>
                  <a:gd name="connsiteX3" fmla="*/ 1433840 w 1868258"/>
                  <a:gd name="connsiteY3" fmla="*/ 2483987 h 2483987"/>
                  <a:gd name="connsiteX4" fmla="*/ 488580 w 1868258"/>
                  <a:gd name="connsiteY4" fmla="*/ 2483987 h 2483987"/>
                  <a:gd name="connsiteX5" fmla="*/ 488581 w 1868258"/>
                  <a:gd name="connsiteY5" fmla="*/ 1584117 h 2483987"/>
                  <a:gd name="connsiteX6" fmla="*/ 0 w 1868258"/>
                  <a:gd name="connsiteY6" fmla="*/ 1202196 h 2483987"/>
                  <a:gd name="connsiteX7" fmla="*/ 0 w 1868258"/>
                  <a:gd name="connsiteY7" fmla="*/ 273950 h 2483987"/>
                  <a:gd name="connsiteX8" fmla="*/ 432957 w 1868258"/>
                  <a:gd name="connsiteY8" fmla="*/ 1289 h 2483987"/>
                  <a:gd name="connsiteX9" fmla="*/ 431190 w 1868258"/>
                  <a:gd name="connsiteY9" fmla="*/ 773655 h 2483987"/>
                  <a:gd name="connsiteX10" fmla="*/ 922265 w 1868258"/>
                  <a:gd name="connsiteY10" fmla="*/ 1052727 h 2483987"/>
                  <a:gd name="connsiteX11" fmla="*/ 962230 w 1868258"/>
                  <a:gd name="connsiteY11" fmla="*/ 1031655 h 2483987"/>
                  <a:gd name="connsiteX12" fmla="*/ 1404416 w 1868258"/>
                  <a:gd name="connsiteY12" fmla="*/ 762737 h 2483987"/>
                  <a:gd name="connsiteX13" fmla="*/ 1387941 w 1868258"/>
                  <a:gd name="connsiteY13" fmla="*/ 0 h 2483987"/>
                  <a:gd name="connsiteX14" fmla="*/ 1856143 w 1868258"/>
                  <a:gd name="connsiteY14" fmla="*/ 341271 h 2483987"/>
                  <a:gd name="connsiteX0" fmla="*/ 1856143 w 1868258"/>
                  <a:gd name="connsiteY0" fmla="*/ 341271 h 2483987"/>
                  <a:gd name="connsiteX1" fmla="*/ 1868258 w 1868258"/>
                  <a:gd name="connsiteY1" fmla="*/ 1148652 h 2483987"/>
                  <a:gd name="connsiteX2" fmla="*/ 1433839 w 1868258"/>
                  <a:gd name="connsiteY2" fmla="*/ 1517559 h 2483987"/>
                  <a:gd name="connsiteX3" fmla="*/ 1433840 w 1868258"/>
                  <a:gd name="connsiteY3" fmla="*/ 2483987 h 2483987"/>
                  <a:gd name="connsiteX4" fmla="*/ 488580 w 1868258"/>
                  <a:gd name="connsiteY4" fmla="*/ 2483987 h 2483987"/>
                  <a:gd name="connsiteX5" fmla="*/ 488581 w 1868258"/>
                  <a:gd name="connsiteY5" fmla="*/ 1584117 h 2483987"/>
                  <a:gd name="connsiteX6" fmla="*/ 0 w 1868258"/>
                  <a:gd name="connsiteY6" fmla="*/ 1202196 h 2483987"/>
                  <a:gd name="connsiteX7" fmla="*/ 0 w 1868258"/>
                  <a:gd name="connsiteY7" fmla="*/ 273950 h 2483987"/>
                  <a:gd name="connsiteX8" fmla="*/ 432957 w 1868258"/>
                  <a:gd name="connsiteY8" fmla="*/ 1289 h 2483987"/>
                  <a:gd name="connsiteX9" fmla="*/ 431190 w 1868258"/>
                  <a:gd name="connsiteY9" fmla="*/ 773655 h 2483987"/>
                  <a:gd name="connsiteX10" fmla="*/ 922265 w 1868258"/>
                  <a:gd name="connsiteY10" fmla="*/ 1052727 h 2483987"/>
                  <a:gd name="connsiteX11" fmla="*/ 1404416 w 1868258"/>
                  <a:gd name="connsiteY11" fmla="*/ 762737 h 2483987"/>
                  <a:gd name="connsiteX12" fmla="*/ 1387941 w 1868258"/>
                  <a:gd name="connsiteY12" fmla="*/ 0 h 2483987"/>
                  <a:gd name="connsiteX13" fmla="*/ 1856143 w 1868258"/>
                  <a:gd name="connsiteY13" fmla="*/ 341271 h 248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68258" h="2483987">
                    <a:moveTo>
                      <a:pt x="1856143" y="341271"/>
                    </a:moveTo>
                    <a:lnTo>
                      <a:pt x="1868258" y="1148652"/>
                    </a:lnTo>
                    <a:lnTo>
                      <a:pt x="1433839" y="1517559"/>
                    </a:lnTo>
                    <a:cubicBezTo>
                      <a:pt x="1433839" y="1839702"/>
                      <a:pt x="1433840" y="2161844"/>
                      <a:pt x="1433840" y="2483987"/>
                    </a:cubicBezTo>
                    <a:lnTo>
                      <a:pt x="488580" y="2483987"/>
                    </a:lnTo>
                    <a:cubicBezTo>
                      <a:pt x="488580" y="2184030"/>
                      <a:pt x="488581" y="1884074"/>
                      <a:pt x="488581" y="1584117"/>
                    </a:cubicBezTo>
                    <a:lnTo>
                      <a:pt x="0" y="1202196"/>
                    </a:lnTo>
                    <a:lnTo>
                      <a:pt x="0" y="273950"/>
                    </a:lnTo>
                    <a:lnTo>
                      <a:pt x="432957" y="1289"/>
                    </a:lnTo>
                    <a:lnTo>
                      <a:pt x="431190" y="773655"/>
                    </a:lnTo>
                    <a:lnTo>
                      <a:pt x="922265" y="1052727"/>
                    </a:lnTo>
                    <a:lnTo>
                      <a:pt x="1404416" y="762737"/>
                    </a:lnTo>
                    <a:lnTo>
                      <a:pt x="1387941" y="0"/>
                    </a:lnTo>
                    <a:cubicBezTo>
                      <a:pt x="1546738" y="136154"/>
                      <a:pt x="1697346" y="205117"/>
                      <a:pt x="1856143" y="34127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dirty="0">
                  <a:solidFill>
                    <a:schemeClr val="tx1"/>
                  </a:solidFill>
                </a:endParaRPr>
              </a:p>
            </p:txBody>
          </p:sp>
        </p:grpSp>
      </p:grpSp>
      <p:grpSp>
        <p:nvGrpSpPr>
          <p:cNvPr id="117" name="Group 116"/>
          <p:cNvGrpSpPr/>
          <p:nvPr/>
        </p:nvGrpSpPr>
        <p:grpSpPr>
          <a:xfrm flipH="1">
            <a:off x="5996518" y="4002774"/>
            <a:ext cx="633785" cy="518395"/>
            <a:chOff x="-4860560" y="820146"/>
            <a:chExt cx="916765" cy="749853"/>
          </a:xfrm>
        </p:grpSpPr>
        <p:sp>
          <p:nvSpPr>
            <p:cNvPr id="118" name="Rectangle 116"/>
            <p:cNvSpPr/>
            <p:nvPr/>
          </p:nvSpPr>
          <p:spPr bwMode="auto">
            <a:xfrm>
              <a:off x="-4860560" y="820146"/>
              <a:ext cx="867698" cy="749853"/>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tx2">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119" name="Freeform 118"/>
            <p:cNvSpPr/>
            <p:nvPr/>
          </p:nvSpPr>
          <p:spPr bwMode="auto">
            <a:xfrm>
              <a:off x="-4041059" y="820146"/>
              <a:ext cx="97264" cy="92881"/>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bg2">
                <a:lumMod val="90000"/>
                <a:lumOff val="1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120" name="Rectangle 119"/>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grpSp>
        <p:nvGrpSpPr>
          <p:cNvPr id="121" name="Group 120"/>
          <p:cNvGrpSpPr/>
          <p:nvPr/>
        </p:nvGrpSpPr>
        <p:grpSpPr>
          <a:xfrm flipH="1">
            <a:off x="5996518" y="5249913"/>
            <a:ext cx="633785" cy="518395"/>
            <a:chOff x="-4860560" y="820146"/>
            <a:chExt cx="916765" cy="749853"/>
          </a:xfrm>
        </p:grpSpPr>
        <p:sp>
          <p:nvSpPr>
            <p:cNvPr id="122" name="Rectangle 116"/>
            <p:cNvSpPr/>
            <p:nvPr/>
          </p:nvSpPr>
          <p:spPr bwMode="auto">
            <a:xfrm>
              <a:off x="-4860560" y="820146"/>
              <a:ext cx="867698" cy="749853"/>
            </a:xfrm>
            <a:custGeom>
              <a:avLst/>
              <a:gdLst>
                <a:gd name="connsiteX0" fmla="*/ 0 w 402484"/>
                <a:gd name="connsiteY0" fmla="*/ 0 h 253625"/>
                <a:gd name="connsiteX1" fmla="*/ 402484 w 402484"/>
                <a:gd name="connsiteY1" fmla="*/ 0 h 253625"/>
                <a:gd name="connsiteX2" fmla="*/ 402484 w 402484"/>
                <a:gd name="connsiteY2" fmla="*/ 253625 h 253625"/>
                <a:gd name="connsiteX3" fmla="*/ 0 w 402484"/>
                <a:gd name="connsiteY3" fmla="*/ 253625 h 253625"/>
                <a:gd name="connsiteX4" fmla="*/ 0 w 402484"/>
                <a:gd name="connsiteY4" fmla="*/ 0 h 253625"/>
                <a:gd name="connsiteX0" fmla="*/ 0 w 402484"/>
                <a:gd name="connsiteY0" fmla="*/ 0 h 253625"/>
                <a:gd name="connsiteX1" fmla="*/ 402484 w 402484"/>
                <a:gd name="connsiteY1" fmla="*/ 0 h 253625"/>
                <a:gd name="connsiteX2" fmla="*/ 402484 w 402484"/>
                <a:gd name="connsiteY2" fmla="*/ 253625 h 253625"/>
                <a:gd name="connsiteX3" fmla="*/ 182264 w 402484"/>
                <a:gd name="connsiteY3" fmla="*/ 251243 h 253625"/>
                <a:gd name="connsiteX4" fmla="*/ 0 w 402484"/>
                <a:gd name="connsiteY4" fmla="*/ 253625 h 253625"/>
                <a:gd name="connsiteX5" fmla="*/ 0 w 402484"/>
                <a:gd name="connsiteY5" fmla="*/ 0 h 253625"/>
                <a:gd name="connsiteX0" fmla="*/ 0 w 402484"/>
                <a:gd name="connsiteY0" fmla="*/ 0 h 341731"/>
                <a:gd name="connsiteX1" fmla="*/ 402484 w 402484"/>
                <a:gd name="connsiteY1" fmla="*/ 0 h 341731"/>
                <a:gd name="connsiteX2" fmla="*/ 402484 w 402484"/>
                <a:gd name="connsiteY2" fmla="*/ 253625 h 341731"/>
                <a:gd name="connsiteX3" fmla="*/ 220364 w 402484"/>
                <a:gd name="connsiteY3" fmla="*/ 341731 h 341731"/>
                <a:gd name="connsiteX4" fmla="*/ 0 w 402484"/>
                <a:gd name="connsiteY4" fmla="*/ 253625 h 341731"/>
                <a:gd name="connsiteX5" fmla="*/ 0 w 402484"/>
                <a:gd name="connsiteY5" fmla="*/ 0 h 341731"/>
                <a:gd name="connsiteX0" fmla="*/ 0 w 402484"/>
                <a:gd name="connsiteY0" fmla="*/ 0 h 341731"/>
                <a:gd name="connsiteX1" fmla="*/ 402484 w 402484"/>
                <a:gd name="connsiteY1" fmla="*/ 0 h 341731"/>
                <a:gd name="connsiteX2" fmla="*/ 220364 w 402484"/>
                <a:gd name="connsiteY2" fmla="*/ 341731 h 341731"/>
                <a:gd name="connsiteX3" fmla="*/ 0 w 402484"/>
                <a:gd name="connsiteY3" fmla="*/ 253625 h 341731"/>
                <a:gd name="connsiteX4" fmla="*/ 0 w 402484"/>
                <a:gd name="connsiteY4" fmla="*/ 0 h 341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484" h="341731">
                  <a:moveTo>
                    <a:pt x="0" y="0"/>
                  </a:moveTo>
                  <a:lnTo>
                    <a:pt x="402484" y="0"/>
                  </a:lnTo>
                  <a:lnTo>
                    <a:pt x="220364" y="341731"/>
                  </a:lnTo>
                  <a:lnTo>
                    <a:pt x="0" y="253625"/>
                  </a:lnTo>
                  <a:lnTo>
                    <a:pt x="0" y="0"/>
                  </a:lnTo>
                  <a:close/>
                </a:path>
              </a:pathLst>
            </a:custGeom>
            <a:solidFill>
              <a:schemeClr val="tx2">
                <a:lumMod val="75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a:ln>
                  <a:noFill/>
                </a:ln>
                <a:solidFill>
                  <a:srgbClr val="FFFFFF"/>
                </a:solidFill>
                <a:effectLst/>
                <a:uLnTx/>
                <a:uFillTx/>
                <a:latin typeface="Segoe UI"/>
                <a:ea typeface="ＭＳ Ｐゴシック" charset="0"/>
              </a:endParaRPr>
            </a:p>
          </p:txBody>
        </p:sp>
        <p:sp>
          <p:nvSpPr>
            <p:cNvPr id="135" name="Freeform 134"/>
            <p:cNvSpPr/>
            <p:nvPr/>
          </p:nvSpPr>
          <p:spPr bwMode="auto">
            <a:xfrm>
              <a:off x="-4041059" y="820146"/>
              <a:ext cx="97264" cy="92881"/>
            </a:xfrm>
            <a:custGeom>
              <a:avLst/>
              <a:gdLst>
                <a:gd name="connsiteX0" fmla="*/ 71672 w 143344"/>
                <a:gd name="connsiteY0" fmla="*/ 0 h 134487"/>
                <a:gd name="connsiteX1" fmla="*/ 143344 w 143344"/>
                <a:gd name="connsiteY1" fmla="*/ 134487 h 134487"/>
                <a:gd name="connsiteX2" fmla="*/ 0 w 143344"/>
                <a:gd name="connsiteY2" fmla="*/ 134487 h 134487"/>
              </a:gdLst>
              <a:ahLst/>
              <a:cxnLst>
                <a:cxn ang="0">
                  <a:pos x="connsiteX0" y="connsiteY0"/>
                </a:cxn>
                <a:cxn ang="0">
                  <a:pos x="connsiteX1" y="connsiteY1"/>
                </a:cxn>
                <a:cxn ang="0">
                  <a:pos x="connsiteX2" y="connsiteY2"/>
                </a:cxn>
              </a:cxnLst>
              <a:rect l="l" t="t" r="r" b="b"/>
              <a:pathLst>
                <a:path w="143344" h="134487">
                  <a:moveTo>
                    <a:pt x="71672" y="0"/>
                  </a:moveTo>
                  <a:lnTo>
                    <a:pt x="143344" y="134487"/>
                  </a:lnTo>
                  <a:lnTo>
                    <a:pt x="0" y="134487"/>
                  </a:lnTo>
                  <a:close/>
                </a:path>
              </a:pathLst>
            </a:custGeom>
            <a:solidFill>
              <a:schemeClr val="bg2">
                <a:lumMod val="90000"/>
                <a:lumOff val="10000"/>
              </a:schemeClr>
            </a:solidFill>
            <a:ln w="12700" cap="flat" cmpd="sng" algn="ctr">
              <a:noFill/>
              <a:prstDash val="solid"/>
              <a:headEnd type="none" w="med" len="med"/>
              <a:tailEnd type="none" w="med" len="med"/>
            </a:ln>
            <a:effectLst/>
          </p:spPr>
          <p:txBody>
            <a:bodyPr rot="0" spcFirstLastPara="0" vertOverflow="overflow" horzOverflow="overflow" vert="horz" wrap="square" lIns="731520" tIns="36576" rIns="73152" bIns="36576" numCol="1" spcCol="0" rtlCol="0" fromWordArt="0" anchor="t" anchorCtr="0" forceAA="0" compatLnSpc="1">
              <a:prstTxWarp prst="textNoShape">
                <a:avLst/>
              </a:prstTxWarp>
              <a:noAutofit/>
            </a:bodyPr>
            <a:lstStyle/>
            <a:p>
              <a:pPr marL="0" marR="0" lvl="0" indent="0" algn="ctr" defTabSz="779013" eaLnBrk="1" fontAlgn="auto" latinLnBrk="0" hangingPunct="1">
                <a:lnSpc>
                  <a:spcPct val="100000"/>
                </a:lnSpc>
                <a:spcBef>
                  <a:spcPts val="0"/>
                </a:spcBef>
                <a:spcAft>
                  <a:spcPts val="200"/>
                </a:spcAft>
                <a:buClrTx/>
                <a:buSzPct val="90000"/>
                <a:buFontTx/>
                <a:buNone/>
                <a:tabLst/>
                <a:defRPr/>
              </a:pPr>
              <a:endParaRPr kumimoji="0" lang="en-IN" sz="600" b="0" i="0" u="none" strike="noStrike" kern="0" cap="none" spc="0" normalizeH="0" baseline="0" noProof="0" dirty="0" err="1">
                <a:ln>
                  <a:noFill/>
                </a:ln>
                <a:solidFill>
                  <a:srgbClr val="FFFFFF"/>
                </a:solidFill>
                <a:effectLst/>
                <a:uLnTx/>
                <a:uFillTx/>
                <a:latin typeface="Segoe UI"/>
                <a:ea typeface="ＭＳ Ｐゴシック" charset="0"/>
              </a:endParaRPr>
            </a:p>
          </p:txBody>
        </p:sp>
        <p:sp>
          <p:nvSpPr>
            <p:cNvPr id="136" name="Rectangle 135"/>
            <p:cNvSpPr/>
            <p:nvPr/>
          </p:nvSpPr>
          <p:spPr bwMode="auto">
            <a:xfrm>
              <a:off x="-4850289" y="820146"/>
              <a:ext cx="565673" cy="510799"/>
            </a:xfrm>
            <a:prstGeom prst="rect">
              <a:avLst/>
            </a:prstGeom>
            <a:noFill/>
            <a:ln w="28575" cap="flat" cmpd="sng" algn="ctr">
              <a:noFill/>
              <a:prstDash val="solid"/>
              <a:headEnd type="none" w="med" len="med"/>
              <a:tailEnd type="none" w="med" len="med"/>
            </a:ln>
            <a:effectLst/>
          </p:spPr>
          <p:txBody>
            <a:bodyPr rot="0" spcFirstLastPara="0" vertOverflow="overflow" horzOverflow="overflow" vert="horz" wrap="square" lIns="731520" tIns="91440" rIns="91440" bIns="91440" numCol="1" spcCol="0" rtlCol="0" fromWordArt="0" anchor="ctr"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IN" sz="3200" b="0" i="0" u="none" strike="noStrike" kern="0" cap="none" spc="0" normalizeH="0" baseline="0" noProof="0" dirty="0">
                <a:ln>
                  <a:noFill/>
                </a:ln>
                <a:solidFill>
                  <a:prstClr val="white"/>
                </a:solidFill>
                <a:effectLst/>
                <a:uLnTx/>
                <a:uFillTx/>
                <a:latin typeface="Calibri Light"/>
                <a:ea typeface="Segoe UI" pitchFamily="34" charset="0"/>
                <a:cs typeface="Segoe UI" pitchFamily="34" charset="0"/>
              </a:endParaRPr>
            </a:p>
          </p:txBody>
        </p:sp>
      </p:grpSp>
      <p:sp>
        <p:nvSpPr>
          <p:cNvPr id="83" name="Oval 21"/>
          <p:cNvSpPr/>
          <p:nvPr/>
        </p:nvSpPr>
        <p:spPr>
          <a:xfrm flipH="1">
            <a:off x="6260292" y="4047655"/>
            <a:ext cx="294958" cy="297282"/>
          </a:xfrm>
          <a:custGeom>
            <a:avLst/>
            <a:gdLst/>
            <a:ahLst/>
            <a:cxnLst/>
            <a:rect l="l" t="t" r="r" b="b"/>
            <a:pathLst>
              <a:path w="3255473" h="3281120">
                <a:moveTo>
                  <a:pt x="2628792" y="1432041"/>
                </a:moveTo>
                <a:cubicBezTo>
                  <a:pt x="2640727" y="1432139"/>
                  <a:pt x="2653386" y="1432456"/>
                  <a:pt x="2667487" y="1432975"/>
                </a:cubicBezTo>
                <a:cubicBezTo>
                  <a:pt x="2965182" y="1443935"/>
                  <a:pt x="3241997" y="1545378"/>
                  <a:pt x="3255473" y="1769974"/>
                </a:cubicBezTo>
                <a:lnTo>
                  <a:pt x="3053550" y="2608466"/>
                </a:lnTo>
                <a:cubicBezTo>
                  <a:pt x="2913961" y="2885528"/>
                  <a:pt x="2630602" y="2920794"/>
                  <a:pt x="2414411" y="2844743"/>
                </a:cubicBezTo>
                <a:lnTo>
                  <a:pt x="2681229" y="1736772"/>
                </a:lnTo>
                <a:cubicBezTo>
                  <a:pt x="2673579" y="1609272"/>
                  <a:pt x="2628755" y="1510292"/>
                  <a:pt x="2521574" y="1437421"/>
                </a:cubicBezTo>
                <a:cubicBezTo>
                  <a:pt x="2563700" y="1433407"/>
                  <a:pt x="2592986" y="1431744"/>
                  <a:pt x="2628792" y="1432041"/>
                </a:cubicBezTo>
                <a:close/>
                <a:moveTo>
                  <a:pt x="626682" y="1432041"/>
                </a:moveTo>
                <a:cubicBezTo>
                  <a:pt x="662487" y="1431744"/>
                  <a:pt x="691773" y="1433407"/>
                  <a:pt x="733899" y="1437421"/>
                </a:cubicBezTo>
                <a:cubicBezTo>
                  <a:pt x="626718" y="1510292"/>
                  <a:pt x="581894" y="1609272"/>
                  <a:pt x="574244" y="1736772"/>
                </a:cubicBezTo>
                <a:lnTo>
                  <a:pt x="841062" y="2844743"/>
                </a:lnTo>
                <a:cubicBezTo>
                  <a:pt x="624871" y="2920794"/>
                  <a:pt x="341512" y="2885528"/>
                  <a:pt x="201923" y="2608466"/>
                </a:cubicBezTo>
                <a:lnTo>
                  <a:pt x="0" y="1769974"/>
                </a:lnTo>
                <a:cubicBezTo>
                  <a:pt x="13476" y="1545378"/>
                  <a:pt x="290291" y="1443935"/>
                  <a:pt x="587986" y="1432975"/>
                </a:cubicBezTo>
                <a:cubicBezTo>
                  <a:pt x="602087" y="1432456"/>
                  <a:pt x="614746" y="1432139"/>
                  <a:pt x="626682" y="1432041"/>
                </a:cubicBezTo>
                <a:close/>
                <a:moveTo>
                  <a:pt x="1525812" y="1267816"/>
                </a:moveTo>
                <a:cubicBezTo>
                  <a:pt x="2058433" y="1248206"/>
                  <a:pt x="2639086" y="1436734"/>
                  <a:pt x="2550682" y="1736771"/>
                </a:cubicBezTo>
                <a:lnTo>
                  <a:pt x="2260169" y="2903583"/>
                </a:lnTo>
                <a:cubicBezTo>
                  <a:pt x="2141106" y="3270296"/>
                  <a:pt x="1302907" y="3527470"/>
                  <a:pt x="988582" y="2903583"/>
                </a:cubicBezTo>
                <a:lnTo>
                  <a:pt x="707594" y="1736771"/>
                </a:lnTo>
                <a:cubicBezTo>
                  <a:pt x="726346" y="1424232"/>
                  <a:pt x="1111551" y="1283069"/>
                  <a:pt x="1525812" y="1267816"/>
                </a:cubicBezTo>
                <a:close/>
                <a:moveTo>
                  <a:pt x="2588781" y="497832"/>
                </a:moveTo>
                <a:cubicBezTo>
                  <a:pt x="2804662" y="497832"/>
                  <a:pt x="2979668" y="672838"/>
                  <a:pt x="2979668" y="888719"/>
                </a:cubicBezTo>
                <a:cubicBezTo>
                  <a:pt x="2979668" y="1104600"/>
                  <a:pt x="2804662" y="1279606"/>
                  <a:pt x="2588781" y="1279606"/>
                </a:cubicBezTo>
                <a:cubicBezTo>
                  <a:pt x="2372900" y="1279606"/>
                  <a:pt x="2197894" y="1104600"/>
                  <a:pt x="2197894" y="888719"/>
                </a:cubicBezTo>
                <a:cubicBezTo>
                  <a:pt x="2197894" y="672838"/>
                  <a:pt x="2372900" y="497832"/>
                  <a:pt x="2588781" y="497832"/>
                </a:cubicBezTo>
                <a:close/>
                <a:moveTo>
                  <a:pt x="659970" y="497832"/>
                </a:moveTo>
                <a:cubicBezTo>
                  <a:pt x="875851" y="497832"/>
                  <a:pt x="1050857" y="672838"/>
                  <a:pt x="1050857" y="888719"/>
                </a:cubicBezTo>
                <a:cubicBezTo>
                  <a:pt x="1050857" y="1104600"/>
                  <a:pt x="875851" y="1279606"/>
                  <a:pt x="659970" y="1279606"/>
                </a:cubicBezTo>
                <a:cubicBezTo>
                  <a:pt x="444089" y="1279606"/>
                  <a:pt x="269083" y="1104600"/>
                  <a:pt x="269083" y="888719"/>
                </a:cubicBezTo>
                <a:cubicBezTo>
                  <a:pt x="269083" y="672838"/>
                  <a:pt x="444089" y="497832"/>
                  <a:pt x="659970" y="497832"/>
                </a:cubicBezTo>
                <a:close/>
                <a:moveTo>
                  <a:pt x="1631157" y="0"/>
                </a:moveTo>
                <a:cubicBezTo>
                  <a:pt x="1931206" y="0"/>
                  <a:pt x="2174444" y="243238"/>
                  <a:pt x="2174444" y="543287"/>
                </a:cubicBezTo>
                <a:cubicBezTo>
                  <a:pt x="2174444" y="843336"/>
                  <a:pt x="1931206" y="1086574"/>
                  <a:pt x="1631157" y="1086574"/>
                </a:cubicBezTo>
                <a:cubicBezTo>
                  <a:pt x="1331108" y="1086574"/>
                  <a:pt x="1087870" y="843336"/>
                  <a:pt x="1087870" y="543287"/>
                </a:cubicBezTo>
                <a:cubicBezTo>
                  <a:pt x="1087870" y="243238"/>
                  <a:pt x="1331108" y="0"/>
                  <a:pt x="16311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2" name="Oval 39"/>
          <p:cNvSpPr/>
          <p:nvPr/>
        </p:nvSpPr>
        <p:spPr>
          <a:xfrm flipH="1">
            <a:off x="6277418" y="5306267"/>
            <a:ext cx="263402" cy="318052"/>
          </a:xfrm>
          <a:custGeom>
            <a:avLst/>
            <a:gdLst/>
            <a:ahLst/>
            <a:cxnLst/>
            <a:rect l="l" t="t" r="r" b="b"/>
            <a:pathLst>
              <a:path w="766047" h="924982">
                <a:moveTo>
                  <a:pt x="516171" y="480141"/>
                </a:moveTo>
                <a:lnTo>
                  <a:pt x="529244" y="561723"/>
                </a:lnTo>
                <a:lnTo>
                  <a:pt x="465129" y="509609"/>
                </a:lnTo>
                <a:lnTo>
                  <a:pt x="464342" y="517228"/>
                </a:lnTo>
                <a:lnTo>
                  <a:pt x="629941" y="841687"/>
                </a:lnTo>
                <a:lnTo>
                  <a:pt x="637222" y="755933"/>
                </a:lnTo>
                <a:lnTo>
                  <a:pt x="710940" y="800346"/>
                </a:lnTo>
                <a:lnTo>
                  <a:pt x="556786" y="498312"/>
                </a:lnTo>
                <a:close/>
                <a:moveTo>
                  <a:pt x="241291" y="480141"/>
                </a:moveTo>
                <a:lnTo>
                  <a:pt x="220250" y="489556"/>
                </a:lnTo>
                <a:lnTo>
                  <a:pt x="54239" y="814815"/>
                </a:lnTo>
                <a:lnTo>
                  <a:pt x="127959" y="770402"/>
                </a:lnTo>
                <a:lnTo>
                  <a:pt x="135239" y="856158"/>
                </a:lnTo>
                <a:lnTo>
                  <a:pt x="295662" y="541842"/>
                </a:lnTo>
                <a:lnTo>
                  <a:pt x="292334" y="509609"/>
                </a:lnTo>
                <a:lnTo>
                  <a:pt x="228217" y="561723"/>
                </a:lnTo>
                <a:close/>
                <a:moveTo>
                  <a:pt x="378736" y="138541"/>
                </a:moveTo>
                <a:cubicBezTo>
                  <a:pt x="288682" y="138541"/>
                  <a:pt x="215680" y="211544"/>
                  <a:pt x="215680" y="301597"/>
                </a:cubicBezTo>
                <a:cubicBezTo>
                  <a:pt x="215680" y="391651"/>
                  <a:pt x="288682" y="464653"/>
                  <a:pt x="378736" y="464653"/>
                </a:cubicBezTo>
                <a:cubicBezTo>
                  <a:pt x="468790" y="464653"/>
                  <a:pt x="541792" y="391651"/>
                  <a:pt x="541792" y="301597"/>
                </a:cubicBezTo>
                <a:cubicBezTo>
                  <a:pt x="541792" y="211544"/>
                  <a:pt x="468790" y="138541"/>
                  <a:pt x="378736" y="138541"/>
                </a:cubicBezTo>
                <a:close/>
                <a:moveTo>
                  <a:pt x="378736" y="109597"/>
                </a:moveTo>
                <a:cubicBezTo>
                  <a:pt x="484775" y="109597"/>
                  <a:pt x="570736" y="195558"/>
                  <a:pt x="570736" y="301597"/>
                </a:cubicBezTo>
                <a:cubicBezTo>
                  <a:pt x="570736" y="407636"/>
                  <a:pt x="484775" y="493597"/>
                  <a:pt x="378736" y="493597"/>
                </a:cubicBezTo>
                <a:cubicBezTo>
                  <a:pt x="272697" y="493597"/>
                  <a:pt x="186736" y="407636"/>
                  <a:pt x="186736" y="301597"/>
                </a:cubicBezTo>
                <a:cubicBezTo>
                  <a:pt x="186736" y="195558"/>
                  <a:pt x="272697" y="109597"/>
                  <a:pt x="378736" y="109597"/>
                </a:cubicBezTo>
                <a:close/>
                <a:moveTo>
                  <a:pt x="378736" y="83546"/>
                </a:moveTo>
                <a:cubicBezTo>
                  <a:pt x="258310" y="83546"/>
                  <a:pt x="160685" y="181171"/>
                  <a:pt x="160685" y="301597"/>
                </a:cubicBezTo>
                <a:cubicBezTo>
                  <a:pt x="160685" y="422023"/>
                  <a:pt x="258310" y="519648"/>
                  <a:pt x="378736" y="519648"/>
                </a:cubicBezTo>
                <a:cubicBezTo>
                  <a:pt x="499162" y="519648"/>
                  <a:pt x="596787" y="422023"/>
                  <a:pt x="596787" y="301597"/>
                </a:cubicBezTo>
                <a:cubicBezTo>
                  <a:pt x="596787" y="181171"/>
                  <a:pt x="499162" y="83546"/>
                  <a:pt x="378736" y="83546"/>
                </a:cubicBezTo>
                <a:close/>
                <a:moveTo>
                  <a:pt x="378731" y="0"/>
                </a:moveTo>
                <a:lnTo>
                  <a:pt x="408200" y="77189"/>
                </a:lnTo>
                <a:lnTo>
                  <a:pt x="456643" y="10257"/>
                </a:lnTo>
                <a:lnTo>
                  <a:pt x="465129" y="92444"/>
                </a:lnTo>
                <a:lnTo>
                  <a:pt x="529245" y="40330"/>
                </a:lnTo>
                <a:lnTo>
                  <a:pt x="516171" y="121912"/>
                </a:lnTo>
                <a:lnTo>
                  <a:pt x="591589" y="88169"/>
                </a:lnTo>
                <a:lnTo>
                  <a:pt x="557847" y="163586"/>
                </a:lnTo>
                <a:lnTo>
                  <a:pt x="639427" y="150513"/>
                </a:lnTo>
                <a:lnTo>
                  <a:pt x="587315" y="214629"/>
                </a:lnTo>
                <a:lnTo>
                  <a:pt x="669500" y="223114"/>
                </a:lnTo>
                <a:lnTo>
                  <a:pt x="602570" y="271558"/>
                </a:lnTo>
                <a:lnTo>
                  <a:pt x="679757" y="301027"/>
                </a:lnTo>
                <a:lnTo>
                  <a:pt x="602568" y="330496"/>
                </a:lnTo>
                <a:lnTo>
                  <a:pt x="669500" y="378939"/>
                </a:lnTo>
                <a:lnTo>
                  <a:pt x="587315" y="387424"/>
                </a:lnTo>
                <a:lnTo>
                  <a:pt x="639427" y="451540"/>
                </a:lnTo>
                <a:lnTo>
                  <a:pt x="557845" y="438467"/>
                </a:lnTo>
                <a:lnTo>
                  <a:pt x="564834" y="454083"/>
                </a:lnTo>
                <a:lnTo>
                  <a:pt x="567357" y="452796"/>
                </a:lnTo>
                <a:lnTo>
                  <a:pt x="766047" y="842088"/>
                </a:lnTo>
                <a:lnTo>
                  <a:pt x="766046" y="842088"/>
                </a:lnTo>
                <a:lnTo>
                  <a:pt x="664805" y="809270"/>
                </a:lnTo>
                <a:lnTo>
                  <a:pt x="631987" y="910511"/>
                </a:lnTo>
                <a:lnTo>
                  <a:pt x="458776" y="571141"/>
                </a:lnTo>
                <a:lnTo>
                  <a:pt x="456643" y="591796"/>
                </a:lnTo>
                <a:lnTo>
                  <a:pt x="408200" y="524864"/>
                </a:lnTo>
                <a:lnTo>
                  <a:pt x="378732" y="602053"/>
                </a:lnTo>
                <a:lnTo>
                  <a:pt x="349262" y="524863"/>
                </a:lnTo>
                <a:lnTo>
                  <a:pt x="309057" y="580413"/>
                </a:lnTo>
                <a:lnTo>
                  <a:pt x="133193" y="924982"/>
                </a:lnTo>
                <a:lnTo>
                  <a:pt x="100374" y="823740"/>
                </a:lnTo>
                <a:lnTo>
                  <a:pt x="1235" y="855877"/>
                </a:lnTo>
                <a:lnTo>
                  <a:pt x="0" y="854858"/>
                </a:lnTo>
                <a:lnTo>
                  <a:pt x="176441" y="509155"/>
                </a:lnTo>
                <a:lnTo>
                  <a:pt x="165874" y="513884"/>
                </a:lnTo>
                <a:lnTo>
                  <a:pt x="199616" y="438467"/>
                </a:lnTo>
                <a:lnTo>
                  <a:pt x="118035" y="451540"/>
                </a:lnTo>
                <a:lnTo>
                  <a:pt x="170147" y="387424"/>
                </a:lnTo>
                <a:lnTo>
                  <a:pt x="87962" y="378939"/>
                </a:lnTo>
                <a:lnTo>
                  <a:pt x="154893" y="330496"/>
                </a:lnTo>
                <a:lnTo>
                  <a:pt x="77705" y="301027"/>
                </a:lnTo>
                <a:lnTo>
                  <a:pt x="154894" y="271558"/>
                </a:lnTo>
                <a:lnTo>
                  <a:pt x="87962" y="223114"/>
                </a:lnTo>
                <a:lnTo>
                  <a:pt x="170146" y="214629"/>
                </a:lnTo>
                <a:lnTo>
                  <a:pt x="118035" y="150513"/>
                </a:lnTo>
                <a:lnTo>
                  <a:pt x="199617" y="163586"/>
                </a:lnTo>
                <a:lnTo>
                  <a:pt x="165874" y="88169"/>
                </a:lnTo>
                <a:lnTo>
                  <a:pt x="241290" y="121913"/>
                </a:lnTo>
                <a:lnTo>
                  <a:pt x="228218" y="40330"/>
                </a:lnTo>
                <a:lnTo>
                  <a:pt x="292334" y="92442"/>
                </a:lnTo>
                <a:lnTo>
                  <a:pt x="300819" y="10257"/>
                </a:lnTo>
                <a:lnTo>
                  <a:pt x="349262" y="7719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67795789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EMS Solutions to Start With</a:t>
            </a:r>
            <a:endParaRPr lang="en-US" dirty="0"/>
          </a:p>
        </p:txBody>
      </p:sp>
      <p:sp>
        <p:nvSpPr>
          <p:cNvPr id="23" name="Rectangle 22"/>
          <p:cNvSpPr/>
          <p:nvPr/>
        </p:nvSpPr>
        <p:spPr>
          <a:xfrm>
            <a:off x="303211" y="902773"/>
            <a:ext cx="11582401" cy="480454"/>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60" tIns="91440" rIns="137160" bIns="91440" numCol="1" spcCol="0" rtlCol="0" fromWordArt="0" anchor="ctr" anchorCtr="0" forceAA="0" compatLnSpc="1">
            <a:prstTxWarp prst="textNoShape">
              <a:avLst/>
            </a:prstTxWarp>
            <a:noAutofit/>
          </a:bodyPr>
          <a:lstStyle/>
          <a:p>
            <a:pPr algn="ctr"/>
            <a:r>
              <a:rPr lang="en-US" sz="2400" dirty="0">
                <a:solidFill>
                  <a:schemeClr val="bg2"/>
                </a:solidFill>
                <a:latin typeface="Segoe UI Semibold" panose="020B0702040204020203" pitchFamily="34" charset="0"/>
                <a:cs typeface="Segoe UI Semibold" panose="020B0702040204020203" pitchFamily="34" charset="0"/>
              </a:rPr>
              <a:t>Common Initial Offerings</a:t>
            </a:r>
          </a:p>
        </p:txBody>
      </p:sp>
      <p:sp>
        <p:nvSpPr>
          <p:cNvPr id="6" name="Rectangle 5"/>
          <p:cNvSpPr/>
          <p:nvPr/>
        </p:nvSpPr>
        <p:spPr>
          <a:xfrm>
            <a:off x="396200" y="1466815"/>
            <a:ext cx="2763374" cy="1974749"/>
          </a:xfrm>
          <a:prstGeom prst="rect">
            <a:avLst/>
          </a:prstGeom>
          <a:solidFill>
            <a:srgbClr val="00188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a:spcBef>
                <a:spcPts val="600"/>
              </a:spcBef>
            </a:pPr>
            <a:r>
              <a:rPr lang="en-US" dirty="0">
                <a:solidFill>
                  <a:schemeClr val="bg1"/>
                </a:solidFill>
              </a:rPr>
              <a:t>Mobile App Management</a:t>
            </a:r>
          </a:p>
        </p:txBody>
      </p:sp>
      <p:sp>
        <p:nvSpPr>
          <p:cNvPr id="24" name="Rectangle 23"/>
          <p:cNvSpPr/>
          <p:nvPr/>
        </p:nvSpPr>
        <p:spPr>
          <a:xfrm>
            <a:off x="3221370" y="1466815"/>
            <a:ext cx="2737972" cy="19747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a:spcBef>
                <a:spcPts val="600"/>
              </a:spcBef>
            </a:pPr>
            <a:r>
              <a:rPr lang="en-US" dirty="0">
                <a:solidFill>
                  <a:schemeClr val="bg1"/>
                </a:solidFill>
              </a:rPr>
              <a:t>Identity as a Service</a:t>
            </a:r>
          </a:p>
        </p:txBody>
      </p:sp>
      <p:sp>
        <p:nvSpPr>
          <p:cNvPr id="25" name="Rectangle 24"/>
          <p:cNvSpPr/>
          <p:nvPr/>
        </p:nvSpPr>
        <p:spPr>
          <a:xfrm>
            <a:off x="6021138" y="1490103"/>
            <a:ext cx="2737972" cy="1974749"/>
          </a:xfrm>
          <a:prstGeom prst="rect">
            <a:avLst/>
          </a:prstGeom>
          <a:solidFill>
            <a:srgbClr val="00827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a:spcBef>
                <a:spcPts val="600"/>
              </a:spcBef>
            </a:pPr>
            <a:r>
              <a:rPr lang="en-US" dirty="0">
                <a:solidFill>
                  <a:schemeClr val="bg1"/>
                </a:solidFill>
              </a:rPr>
              <a:t>Device Management</a:t>
            </a:r>
          </a:p>
        </p:txBody>
      </p:sp>
      <p:sp>
        <p:nvSpPr>
          <p:cNvPr id="26" name="Rectangle 25"/>
          <p:cNvSpPr/>
          <p:nvPr/>
        </p:nvSpPr>
        <p:spPr>
          <a:xfrm>
            <a:off x="8820906" y="1489117"/>
            <a:ext cx="2721711" cy="1974749"/>
          </a:xfrm>
          <a:prstGeom prst="rect">
            <a:avLst/>
          </a:prstGeom>
          <a:solidFill>
            <a:srgbClr val="E1633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a:spcBef>
                <a:spcPts val="600"/>
              </a:spcBef>
            </a:pPr>
            <a:r>
              <a:rPr lang="en-US" dirty="0">
                <a:solidFill>
                  <a:schemeClr val="bg1"/>
                </a:solidFill>
              </a:rPr>
              <a:t>Azure Rights Management </a:t>
            </a:r>
          </a:p>
        </p:txBody>
      </p:sp>
      <p:cxnSp>
        <p:nvCxnSpPr>
          <p:cNvPr id="14" name="Straight Connector 13"/>
          <p:cNvCxnSpPr/>
          <p:nvPr/>
        </p:nvCxnSpPr>
        <p:spPr>
          <a:xfrm>
            <a:off x="421602" y="3594032"/>
            <a:ext cx="11101388" cy="0"/>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 name="Isosceles Triangle 14"/>
          <p:cNvSpPr/>
          <p:nvPr/>
        </p:nvSpPr>
        <p:spPr>
          <a:xfrm flipV="1">
            <a:off x="5702877" y="3594032"/>
            <a:ext cx="994449" cy="279400"/>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a:endParaRPr lang="en-US" sz="1200" dirty="0" err="1"/>
          </a:p>
        </p:txBody>
      </p:sp>
      <p:sp>
        <p:nvSpPr>
          <p:cNvPr id="35" name="Rectangle 34"/>
          <p:cNvSpPr/>
          <p:nvPr/>
        </p:nvSpPr>
        <p:spPr>
          <a:xfrm>
            <a:off x="396200" y="4030900"/>
            <a:ext cx="2265323" cy="2446099"/>
          </a:xfrm>
          <a:prstGeom prst="rect">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60" tIns="91440" rIns="137160" bIns="91440" numCol="1" spcCol="0" rtlCol="0" fromWordArt="0" anchor="t" anchorCtr="0" forceAA="0" compatLnSpc="1">
            <a:prstTxWarp prst="textNoShape">
              <a:avLst/>
            </a:prstTxWarp>
            <a:noAutofit/>
          </a:bodyPr>
          <a:lstStyle/>
          <a:p>
            <a:r>
              <a:rPr lang="en-US" sz="2400" dirty="0">
                <a:solidFill>
                  <a:prstClr val="white"/>
                </a:solidFill>
                <a:latin typeface="Segoe UI Semibold" panose="020B0702040204020203" pitchFamily="34" charset="0"/>
                <a:cs typeface="Segoe UI Semibold" panose="020B0702040204020203" pitchFamily="34" charset="0"/>
              </a:rPr>
              <a:t>Key Initial CSP Services</a:t>
            </a:r>
          </a:p>
        </p:txBody>
      </p:sp>
      <p:sp>
        <p:nvSpPr>
          <p:cNvPr id="36" name="Rectangle 35"/>
          <p:cNvSpPr/>
          <p:nvPr/>
        </p:nvSpPr>
        <p:spPr>
          <a:xfrm>
            <a:off x="2661523" y="4025899"/>
            <a:ext cx="8861467" cy="2451101"/>
          </a:xfrm>
          <a:prstGeom prst="rect">
            <a:avLst/>
          </a:pr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91440" rIns="137160" bIns="91440" numCol="2" spcCol="0" rtlCol="0" fromWordArt="0" anchor="ctr" anchorCtr="0" forceAA="0" compatLnSpc="1">
            <a:prstTxWarp prst="textNoShape">
              <a:avLst/>
            </a:prstTxWarp>
            <a:noAutofit/>
          </a:bodyPr>
          <a:lstStyle/>
          <a:p>
            <a:pPr marL="228600" indent="-228600">
              <a:spcBef>
                <a:spcPts val="600"/>
              </a:spcBef>
              <a:buFont typeface="Arial" panose="020B0604020202020204" pitchFamily="34" charset="0"/>
              <a:buChar char="•"/>
            </a:pPr>
            <a:r>
              <a:rPr lang="en-US" dirty="0">
                <a:solidFill>
                  <a:srgbClr val="505050"/>
                </a:solidFill>
              </a:rPr>
              <a:t>Azure Active Directory</a:t>
            </a:r>
          </a:p>
          <a:p>
            <a:pPr marL="228600" indent="-228600">
              <a:spcBef>
                <a:spcPts val="600"/>
              </a:spcBef>
              <a:buFont typeface="Arial" panose="020B0604020202020204" pitchFamily="34" charset="0"/>
              <a:buChar char="•"/>
            </a:pPr>
            <a:r>
              <a:rPr lang="en-US" dirty="0">
                <a:solidFill>
                  <a:srgbClr val="505050"/>
                </a:solidFill>
              </a:rPr>
              <a:t>InTune</a:t>
            </a:r>
          </a:p>
          <a:p>
            <a:pPr marL="228600" indent="-228600">
              <a:spcBef>
                <a:spcPts val="600"/>
              </a:spcBef>
              <a:buFont typeface="Arial" panose="020B0604020202020204" pitchFamily="34" charset="0"/>
              <a:buChar char="•"/>
            </a:pPr>
            <a:r>
              <a:rPr lang="en-US" dirty="0">
                <a:solidFill>
                  <a:srgbClr val="505050"/>
                </a:solidFill>
              </a:rPr>
              <a:t>Enterprise Mobility Suite </a:t>
            </a:r>
          </a:p>
          <a:p>
            <a:pPr marL="228600" indent="-228600">
              <a:spcBef>
                <a:spcPts val="600"/>
              </a:spcBef>
              <a:buFont typeface="Arial" panose="020B0604020202020204" pitchFamily="34" charset="0"/>
              <a:buChar char="•"/>
            </a:pPr>
            <a:r>
              <a:rPr lang="en-US" dirty="0">
                <a:solidFill>
                  <a:srgbClr val="505050"/>
                </a:solidFill>
              </a:rPr>
              <a:t>Office 365</a:t>
            </a:r>
          </a:p>
          <a:p>
            <a:pPr marL="228600" indent="-228600">
              <a:spcBef>
                <a:spcPts val="600"/>
              </a:spcBef>
              <a:buFont typeface="Arial" panose="020B0604020202020204" pitchFamily="34" charset="0"/>
              <a:buChar char="•"/>
            </a:pPr>
            <a:r>
              <a:rPr lang="en-US" dirty="0">
                <a:solidFill>
                  <a:srgbClr val="505050"/>
                </a:solidFill>
              </a:rPr>
              <a:t>Azure Rights Management</a:t>
            </a:r>
          </a:p>
          <a:p>
            <a:pPr marL="228600" indent="-228600">
              <a:spcBef>
                <a:spcPts val="600"/>
              </a:spcBef>
              <a:buFont typeface="Arial" panose="020B0604020202020204" pitchFamily="34" charset="0"/>
              <a:buChar char="•"/>
            </a:pPr>
            <a:endParaRPr lang="en-US" i="1" dirty="0">
              <a:solidFill>
                <a:srgbClr val="505050"/>
              </a:solidFill>
            </a:endParaRPr>
          </a:p>
          <a:p>
            <a:pPr>
              <a:spcBef>
                <a:spcPts val="600"/>
              </a:spcBef>
            </a:pPr>
            <a:endParaRPr lang="en-US" i="1" dirty="0">
              <a:solidFill>
                <a:srgbClr val="505050"/>
              </a:solidFill>
            </a:endParaRPr>
          </a:p>
        </p:txBody>
      </p:sp>
      <p:grpSp>
        <p:nvGrpSpPr>
          <p:cNvPr id="37" name="Group 36"/>
          <p:cNvGrpSpPr/>
          <p:nvPr/>
        </p:nvGrpSpPr>
        <p:grpSpPr>
          <a:xfrm>
            <a:off x="1884609" y="5626969"/>
            <a:ext cx="615838" cy="737183"/>
            <a:chOff x="984716" y="39693"/>
            <a:chExt cx="1195053" cy="1430527"/>
          </a:xfrm>
          <a:solidFill>
            <a:schemeClr val="bg1"/>
          </a:solidFill>
        </p:grpSpPr>
        <p:sp>
          <p:nvSpPr>
            <p:cNvPr id="38" name="Freeform 37"/>
            <p:cNvSpPr/>
            <p:nvPr/>
          </p:nvSpPr>
          <p:spPr>
            <a:xfrm>
              <a:off x="984716" y="39693"/>
              <a:ext cx="519224" cy="1295415"/>
            </a:xfrm>
            <a:custGeom>
              <a:avLst/>
              <a:gdLst>
                <a:gd name="connsiteX0" fmla="*/ 647700 w 1300590"/>
                <a:gd name="connsiteY0" fmla="*/ 2330450 h 3244850"/>
                <a:gd name="connsiteX1" fmla="*/ 927100 w 1300590"/>
                <a:gd name="connsiteY1" fmla="*/ 2330450 h 3244850"/>
                <a:gd name="connsiteX2" fmla="*/ 927100 w 1300590"/>
                <a:gd name="connsiteY2" fmla="*/ 3105150 h 3244850"/>
                <a:gd name="connsiteX3" fmla="*/ 787400 w 1300590"/>
                <a:gd name="connsiteY3" fmla="*/ 3244850 h 3244850"/>
                <a:gd name="connsiteX4" fmla="*/ 647700 w 1300590"/>
                <a:gd name="connsiteY4" fmla="*/ 3105150 h 3244850"/>
                <a:gd name="connsiteX5" fmla="*/ 317500 w 1300590"/>
                <a:gd name="connsiteY5" fmla="*/ 2330450 h 3244850"/>
                <a:gd name="connsiteX6" fmla="*/ 596900 w 1300590"/>
                <a:gd name="connsiteY6" fmla="*/ 2330450 h 3244850"/>
                <a:gd name="connsiteX7" fmla="*/ 596900 w 1300590"/>
                <a:gd name="connsiteY7" fmla="*/ 3105150 h 3244850"/>
                <a:gd name="connsiteX8" fmla="*/ 457200 w 1300590"/>
                <a:gd name="connsiteY8" fmla="*/ 3244850 h 3244850"/>
                <a:gd name="connsiteX9" fmla="*/ 317500 w 1300590"/>
                <a:gd name="connsiteY9" fmla="*/ 3105150 h 3244850"/>
                <a:gd name="connsiteX10" fmla="*/ 1136650 w 1300590"/>
                <a:gd name="connsiteY10" fmla="*/ 1590675 h 3244850"/>
                <a:gd name="connsiteX11" fmla="*/ 1162050 w 1300590"/>
                <a:gd name="connsiteY11" fmla="*/ 1647825 h 3244850"/>
                <a:gd name="connsiteX12" fmla="*/ 774700 w 1300590"/>
                <a:gd name="connsiteY12" fmla="*/ 1822450 h 3244850"/>
                <a:gd name="connsiteX13" fmla="*/ 727075 w 1300590"/>
                <a:gd name="connsiteY13" fmla="*/ 1708150 h 3244850"/>
                <a:gd name="connsiteX14" fmla="*/ 796925 w 1300590"/>
                <a:gd name="connsiteY14" fmla="*/ 1670050 h 3244850"/>
                <a:gd name="connsiteX15" fmla="*/ 904875 w 1300590"/>
                <a:gd name="connsiteY15" fmla="*/ 1739900 h 3244850"/>
                <a:gd name="connsiteX16" fmla="*/ 1136650 w 1300590"/>
                <a:gd name="connsiteY16" fmla="*/ 1590675 h 3244850"/>
                <a:gd name="connsiteX17" fmla="*/ 184150 w 1300590"/>
                <a:gd name="connsiteY17" fmla="*/ 1390650 h 3244850"/>
                <a:gd name="connsiteX18" fmla="*/ 381000 w 1300590"/>
                <a:gd name="connsiteY18" fmla="*/ 1428750 h 3244850"/>
                <a:gd name="connsiteX19" fmla="*/ 539750 w 1300590"/>
                <a:gd name="connsiteY19" fmla="*/ 1771650 h 3244850"/>
                <a:gd name="connsiteX20" fmla="*/ 673100 w 1300590"/>
                <a:gd name="connsiteY20" fmla="*/ 1733550 h 3244850"/>
                <a:gd name="connsiteX21" fmla="*/ 768350 w 1300590"/>
                <a:gd name="connsiteY21" fmla="*/ 1892300 h 3244850"/>
                <a:gd name="connsiteX22" fmla="*/ 1123950 w 1300590"/>
                <a:gd name="connsiteY22" fmla="*/ 1727200 h 3244850"/>
                <a:gd name="connsiteX23" fmla="*/ 1231900 w 1300590"/>
                <a:gd name="connsiteY23" fmla="*/ 2292350 h 3244850"/>
                <a:gd name="connsiteX24" fmla="*/ 0 w 1300590"/>
                <a:gd name="connsiteY24" fmla="*/ 2286000 h 3244850"/>
                <a:gd name="connsiteX25" fmla="*/ 923925 w 1300590"/>
                <a:gd name="connsiteY25" fmla="*/ 1108075 h 3244850"/>
                <a:gd name="connsiteX26" fmla="*/ 1031875 w 1300590"/>
                <a:gd name="connsiteY26" fmla="*/ 1346200 h 3244850"/>
                <a:gd name="connsiteX27" fmla="*/ 949325 w 1300590"/>
                <a:gd name="connsiteY27" fmla="*/ 1409700 h 3244850"/>
                <a:gd name="connsiteX28" fmla="*/ 841375 w 1300590"/>
                <a:gd name="connsiteY28" fmla="*/ 1146175 h 3244850"/>
                <a:gd name="connsiteX29" fmla="*/ 717550 w 1300590"/>
                <a:gd name="connsiteY29" fmla="*/ 1009650 h 3244850"/>
                <a:gd name="connsiteX30" fmla="*/ 892175 w 1300590"/>
                <a:gd name="connsiteY30" fmla="*/ 1400175 h 3244850"/>
                <a:gd name="connsiteX31" fmla="*/ 901700 w 1300590"/>
                <a:gd name="connsiteY31" fmla="*/ 1457325 h 3244850"/>
                <a:gd name="connsiteX32" fmla="*/ 784225 w 1300590"/>
                <a:gd name="connsiteY32" fmla="*/ 1625600 h 3244850"/>
                <a:gd name="connsiteX33" fmla="*/ 571500 w 1300590"/>
                <a:gd name="connsiteY33" fmla="*/ 1730375 h 3244850"/>
                <a:gd name="connsiteX34" fmla="*/ 431800 w 1300590"/>
                <a:gd name="connsiteY34" fmla="*/ 1422400 h 3244850"/>
                <a:gd name="connsiteX35" fmla="*/ 546100 w 1300590"/>
                <a:gd name="connsiteY35" fmla="*/ 1254125 h 3244850"/>
                <a:gd name="connsiteX36" fmla="*/ 355600 w 1300590"/>
                <a:gd name="connsiteY36" fmla="*/ 1162050 h 3244850"/>
                <a:gd name="connsiteX37" fmla="*/ 587375 w 1300590"/>
                <a:gd name="connsiteY37" fmla="*/ 714772 h 3244850"/>
                <a:gd name="connsiteX38" fmla="*/ 812800 w 1300590"/>
                <a:gd name="connsiteY38" fmla="*/ 720725 h 3244850"/>
                <a:gd name="connsiteX39" fmla="*/ 1235075 w 1300590"/>
                <a:gd name="connsiteY39" fmla="*/ 993775 h 3244850"/>
                <a:gd name="connsiteX40" fmla="*/ 1190625 w 1300590"/>
                <a:gd name="connsiteY40" fmla="*/ 1485900 h 3244850"/>
                <a:gd name="connsiteX41" fmla="*/ 955675 w 1300590"/>
                <a:gd name="connsiteY41" fmla="*/ 1673225 h 3244850"/>
                <a:gd name="connsiteX42" fmla="*/ 857250 w 1300590"/>
                <a:gd name="connsiteY42" fmla="*/ 1552575 h 3244850"/>
                <a:gd name="connsiteX43" fmla="*/ 1108075 w 1300590"/>
                <a:gd name="connsiteY43" fmla="*/ 1327150 h 3244850"/>
                <a:gd name="connsiteX44" fmla="*/ 1047750 w 1300590"/>
                <a:gd name="connsiteY44" fmla="*/ 1031875 h 3244850"/>
                <a:gd name="connsiteX45" fmla="*/ 981075 w 1300590"/>
                <a:gd name="connsiteY45" fmla="*/ 1016000 h 3244850"/>
                <a:gd name="connsiteX46" fmla="*/ 1016000 w 1300590"/>
                <a:gd name="connsiteY46" fmla="*/ 1184275 h 3244850"/>
                <a:gd name="connsiteX47" fmla="*/ 952500 w 1300590"/>
                <a:gd name="connsiteY47" fmla="*/ 1060450 h 3244850"/>
                <a:gd name="connsiteX48" fmla="*/ 815975 w 1300590"/>
                <a:gd name="connsiteY48" fmla="*/ 1092200 h 3244850"/>
                <a:gd name="connsiteX49" fmla="*/ 742950 w 1300590"/>
                <a:gd name="connsiteY49" fmla="*/ 955675 h 3244850"/>
                <a:gd name="connsiteX50" fmla="*/ 266700 w 1300590"/>
                <a:gd name="connsiteY50" fmla="*/ 1143000 h 3244850"/>
                <a:gd name="connsiteX51" fmla="*/ 314325 w 1300590"/>
                <a:gd name="connsiteY51" fmla="*/ 996950 h 3244850"/>
                <a:gd name="connsiteX52" fmla="*/ 266700 w 1300590"/>
                <a:gd name="connsiteY52" fmla="*/ 971550 h 3244850"/>
                <a:gd name="connsiteX53" fmla="*/ 225425 w 1300590"/>
                <a:gd name="connsiteY53" fmla="*/ 1177925 h 3244850"/>
                <a:gd name="connsiteX54" fmla="*/ 441325 w 1300590"/>
                <a:gd name="connsiteY54" fmla="*/ 1212850 h 3244850"/>
                <a:gd name="connsiteX55" fmla="*/ 460375 w 1300590"/>
                <a:gd name="connsiteY55" fmla="*/ 1374775 h 3244850"/>
                <a:gd name="connsiteX56" fmla="*/ 92075 w 1300590"/>
                <a:gd name="connsiteY56" fmla="*/ 1289050 h 3244850"/>
                <a:gd name="connsiteX57" fmla="*/ 53975 w 1300590"/>
                <a:gd name="connsiteY57" fmla="*/ 984250 h 3244850"/>
                <a:gd name="connsiteX58" fmla="*/ 381000 w 1300590"/>
                <a:gd name="connsiteY58" fmla="*/ 730250 h 3244850"/>
                <a:gd name="connsiteX59" fmla="*/ 587375 w 1300590"/>
                <a:gd name="connsiteY59" fmla="*/ 714772 h 3244850"/>
                <a:gd name="connsiteX60" fmla="*/ 615950 w 1300590"/>
                <a:gd name="connsiteY60" fmla="*/ 0 h 3244850"/>
                <a:gd name="connsiteX61" fmla="*/ 927100 w 1300590"/>
                <a:gd name="connsiteY61" fmla="*/ 311150 h 3244850"/>
                <a:gd name="connsiteX62" fmla="*/ 615950 w 1300590"/>
                <a:gd name="connsiteY62" fmla="*/ 622300 h 3244850"/>
                <a:gd name="connsiteX63" fmla="*/ 304800 w 1300590"/>
                <a:gd name="connsiteY63" fmla="*/ 311150 h 3244850"/>
                <a:gd name="connsiteX64" fmla="*/ 615950 w 1300590"/>
                <a:gd name="connsiteY64" fmla="*/ 0 h 324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300590" h="3244850">
                  <a:moveTo>
                    <a:pt x="647700" y="2330450"/>
                  </a:moveTo>
                  <a:lnTo>
                    <a:pt x="927100" y="2330450"/>
                  </a:lnTo>
                  <a:lnTo>
                    <a:pt x="927100" y="3105150"/>
                  </a:lnTo>
                  <a:cubicBezTo>
                    <a:pt x="927100" y="3182304"/>
                    <a:pt x="864554" y="3244850"/>
                    <a:pt x="787400" y="3244850"/>
                  </a:cubicBezTo>
                  <a:cubicBezTo>
                    <a:pt x="710246" y="3244850"/>
                    <a:pt x="647700" y="3182304"/>
                    <a:pt x="647700" y="3105150"/>
                  </a:cubicBezTo>
                  <a:close/>
                  <a:moveTo>
                    <a:pt x="317500" y="2330450"/>
                  </a:moveTo>
                  <a:lnTo>
                    <a:pt x="596900" y="2330450"/>
                  </a:lnTo>
                  <a:lnTo>
                    <a:pt x="596900" y="3105150"/>
                  </a:lnTo>
                  <a:cubicBezTo>
                    <a:pt x="596900" y="3182304"/>
                    <a:pt x="534354" y="3244850"/>
                    <a:pt x="457200" y="3244850"/>
                  </a:cubicBezTo>
                  <a:cubicBezTo>
                    <a:pt x="380046" y="3244850"/>
                    <a:pt x="317500" y="3182304"/>
                    <a:pt x="317500" y="3105150"/>
                  </a:cubicBezTo>
                  <a:close/>
                  <a:moveTo>
                    <a:pt x="1136650" y="1590675"/>
                  </a:moveTo>
                  <a:lnTo>
                    <a:pt x="1162050" y="1647825"/>
                  </a:lnTo>
                  <a:lnTo>
                    <a:pt x="774700" y="1822450"/>
                  </a:lnTo>
                  <a:lnTo>
                    <a:pt x="727075" y="1708150"/>
                  </a:lnTo>
                  <a:lnTo>
                    <a:pt x="796925" y="1670050"/>
                  </a:lnTo>
                  <a:cubicBezTo>
                    <a:pt x="813858" y="1699683"/>
                    <a:pt x="846667" y="1713442"/>
                    <a:pt x="904875" y="1739900"/>
                  </a:cubicBezTo>
                  <a:cubicBezTo>
                    <a:pt x="982133" y="1690158"/>
                    <a:pt x="1059392" y="1672167"/>
                    <a:pt x="1136650" y="1590675"/>
                  </a:cubicBezTo>
                  <a:close/>
                  <a:moveTo>
                    <a:pt x="184150" y="1390650"/>
                  </a:moveTo>
                  <a:cubicBezTo>
                    <a:pt x="237067" y="1428750"/>
                    <a:pt x="315383" y="1435100"/>
                    <a:pt x="381000" y="1428750"/>
                  </a:cubicBezTo>
                  <a:lnTo>
                    <a:pt x="539750" y="1771650"/>
                  </a:lnTo>
                  <a:lnTo>
                    <a:pt x="673100" y="1733550"/>
                  </a:lnTo>
                  <a:lnTo>
                    <a:pt x="768350" y="1892300"/>
                  </a:lnTo>
                  <a:lnTo>
                    <a:pt x="1123950" y="1727200"/>
                  </a:lnTo>
                  <a:lnTo>
                    <a:pt x="1231900" y="2292350"/>
                  </a:lnTo>
                  <a:lnTo>
                    <a:pt x="0" y="2286000"/>
                  </a:lnTo>
                  <a:close/>
                  <a:moveTo>
                    <a:pt x="923925" y="1108075"/>
                  </a:moveTo>
                  <a:lnTo>
                    <a:pt x="1031875" y="1346200"/>
                  </a:lnTo>
                  <a:lnTo>
                    <a:pt x="949325" y="1409700"/>
                  </a:lnTo>
                  <a:lnTo>
                    <a:pt x="841375" y="1146175"/>
                  </a:lnTo>
                  <a:close/>
                  <a:moveTo>
                    <a:pt x="717550" y="1009650"/>
                  </a:moveTo>
                  <a:lnTo>
                    <a:pt x="892175" y="1400175"/>
                  </a:lnTo>
                  <a:lnTo>
                    <a:pt x="901700" y="1457325"/>
                  </a:lnTo>
                  <a:cubicBezTo>
                    <a:pt x="853017" y="1484842"/>
                    <a:pt x="782108" y="1512358"/>
                    <a:pt x="784225" y="1625600"/>
                  </a:cubicBezTo>
                  <a:lnTo>
                    <a:pt x="571500" y="1730375"/>
                  </a:lnTo>
                  <a:lnTo>
                    <a:pt x="431800" y="1422400"/>
                  </a:lnTo>
                  <a:cubicBezTo>
                    <a:pt x="463550" y="1404408"/>
                    <a:pt x="577850" y="1399117"/>
                    <a:pt x="546100" y="1254125"/>
                  </a:cubicBezTo>
                  <a:cubicBezTo>
                    <a:pt x="520700" y="1185333"/>
                    <a:pt x="457200" y="1170517"/>
                    <a:pt x="355600" y="1162050"/>
                  </a:cubicBezTo>
                  <a:close/>
                  <a:moveTo>
                    <a:pt x="587375" y="714772"/>
                  </a:moveTo>
                  <a:cubicBezTo>
                    <a:pt x="661723" y="713581"/>
                    <a:pt x="739246" y="715963"/>
                    <a:pt x="812800" y="720725"/>
                  </a:cubicBezTo>
                  <a:cubicBezTo>
                    <a:pt x="1156758" y="808567"/>
                    <a:pt x="1183217" y="940858"/>
                    <a:pt x="1235075" y="993775"/>
                  </a:cubicBezTo>
                  <a:cubicBezTo>
                    <a:pt x="1413933" y="1348317"/>
                    <a:pt x="1167342" y="1499658"/>
                    <a:pt x="1190625" y="1485900"/>
                  </a:cubicBezTo>
                  <a:lnTo>
                    <a:pt x="955675" y="1673225"/>
                  </a:lnTo>
                  <a:cubicBezTo>
                    <a:pt x="792692" y="1693333"/>
                    <a:pt x="826558" y="1570567"/>
                    <a:pt x="857250" y="1552575"/>
                  </a:cubicBezTo>
                  <a:lnTo>
                    <a:pt x="1108075" y="1327150"/>
                  </a:lnTo>
                  <a:cubicBezTo>
                    <a:pt x="1122892" y="1187450"/>
                    <a:pt x="1118658" y="1117600"/>
                    <a:pt x="1047750" y="1031875"/>
                  </a:cubicBezTo>
                  <a:cubicBezTo>
                    <a:pt x="1009650" y="978958"/>
                    <a:pt x="984250" y="1008592"/>
                    <a:pt x="981075" y="1016000"/>
                  </a:cubicBezTo>
                  <a:lnTo>
                    <a:pt x="1016000" y="1184275"/>
                  </a:lnTo>
                  <a:lnTo>
                    <a:pt x="952500" y="1060450"/>
                  </a:lnTo>
                  <a:lnTo>
                    <a:pt x="815975" y="1092200"/>
                  </a:lnTo>
                  <a:lnTo>
                    <a:pt x="742950" y="955675"/>
                  </a:lnTo>
                  <a:cubicBezTo>
                    <a:pt x="584200" y="1018117"/>
                    <a:pt x="288925" y="1147233"/>
                    <a:pt x="266700" y="1143000"/>
                  </a:cubicBezTo>
                  <a:cubicBezTo>
                    <a:pt x="219075" y="1119717"/>
                    <a:pt x="260350" y="1042458"/>
                    <a:pt x="314325" y="996950"/>
                  </a:cubicBezTo>
                  <a:cubicBezTo>
                    <a:pt x="295275" y="975783"/>
                    <a:pt x="282575" y="970492"/>
                    <a:pt x="266700" y="971550"/>
                  </a:cubicBezTo>
                  <a:cubicBezTo>
                    <a:pt x="233892" y="1033992"/>
                    <a:pt x="118533" y="1121833"/>
                    <a:pt x="225425" y="1177925"/>
                  </a:cubicBezTo>
                  <a:cubicBezTo>
                    <a:pt x="306917" y="1208617"/>
                    <a:pt x="328083" y="1223433"/>
                    <a:pt x="441325" y="1212850"/>
                  </a:cubicBezTo>
                  <a:cubicBezTo>
                    <a:pt x="565150" y="1304925"/>
                    <a:pt x="495300" y="1374775"/>
                    <a:pt x="460375" y="1374775"/>
                  </a:cubicBezTo>
                  <a:cubicBezTo>
                    <a:pt x="264583" y="1387475"/>
                    <a:pt x="144992" y="1320800"/>
                    <a:pt x="92075" y="1289050"/>
                  </a:cubicBezTo>
                  <a:cubicBezTo>
                    <a:pt x="-63500" y="1149350"/>
                    <a:pt x="44450" y="1035050"/>
                    <a:pt x="53975" y="984250"/>
                  </a:cubicBezTo>
                  <a:cubicBezTo>
                    <a:pt x="115358" y="861483"/>
                    <a:pt x="249767" y="764117"/>
                    <a:pt x="381000" y="730250"/>
                  </a:cubicBezTo>
                  <a:cubicBezTo>
                    <a:pt x="441854" y="720725"/>
                    <a:pt x="513027" y="715963"/>
                    <a:pt x="587375" y="714772"/>
                  </a:cubicBezTo>
                  <a:close/>
                  <a:moveTo>
                    <a:pt x="615950" y="0"/>
                  </a:moveTo>
                  <a:cubicBezTo>
                    <a:pt x="787793" y="0"/>
                    <a:pt x="927100" y="139307"/>
                    <a:pt x="927100" y="311150"/>
                  </a:cubicBezTo>
                  <a:cubicBezTo>
                    <a:pt x="927100" y="482993"/>
                    <a:pt x="787793" y="622300"/>
                    <a:pt x="615950" y="622300"/>
                  </a:cubicBezTo>
                  <a:cubicBezTo>
                    <a:pt x="444107" y="622300"/>
                    <a:pt x="304800" y="482993"/>
                    <a:pt x="304800" y="311150"/>
                  </a:cubicBezTo>
                  <a:cubicBezTo>
                    <a:pt x="304800" y="139307"/>
                    <a:pt x="444107" y="0"/>
                    <a:pt x="61595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1660545" y="39693"/>
              <a:ext cx="519224" cy="1295415"/>
            </a:xfrm>
            <a:custGeom>
              <a:avLst/>
              <a:gdLst>
                <a:gd name="connsiteX0" fmla="*/ 647700 w 1300590"/>
                <a:gd name="connsiteY0" fmla="*/ 2330450 h 3244850"/>
                <a:gd name="connsiteX1" fmla="*/ 927100 w 1300590"/>
                <a:gd name="connsiteY1" fmla="*/ 2330450 h 3244850"/>
                <a:gd name="connsiteX2" fmla="*/ 927100 w 1300590"/>
                <a:gd name="connsiteY2" fmla="*/ 3105150 h 3244850"/>
                <a:gd name="connsiteX3" fmla="*/ 787400 w 1300590"/>
                <a:gd name="connsiteY3" fmla="*/ 3244850 h 3244850"/>
                <a:gd name="connsiteX4" fmla="*/ 647700 w 1300590"/>
                <a:gd name="connsiteY4" fmla="*/ 3105150 h 3244850"/>
                <a:gd name="connsiteX5" fmla="*/ 317500 w 1300590"/>
                <a:gd name="connsiteY5" fmla="*/ 2330450 h 3244850"/>
                <a:gd name="connsiteX6" fmla="*/ 596900 w 1300590"/>
                <a:gd name="connsiteY6" fmla="*/ 2330450 h 3244850"/>
                <a:gd name="connsiteX7" fmla="*/ 596900 w 1300590"/>
                <a:gd name="connsiteY7" fmla="*/ 3105150 h 3244850"/>
                <a:gd name="connsiteX8" fmla="*/ 457200 w 1300590"/>
                <a:gd name="connsiteY8" fmla="*/ 3244850 h 3244850"/>
                <a:gd name="connsiteX9" fmla="*/ 317500 w 1300590"/>
                <a:gd name="connsiteY9" fmla="*/ 3105150 h 3244850"/>
                <a:gd name="connsiteX10" fmla="*/ 1136650 w 1300590"/>
                <a:gd name="connsiteY10" fmla="*/ 1590675 h 3244850"/>
                <a:gd name="connsiteX11" fmla="*/ 1162050 w 1300590"/>
                <a:gd name="connsiteY11" fmla="*/ 1647825 h 3244850"/>
                <a:gd name="connsiteX12" fmla="*/ 774700 w 1300590"/>
                <a:gd name="connsiteY12" fmla="*/ 1822450 h 3244850"/>
                <a:gd name="connsiteX13" fmla="*/ 727075 w 1300590"/>
                <a:gd name="connsiteY13" fmla="*/ 1708150 h 3244850"/>
                <a:gd name="connsiteX14" fmla="*/ 796925 w 1300590"/>
                <a:gd name="connsiteY14" fmla="*/ 1670050 h 3244850"/>
                <a:gd name="connsiteX15" fmla="*/ 904875 w 1300590"/>
                <a:gd name="connsiteY15" fmla="*/ 1739900 h 3244850"/>
                <a:gd name="connsiteX16" fmla="*/ 1136650 w 1300590"/>
                <a:gd name="connsiteY16" fmla="*/ 1590675 h 3244850"/>
                <a:gd name="connsiteX17" fmla="*/ 184150 w 1300590"/>
                <a:gd name="connsiteY17" fmla="*/ 1390650 h 3244850"/>
                <a:gd name="connsiteX18" fmla="*/ 381000 w 1300590"/>
                <a:gd name="connsiteY18" fmla="*/ 1428750 h 3244850"/>
                <a:gd name="connsiteX19" fmla="*/ 539750 w 1300590"/>
                <a:gd name="connsiteY19" fmla="*/ 1771650 h 3244850"/>
                <a:gd name="connsiteX20" fmla="*/ 673100 w 1300590"/>
                <a:gd name="connsiteY20" fmla="*/ 1733550 h 3244850"/>
                <a:gd name="connsiteX21" fmla="*/ 768350 w 1300590"/>
                <a:gd name="connsiteY21" fmla="*/ 1892300 h 3244850"/>
                <a:gd name="connsiteX22" fmla="*/ 1123950 w 1300590"/>
                <a:gd name="connsiteY22" fmla="*/ 1727200 h 3244850"/>
                <a:gd name="connsiteX23" fmla="*/ 1231900 w 1300590"/>
                <a:gd name="connsiteY23" fmla="*/ 2292350 h 3244850"/>
                <a:gd name="connsiteX24" fmla="*/ 0 w 1300590"/>
                <a:gd name="connsiteY24" fmla="*/ 2286000 h 3244850"/>
                <a:gd name="connsiteX25" fmla="*/ 923925 w 1300590"/>
                <a:gd name="connsiteY25" fmla="*/ 1108075 h 3244850"/>
                <a:gd name="connsiteX26" fmla="*/ 1031875 w 1300590"/>
                <a:gd name="connsiteY26" fmla="*/ 1346200 h 3244850"/>
                <a:gd name="connsiteX27" fmla="*/ 949325 w 1300590"/>
                <a:gd name="connsiteY27" fmla="*/ 1409700 h 3244850"/>
                <a:gd name="connsiteX28" fmla="*/ 841375 w 1300590"/>
                <a:gd name="connsiteY28" fmla="*/ 1146175 h 3244850"/>
                <a:gd name="connsiteX29" fmla="*/ 717550 w 1300590"/>
                <a:gd name="connsiteY29" fmla="*/ 1009650 h 3244850"/>
                <a:gd name="connsiteX30" fmla="*/ 892175 w 1300590"/>
                <a:gd name="connsiteY30" fmla="*/ 1400175 h 3244850"/>
                <a:gd name="connsiteX31" fmla="*/ 901700 w 1300590"/>
                <a:gd name="connsiteY31" fmla="*/ 1457325 h 3244850"/>
                <a:gd name="connsiteX32" fmla="*/ 784225 w 1300590"/>
                <a:gd name="connsiteY32" fmla="*/ 1625600 h 3244850"/>
                <a:gd name="connsiteX33" fmla="*/ 571500 w 1300590"/>
                <a:gd name="connsiteY33" fmla="*/ 1730375 h 3244850"/>
                <a:gd name="connsiteX34" fmla="*/ 431800 w 1300590"/>
                <a:gd name="connsiteY34" fmla="*/ 1422400 h 3244850"/>
                <a:gd name="connsiteX35" fmla="*/ 546100 w 1300590"/>
                <a:gd name="connsiteY35" fmla="*/ 1254125 h 3244850"/>
                <a:gd name="connsiteX36" fmla="*/ 355600 w 1300590"/>
                <a:gd name="connsiteY36" fmla="*/ 1162050 h 3244850"/>
                <a:gd name="connsiteX37" fmla="*/ 587375 w 1300590"/>
                <a:gd name="connsiteY37" fmla="*/ 714772 h 3244850"/>
                <a:gd name="connsiteX38" fmla="*/ 812800 w 1300590"/>
                <a:gd name="connsiteY38" fmla="*/ 720725 h 3244850"/>
                <a:gd name="connsiteX39" fmla="*/ 1235075 w 1300590"/>
                <a:gd name="connsiteY39" fmla="*/ 993775 h 3244850"/>
                <a:gd name="connsiteX40" fmla="*/ 1190625 w 1300590"/>
                <a:gd name="connsiteY40" fmla="*/ 1485900 h 3244850"/>
                <a:gd name="connsiteX41" fmla="*/ 955675 w 1300590"/>
                <a:gd name="connsiteY41" fmla="*/ 1673225 h 3244850"/>
                <a:gd name="connsiteX42" fmla="*/ 857250 w 1300590"/>
                <a:gd name="connsiteY42" fmla="*/ 1552575 h 3244850"/>
                <a:gd name="connsiteX43" fmla="*/ 1108075 w 1300590"/>
                <a:gd name="connsiteY43" fmla="*/ 1327150 h 3244850"/>
                <a:gd name="connsiteX44" fmla="*/ 1047750 w 1300590"/>
                <a:gd name="connsiteY44" fmla="*/ 1031875 h 3244850"/>
                <a:gd name="connsiteX45" fmla="*/ 981075 w 1300590"/>
                <a:gd name="connsiteY45" fmla="*/ 1016000 h 3244850"/>
                <a:gd name="connsiteX46" fmla="*/ 1016000 w 1300590"/>
                <a:gd name="connsiteY46" fmla="*/ 1184275 h 3244850"/>
                <a:gd name="connsiteX47" fmla="*/ 952500 w 1300590"/>
                <a:gd name="connsiteY47" fmla="*/ 1060450 h 3244850"/>
                <a:gd name="connsiteX48" fmla="*/ 815975 w 1300590"/>
                <a:gd name="connsiteY48" fmla="*/ 1092200 h 3244850"/>
                <a:gd name="connsiteX49" fmla="*/ 742950 w 1300590"/>
                <a:gd name="connsiteY49" fmla="*/ 955675 h 3244850"/>
                <a:gd name="connsiteX50" fmla="*/ 266700 w 1300590"/>
                <a:gd name="connsiteY50" fmla="*/ 1143000 h 3244850"/>
                <a:gd name="connsiteX51" fmla="*/ 314325 w 1300590"/>
                <a:gd name="connsiteY51" fmla="*/ 996950 h 3244850"/>
                <a:gd name="connsiteX52" fmla="*/ 266700 w 1300590"/>
                <a:gd name="connsiteY52" fmla="*/ 971550 h 3244850"/>
                <a:gd name="connsiteX53" fmla="*/ 225425 w 1300590"/>
                <a:gd name="connsiteY53" fmla="*/ 1177925 h 3244850"/>
                <a:gd name="connsiteX54" fmla="*/ 441325 w 1300590"/>
                <a:gd name="connsiteY54" fmla="*/ 1212850 h 3244850"/>
                <a:gd name="connsiteX55" fmla="*/ 460375 w 1300590"/>
                <a:gd name="connsiteY55" fmla="*/ 1374775 h 3244850"/>
                <a:gd name="connsiteX56" fmla="*/ 92075 w 1300590"/>
                <a:gd name="connsiteY56" fmla="*/ 1289050 h 3244850"/>
                <a:gd name="connsiteX57" fmla="*/ 53975 w 1300590"/>
                <a:gd name="connsiteY57" fmla="*/ 984250 h 3244850"/>
                <a:gd name="connsiteX58" fmla="*/ 381000 w 1300590"/>
                <a:gd name="connsiteY58" fmla="*/ 730250 h 3244850"/>
                <a:gd name="connsiteX59" fmla="*/ 587375 w 1300590"/>
                <a:gd name="connsiteY59" fmla="*/ 714772 h 3244850"/>
                <a:gd name="connsiteX60" fmla="*/ 615950 w 1300590"/>
                <a:gd name="connsiteY60" fmla="*/ 0 h 3244850"/>
                <a:gd name="connsiteX61" fmla="*/ 927100 w 1300590"/>
                <a:gd name="connsiteY61" fmla="*/ 311150 h 3244850"/>
                <a:gd name="connsiteX62" fmla="*/ 615950 w 1300590"/>
                <a:gd name="connsiteY62" fmla="*/ 622300 h 3244850"/>
                <a:gd name="connsiteX63" fmla="*/ 304800 w 1300590"/>
                <a:gd name="connsiteY63" fmla="*/ 311150 h 3244850"/>
                <a:gd name="connsiteX64" fmla="*/ 615950 w 1300590"/>
                <a:gd name="connsiteY64" fmla="*/ 0 h 324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300590" h="3244850">
                  <a:moveTo>
                    <a:pt x="647700" y="2330450"/>
                  </a:moveTo>
                  <a:lnTo>
                    <a:pt x="927100" y="2330450"/>
                  </a:lnTo>
                  <a:lnTo>
                    <a:pt x="927100" y="3105150"/>
                  </a:lnTo>
                  <a:cubicBezTo>
                    <a:pt x="927100" y="3182304"/>
                    <a:pt x="864554" y="3244850"/>
                    <a:pt x="787400" y="3244850"/>
                  </a:cubicBezTo>
                  <a:cubicBezTo>
                    <a:pt x="710246" y="3244850"/>
                    <a:pt x="647700" y="3182304"/>
                    <a:pt x="647700" y="3105150"/>
                  </a:cubicBezTo>
                  <a:close/>
                  <a:moveTo>
                    <a:pt x="317500" y="2330450"/>
                  </a:moveTo>
                  <a:lnTo>
                    <a:pt x="596900" y="2330450"/>
                  </a:lnTo>
                  <a:lnTo>
                    <a:pt x="596900" y="3105150"/>
                  </a:lnTo>
                  <a:cubicBezTo>
                    <a:pt x="596900" y="3182304"/>
                    <a:pt x="534354" y="3244850"/>
                    <a:pt x="457200" y="3244850"/>
                  </a:cubicBezTo>
                  <a:cubicBezTo>
                    <a:pt x="380046" y="3244850"/>
                    <a:pt x="317500" y="3182304"/>
                    <a:pt x="317500" y="3105150"/>
                  </a:cubicBezTo>
                  <a:close/>
                  <a:moveTo>
                    <a:pt x="1136650" y="1590675"/>
                  </a:moveTo>
                  <a:lnTo>
                    <a:pt x="1162050" y="1647825"/>
                  </a:lnTo>
                  <a:lnTo>
                    <a:pt x="774700" y="1822450"/>
                  </a:lnTo>
                  <a:lnTo>
                    <a:pt x="727075" y="1708150"/>
                  </a:lnTo>
                  <a:lnTo>
                    <a:pt x="796925" y="1670050"/>
                  </a:lnTo>
                  <a:cubicBezTo>
                    <a:pt x="813858" y="1699683"/>
                    <a:pt x="846667" y="1713442"/>
                    <a:pt x="904875" y="1739900"/>
                  </a:cubicBezTo>
                  <a:cubicBezTo>
                    <a:pt x="982133" y="1690158"/>
                    <a:pt x="1059392" y="1672167"/>
                    <a:pt x="1136650" y="1590675"/>
                  </a:cubicBezTo>
                  <a:close/>
                  <a:moveTo>
                    <a:pt x="184150" y="1390650"/>
                  </a:moveTo>
                  <a:cubicBezTo>
                    <a:pt x="237067" y="1428750"/>
                    <a:pt x="315383" y="1435100"/>
                    <a:pt x="381000" y="1428750"/>
                  </a:cubicBezTo>
                  <a:lnTo>
                    <a:pt x="539750" y="1771650"/>
                  </a:lnTo>
                  <a:lnTo>
                    <a:pt x="673100" y="1733550"/>
                  </a:lnTo>
                  <a:lnTo>
                    <a:pt x="768350" y="1892300"/>
                  </a:lnTo>
                  <a:lnTo>
                    <a:pt x="1123950" y="1727200"/>
                  </a:lnTo>
                  <a:lnTo>
                    <a:pt x="1231900" y="2292350"/>
                  </a:lnTo>
                  <a:lnTo>
                    <a:pt x="0" y="2286000"/>
                  </a:lnTo>
                  <a:close/>
                  <a:moveTo>
                    <a:pt x="923925" y="1108075"/>
                  </a:moveTo>
                  <a:lnTo>
                    <a:pt x="1031875" y="1346200"/>
                  </a:lnTo>
                  <a:lnTo>
                    <a:pt x="949325" y="1409700"/>
                  </a:lnTo>
                  <a:lnTo>
                    <a:pt x="841375" y="1146175"/>
                  </a:lnTo>
                  <a:close/>
                  <a:moveTo>
                    <a:pt x="717550" y="1009650"/>
                  </a:moveTo>
                  <a:lnTo>
                    <a:pt x="892175" y="1400175"/>
                  </a:lnTo>
                  <a:lnTo>
                    <a:pt x="901700" y="1457325"/>
                  </a:lnTo>
                  <a:cubicBezTo>
                    <a:pt x="853017" y="1484842"/>
                    <a:pt x="782108" y="1512358"/>
                    <a:pt x="784225" y="1625600"/>
                  </a:cubicBezTo>
                  <a:lnTo>
                    <a:pt x="571500" y="1730375"/>
                  </a:lnTo>
                  <a:lnTo>
                    <a:pt x="431800" y="1422400"/>
                  </a:lnTo>
                  <a:cubicBezTo>
                    <a:pt x="463550" y="1404408"/>
                    <a:pt x="577850" y="1399117"/>
                    <a:pt x="546100" y="1254125"/>
                  </a:cubicBezTo>
                  <a:cubicBezTo>
                    <a:pt x="520700" y="1185333"/>
                    <a:pt x="457200" y="1170517"/>
                    <a:pt x="355600" y="1162050"/>
                  </a:cubicBezTo>
                  <a:close/>
                  <a:moveTo>
                    <a:pt x="587375" y="714772"/>
                  </a:moveTo>
                  <a:cubicBezTo>
                    <a:pt x="661723" y="713581"/>
                    <a:pt x="739246" y="715963"/>
                    <a:pt x="812800" y="720725"/>
                  </a:cubicBezTo>
                  <a:cubicBezTo>
                    <a:pt x="1156758" y="808567"/>
                    <a:pt x="1183217" y="940858"/>
                    <a:pt x="1235075" y="993775"/>
                  </a:cubicBezTo>
                  <a:cubicBezTo>
                    <a:pt x="1413933" y="1348317"/>
                    <a:pt x="1167342" y="1499658"/>
                    <a:pt x="1190625" y="1485900"/>
                  </a:cubicBezTo>
                  <a:lnTo>
                    <a:pt x="955675" y="1673225"/>
                  </a:lnTo>
                  <a:cubicBezTo>
                    <a:pt x="792692" y="1693333"/>
                    <a:pt x="826558" y="1570567"/>
                    <a:pt x="857250" y="1552575"/>
                  </a:cubicBezTo>
                  <a:lnTo>
                    <a:pt x="1108075" y="1327150"/>
                  </a:lnTo>
                  <a:cubicBezTo>
                    <a:pt x="1122892" y="1187450"/>
                    <a:pt x="1118658" y="1117600"/>
                    <a:pt x="1047750" y="1031875"/>
                  </a:cubicBezTo>
                  <a:cubicBezTo>
                    <a:pt x="1009650" y="978958"/>
                    <a:pt x="984250" y="1008592"/>
                    <a:pt x="981075" y="1016000"/>
                  </a:cubicBezTo>
                  <a:lnTo>
                    <a:pt x="1016000" y="1184275"/>
                  </a:lnTo>
                  <a:lnTo>
                    <a:pt x="952500" y="1060450"/>
                  </a:lnTo>
                  <a:lnTo>
                    <a:pt x="815975" y="1092200"/>
                  </a:lnTo>
                  <a:lnTo>
                    <a:pt x="742950" y="955675"/>
                  </a:lnTo>
                  <a:cubicBezTo>
                    <a:pt x="584200" y="1018117"/>
                    <a:pt x="288925" y="1147233"/>
                    <a:pt x="266700" y="1143000"/>
                  </a:cubicBezTo>
                  <a:cubicBezTo>
                    <a:pt x="219075" y="1119717"/>
                    <a:pt x="260350" y="1042458"/>
                    <a:pt x="314325" y="996950"/>
                  </a:cubicBezTo>
                  <a:cubicBezTo>
                    <a:pt x="295275" y="975783"/>
                    <a:pt x="282575" y="970492"/>
                    <a:pt x="266700" y="971550"/>
                  </a:cubicBezTo>
                  <a:cubicBezTo>
                    <a:pt x="233892" y="1033992"/>
                    <a:pt x="118533" y="1121833"/>
                    <a:pt x="225425" y="1177925"/>
                  </a:cubicBezTo>
                  <a:cubicBezTo>
                    <a:pt x="306917" y="1208617"/>
                    <a:pt x="328083" y="1223433"/>
                    <a:pt x="441325" y="1212850"/>
                  </a:cubicBezTo>
                  <a:cubicBezTo>
                    <a:pt x="565150" y="1304925"/>
                    <a:pt x="495300" y="1374775"/>
                    <a:pt x="460375" y="1374775"/>
                  </a:cubicBezTo>
                  <a:cubicBezTo>
                    <a:pt x="264583" y="1387475"/>
                    <a:pt x="144992" y="1320800"/>
                    <a:pt x="92075" y="1289050"/>
                  </a:cubicBezTo>
                  <a:cubicBezTo>
                    <a:pt x="-63500" y="1149350"/>
                    <a:pt x="44450" y="1035050"/>
                    <a:pt x="53975" y="984250"/>
                  </a:cubicBezTo>
                  <a:cubicBezTo>
                    <a:pt x="115358" y="861483"/>
                    <a:pt x="249767" y="764117"/>
                    <a:pt x="381000" y="730250"/>
                  </a:cubicBezTo>
                  <a:cubicBezTo>
                    <a:pt x="441854" y="720725"/>
                    <a:pt x="513027" y="715963"/>
                    <a:pt x="587375" y="714772"/>
                  </a:cubicBezTo>
                  <a:close/>
                  <a:moveTo>
                    <a:pt x="615950" y="0"/>
                  </a:moveTo>
                  <a:cubicBezTo>
                    <a:pt x="787793" y="0"/>
                    <a:pt x="927100" y="139307"/>
                    <a:pt x="927100" y="311150"/>
                  </a:cubicBezTo>
                  <a:cubicBezTo>
                    <a:pt x="927100" y="482993"/>
                    <a:pt x="787793" y="622300"/>
                    <a:pt x="615950" y="622300"/>
                  </a:cubicBezTo>
                  <a:cubicBezTo>
                    <a:pt x="444107" y="622300"/>
                    <a:pt x="304800" y="482993"/>
                    <a:pt x="304800" y="311150"/>
                  </a:cubicBezTo>
                  <a:cubicBezTo>
                    <a:pt x="304800" y="139307"/>
                    <a:pt x="444107" y="0"/>
                    <a:pt x="61595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1322630" y="174805"/>
              <a:ext cx="519224" cy="1295415"/>
            </a:xfrm>
            <a:custGeom>
              <a:avLst/>
              <a:gdLst>
                <a:gd name="connsiteX0" fmla="*/ 647700 w 1300590"/>
                <a:gd name="connsiteY0" fmla="*/ 2330450 h 3244850"/>
                <a:gd name="connsiteX1" fmla="*/ 927100 w 1300590"/>
                <a:gd name="connsiteY1" fmla="*/ 2330450 h 3244850"/>
                <a:gd name="connsiteX2" fmla="*/ 927100 w 1300590"/>
                <a:gd name="connsiteY2" fmla="*/ 3105150 h 3244850"/>
                <a:gd name="connsiteX3" fmla="*/ 787400 w 1300590"/>
                <a:gd name="connsiteY3" fmla="*/ 3244850 h 3244850"/>
                <a:gd name="connsiteX4" fmla="*/ 647700 w 1300590"/>
                <a:gd name="connsiteY4" fmla="*/ 3105150 h 3244850"/>
                <a:gd name="connsiteX5" fmla="*/ 317500 w 1300590"/>
                <a:gd name="connsiteY5" fmla="*/ 2330450 h 3244850"/>
                <a:gd name="connsiteX6" fmla="*/ 596900 w 1300590"/>
                <a:gd name="connsiteY6" fmla="*/ 2330450 h 3244850"/>
                <a:gd name="connsiteX7" fmla="*/ 596900 w 1300590"/>
                <a:gd name="connsiteY7" fmla="*/ 3105150 h 3244850"/>
                <a:gd name="connsiteX8" fmla="*/ 457200 w 1300590"/>
                <a:gd name="connsiteY8" fmla="*/ 3244850 h 3244850"/>
                <a:gd name="connsiteX9" fmla="*/ 317500 w 1300590"/>
                <a:gd name="connsiteY9" fmla="*/ 3105150 h 3244850"/>
                <a:gd name="connsiteX10" fmla="*/ 1136650 w 1300590"/>
                <a:gd name="connsiteY10" fmla="*/ 1590675 h 3244850"/>
                <a:gd name="connsiteX11" fmla="*/ 1162050 w 1300590"/>
                <a:gd name="connsiteY11" fmla="*/ 1647825 h 3244850"/>
                <a:gd name="connsiteX12" fmla="*/ 774700 w 1300590"/>
                <a:gd name="connsiteY12" fmla="*/ 1822450 h 3244850"/>
                <a:gd name="connsiteX13" fmla="*/ 727075 w 1300590"/>
                <a:gd name="connsiteY13" fmla="*/ 1708150 h 3244850"/>
                <a:gd name="connsiteX14" fmla="*/ 796925 w 1300590"/>
                <a:gd name="connsiteY14" fmla="*/ 1670050 h 3244850"/>
                <a:gd name="connsiteX15" fmla="*/ 904875 w 1300590"/>
                <a:gd name="connsiteY15" fmla="*/ 1739900 h 3244850"/>
                <a:gd name="connsiteX16" fmla="*/ 1136650 w 1300590"/>
                <a:gd name="connsiteY16" fmla="*/ 1590675 h 3244850"/>
                <a:gd name="connsiteX17" fmla="*/ 184150 w 1300590"/>
                <a:gd name="connsiteY17" fmla="*/ 1390650 h 3244850"/>
                <a:gd name="connsiteX18" fmla="*/ 381000 w 1300590"/>
                <a:gd name="connsiteY18" fmla="*/ 1428750 h 3244850"/>
                <a:gd name="connsiteX19" fmla="*/ 539750 w 1300590"/>
                <a:gd name="connsiteY19" fmla="*/ 1771650 h 3244850"/>
                <a:gd name="connsiteX20" fmla="*/ 673100 w 1300590"/>
                <a:gd name="connsiteY20" fmla="*/ 1733550 h 3244850"/>
                <a:gd name="connsiteX21" fmla="*/ 768350 w 1300590"/>
                <a:gd name="connsiteY21" fmla="*/ 1892300 h 3244850"/>
                <a:gd name="connsiteX22" fmla="*/ 1123950 w 1300590"/>
                <a:gd name="connsiteY22" fmla="*/ 1727200 h 3244850"/>
                <a:gd name="connsiteX23" fmla="*/ 1231900 w 1300590"/>
                <a:gd name="connsiteY23" fmla="*/ 2292350 h 3244850"/>
                <a:gd name="connsiteX24" fmla="*/ 0 w 1300590"/>
                <a:gd name="connsiteY24" fmla="*/ 2286000 h 3244850"/>
                <a:gd name="connsiteX25" fmla="*/ 923925 w 1300590"/>
                <a:gd name="connsiteY25" fmla="*/ 1108075 h 3244850"/>
                <a:gd name="connsiteX26" fmla="*/ 1031875 w 1300590"/>
                <a:gd name="connsiteY26" fmla="*/ 1346200 h 3244850"/>
                <a:gd name="connsiteX27" fmla="*/ 949325 w 1300590"/>
                <a:gd name="connsiteY27" fmla="*/ 1409700 h 3244850"/>
                <a:gd name="connsiteX28" fmla="*/ 841375 w 1300590"/>
                <a:gd name="connsiteY28" fmla="*/ 1146175 h 3244850"/>
                <a:gd name="connsiteX29" fmla="*/ 717550 w 1300590"/>
                <a:gd name="connsiteY29" fmla="*/ 1009650 h 3244850"/>
                <a:gd name="connsiteX30" fmla="*/ 892175 w 1300590"/>
                <a:gd name="connsiteY30" fmla="*/ 1400175 h 3244850"/>
                <a:gd name="connsiteX31" fmla="*/ 901700 w 1300590"/>
                <a:gd name="connsiteY31" fmla="*/ 1457325 h 3244850"/>
                <a:gd name="connsiteX32" fmla="*/ 784225 w 1300590"/>
                <a:gd name="connsiteY32" fmla="*/ 1625600 h 3244850"/>
                <a:gd name="connsiteX33" fmla="*/ 571500 w 1300590"/>
                <a:gd name="connsiteY33" fmla="*/ 1730375 h 3244850"/>
                <a:gd name="connsiteX34" fmla="*/ 431800 w 1300590"/>
                <a:gd name="connsiteY34" fmla="*/ 1422400 h 3244850"/>
                <a:gd name="connsiteX35" fmla="*/ 546100 w 1300590"/>
                <a:gd name="connsiteY35" fmla="*/ 1254125 h 3244850"/>
                <a:gd name="connsiteX36" fmla="*/ 355600 w 1300590"/>
                <a:gd name="connsiteY36" fmla="*/ 1162050 h 3244850"/>
                <a:gd name="connsiteX37" fmla="*/ 587375 w 1300590"/>
                <a:gd name="connsiteY37" fmla="*/ 714772 h 3244850"/>
                <a:gd name="connsiteX38" fmla="*/ 812800 w 1300590"/>
                <a:gd name="connsiteY38" fmla="*/ 720725 h 3244850"/>
                <a:gd name="connsiteX39" fmla="*/ 1235075 w 1300590"/>
                <a:gd name="connsiteY39" fmla="*/ 993775 h 3244850"/>
                <a:gd name="connsiteX40" fmla="*/ 1190625 w 1300590"/>
                <a:gd name="connsiteY40" fmla="*/ 1485900 h 3244850"/>
                <a:gd name="connsiteX41" fmla="*/ 955675 w 1300590"/>
                <a:gd name="connsiteY41" fmla="*/ 1673225 h 3244850"/>
                <a:gd name="connsiteX42" fmla="*/ 857250 w 1300590"/>
                <a:gd name="connsiteY42" fmla="*/ 1552575 h 3244850"/>
                <a:gd name="connsiteX43" fmla="*/ 1108075 w 1300590"/>
                <a:gd name="connsiteY43" fmla="*/ 1327150 h 3244850"/>
                <a:gd name="connsiteX44" fmla="*/ 1047750 w 1300590"/>
                <a:gd name="connsiteY44" fmla="*/ 1031875 h 3244850"/>
                <a:gd name="connsiteX45" fmla="*/ 981075 w 1300590"/>
                <a:gd name="connsiteY45" fmla="*/ 1016000 h 3244850"/>
                <a:gd name="connsiteX46" fmla="*/ 1016000 w 1300590"/>
                <a:gd name="connsiteY46" fmla="*/ 1184275 h 3244850"/>
                <a:gd name="connsiteX47" fmla="*/ 952500 w 1300590"/>
                <a:gd name="connsiteY47" fmla="*/ 1060450 h 3244850"/>
                <a:gd name="connsiteX48" fmla="*/ 815975 w 1300590"/>
                <a:gd name="connsiteY48" fmla="*/ 1092200 h 3244850"/>
                <a:gd name="connsiteX49" fmla="*/ 742950 w 1300590"/>
                <a:gd name="connsiteY49" fmla="*/ 955675 h 3244850"/>
                <a:gd name="connsiteX50" fmla="*/ 266700 w 1300590"/>
                <a:gd name="connsiteY50" fmla="*/ 1143000 h 3244850"/>
                <a:gd name="connsiteX51" fmla="*/ 314325 w 1300590"/>
                <a:gd name="connsiteY51" fmla="*/ 996950 h 3244850"/>
                <a:gd name="connsiteX52" fmla="*/ 266700 w 1300590"/>
                <a:gd name="connsiteY52" fmla="*/ 971550 h 3244850"/>
                <a:gd name="connsiteX53" fmla="*/ 225425 w 1300590"/>
                <a:gd name="connsiteY53" fmla="*/ 1177925 h 3244850"/>
                <a:gd name="connsiteX54" fmla="*/ 441325 w 1300590"/>
                <a:gd name="connsiteY54" fmla="*/ 1212850 h 3244850"/>
                <a:gd name="connsiteX55" fmla="*/ 460375 w 1300590"/>
                <a:gd name="connsiteY55" fmla="*/ 1374775 h 3244850"/>
                <a:gd name="connsiteX56" fmla="*/ 92075 w 1300590"/>
                <a:gd name="connsiteY56" fmla="*/ 1289050 h 3244850"/>
                <a:gd name="connsiteX57" fmla="*/ 53975 w 1300590"/>
                <a:gd name="connsiteY57" fmla="*/ 984250 h 3244850"/>
                <a:gd name="connsiteX58" fmla="*/ 381000 w 1300590"/>
                <a:gd name="connsiteY58" fmla="*/ 730250 h 3244850"/>
                <a:gd name="connsiteX59" fmla="*/ 587375 w 1300590"/>
                <a:gd name="connsiteY59" fmla="*/ 714772 h 3244850"/>
                <a:gd name="connsiteX60" fmla="*/ 615950 w 1300590"/>
                <a:gd name="connsiteY60" fmla="*/ 0 h 3244850"/>
                <a:gd name="connsiteX61" fmla="*/ 927100 w 1300590"/>
                <a:gd name="connsiteY61" fmla="*/ 311150 h 3244850"/>
                <a:gd name="connsiteX62" fmla="*/ 615950 w 1300590"/>
                <a:gd name="connsiteY62" fmla="*/ 622300 h 3244850"/>
                <a:gd name="connsiteX63" fmla="*/ 304800 w 1300590"/>
                <a:gd name="connsiteY63" fmla="*/ 311150 h 3244850"/>
                <a:gd name="connsiteX64" fmla="*/ 615950 w 1300590"/>
                <a:gd name="connsiteY64" fmla="*/ 0 h 324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300590" h="3244850">
                  <a:moveTo>
                    <a:pt x="647700" y="2330450"/>
                  </a:moveTo>
                  <a:lnTo>
                    <a:pt x="927100" y="2330450"/>
                  </a:lnTo>
                  <a:lnTo>
                    <a:pt x="927100" y="3105150"/>
                  </a:lnTo>
                  <a:cubicBezTo>
                    <a:pt x="927100" y="3182304"/>
                    <a:pt x="864554" y="3244850"/>
                    <a:pt x="787400" y="3244850"/>
                  </a:cubicBezTo>
                  <a:cubicBezTo>
                    <a:pt x="710246" y="3244850"/>
                    <a:pt x="647700" y="3182304"/>
                    <a:pt x="647700" y="3105150"/>
                  </a:cubicBezTo>
                  <a:close/>
                  <a:moveTo>
                    <a:pt x="317500" y="2330450"/>
                  </a:moveTo>
                  <a:lnTo>
                    <a:pt x="596900" y="2330450"/>
                  </a:lnTo>
                  <a:lnTo>
                    <a:pt x="596900" y="3105150"/>
                  </a:lnTo>
                  <a:cubicBezTo>
                    <a:pt x="596900" y="3182304"/>
                    <a:pt x="534354" y="3244850"/>
                    <a:pt x="457200" y="3244850"/>
                  </a:cubicBezTo>
                  <a:cubicBezTo>
                    <a:pt x="380046" y="3244850"/>
                    <a:pt x="317500" y="3182304"/>
                    <a:pt x="317500" y="3105150"/>
                  </a:cubicBezTo>
                  <a:close/>
                  <a:moveTo>
                    <a:pt x="1136650" y="1590675"/>
                  </a:moveTo>
                  <a:lnTo>
                    <a:pt x="1162050" y="1647825"/>
                  </a:lnTo>
                  <a:lnTo>
                    <a:pt x="774700" y="1822450"/>
                  </a:lnTo>
                  <a:lnTo>
                    <a:pt x="727075" y="1708150"/>
                  </a:lnTo>
                  <a:lnTo>
                    <a:pt x="796925" y="1670050"/>
                  </a:lnTo>
                  <a:cubicBezTo>
                    <a:pt x="813858" y="1699683"/>
                    <a:pt x="846667" y="1713442"/>
                    <a:pt x="904875" y="1739900"/>
                  </a:cubicBezTo>
                  <a:cubicBezTo>
                    <a:pt x="982133" y="1690158"/>
                    <a:pt x="1059392" y="1672167"/>
                    <a:pt x="1136650" y="1590675"/>
                  </a:cubicBezTo>
                  <a:close/>
                  <a:moveTo>
                    <a:pt x="184150" y="1390650"/>
                  </a:moveTo>
                  <a:cubicBezTo>
                    <a:pt x="237067" y="1428750"/>
                    <a:pt x="315383" y="1435100"/>
                    <a:pt x="381000" y="1428750"/>
                  </a:cubicBezTo>
                  <a:lnTo>
                    <a:pt x="539750" y="1771650"/>
                  </a:lnTo>
                  <a:lnTo>
                    <a:pt x="673100" y="1733550"/>
                  </a:lnTo>
                  <a:lnTo>
                    <a:pt x="768350" y="1892300"/>
                  </a:lnTo>
                  <a:lnTo>
                    <a:pt x="1123950" y="1727200"/>
                  </a:lnTo>
                  <a:lnTo>
                    <a:pt x="1231900" y="2292350"/>
                  </a:lnTo>
                  <a:lnTo>
                    <a:pt x="0" y="2286000"/>
                  </a:lnTo>
                  <a:close/>
                  <a:moveTo>
                    <a:pt x="923925" y="1108075"/>
                  </a:moveTo>
                  <a:lnTo>
                    <a:pt x="1031875" y="1346200"/>
                  </a:lnTo>
                  <a:lnTo>
                    <a:pt x="949325" y="1409700"/>
                  </a:lnTo>
                  <a:lnTo>
                    <a:pt x="841375" y="1146175"/>
                  </a:lnTo>
                  <a:close/>
                  <a:moveTo>
                    <a:pt x="717550" y="1009650"/>
                  </a:moveTo>
                  <a:lnTo>
                    <a:pt x="892175" y="1400175"/>
                  </a:lnTo>
                  <a:lnTo>
                    <a:pt x="901700" y="1457325"/>
                  </a:lnTo>
                  <a:cubicBezTo>
                    <a:pt x="853017" y="1484842"/>
                    <a:pt x="782108" y="1512358"/>
                    <a:pt x="784225" y="1625600"/>
                  </a:cubicBezTo>
                  <a:lnTo>
                    <a:pt x="571500" y="1730375"/>
                  </a:lnTo>
                  <a:lnTo>
                    <a:pt x="431800" y="1422400"/>
                  </a:lnTo>
                  <a:cubicBezTo>
                    <a:pt x="463550" y="1404408"/>
                    <a:pt x="577850" y="1399117"/>
                    <a:pt x="546100" y="1254125"/>
                  </a:cubicBezTo>
                  <a:cubicBezTo>
                    <a:pt x="520700" y="1185333"/>
                    <a:pt x="457200" y="1170517"/>
                    <a:pt x="355600" y="1162050"/>
                  </a:cubicBezTo>
                  <a:close/>
                  <a:moveTo>
                    <a:pt x="587375" y="714772"/>
                  </a:moveTo>
                  <a:cubicBezTo>
                    <a:pt x="661723" y="713581"/>
                    <a:pt x="739246" y="715963"/>
                    <a:pt x="812800" y="720725"/>
                  </a:cubicBezTo>
                  <a:cubicBezTo>
                    <a:pt x="1156758" y="808567"/>
                    <a:pt x="1183217" y="940858"/>
                    <a:pt x="1235075" y="993775"/>
                  </a:cubicBezTo>
                  <a:cubicBezTo>
                    <a:pt x="1413933" y="1348317"/>
                    <a:pt x="1167342" y="1499658"/>
                    <a:pt x="1190625" y="1485900"/>
                  </a:cubicBezTo>
                  <a:lnTo>
                    <a:pt x="955675" y="1673225"/>
                  </a:lnTo>
                  <a:cubicBezTo>
                    <a:pt x="792692" y="1693333"/>
                    <a:pt x="826558" y="1570567"/>
                    <a:pt x="857250" y="1552575"/>
                  </a:cubicBezTo>
                  <a:lnTo>
                    <a:pt x="1108075" y="1327150"/>
                  </a:lnTo>
                  <a:cubicBezTo>
                    <a:pt x="1122892" y="1187450"/>
                    <a:pt x="1118658" y="1117600"/>
                    <a:pt x="1047750" y="1031875"/>
                  </a:cubicBezTo>
                  <a:cubicBezTo>
                    <a:pt x="1009650" y="978958"/>
                    <a:pt x="984250" y="1008592"/>
                    <a:pt x="981075" y="1016000"/>
                  </a:cubicBezTo>
                  <a:lnTo>
                    <a:pt x="1016000" y="1184275"/>
                  </a:lnTo>
                  <a:lnTo>
                    <a:pt x="952500" y="1060450"/>
                  </a:lnTo>
                  <a:lnTo>
                    <a:pt x="815975" y="1092200"/>
                  </a:lnTo>
                  <a:lnTo>
                    <a:pt x="742950" y="955675"/>
                  </a:lnTo>
                  <a:cubicBezTo>
                    <a:pt x="584200" y="1018117"/>
                    <a:pt x="288925" y="1147233"/>
                    <a:pt x="266700" y="1143000"/>
                  </a:cubicBezTo>
                  <a:cubicBezTo>
                    <a:pt x="219075" y="1119717"/>
                    <a:pt x="260350" y="1042458"/>
                    <a:pt x="314325" y="996950"/>
                  </a:cubicBezTo>
                  <a:cubicBezTo>
                    <a:pt x="295275" y="975783"/>
                    <a:pt x="282575" y="970492"/>
                    <a:pt x="266700" y="971550"/>
                  </a:cubicBezTo>
                  <a:cubicBezTo>
                    <a:pt x="233892" y="1033992"/>
                    <a:pt x="118533" y="1121833"/>
                    <a:pt x="225425" y="1177925"/>
                  </a:cubicBezTo>
                  <a:cubicBezTo>
                    <a:pt x="306917" y="1208617"/>
                    <a:pt x="328083" y="1223433"/>
                    <a:pt x="441325" y="1212850"/>
                  </a:cubicBezTo>
                  <a:cubicBezTo>
                    <a:pt x="565150" y="1304925"/>
                    <a:pt x="495300" y="1374775"/>
                    <a:pt x="460375" y="1374775"/>
                  </a:cubicBezTo>
                  <a:cubicBezTo>
                    <a:pt x="264583" y="1387475"/>
                    <a:pt x="144992" y="1320800"/>
                    <a:pt x="92075" y="1289050"/>
                  </a:cubicBezTo>
                  <a:cubicBezTo>
                    <a:pt x="-63500" y="1149350"/>
                    <a:pt x="44450" y="1035050"/>
                    <a:pt x="53975" y="984250"/>
                  </a:cubicBezTo>
                  <a:cubicBezTo>
                    <a:pt x="115358" y="861483"/>
                    <a:pt x="249767" y="764117"/>
                    <a:pt x="381000" y="730250"/>
                  </a:cubicBezTo>
                  <a:cubicBezTo>
                    <a:pt x="441854" y="720725"/>
                    <a:pt x="513027" y="715963"/>
                    <a:pt x="587375" y="714772"/>
                  </a:cubicBezTo>
                  <a:close/>
                  <a:moveTo>
                    <a:pt x="615950" y="0"/>
                  </a:moveTo>
                  <a:cubicBezTo>
                    <a:pt x="787793" y="0"/>
                    <a:pt x="927100" y="139307"/>
                    <a:pt x="927100" y="311150"/>
                  </a:cubicBezTo>
                  <a:cubicBezTo>
                    <a:pt x="927100" y="482993"/>
                    <a:pt x="787793" y="622300"/>
                    <a:pt x="615950" y="622300"/>
                  </a:cubicBezTo>
                  <a:cubicBezTo>
                    <a:pt x="444107" y="622300"/>
                    <a:pt x="304800" y="482993"/>
                    <a:pt x="304800" y="311150"/>
                  </a:cubicBezTo>
                  <a:cubicBezTo>
                    <a:pt x="304800" y="139307"/>
                    <a:pt x="444107" y="0"/>
                    <a:pt x="61595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17782532"/>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 y="487"/>
            <a:ext cx="12192000" cy="3164929"/>
            <a:chOff x="0" y="0"/>
            <a:chExt cx="12436475" cy="3228392"/>
          </a:xfrm>
        </p:grpSpPr>
        <p:sp>
          <p:nvSpPr>
            <p:cNvPr id="7" name="Rectangle 6"/>
            <p:cNvSpPr/>
            <p:nvPr/>
          </p:nvSpPr>
          <p:spPr bwMode="auto">
            <a:xfrm>
              <a:off x="0" y="0"/>
              <a:ext cx="12436475" cy="212566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24" name="Group 8"/>
            <p:cNvGrpSpPr>
              <a:grpSpLocks noChangeAspect="1"/>
            </p:cNvGrpSpPr>
            <p:nvPr/>
          </p:nvGrpSpPr>
          <p:grpSpPr bwMode="auto">
            <a:xfrm flipH="1">
              <a:off x="2419029" y="1556535"/>
              <a:ext cx="1602420" cy="876697"/>
              <a:chOff x="1356" y="1378"/>
              <a:chExt cx="2144" cy="1173"/>
            </a:xfrm>
            <a:solidFill>
              <a:srgbClr val="EFEFEF"/>
            </a:solidFill>
          </p:grpSpPr>
          <p:sp>
            <p:nvSpPr>
              <p:cNvPr id="25" name="Freeform 9"/>
              <p:cNvSpPr>
                <a:spLocks/>
              </p:cNvSpPr>
              <p:nvPr/>
            </p:nvSpPr>
            <p:spPr bwMode="auto">
              <a:xfrm>
                <a:off x="1356" y="1378"/>
                <a:ext cx="2144" cy="1173"/>
              </a:xfrm>
              <a:custGeom>
                <a:avLst/>
                <a:gdLst>
                  <a:gd name="T0" fmla="*/ 768 w 971"/>
                  <a:gd name="T1" fmla="*/ 123 h 530"/>
                  <a:gd name="T2" fmla="*/ 701 w 971"/>
                  <a:gd name="T3" fmla="*/ 135 h 530"/>
                  <a:gd name="T4" fmla="*/ 471 w 971"/>
                  <a:gd name="T5" fmla="*/ 0 h 530"/>
                  <a:gd name="T6" fmla="*/ 215 w 971"/>
                  <a:gd name="T7" fmla="*/ 197 h 530"/>
                  <a:gd name="T8" fmla="*/ 169 w 971"/>
                  <a:gd name="T9" fmla="*/ 191 h 530"/>
                  <a:gd name="T10" fmla="*/ 0 w 971"/>
                  <a:gd name="T11" fmla="*/ 360 h 530"/>
                  <a:gd name="T12" fmla="*/ 169 w 971"/>
                  <a:gd name="T13" fmla="*/ 530 h 530"/>
                  <a:gd name="T14" fmla="*/ 768 w 971"/>
                  <a:gd name="T15" fmla="*/ 530 h 530"/>
                  <a:gd name="T16" fmla="*/ 971 w 971"/>
                  <a:gd name="T17" fmla="*/ 327 h 530"/>
                  <a:gd name="T18" fmla="*/ 768 w 971"/>
                  <a:gd name="T19" fmla="*/ 123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1" h="530">
                    <a:moveTo>
                      <a:pt x="768" y="123"/>
                    </a:moveTo>
                    <a:cubicBezTo>
                      <a:pt x="745" y="123"/>
                      <a:pt x="722" y="127"/>
                      <a:pt x="701" y="135"/>
                    </a:cubicBezTo>
                    <a:cubicBezTo>
                      <a:pt x="655" y="54"/>
                      <a:pt x="569" y="0"/>
                      <a:pt x="471" y="0"/>
                    </a:cubicBezTo>
                    <a:cubicBezTo>
                      <a:pt x="348" y="0"/>
                      <a:pt x="245" y="84"/>
                      <a:pt x="215" y="197"/>
                    </a:cubicBezTo>
                    <a:cubicBezTo>
                      <a:pt x="200" y="193"/>
                      <a:pt x="185" y="191"/>
                      <a:pt x="169" y="191"/>
                    </a:cubicBezTo>
                    <a:cubicBezTo>
                      <a:pt x="76" y="191"/>
                      <a:pt x="0" y="267"/>
                      <a:pt x="0" y="360"/>
                    </a:cubicBezTo>
                    <a:cubicBezTo>
                      <a:pt x="0" y="454"/>
                      <a:pt x="76" y="530"/>
                      <a:pt x="169" y="530"/>
                    </a:cubicBezTo>
                    <a:cubicBezTo>
                      <a:pt x="768" y="530"/>
                      <a:pt x="768" y="530"/>
                      <a:pt x="768" y="530"/>
                    </a:cubicBezTo>
                    <a:cubicBezTo>
                      <a:pt x="880" y="530"/>
                      <a:pt x="971" y="439"/>
                      <a:pt x="971" y="327"/>
                    </a:cubicBezTo>
                    <a:cubicBezTo>
                      <a:pt x="971" y="214"/>
                      <a:pt x="880" y="123"/>
                      <a:pt x="768" y="1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26" name="Freeform 10"/>
              <p:cNvSpPr>
                <a:spLocks/>
              </p:cNvSpPr>
              <p:nvPr/>
            </p:nvSpPr>
            <p:spPr bwMode="auto">
              <a:xfrm>
                <a:off x="1356" y="1714"/>
                <a:ext cx="1316" cy="837"/>
              </a:xfrm>
              <a:custGeom>
                <a:avLst/>
                <a:gdLst>
                  <a:gd name="T0" fmla="*/ 231 w 596"/>
                  <a:gd name="T1" fmla="*/ 0 h 378"/>
                  <a:gd name="T2" fmla="*/ 215 w 596"/>
                  <a:gd name="T3" fmla="*/ 45 h 378"/>
                  <a:gd name="T4" fmla="*/ 215 w 596"/>
                  <a:gd name="T5" fmla="*/ 45 h 378"/>
                  <a:gd name="T6" fmla="*/ 169 w 596"/>
                  <a:gd name="T7" fmla="*/ 39 h 378"/>
                  <a:gd name="T8" fmla="*/ 0 w 596"/>
                  <a:gd name="T9" fmla="*/ 208 h 378"/>
                  <a:gd name="T10" fmla="*/ 169 w 596"/>
                  <a:gd name="T11" fmla="*/ 378 h 378"/>
                  <a:gd name="T12" fmla="*/ 596 w 596"/>
                  <a:gd name="T13" fmla="*/ 378 h 378"/>
                  <a:gd name="T14" fmla="*/ 231 w 596"/>
                  <a:gd name="T15" fmla="*/ 0 h 3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6" h="378">
                    <a:moveTo>
                      <a:pt x="231" y="0"/>
                    </a:moveTo>
                    <a:cubicBezTo>
                      <a:pt x="224" y="14"/>
                      <a:pt x="219" y="29"/>
                      <a:pt x="215" y="45"/>
                    </a:cubicBezTo>
                    <a:cubicBezTo>
                      <a:pt x="215" y="45"/>
                      <a:pt x="215" y="45"/>
                      <a:pt x="215" y="45"/>
                    </a:cubicBezTo>
                    <a:cubicBezTo>
                      <a:pt x="200" y="41"/>
                      <a:pt x="185" y="39"/>
                      <a:pt x="169" y="39"/>
                    </a:cubicBezTo>
                    <a:cubicBezTo>
                      <a:pt x="76" y="39"/>
                      <a:pt x="0" y="115"/>
                      <a:pt x="0" y="208"/>
                    </a:cubicBezTo>
                    <a:cubicBezTo>
                      <a:pt x="0" y="302"/>
                      <a:pt x="76" y="378"/>
                      <a:pt x="169" y="378"/>
                    </a:cubicBezTo>
                    <a:cubicBezTo>
                      <a:pt x="596" y="378"/>
                      <a:pt x="596" y="378"/>
                      <a:pt x="596" y="378"/>
                    </a:cubicBezTo>
                    <a:cubicBezTo>
                      <a:pt x="231" y="0"/>
                      <a:pt x="231" y="0"/>
                      <a:pt x="2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grpSp>
          <p:nvGrpSpPr>
            <p:cNvPr id="20" name="Group 8"/>
            <p:cNvGrpSpPr>
              <a:grpSpLocks noChangeAspect="1"/>
            </p:cNvGrpSpPr>
            <p:nvPr/>
          </p:nvGrpSpPr>
          <p:grpSpPr bwMode="auto">
            <a:xfrm>
              <a:off x="4846784" y="1578485"/>
              <a:ext cx="1602420" cy="876697"/>
              <a:chOff x="1356" y="1378"/>
              <a:chExt cx="2144" cy="1173"/>
            </a:xfrm>
            <a:solidFill>
              <a:schemeClr val="bg1"/>
            </a:solidFill>
          </p:grpSpPr>
          <p:sp>
            <p:nvSpPr>
              <p:cNvPr id="21" name="Freeform 9"/>
              <p:cNvSpPr>
                <a:spLocks/>
              </p:cNvSpPr>
              <p:nvPr/>
            </p:nvSpPr>
            <p:spPr bwMode="auto">
              <a:xfrm>
                <a:off x="1356" y="1378"/>
                <a:ext cx="2144" cy="1173"/>
              </a:xfrm>
              <a:custGeom>
                <a:avLst/>
                <a:gdLst>
                  <a:gd name="T0" fmla="*/ 768 w 971"/>
                  <a:gd name="T1" fmla="*/ 123 h 530"/>
                  <a:gd name="T2" fmla="*/ 701 w 971"/>
                  <a:gd name="T3" fmla="*/ 135 h 530"/>
                  <a:gd name="T4" fmla="*/ 471 w 971"/>
                  <a:gd name="T5" fmla="*/ 0 h 530"/>
                  <a:gd name="T6" fmla="*/ 215 w 971"/>
                  <a:gd name="T7" fmla="*/ 197 h 530"/>
                  <a:gd name="T8" fmla="*/ 169 w 971"/>
                  <a:gd name="T9" fmla="*/ 191 h 530"/>
                  <a:gd name="T10" fmla="*/ 0 w 971"/>
                  <a:gd name="T11" fmla="*/ 360 h 530"/>
                  <a:gd name="T12" fmla="*/ 169 w 971"/>
                  <a:gd name="T13" fmla="*/ 530 h 530"/>
                  <a:gd name="T14" fmla="*/ 768 w 971"/>
                  <a:gd name="T15" fmla="*/ 530 h 530"/>
                  <a:gd name="T16" fmla="*/ 971 w 971"/>
                  <a:gd name="T17" fmla="*/ 327 h 530"/>
                  <a:gd name="T18" fmla="*/ 768 w 971"/>
                  <a:gd name="T19" fmla="*/ 123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1" h="530">
                    <a:moveTo>
                      <a:pt x="768" y="123"/>
                    </a:moveTo>
                    <a:cubicBezTo>
                      <a:pt x="745" y="123"/>
                      <a:pt x="722" y="127"/>
                      <a:pt x="701" y="135"/>
                    </a:cubicBezTo>
                    <a:cubicBezTo>
                      <a:pt x="655" y="54"/>
                      <a:pt x="569" y="0"/>
                      <a:pt x="471" y="0"/>
                    </a:cubicBezTo>
                    <a:cubicBezTo>
                      <a:pt x="348" y="0"/>
                      <a:pt x="245" y="84"/>
                      <a:pt x="215" y="197"/>
                    </a:cubicBezTo>
                    <a:cubicBezTo>
                      <a:pt x="200" y="193"/>
                      <a:pt x="185" y="191"/>
                      <a:pt x="169" y="191"/>
                    </a:cubicBezTo>
                    <a:cubicBezTo>
                      <a:pt x="76" y="191"/>
                      <a:pt x="0" y="267"/>
                      <a:pt x="0" y="360"/>
                    </a:cubicBezTo>
                    <a:cubicBezTo>
                      <a:pt x="0" y="454"/>
                      <a:pt x="76" y="530"/>
                      <a:pt x="169" y="530"/>
                    </a:cubicBezTo>
                    <a:cubicBezTo>
                      <a:pt x="768" y="530"/>
                      <a:pt x="768" y="530"/>
                      <a:pt x="768" y="530"/>
                    </a:cubicBezTo>
                    <a:cubicBezTo>
                      <a:pt x="880" y="530"/>
                      <a:pt x="971" y="439"/>
                      <a:pt x="971" y="327"/>
                    </a:cubicBezTo>
                    <a:cubicBezTo>
                      <a:pt x="971" y="214"/>
                      <a:pt x="880" y="123"/>
                      <a:pt x="768" y="1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22" name="Freeform 10"/>
              <p:cNvSpPr>
                <a:spLocks/>
              </p:cNvSpPr>
              <p:nvPr/>
            </p:nvSpPr>
            <p:spPr bwMode="auto">
              <a:xfrm>
                <a:off x="1356" y="1714"/>
                <a:ext cx="1316" cy="837"/>
              </a:xfrm>
              <a:custGeom>
                <a:avLst/>
                <a:gdLst>
                  <a:gd name="T0" fmla="*/ 231 w 596"/>
                  <a:gd name="T1" fmla="*/ 0 h 378"/>
                  <a:gd name="T2" fmla="*/ 215 w 596"/>
                  <a:gd name="T3" fmla="*/ 45 h 378"/>
                  <a:gd name="T4" fmla="*/ 215 w 596"/>
                  <a:gd name="T5" fmla="*/ 45 h 378"/>
                  <a:gd name="T6" fmla="*/ 169 w 596"/>
                  <a:gd name="T7" fmla="*/ 39 h 378"/>
                  <a:gd name="T8" fmla="*/ 0 w 596"/>
                  <a:gd name="T9" fmla="*/ 208 h 378"/>
                  <a:gd name="T10" fmla="*/ 169 w 596"/>
                  <a:gd name="T11" fmla="*/ 378 h 378"/>
                  <a:gd name="T12" fmla="*/ 596 w 596"/>
                  <a:gd name="T13" fmla="*/ 378 h 378"/>
                  <a:gd name="T14" fmla="*/ 231 w 596"/>
                  <a:gd name="T15" fmla="*/ 0 h 3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6" h="378">
                    <a:moveTo>
                      <a:pt x="231" y="0"/>
                    </a:moveTo>
                    <a:cubicBezTo>
                      <a:pt x="224" y="14"/>
                      <a:pt x="219" y="29"/>
                      <a:pt x="215" y="45"/>
                    </a:cubicBezTo>
                    <a:cubicBezTo>
                      <a:pt x="215" y="45"/>
                      <a:pt x="215" y="45"/>
                      <a:pt x="215" y="45"/>
                    </a:cubicBezTo>
                    <a:cubicBezTo>
                      <a:pt x="200" y="41"/>
                      <a:pt x="185" y="39"/>
                      <a:pt x="169" y="39"/>
                    </a:cubicBezTo>
                    <a:cubicBezTo>
                      <a:pt x="76" y="39"/>
                      <a:pt x="0" y="115"/>
                      <a:pt x="0" y="208"/>
                    </a:cubicBezTo>
                    <a:cubicBezTo>
                      <a:pt x="0" y="302"/>
                      <a:pt x="76" y="378"/>
                      <a:pt x="169" y="378"/>
                    </a:cubicBezTo>
                    <a:cubicBezTo>
                      <a:pt x="596" y="378"/>
                      <a:pt x="596" y="378"/>
                      <a:pt x="596" y="378"/>
                    </a:cubicBezTo>
                    <a:cubicBezTo>
                      <a:pt x="231" y="0"/>
                      <a:pt x="231" y="0"/>
                      <a:pt x="2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pic>
          <p:nvPicPr>
            <p:cNvPr id="23" name="Picture 22"/>
            <p:cNvPicPr>
              <a:picLocks noChangeAspect="1"/>
            </p:cNvPicPr>
            <p:nvPr/>
          </p:nvPicPr>
          <p:blipFill rotWithShape="1">
            <a:blip r:embed="rId2"/>
            <a:srcRect b="29971"/>
            <a:stretch/>
          </p:blipFill>
          <p:spPr>
            <a:xfrm flipH="1">
              <a:off x="537879" y="1356090"/>
              <a:ext cx="2660881" cy="772323"/>
            </a:xfrm>
            <a:prstGeom prst="rect">
              <a:avLst/>
            </a:prstGeom>
          </p:spPr>
        </p:pic>
        <p:pic>
          <p:nvPicPr>
            <p:cNvPr id="15" name="Picture 14"/>
            <p:cNvPicPr>
              <a:picLocks noChangeAspect="1"/>
            </p:cNvPicPr>
            <p:nvPr/>
          </p:nvPicPr>
          <p:blipFill>
            <a:blip r:embed="rId3"/>
            <a:stretch>
              <a:fillRect/>
            </a:stretch>
          </p:blipFill>
          <p:spPr>
            <a:xfrm>
              <a:off x="5645496" y="514666"/>
              <a:ext cx="4874829" cy="2020488"/>
            </a:xfrm>
            <a:prstGeom prst="rect">
              <a:avLst/>
            </a:prstGeom>
          </p:spPr>
        </p:pic>
        <p:sp>
          <p:nvSpPr>
            <p:cNvPr id="8" name="Rectangle 7"/>
            <p:cNvSpPr/>
            <p:nvPr/>
          </p:nvSpPr>
          <p:spPr bwMode="auto">
            <a:xfrm>
              <a:off x="0" y="2125663"/>
              <a:ext cx="12436475" cy="110272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8" name="Picture 17"/>
            <p:cNvPicPr>
              <a:picLocks noChangeAspect="1"/>
            </p:cNvPicPr>
            <p:nvPr/>
          </p:nvPicPr>
          <p:blipFill>
            <a:blip r:embed="rId2"/>
            <a:stretch>
              <a:fillRect/>
            </a:stretch>
          </p:blipFill>
          <p:spPr>
            <a:xfrm flipH="1">
              <a:off x="7664429" y="1546477"/>
              <a:ext cx="1704587" cy="706506"/>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6315" y="234450"/>
              <a:ext cx="2985486" cy="1925638"/>
            </a:xfrm>
            <a:prstGeom prst="rect">
              <a:avLst/>
            </a:prstGeom>
          </p:spPr>
        </p:pic>
        <p:pic>
          <p:nvPicPr>
            <p:cNvPr id="16" name="Picture 15"/>
            <p:cNvPicPr>
              <a:picLocks noChangeAspect="1"/>
            </p:cNvPicPr>
            <p:nvPr/>
          </p:nvPicPr>
          <p:blipFill>
            <a:blip r:embed="rId2"/>
            <a:stretch>
              <a:fillRect/>
            </a:stretch>
          </p:blipFill>
          <p:spPr>
            <a:xfrm>
              <a:off x="9039577" y="1031801"/>
              <a:ext cx="2910995" cy="1206530"/>
            </a:xfrm>
            <a:prstGeom prst="rect">
              <a:avLst/>
            </a:prstGeom>
          </p:spPr>
        </p:pic>
      </p:grpSp>
      <p:sp>
        <p:nvSpPr>
          <p:cNvPr id="2" name="Title 1"/>
          <p:cNvSpPr>
            <a:spLocks noGrp="1"/>
          </p:cNvSpPr>
          <p:nvPr>
            <p:ph type="title"/>
          </p:nvPr>
        </p:nvSpPr>
        <p:spPr/>
        <p:txBody>
          <a:bodyPr/>
          <a:lstStyle/>
          <a:p>
            <a:r>
              <a:rPr lang="en-US" dirty="0">
                <a:solidFill>
                  <a:schemeClr val="bg1"/>
                </a:solidFill>
              </a:rPr>
              <a:t>Win with Microsoft </a:t>
            </a:r>
          </a:p>
        </p:txBody>
      </p:sp>
      <p:sp>
        <p:nvSpPr>
          <p:cNvPr id="46" name="Title 2"/>
          <p:cNvSpPr txBox="1">
            <a:spLocks/>
          </p:cNvSpPr>
          <p:nvPr/>
        </p:nvSpPr>
        <p:spPr>
          <a:xfrm>
            <a:off x="4168921" y="2263139"/>
            <a:ext cx="3540878" cy="718726"/>
          </a:xfrm>
          <a:prstGeom prst="rect">
            <a:avLst/>
          </a:prstGeom>
        </p:spPr>
        <p:txBody>
          <a:bodyPr vert="horz" wrap="square" lIns="179285" tIns="143428" rIns="179285" bIns="143428" rtlCol="0" anchor="t">
            <a:noAutofit/>
          </a:bodyPr>
          <a:lstStyle>
            <a:lvl1pPr algn="l" defTabSz="932742" rtl="0" eaLnBrk="1" latinLnBrk="0" hangingPunct="1">
              <a:lnSpc>
                <a:spcPct val="90000"/>
              </a:lnSpc>
              <a:spcBef>
                <a:spcPct val="0"/>
              </a:spcBef>
              <a:buNone/>
              <a:defRPr lang="en-US" sz="5400" b="0" kern="1200" cap="none" spc="-102" baseline="0">
                <a:ln w="3175">
                  <a:noFill/>
                </a:ln>
                <a:gradFill>
                  <a:gsLst>
                    <a:gs pos="2655">
                      <a:schemeClr val="tx1"/>
                    </a:gs>
                    <a:gs pos="31000">
                      <a:schemeClr val="tx1"/>
                    </a:gs>
                  </a:gsLst>
                  <a:lin ang="5400000" scaled="0"/>
                </a:gradFill>
                <a:effectLst/>
                <a:latin typeface="+mj-lt"/>
                <a:ea typeface="+mn-ea"/>
                <a:cs typeface="Segoe UI" pitchFamily="34" charset="0"/>
              </a:defRPr>
            </a:lvl1pPr>
          </a:lstStyle>
          <a:p>
            <a:pPr defTabSz="914367"/>
            <a:r>
              <a:rPr lang="en-US" sz="2353" spc="-100" dirty="0">
                <a:gradFill>
                  <a:gsLst>
                    <a:gs pos="2655">
                      <a:srgbClr val="505050"/>
                    </a:gs>
                    <a:gs pos="31000">
                      <a:srgbClr val="505050"/>
                    </a:gs>
                  </a:gsLst>
                  <a:lin ang="5400000" scaled="0"/>
                </a:gradFill>
              </a:rPr>
              <a:t>Enable</a:t>
            </a:r>
          </a:p>
        </p:txBody>
      </p:sp>
      <p:sp>
        <p:nvSpPr>
          <p:cNvPr id="47" name="TextBox 46"/>
          <p:cNvSpPr txBox="1"/>
          <p:nvPr/>
        </p:nvSpPr>
        <p:spPr>
          <a:xfrm>
            <a:off x="4698128" y="2773691"/>
            <a:ext cx="3338578" cy="2262947"/>
          </a:xfrm>
          <a:prstGeom prst="rect">
            <a:avLst/>
          </a:prstGeom>
          <a:noFill/>
        </p:spPr>
        <p:txBody>
          <a:bodyPr wrap="square" lIns="179285" tIns="143428" rIns="179285" bIns="143428" rtlCol="0">
            <a:spAutoFit/>
          </a:bodyPr>
          <a:lstStyle/>
          <a:p>
            <a:pPr defTabSz="896386">
              <a:lnSpc>
                <a:spcPct val="90000"/>
              </a:lnSpc>
              <a:spcBef>
                <a:spcPts val="588"/>
              </a:spcBef>
              <a:spcAft>
                <a:spcPts val="1176"/>
              </a:spcAft>
            </a:pPr>
            <a:r>
              <a:rPr lang="en-US" sz="1372" kern="0" dirty="0">
                <a:gradFill>
                  <a:gsLst>
                    <a:gs pos="2917">
                      <a:srgbClr val="505050"/>
                    </a:gs>
                    <a:gs pos="30000">
                      <a:srgbClr val="505050"/>
                    </a:gs>
                  </a:gsLst>
                  <a:lin ang="5400000" scaled="0"/>
                </a:gradFill>
              </a:rPr>
              <a:t>Go to the Microsoft EMS Learning Paths for presales, sales, and technical readiness</a:t>
            </a:r>
          </a:p>
          <a:p>
            <a:pPr defTabSz="896386">
              <a:lnSpc>
                <a:spcPct val="90000"/>
              </a:lnSpc>
              <a:spcBef>
                <a:spcPts val="588"/>
              </a:spcBef>
              <a:spcAft>
                <a:spcPts val="1176"/>
              </a:spcAft>
            </a:pPr>
            <a:r>
              <a:rPr lang="en-US" sz="1372" kern="0" dirty="0">
                <a:gradFill>
                  <a:gsLst>
                    <a:gs pos="2917">
                      <a:srgbClr val="505050"/>
                    </a:gs>
                    <a:gs pos="30000">
                      <a:srgbClr val="505050"/>
                    </a:gs>
                  </a:gsLst>
                  <a:lin ang="5400000" scaled="0"/>
                </a:gradFill>
              </a:rPr>
              <a:t>Use your </a:t>
            </a:r>
            <a:r>
              <a:rPr lang="en-US" sz="1372" kern="0" dirty="0">
                <a:gradFill>
                  <a:gsLst>
                    <a:gs pos="2917">
                      <a:srgbClr val="505050"/>
                    </a:gs>
                    <a:gs pos="30000">
                      <a:srgbClr val="505050"/>
                    </a:gs>
                  </a:gsLst>
                  <a:lin ang="5400000" scaled="0"/>
                </a:gradFill>
                <a:hlinkClick r:id="rId5"/>
              </a:rPr>
              <a:t>EMS internal use rights </a:t>
            </a:r>
            <a:r>
              <a:rPr lang="en-US" sz="1372" kern="0" dirty="0">
                <a:gradFill>
                  <a:gsLst>
                    <a:gs pos="2917">
                      <a:srgbClr val="505050"/>
                    </a:gs>
                    <a:gs pos="30000">
                      <a:srgbClr val="505050"/>
                    </a:gs>
                  </a:gsLst>
                  <a:lin ang="5400000" scaled="0"/>
                </a:gradFill>
              </a:rPr>
              <a:t>benefit from your Microsoft Partner Network competencies</a:t>
            </a:r>
          </a:p>
          <a:p>
            <a:pPr defTabSz="896386">
              <a:lnSpc>
                <a:spcPct val="90000"/>
              </a:lnSpc>
              <a:spcBef>
                <a:spcPts val="588"/>
              </a:spcBef>
              <a:spcAft>
                <a:spcPts val="1176"/>
              </a:spcAft>
            </a:pPr>
            <a:r>
              <a:rPr lang="en-US" sz="1372" kern="0" dirty="0">
                <a:gradFill>
                  <a:gsLst>
                    <a:gs pos="2917">
                      <a:srgbClr val="505050"/>
                    </a:gs>
                    <a:gs pos="30000">
                      <a:srgbClr val="505050"/>
                    </a:gs>
                  </a:gsLst>
                  <a:lin ang="5400000" scaled="0"/>
                </a:gradFill>
              </a:rPr>
              <a:t>Leverage the </a:t>
            </a:r>
            <a:r>
              <a:rPr lang="en-US" sz="1372" kern="0" dirty="0">
                <a:gradFill>
                  <a:gsLst>
                    <a:gs pos="2917">
                      <a:srgbClr val="505050"/>
                    </a:gs>
                    <a:gs pos="30000">
                      <a:srgbClr val="505050"/>
                    </a:gs>
                  </a:gsLst>
                  <a:lin ang="5400000" scaled="0"/>
                </a:gradFill>
                <a:hlinkClick r:id="rId6"/>
              </a:rPr>
              <a:t>hands-on proof-of-concepts</a:t>
            </a:r>
            <a:r>
              <a:rPr lang="en-US" sz="1372" kern="0" dirty="0">
                <a:gradFill>
                  <a:gsLst>
                    <a:gs pos="2917">
                      <a:srgbClr val="505050"/>
                    </a:gs>
                    <a:gs pos="30000">
                      <a:srgbClr val="505050"/>
                    </a:gs>
                  </a:gsLst>
                  <a:lin ang="5400000" scaled="0"/>
                </a:gradFill>
              </a:rPr>
              <a:t> to build your sales pitch</a:t>
            </a:r>
          </a:p>
        </p:txBody>
      </p:sp>
      <p:sp>
        <p:nvSpPr>
          <p:cNvPr id="48" name="Freeform 9"/>
          <p:cNvSpPr>
            <a:spLocks noEditPoints="1"/>
          </p:cNvSpPr>
          <p:nvPr/>
        </p:nvSpPr>
        <p:spPr bwMode="black">
          <a:xfrm>
            <a:off x="4365988" y="3009627"/>
            <a:ext cx="371967" cy="37347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accent3"/>
          </a:solidFill>
          <a:ln>
            <a:noFill/>
          </a:ln>
          <a:extLst/>
        </p:spPr>
        <p:txBody>
          <a:bodyPr vert="horz" wrap="square" lIns="87880" tIns="43940" rIns="87880" bIns="43940" numCol="1" anchor="t" anchorCtr="0" compatLnSpc="1">
            <a:prstTxWarp prst="textNoShape">
              <a:avLst/>
            </a:prstTxWarp>
          </a:bodyPr>
          <a:lstStyle/>
          <a:p>
            <a:pPr defTabSz="896185">
              <a:defRPr/>
            </a:pPr>
            <a:endParaRPr lang="en-US" sz="1730" kern="0" dirty="0">
              <a:solidFill>
                <a:srgbClr val="505050"/>
              </a:solidFill>
            </a:endParaRPr>
          </a:p>
        </p:txBody>
      </p:sp>
      <p:sp>
        <p:nvSpPr>
          <p:cNvPr id="49" name="Freeform 9"/>
          <p:cNvSpPr>
            <a:spLocks noEditPoints="1"/>
          </p:cNvSpPr>
          <p:nvPr/>
        </p:nvSpPr>
        <p:spPr bwMode="black">
          <a:xfrm>
            <a:off x="4365988" y="3693271"/>
            <a:ext cx="371967" cy="37347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accent3"/>
          </a:solidFill>
          <a:ln>
            <a:noFill/>
          </a:ln>
          <a:extLst/>
        </p:spPr>
        <p:txBody>
          <a:bodyPr vert="horz" wrap="square" lIns="87880" tIns="43940" rIns="87880" bIns="43940" numCol="1" anchor="t" anchorCtr="0" compatLnSpc="1">
            <a:prstTxWarp prst="textNoShape">
              <a:avLst/>
            </a:prstTxWarp>
          </a:bodyPr>
          <a:lstStyle/>
          <a:p>
            <a:pPr defTabSz="896185">
              <a:defRPr/>
            </a:pPr>
            <a:endParaRPr lang="en-US" sz="1730" kern="0" dirty="0">
              <a:solidFill>
                <a:srgbClr val="505050"/>
              </a:solidFill>
            </a:endParaRPr>
          </a:p>
        </p:txBody>
      </p:sp>
      <p:sp>
        <p:nvSpPr>
          <p:cNvPr id="50" name="Freeform 9"/>
          <p:cNvSpPr>
            <a:spLocks noEditPoints="1"/>
          </p:cNvSpPr>
          <p:nvPr/>
        </p:nvSpPr>
        <p:spPr bwMode="black">
          <a:xfrm>
            <a:off x="4365988" y="4315419"/>
            <a:ext cx="371967" cy="37347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accent3"/>
          </a:solidFill>
          <a:ln>
            <a:noFill/>
          </a:ln>
          <a:extLst/>
        </p:spPr>
        <p:txBody>
          <a:bodyPr vert="horz" wrap="square" lIns="87880" tIns="43940" rIns="87880" bIns="43940" numCol="1" anchor="t" anchorCtr="0" compatLnSpc="1">
            <a:prstTxWarp prst="textNoShape">
              <a:avLst/>
            </a:prstTxWarp>
          </a:bodyPr>
          <a:lstStyle/>
          <a:p>
            <a:pPr defTabSz="896185">
              <a:defRPr/>
            </a:pPr>
            <a:endParaRPr lang="en-US" sz="1730" kern="0" dirty="0">
              <a:solidFill>
                <a:srgbClr val="505050"/>
              </a:solidFill>
            </a:endParaRPr>
          </a:p>
        </p:txBody>
      </p:sp>
      <p:sp>
        <p:nvSpPr>
          <p:cNvPr id="51" name="Title 2"/>
          <p:cNvSpPr txBox="1">
            <a:spLocks/>
          </p:cNvSpPr>
          <p:nvPr/>
        </p:nvSpPr>
        <p:spPr>
          <a:xfrm>
            <a:off x="268928" y="2263139"/>
            <a:ext cx="3540878" cy="718726"/>
          </a:xfrm>
          <a:prstGeom prst="rect">
            <a:avLst/>
          </a:prstGeom>
        </p:spPr>
        <p:txBody>
          <a:bodyPr vert="horz" wrap="square" lIns="179285" tIns="143428" rIns="179285" bIns="143428" rtlCol="0" anchor="t">
            <a:noAutofit/>
          </a:bodyPr>
          <a:lstStyle>
            <a:lvl1pPr algn="l" defTabSz="932742" rtl="0" eaLnBrk="1" latinLnBrk="0" hangingPunct="1">
              <a:lnSpc>
                <a:spcPct val="90000"/>
              </a:lnSpc>
              <a:spcBef>
                <a:spcPct val="0"/>
              </a:spcBef>
              <a:buNone/>
              <a:defRPr lang="en-US" sz="5400" b="0" kern="1200" cap="none" spc="-102" baseline="0">
                <a:ln w="3175">
                  <a:noFill/>
                </a:ln>
                <a:gradFill>
                  <a:gsLst>
                    <a:gs pos="2655">
                      <a:schemeClr val="tx1"/>
                    </a:gs>
                    <a:gs pos="31000">
                      <a:schemeClr val="tx1"/>
                    </a:gs>
                  </a:gsLst>
                  <a:lin ang="5400000" scaled="0"/>
                </a:gradFill>
                <a:effectLst/>
                <a:latin typeface="+mj-lt"/>
                <a:ea typeface="+mn-ea"/>
                <a:cs typeface="Segoe UI" pitchFamily="34" charset="0"/>
              </a:defRPr>
            </a:lvl1pPr>
          </a:lstStyle>
          <a:p>
            <a:pPr defTabSz="914367"/>
            <a:r>
              <a:rPr lang="en-US" sz="2353" spc="-100" dirty="0">
                <a:gradFill>
                  <a:gsLst>
                    <a:gs pos="2655">
                      <a:srgbClr val="505050"/>
                    </a:gs>
                    <a:gs pos="31000">
                      <a:srgbClr val="505050"/>
                    </a:gs>
                  </a:gsLst>
                  <a:lin ang="5400000" scaled="0"/>
                </a:gradFill>
              </a:rPr>
              <a:t>Plan</a:t>
            </a:r>
          </a:p>
        </p:txBody>
      </p:sp>
      <p:sp>
        <p:nvSpPr>
          <p:cNvPr id="52" name="TextBox 51"/>
          <p:cNvSpPr txBox="1"/>
          <p:nvPr/>
        </p:nvSpPr>
        <p:spPr>
          <a:xfrm>
            <a:off x="798135" y="2773692"/>
            <a:ext cx="3338578" cy="2453035"/>
          </a:xfrm>
          <a:prstGeom prst="rect">
            <a:avLst/>
          </a:prstGeom>
          <a:noFill/>
        </p:spPr>
        <p:txBody>
          <a:bodyPr wrap="square" lIns="179285" tIns="143428" rIns="179285" bIns="143428" rtlCol="0">
            <a:spAutoFit/>
          </a:bodyPr>
          <a:lstStyle/>
          <a:p>
            <a:pPr defTabSz="896386">
              <a:lnSpc>
                <a:spcPct val="90000"/>
              </a:lnSpc>
              <a:spcBef>
                <a:spcPts val="588"/>
              </a:spcBef>
              <a:spcAft>
                <a:spcPts val="1176"/>
              </a:spcAft>
            </a:pPr>
            <a:r>
              <a:rPr lang="en-US" sz="1372" kern="0" dirty="0">
                <a:gradFill>
                  <a:gsLst>
                    <a:gs pos="2917">
                      <a:srgbClr val="505050"/>
                    </a:gs>
                    <a:gs pos="30000">
                      <a:srgbClr val="505050"/>
                    </a:gs>
                  </a:gsLst>
                  <a:lin ang="5400000" scaled="0"/>
                </a:gradFill>
              </a:rPr>
              <a:t>Learn more about the </a:t>
            </a:r>
            <a:r>
              <a:rPr lang="en-US" sz="1372" kern="0" dirty="0">
                <a:gradFill>
                  <a:gsLst>
                    <a:gs pos="2917">
                      <a:srgbClr val="505050"/>
                    </a:gs>
                    <a:gs pos="30000">
                      <a:srgbClr val="505050"/>
                    </a:gs>
                  </a:gsLst>
                  <a:lin ang="5400000" scaled="0"/>
                </a:gradFill>
                <a:hlinkClick r:id="rId7"/>
              </a:rPr>
              <a:t>Microsoft Enterprise Mobility Suite</a:t>
            </a:r>
            <a:r>
              <a:rPr lang="en-US" sz="1372" kern="0" dirty="0">
                <a:gradFill>
                  <a:gsLst>
                    <a:gs pos="2917">
                      <a:srgbClr val="505050"/>
                    </a:gs>
                    <a:gs pos="30000">
                      <a:srgbClr val="505050"/>
                    </a:gs>
                  </a:gsLst>
                  <a:lin ang="5400000" scaled="0"/>
                </a:gradFill>
              </a:rPr>
              <a:t> (EMS)</a:t>
            </a:r>
          </a:p>
          <a:p>
            <a:pPr defTabSz="896386">
              <a:lnSpc>
                <a:spcPct val="90000"/>
              </a:lnSpc>
              <a:spcBef>
                <a:spcPts val="588"/>
              </a:spcBef>
              <a:spcAft>
                <a:spcPts val="1176"/>
              </a:spcAft>
            </a:pPr>
            <a:r>
              <a:rPr lang="en-US" sz="1372" kern="0" dirty="0">
                <a:gradFill>
                  <a:gsLst>
                    <a:gs pos="2917">
                      <a:srgbClr val="505050"/>
                    </a:gs>
                    <a:gs pos="30000">
                      <a:srgbClr val="505050"/>
                    </a:gs>
                  </a:gsLst>
                  <a:lin ang="5400000" scaled="0"/>
                </a:gradFill>
              </a:rPr>
              <a:t>Read about Microsoft’s position in the Gartner “Visionary” Magic Quadrant for Enterprise Mobility Management (EMM)</a:t>
            </a:r>
          </a:p>
          <a:p>
            <a:pPr defTabSz="896386">
              <a:lnSpc>
                <a:spcPct val="90000"/>
              </a:lnSpc>
              <a:spcBef>
                <a:spcPts val="588"/>
              </a:spcBef>
              <a:spcAft>
                <a:spcPts val="1176"/>
              </a:spcAft>
            </a:pPr>
            <a:r>
              <a:rPr lang="en-US" sz="1372" kern="0" dirty="0">
                <a:gradFill>
                  <a:gsLst>
                    <a:gs pos="2917">
                      <a:srgbClr val="505050"/>
                    </a:gs>
                    <a:gs pos="30000">
                      <a:srgbClr val="505050"/>
                    </a:gs>
                  </a:gsLst>
                  <a:lin ang="5400000" scaled="0"/>
                </a:gradFill>
              </a:rPr>
              <a:t>Review the </a:t>
            </a:r>
            <a:r>
              <a:rPr lang="en-US" sz="1372" kern="0" dirty="0">
                <a:gradFill>
                  <a:gsLst>
                    <a:gs pos="2917">
                      <a:srgbClr val="505050"/>
                    </a:gs>
                    <a:gs pos="30000">
                      <a:srgbClr val="505050"/>
                    </a:gs>
                  </a:gsLst>
                  <a:lin ang="5400000" scaled="0"/>
                </a:gradFill>
                <a:hlinkClick r:id="rId8"/>
              </a:rPr>
              <a:t>EMS overview </a:t>
            </a:r>
            <a:r>
              <a:rPr lang="en-US" sz="1372" kern="0" dirty="0">
                <a:gradFill>
                  <a:gsLst>
                    <a:gs pos="2917">
                      <a:srgbClr val="505050"/>
                    </a:gs>
                    <a:gs pos="30000">
                      <a:srgbClr val="505050"/>
                    </a:gs>
                  </a:gsLst>
                  <a:lin ang="5400000" scaled="0"/>
                </a:gradFill>
              </a:rPr>
              <a:t>– goals, services, and sales scenarios for partners</a:t>
            </a:r>
          </a:p>
        </p:txBody>
      </p:sp>
      <p:sp>
        <p:nvSpPr>
          <p:cNvPr id="53" name="Freeform 9"/>
          <p:cNvSpPr>
            <a:spLocks noEditPoints="1"/>
          </p:cNvSpPr>
          <p:nvPr/>
        </p:nvSpPr>
        <p:spPr bwMode="black">
          <a:xfrm>
            <a:off x="463151" y="2919980"/>
            <a:ext cx="371967" cy="37347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accent3"/>
          </a:solidFill>
          <a:ln>
            <a:noFill/>
          </a:ln>
          <a:extLst/>
        </p:spPr>
        <p:txBody>
          <a:bodyPr vert="horz" wrap="square" lIns="87880" tIns="43940" rIns="87880" bIns="43940" numCol="1" anchor="t" anchorCtr="0" compatLnSpc="1">
            <a:prstTxWarp prst="textNoShape">
              <a:avLst/>
            </a:prstTxWarp>
          </a:bodyPr>
          <a:lstStyle/>
          <a:p>
            <a:pPr defTabSz="896185">
              <a:defRPr/>
            </a:pPr>
            <a:endParaRPr lang="en-US" sz="1730" kern="0" dirty="0">
              <a:solidFill>
                <a:srgbClr val="505050"/>
              </a:solidFill>
            </a:endParaRPr>
          </a:p>
        </p:txBody>
      </p:sp>
      <p:sp>
        <p:nvSpPr>
          <p:cNvPr id="54" name="Freeform 9"/>
          <p:cNvSpPr>
            <a:spLocks noEditPoints="1"/>
          </p:cNvSpPr>
          <p:nvPr/>
        </p:nvSpPr>
        <p:spPr bwMode="black">
          <a:xfrm>
            <a:off x="463151" y="3665391"/>
            <a:ext cx="371967" cy="37347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accent3"/>
          </a:solidFill>
          <a:ln>
            <a:noFill/>
          </a:ln>
          <a:extLst/>
        </p:spPr>
        <p:txBody>
          <a:bodyPr vert="horz" wrap="square" lIns="87880" tIns="43940" rIns="87880" bIns="43940" numCol="1" anchor="t" anchorCtr="0" compatLnSpc="1">
            <a:prstTxWarp prst="textNoShape">
              <a:avLst/>
            </a:prstTxWarp>
          </a:bodyPr>
          <a:lstStyle/>
          <a:p>
            <a:pPr defTabSz="896185">
              <a:defRPr/>
            </a:pPr>
            <a:endParaRPr lang="en-US" sz="1730" kern="0" dirty="0">
              <a:solidFill>
                <a:srgbClr val="505050"/>
              </a:solidFill>
            </a:endParaRPr>
          </a:p>
        </p:txBody>
      </p:sp>
      <p:sp>
        <p:nvSpPr>
          <p:cNvPr id="55" name="Freeform 9"/>
          <p:cNvSpPr>
            <a:spLocks noEditPoints="1"/>
          </p:cNvSpPr>
          <p:nvPr/>
        </p:nvSpPr>
        <p:spPr bwMode="black">
          <a:xfrm>
            <a:off x="463151" y="4591323"/>
            <a:ext cx="371967" cy="37347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accent3"/>
          </a:solidFill>
          <a:ln>
            <a:noFill/>
          </a:ln>
          <a:extLst/>
        </p:spPr>
        <p:txBody>
          <a:bodyPr vert="horz" wrap="square" lIns="87880" tIns="43940" rIns="87880" bIns="43940" numCol="1" anchor="t" anchorCtr="0" compatLnSpc="1">
            <a:prstTxWarp prst="textNoShape">
              <a:avLst/>
            </a:prstTxWarp>
          </a:bodyPr>
          <a:lstStyle/>
          <a:p>
            <a:pPr defTabSz="896185">
              <a:defRPr/>
            </a:pPr>
            <a:endParaRPr lang="en-US" sz="1730" kern="0" dirty="0">
              <a:solidFill>
                <a:srgbClr val="505050"/>
              </a:solidFill>
            </a:endParaRPr>
          </a:p>
        </p:txBody>
      </p:sp>
      <p:sp>
        <p:nvSpPr>
          <p:cNvPr id="66" name="Title 2"/>
          <p:cNvSpPr txBox="1">
            <a:spLocks/>
          </p:cNvSpPr>
          <p:nvPr/>
        </p:nvSpPr>
        <p:spPr>
          <a:xfrm>
            <a:off x="8068915" y="2263139"/>
            <a:ext cx="3540878" cy="718726"/>
          </a:xfrm>
          <a:prstGeom prst="rect">
            <a:avLst/>
          </a:prstGeom>
        </p:spPr>
        <p:txBody>
          <a:bodyPr vert="horz" wrap="square" lIns="179285" tIns="143428" rIns="179285" bIns="143428" rtlCol="0" anchor="t">
            <a:noAutofit/>
          </a:bodyPr>
          <a:lstStyle>
            <a:lvl1pPr algn="l" defTabSz="932742" rtl="0" eaLnBrk="1" latinLnBrk="0" hangingPunct="1">
              <a:lnSpc>
                <a:spcPct val="90000"/>
              </a:lnSpc>
              <a:spcBef>
                <a:spcPct val="0"/>
              </a:spcBef>
              <a:buNone/>
              <a:defRPr lang="en-US" sz="5400" b="0" kern="1200" cap="none" spc="-102" baseline="0">
                <a:ln w="3175">
                  <a:noFill/>
                </a:ln>
                <a:gradFill>
                  <a:gsLst>
                    <a:gs pos="2655">
                      <a:schemeClr val="tx1"/>
                    </a:gs>
                    <a:gs pos="31000">
                      <a:schemeClr val="tx1"/>
                    </a:gs>
                  </a:gsLst>
                  <a:lin ang="5400000" scaled="0"/>
                </a:gradFill>
                <a:effectLst/>
                <a:latin typeface="+mj-lt"/>
                <a:ea typeface="+mn-ea"/>
                <a:cs typeface="Segoe UI" pitchFamily="34" charset="0"/>
              </a:defRPr>
            </a:lvl1pPr>
          </a:lstStyle>
          <a:p>
            <a:pPr defTabSz="914367"/>
            <a:r>
              <a:rPr lang="en-US" sz="2353" spc="-100" dirty="0">
                <a:gradFill>
                  <a:gsLst>
                    <a:gs pos="2655">
                      <a:srgbClr val="505050"/>
                    </a:gs>
                    <a:gs pos="31000">
                      <a:srgbClr val="505050"/>
                    </a:gs>
                  </a:gsLst>
                  <a:lin ang="5400000" scaled="0"/>
                </a:gradFill>
              </a:rPr>
              <a:t>Deploy</a:t>
            </a:r>
          </a:p>
        </p:txBody>
      </p:sp>
      <p:sp>
        <p:nvSpPr>
          <p:cNvPr id="67" name="TextBox 66"/>
          <p:cNvSpPr txBox="1"/>
          <p:nvPr/>
        </p:nvSpPr>
        <p:spPr>
          <a:xfrm>
            <a:off x="8598122" y="2773691"/>
            <a:ext cx="3338578" cy="3285297"/>
          </a:xfrm>
          <a:prstGeom prst="rect">
            <a:avLst/>
          </a:prstGeom>
          <a:noFill/>
        </p:spPr>
        <p:txBody>
          <a:bodyPr wrap="square" lIns="179285" tIns="143428" rIns="179285" bIns="143428" rtlCol="0">
            <a:spAutoFit/>
          </a:bodyPr>
          <a:lstStyle/>
          <a:p>
            <a:pPr defTabSz="896386">
              <a:lnSpc>
                <a:spcPct val="90000"/>
              </a:lnSpc>
              <a:spcBef>
                <a:spcPts val="588"/>
              </a:spcBef>
              <a:spcAft>
                <a:spcPts val="1176"/>
              </a:spcAft>
            </a:pPr>
            <a:r>
              <a:rPr lang="en-US" sz="1372" kern="0" dirty="0">
                <a:gradFill>
                  <a:gsLst>
                    <a:gs pos="2917">
                      <a:srgbClr val="505050"/>
                    </a:gs>
                    <a:gs pos="30000">
                      <a:srgbClr val="505050"/>
                    </a:gs>
                  </a:gsLst>
                  <a:lin ang="5400000" scaled="0"/>
                </a:gradFill>
              </a:rPr>
              <a:t>Engage customers with the </a:t>
            </a:r>
            <a:r>
              <a:rPr lang="en-US" sz="1372" kern="0" dirty="0">
                <a:gradFill>
                  <a:gsLst>
                    <a:gs pos="2917">
                      <a:srgbClr val="505050"/>
                    </a:gs>
                    <a:gs pos="30000">
                      <a:srgbClr val="505050"/>
                    </a:gs>
                  </a:gsLst>
                  <a:lin ang="5400000" scaled="0"/>
                </a:gradFill>
                <a:hlinkClick r:id="rId9"/>
              </a:rPr>
              <a:t>Strategy and Planning Workshops</a:t>
            </a:r>
            <a:r>
              <a:rPr lang="en-US" sz="1372" kern="0" dirty="0">
                <a:gradFill>
                  <a:gsLst>
                    <a:gs pos="2917">
                      <a:srgbClr val="505050"/>
                    </a:gs>
                    <a:gs pos="30000">
                      <a:srgbClr val="505050"/>
                    </a:gs>
                  </a:gsLst>
                  <a:lin ang="5400000" scaled="0"/>
                </a:gradFill>
              </a:rPr>
              <a:t> </a:t>
            </a:r>
          </a:p>
          <a:p>
            <a:pPr defTabSz="896386">
              <a:lnSpc>
                <a:spcPct val="90000"/>
              </a:lnSpc>
              <a:spcBef>
                <a:spcPts val="588"/>
              </a:spcBef>
              <a:spcAft>
                <a:spcPts val="1176"/>
              </a:spcAft>
            </a:pPr>
            <a:r>
              <a:rPr lang="en-US" sz="1372" kern="0" dirty="0">
                <a:gradFill>
                  <a:gsLst>
                    <a:gs pos="2917">
                      <a:srgbClr val="505050"/>
                    </a:gs>
                    <a:gs pos="30000">
                      <a:srgbClr val="505050"/>
                    </a:gs>
                  </a:gsLst>
                  <a:lin ang="5400000" scaled="0"/>
                </a:gradFill>
              </a:rPr>
              <a:t>Promote your EMS solution with </a:t>
            </a:r>
            <a:r>
              <a:rPr lang="en-US" sz="1372" kern="0" dirty="0">
                <a:solidFill>
                  <a:sysClr val="windowText" lastClr="000000"/>
                </a:solidFill>
                <a:hlinkClick r:id="rId10"/>
              </a:rPr>
              <a:t>Pinpoint</a:t>
            </a:r>
            <a:endParaRPr lang="en-US" sz="1372" kern="0" dirty="0">
              <a:solidFill>
                <a:sysClr val="windowText" lastClr="000000"/>
              </a:solidFill>
            </a:endParaRPr>
          </a:p>
          <a:p>
            <a:pPr defTabSz="896386">
              <a:lnSpc>
                <a:spcPct val="90000"/>
              </a:lnSpc>
              <a:spcBef>
                <a:spcPts val="588"/>
              </a:spcBef>
              <a:spcAft>
                <a:spcPts val="1176"/>
              </a:spcAft>
            </a:pPr>
            <a:r>
              <a:rPr lang="en-US" sz="1372" kern="0" dirty="0">
                <a:gradFill>
                  <a:gsLst>
                    <a:gs pos="2917">
                      <a:srgbClr val="505050"/>
                    </a:gs>
                    <a:gs pos="30000">
                      <a:srgbClr val="505050"/>
                    </a:gs>
                  </a:gsLst>
                  <a:lin ang="5400000" scaled="0"/>
                </a:gradFill>
              </a:rPr>
              <a:t>Share strategic opportunities with your local Microsoft partner teams</a:t>
            </a:r>
          </a:p>
          <a:p>
            <a:pPr defTabSz="896386">
              <a:lnSpc>
                <a:spcPct val="90000"/>
              </a:lnSpc>
              <a:spcBef>
                <a:spcPts val="588"/>
              </a:spcBef>
              <a:spcAft>
                <a:spcPts val="1176"/>
              </a:spcAft>
            </a:pPr>
            <a:r>
              <a:rPr lang="en-US" sz="1371" kern="0" dirty="0">
                <a:gradFill>
                  <a:gsLst>
                    <a:gs pos="2917">
                      <a:srgbClr val="505050"/>
                    </a:gs>
                    <a:gs pos="30000">
                      <a:srgbClr val="505050"/>
                    </a:gs>
                  </a:gsLst>
                  <a:lin ang="5400000" scaled="0"/>
                </a:gradFill>
              </a:rPr>
              <a:t>Learn how to leverage </a:t>
            </a:r>
            <a:r>
              <a:rPr lang="en-US" sz="1371" kern="0" dirty="0">
                <a:gradFill>
                  <a:gsLst>
                    <a:gs pos="2917">
                      <a:srgbClr val="505050"/>
                    </a:gs>
                    <a:gs pos="30000">
                      <a:srgbClr val="505050"/>
                    </a:gs>
                  </a:gsLst>
                  <a:lin ang="5400000" scaled="0"/>
                </a:gradFill>
                <a:hlinkClick r:id="rId11"/>
              </a:rPr>
              <a:t>Microsoft FastTrack for EMS</a:t>
            </a:r>
            <a:r>
              <a:rPr lang="en-US" sz="1371" kern="0" dirty="0">
                <a:gradFill>
                  <a:gsLst>
                    <a:gs pos="2917">
                      <a:srgbClr val="505050"/>
                    </a:gs>
                    <a:gs pos="30000">
                      <a:srgbClr val="505050"/>
                    </a:gs>
                  </a:gsLst>
                  <a:lin ang="5400000" scaled="0"/>
                </a:gradFill>
              </a:rPr>
              <a:t> with your customers</a:t>
            </a:r>
          </a:p>
          <a:p>
            <a:pPr defTabSz="896386">
              <a:lnSpc>
                <a:spcPct val="90000"/>
              </a:lnSpc>
              <a:spcBef>
                <a:spcPts val="588"/>
              </a:spcBef>
              <a:spcAft>
                <a:spcPts val="1176"/>
              </a:spcAft>
            </a:pPr>
            <a:r>
              <a:rPr lang="en-US" sz="1371" kern="0" dirty="0">
                <a:gradFill>
                  <a:gsLst>
                    <a:gs pos="2917">
                      <a:srgbClr val="505050"/>
                    </a:gs>
                    <a:gs pos="30000">
                      <a:srgbClr val="505050"/>
                    </a:gs>
                  </a:gsLst>
                  <a:lin ang="5400000" scaled="0"/>
                </a:gradFill>
              </a:rPr>
              <a:t>Maximize your payouts from the </a:t>
            </a:r>
            <a:r>
              <a:rPr lang="en-US" sz="1371" kern="0" dirty="0">
                <a:gradFill>
                  <a:gsLst>
                    <a:gs pos="2917">
                      <a:srgbClr val="505050"/>
                    </a:gs>
                    <a:gs pos="30000">
                      <a:srgbClr val="505050"/>
                    </a:gs>
                  </a:gsLst>
                  <a:lin ang="5400000" scaled="0"/>
                </a:gradFill>
                <a:hlinkClick r:id="rId12"/>
              </a:rPr>
              <a:t>EMS Adoption Offer</a:t>
            </a:r>
            <a:r>
              <a:rPr lang="en-US" sz="1371" kern="0" dirty="0">
                <a:gradFill>
                  <a:gsLst>
                    <a:gs pos="2917">
                      <a:srgbClr val="505050"/>
                    </a:gs>
                    <a:gs pos="30000">
                      <a:srgbClr val="505050"/>
                    </a:gs>
                  </a:gsLst>
                  <a:lin ang="5400000" scaled="0"/>
                </a:gradFill>
              </a:rPr>
              <a:t> and </a:t>
            </a:r>
            <a:r>
              <a:rPr lang="en-US" sz="1371" kern="0" dirty="0">
                <a:gradFill>
                  <a:gsLst>
                    <a:gs pos="2917">
                      <a:srgbClr val="505050"/>
                    </a:gs>
                    <a:gs pos="30000">
                      <a:srgbClr val="505050"/>
                    </a:gs>
                  </a:gsLst>
                  <a:lin ang="5400000" scaled="0"/>
                </a:gradFill>
                <a:hlinkClick r:id="rId13"/>
              </a:rPr>
              <a:t>Partner Channel Incentives</a:t>
            </a:r>
            <a:r>
              <a:rPr lang="en-US" sz="1372" kern="0" dirty="0">
                <a:gradFill>
                  <a:gsLst>
                    <a:gs pos="2917">
                      <a:srgbClr val="505050"/>
                    </a:gs>
                    <a:gs pos="30000">
                      <a:srgbClr val="505050"/>
                    </a:gs>
                  </a:gsLst>
                  <a:lin ang="5400000" scaled="0"/>
                </a:gradFill>
                <a:hlinkClick r:id="rId13"/>
              </a:rPr>
              <a:t> </a:t>
            </a:r>
            <a:endParaRPr lang="en-US" sz="1372" kern="0" dirty="0">
              <a:gradFill>
                <a:gsLst>
                  <a:gs pos="2917">
                    <a:srgbClr val="505050"/>
                  </a:gs>
                  <a:gs pos="30000">
                    <a:srgbClr val="505050"/>
                  </a:gs>
                </a:gsLst>
                <a:lin ang="5400000" scaled="0"/>
              </a:gradFill>
            </a:endParaRPr>
          </a:p>
        </p:txBody>
      </p:sp>
      <p:sp>
        <p:nvSpPr>
          <p:cNvPr id="68" name="Freeform 9"/>
          <p:cNvSpPr>
            <a:spLocks noEditPoints="1"/>
          </p:cNvSpPr>
          <p:nvPr/>
        </p:nvSpPr>
        <p:spPr bwMode="black">
          <a:xfrm>
            <a:off x="8265982" y="2919980"/>
            <a:ext cx="371967" cy="37347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accent3"/>
          </a:solidFill>
          <a:ln>
            <a:noFill/>
          </a:ln>
          <a:extLst/>
        </p:spPr>
        <p:txBody>
          <a:bodyPr vert="horz" wrap="square" lIns="87880" tIns="43940" rIns="87880" bIns="43940" numCol="1" anchor="t" anchorCtr="0" compatLnSpc="1">
            <a:prstTxWarp prst="textNoShape">
              <a:avLst/>
            </a:prstTxWarp>
          </a:bodyPr>
          <a:lstStyle/>
          <a:p>
            <a:pPr defTabSz="896185">
              <a:defRPr/>
            </a:pPr>
            <a:endParaRPr lang="en-US" sz="1730" kern="0" dirty="0">
              <a:solidFill>
                <a:srgbClr val="505050"/>
              </a:solidFill>
            </a:endParaRPr>
          </a:p>
        </p:txBody>
      </p:sp>
      <p:sp>
        <p:nvSpPr>
          <p:cNvPr id="69" name="Freeform 9"/>
          <p:cNvSpPr>
            <a:spLocks noEditPoints="1"/>
          </p:cNvSpPr>
          <p:nvPr/>
        </p:nvSpPr>
        <p:spPr bwMode="black">
          <a:xfrm>
            <a:off x="8265982" y="3520889"/>
            <a:ext cx="371967" cy="37347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accent3"/>
          </a:solidFill>
          <a:ln>
            <a:noFill/>
          </a:ln>
          <a:extLst/>
        </p:spPr>
        <p:txBody>
          <a:bodyPr vert="horz" wrap="square" lIns="87880" tIns="43940" rIns="87880" bIns="43940" numCol="1" anchor="t" anchorCtr="0" compatLnSpc="1">
            <a:prstTxWarp prst="textNoShape">
              <a:avLst/>
            </a:prstTxWarp>
          </a:bodyPr>
          <a:lstStyle/>
          <a:p>
            <a:pPr defTabSz="896185">
              <a:defRPr/>
            </a:pPr>
            <a:endParaRPr lang="en-US" sz="1730" kern="0" dirty="0">
              <a:solidFill>
                <a:srgbClr val="505050"/>
              </a:solidFill>
            </a:endParaRPr>
          </a:p>
        </p:txBody>
      </p:sp>
      <p:sp>
        <p:nvSpPr>
          <p:cNvPr id="70" name="Freeform 9"/>
          <p:cNvSpPr>
            <a:spLocks noEditPoints="1"/>
          </p:cNvSpPr>
          <p:nvPr/>
        </p:nvSpPr>
        <p:spPr bwMode="black">
          <a:xfrm>
            <a:off x="8265982" y="4121717"/>
            <a:ext cx="371967" cy="37347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accent3"/>
          </a:solidFill>
          <a:ln>
            <a:noFill/>
          </a:ln>
          <a:extLst/>
        </p:spPr>
        <p:txBody>
          <a:bodyPr vert="horz" wrap="square" lIns="87880" tIns="43940" rIns="87880" bIns="43940" numCol="1" anchor="t" anchorCtr="0" compatLnSpc="1">
            <a:prstTxWarp prst="textNoShape">
              <a:avLst/>
            </a:prstTxWarp>
          </a:bodyPr>
          <a:lstStyle/>
          <a:p>
            <a:pPr defTabSz="896185">
              <a:defRPr/>
            </a:pPr>
            <a:endParaRPr lang="en-US" sz="1730" kern="0" dirty="0">
              <a:solidFill>
                <a:srgbClr val="505050"/>
              </a:solidFill>
            </a:endParaRPr>
          </a:p>
        </p:txBody>
      </p:sp>
      <p:sp>
        <p:nvSpPr>
          <p:cNvPr id="41" name="Freeform 9"/>
          <p:cNvSpPr>
            <a:spLocks noEditPoints="1"/>
          </p:cNvSpPr>
          <p:nvPr/>
        </p:nvSpPr>
        <p:spPr bwMode="black">
          <a:xfrm>
            <a:off x="8265982" y="4712615"/>
            <a:ext cx="371967" cy="373478"/>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accent3"/>
          </a:solidFill>
          <a:ln>
            <a:noFill/>
          </a:ln>
          <a:extLst/>
        </p:spPr>
        <p:txBody>
          <a:bodyPr vert="horz" wrap="square" lIns="87880" tIns="43940" rIns="87880" bIns="43940" numCol="1" anchor="t" anchorCtr="0" compatLnSpc="1">
            <a:prstTxWarp prst="textNoShape">
              <a:avLst/>
            </a:prstTxWarp>
          </a:bodyPr>
          <a:lstStyle/>
          <a:p>
            <a:pPr defTabSz="896185">
              <a:defRPr/>
            </a:pPr>
            <a:endParaRPr lang="en-US" sz="1730" kern="0" dirty="0">
              <a:solidFill>
                <a:srgbClr val="505050"/>
              </a:solidFill>
            </a:endParaRPr>
          </a:p>
        </p:txBody>
      </p:sp>
      <p:sp>
        <p:nvSpPr>
          <p:cNvPr id="3" name="TextBox 2"/>
          <p:cNvSpPr txBox="1"/>
          <p:nvPr/>
        </p:nvSpPr>
        <p:spPr>
          <a:xfrm>
            <a:off x="348127" y="5916129"/>
            <a:ext cx="10678769" cy="941386"/>
          </a:xfrm>
          <a:prstGeom prst="rect">
            <a:avLst/>
          </a:prstGeom>
        </p:spPr>
        <p:txBody>
          <a:bodyPr vert="horz" wrap="square" lIns="179285" tIns="143428" rIns="179285" bIns="143428" rtlCol="0" anchor="t">
            <a:noAutofit/>
          </a:bodyPr>
          <a:lstStyle>
            <a:defPPr>
              <a:defRPr lang="en-US"/>
            </a:defPPr>
            <a:lvl1pPr>
              <a:lnSpc>
                <a:spcPct val="90000"/>
              </a:lnSpc>
              <a:spcBef>
                <a:spcPct val="0"/>
              </a:spcBef>
              <a:buNone/>
              <a:defRPr sz="2400" b="0" cap="none" spc="-102" baseline="0">
                <a:ln w="3175">
                  <a:noFill/>
                </a:ln>
                <a:gradFill>
                  <a:gsLst>
                    <a:gs pos="2655">
                      <a:srgbClr val="505050"/>
                    </a:gs>
                    <a:gs pos="31000">
                      <a:srgbClr val="505050"/>
                    </a:gs>
                  </a:gsLst>
                  <a:lin ang="5400000" scaled="0"/>
                </a:gradFill>
                <a:effectLst/>
                <a:latin typeface="+mj-lt"/>
                <a:cs typeface="Segoe UI" pitchFamily="34" charset="0"/>
              </a:defRPr>
            </a:lvl1pPr>
          </a:lstStyle>
          <a:p>
            <a:pPr defTabSz="896386"/>
            <a:r>
              <a:rPr lang="en-US" sz="2353" kern="0" spc="-100" dirty="0"/>
              <a:t>For more Microsoft resources and investments on EMS visit </a:t>
            </a:r>
            <a:r>
              <a:rPr lang="en-US" sz="2353" kern="0" spc="-100" dirty="0">
                <a:hlinkClick r:id="rId14"/>
              </a:rPr>
              <a:t>aka.ms/</a:t>
            </a:r>
            <a:r>
              <a:rPr lang="en-US" sz="2353" kern="0" spc="-100" dirty="0" err="1">
                <a:hlinkClick r:id="rId14"/>
              </a:rPr>
              <a:t>EMSPartner</a:t>
            </a:r>
            <a:endParaRPr lang="en-US" sz="2353" kern="0" spc="-100" dirty="0"/>
          </a:p>
        </p:txBody>
      </p:sp>
    </p:spTree>
    <p:extLst>
      <p:ext uri="{BB962C8B-B14F-4D97-AF65-F5344CB8AC3E}">
        <p14:creationId xmlns:p14="http://schemas.microsoft.com/office/powerpoint/2010/main" val="4174231800"/>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118"/>
          <p:cNvSpPr>
            <a:spLocks/>
          </p:cNvSpPr>
          <p:nvPr/>
        </p:nvSpPr>
        <p:spPr bwMode="auto">
          <a:xfrm>
            <a:off x="10751192" y="5951809"/>
            <a:ext cx="586906" cy="322153"/>
          </a:xfrm>
          <a:custGeom>
            <a:avLst/>
            <a:gdLst>
              <a:gd name="T0" fmla="*/ 137 w 175"/>
              <a:gd name="T1" fmla="*/ 23 h 96"/>
              <a:gd name="T2" fmla="*/ 126 w 175"/>
              <a:gd name="T3" fmla="*/ 25 h 96"/>
              <a:gd name="T4" fmla="*/ 85 w 175"/>
              <a:gd name="T5" fmla="*/ 0 h 96"/>
              <a:gd name="T6" fmla="*/ 39 w 175"/>
              <a:gd name="T7" fmla="*/ 35 h 96"/>
              <a:gd name="T8" fmla="*/ 30 w 175"/>
              <a:gd name="T9" fmla="*/ 35 h 96"/>
              <a:gd name="T10" fmla="*/ 0 w 175"/>
              <a:gd name="T11" fmla="*/ 65 h 96"/>
              <a:gd name="T12" fmla="*/ 30 w 175"/>
              <a:gd name="T13" fmla="*/ 96 h 96"/>
              <a:gd name="T14" fmla="*/ 137 w 175"/>
              <a:gd name="T15" fmla="*/ 96 h 96"/>
              <a:gd name="T16" fmla="*/ 175 w 175"/>
              <a:gd name="T17" fmla="*/ 59 h 96"/>
              <a:gd name="T18" fmla="*/ 137 w 175"/>
              <a:gd name="T19" fmla="*/ 2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96">
                <a:moveTo>
                  <a:pt x="137" y="23"/>
                </a:moveTo>
                <a:cubicBezTo>
                  <a:pt x="134" y="23"/>
                  <a:pt x="130" y="23"/>
                  <a:pt x="126" y="25"/>
                </a:cubicBezTo>
                <a:cubicBezTo>
                  <a:pt x="117" y="10"/>
                  <a:pt x="103" y="0"/>
                  <a:pt x="85" y="0"/>
                </a:cubicBezTo>
                <a:cubicBezTo>
                  <a:pt x="63" y="0"/>
                  <a:pt x="45" y="15"/>
                  <a:pt x="39" y="35"/>
                </a:cubicBezTo>
                <a:cubicBezTo>
                  <a:pt x="36" y="35"/>
                  <a:pt x="34" y="35"/>
                  <a:pt x="30" y="35"/>
                </a:cubicBezTo>
                <a:cubicBezTo>
                  <a:pt x="15" y="35"/>
                  <a:pt x="0" y="48"/>
                  <a:pt x="0" y="65"/>
                </a:cubicBezTo>
                <a:cubicBezTo>
                  <a:pt x="0" y="82"/>
                  <a:pt x="15" y="96"/>
                  <a:pt x="30" y="96"/>
                </a:cubicBezTo>
                <a:cubicBezTo>
                  <a:pt x="137" y="96"/>
                  <a:pt x="137" y="96"/>
                  <a:pt x="137" y="96"/>
                </a:cubicBezTo>
                <a:cubicBezTo>
                  <a:pt x="157" y="96"/>
                  <a:pt x="175" y="79"/>
                  <a:pt x="175" y="59"/>
                </a:cubicBezTo>
                <a:cubicBezTo>
                  <a:pt x="175" y="39"/>
                  <a:pt x="157" y="23"/>
                  <a:pt x="137" y="23"/>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rgbClr val="505050"/>
              </a:solidFill>
              <a:effectLst/>
              <a:uLnTx/>
              <a:uFillTx/>
            </a:endParaRPr>
          </a:p>
        </p:txBody>
      </p:sp>
      <p:sp>
        <p:nvSpPr>
          <p:cNvPr id="3" name="Title 2"/>
          <p:cNvSpPr>
            <a:spLocks noGrp="1"/>
          </p:cNvSpPr>
          <p:nvPr>
            <p:ph type="title"/>
          </p:nvPr>
        </p:nvSpPr>
        <p:spPr/>
        <p:txBody>
          <a:bodyPr/>
          <a:lstStyle/>
          <a:p>
            <a:r>
              <a:rPr lang="en-US" dirty="0">
                <a:solidFill>
                  <a:schemeClr val="tx1"/>
                </a:solidFill>
              </a:rPr>
              <a:t>Next Steps</a:t>
            </a:r>
          </a:p>
        </p:txBody>
      </p:sp>
      <p:pic>
        <p:nvPicPr>
          <p:cNvPr id="29" name="Picture 28"/>
          <p:cNvPicPr>
            <a:picLocks noChangeAspect="1"/>
          </p:cNvPicPr>
          <p:nvPr/>
        </p:nvPicPr>
        <p:blipFill rotWithShape="1">
          <a:blip r:embed="rId3" cstate="print">
            <a:extLst>
              <a:ext uri="{28A0092B-C50C-407E-A947-70E740481C1C}">
                <a14:useLocalDpi xmlns:a14="http://schemas.microsoft.com/office/drawing/2010/main" val="0"/>
              </a:ext>
            </a:extLst>
          </a:blip>
          <a:srcRect l="11611" b="47093"/>
          <a:stretch/>
        </p:blipFill>
        <p:spPr>
          <a:xfrm flipH="1">
            <a:off x="0" y="5325880"/>
            <a:ext cx="12192000" cy="2003742"/>
          </a:xfrm>
          <a:prstGeom prst="rect">
            <a:avLst/>
          </a:prstGeom>
        </p:spPr>
      </p:pic>
      <p:sp>
        <p:nvSpPr>
          <p:cNvPr id="35" name="Freeform 118"/>
          <p:cNvSpPr>
            <a:spLocks/>
          </p:cNvSpPr>
          <p:nvPr/>
        </p:nvSpPr>
        <p:spPr bwMode="auto">
          <a:xfrm>
            <a:off x="7049705" y="5793349"/>
            <a:ext cx="586906" cy="322153"/>
          </a:xfrm>
          <a:custGeom>
            <a:avLst/>
            <a:gdLst>
              <a:gd name="T0" fmla="*/ 137 w 175"/>
              <a:gd name="T1" fmla="*/ 23 h 96"/>
              <a:gd name="T2" fmla="*/ 126 w 175"/>
              <a:gd name="T3" fmla="*/ 25 h 96"/>
              <a:gd name="T4" fmla="*/ 85 w 175"/>
              <a:gd name="T5" fmla="*/ 0 h 96"/>
              <a:gd name="T6" fmla="*/ 39 w 175"/>
              <a:gd name="T7" fmla="*/ 35 h 96"/>
              <a:gd name="T8" fmla="*/ 30 w 175"/>
              <a:gd name="T9" fmla="*/ 35 h 96"/>
              <a:gd name="T10" fmla="*/ 0 w 175"/>
              <a:gd name="T11" fmla="*/ 65 h 96"/>
              <a:gd name="T12" fmla="*/ 30 w 175"/>
              <a:gd name="T13" fmla="*/ 96 h 96"/>
              <a:gd name="T14" fmla="*/ 137 w 175"/>
              <a:gd name="T15" fmla="*/ 96 h 96"/>
              <a:gd name="T16" fmla="*/ 175 w 175"/>
              <a:gd name="T17" fmla="*/ 59 h 96"/>
              <a:gd name="T18" fmla="*/ 137 w 175"/>
              <a:gd name="T19" fmla="*/ 2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96">
                <a:moveTo>
                  <a:pt x="137" y="23"/>
                </a:moveTo>
                <a:cubicBezTo>
                  <a:pt x="134" y="23"/>
                  <a:pt x="130" y="23"/>
                  <a:pt x="126" y="25"/>
                </a:cubicBezTo>
                <a:cubicBezTo>
                  <a:pt x="117" y="10"/>
                  <a:pt x="103" y="0"/>
                  <a:pt x="85" y="0"/>
                </a:cubicBezTo>
                <a:cubicBezTo>
                  <a:pt x="63" y="0"/>
                  <a:pt x="45" y="15"/>
                  <a:pt x="39" y="35"/>
                </a:cubicBezTo>
                <a:cubicBezTo>
                  <a:pt x="36" y="35"/>
                  <a:pt x="34" y="35"/>
                  <a:pt x="30" y="35"/>
                </a:cubicBezTo>
                <a:cubicBezTo>
                  <a:pt x="15" y="35"/>
                  <a:pt x="0" y="48"/>
                  <a:pt x="0" y="65"/>
                </a:cubicBezTo>
                <a:cubicBezTo>
                  <a:pt x="0" y="82"/>
                  <a:pt x="15" y="96"/>
                  <a:pt x="30" y="96"/>
                </a:cubicBezTo>
                <a:cubicBezTo>
                  <a:pt x="137" y="96"/>
                  <a:pt x="137" y="96"/>
                  <a:pt x="137" y="96"/>
                </a:cubicBezTo>
                <a:cubicBezTo>
                  <a:pt x="157" y="96"/>
                  <a:pt x="175" y="79"/>
                  <a:pt x="175" y="59"/>
                </a:cubicBezTo>
                <a:cubicBezTo>
                  <a:pt x="175" y="39"/>
                  <a:pt x="157" y="23"/>
                  <a:pt x="137" y="23"/>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rgbClr val="505050"/>
              </a:solidFill>
              <a:effectLst/>
              <a:uLnTx/>
              <a:uFillTx/>
            </a:endParaRPr>
          </a:p>
        </p:txBody>
      </p:sp>
      <p:sp>
        <p:nvSpPr>
          <p:cNvPr id="36" name="Freeform 118"/>
          <p:cNvSpPr>
            <a:spLocks/>
          </p:cNvSpPr>
          <p:nvPr/>
        </p:nvSpPr>
        <p:spPr bwMode="auto">
          <a:xfrm>
            <a:off x="9084371" y="5430394"/>
            <a:ext cx="586906" cy="322153"/>
          </a:xfrm>
          <a:custGeom>
            <a:avLst/>
            <a:gdLst>
              <a:gd name="T0" fmla="*/ 137 w 175"/>
              <a:gd name="T1" fmla="*/ 23 h 96"/>
              <a:gd name="T2" fmla="*/ 126 w 175"/>
              <a:gd name="T3" fmla="*/ 25 h 96"/>
              <a:gd name="T4" fmla="*/ 85 w 175"/>
              <a:gd name="T5" fmla="*/ 0 h 96"/>
              <a:gd name="T6" fmla="*/ 39 w 175"/>
              <a:gd name="T7" fmla="*/ 35 h 96"/>
              <a:gd name="T8" fmla="*/ 30 w 175"/>
              <a:gd name="T9" fmla="*/ 35 h 96"/>
              <a:gd name="T10" fmla="*/ 0 w 175"/>
              <a:gd name="T11" fmla="*/ 65 h 96"/>
              <a:gd name="T12" fmla="*/ 30 w 175"/>
              <a:gd name="T13" fmla="*/ 96 h 96"/>
              <a:gd name="T14" fmla="*/ 137 w 175"/>
              <a:gd name="T15" fmla="*/ 96 h 96"/>
              <a:gd name="T16" fmla="*/ 175 w 175"/>
              <a:gd name="T17" fmla="*/ 59 h 96"/>
              <a:gd name="T18" fmla="*/ 137 w 175"/>
              <a:gd name="T19" fmla="*/ 2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96">
                <a:moveTo>
                  <a:pt x="137" y="23"/>
                </a:moveTo>
                <a:cubicBezTo>
                  <a:pt x="134" y="23"/>
                  <a:pt x="130" y="23"/>
                  <a:pt x="126" y="25"/>
                </a:cubicBezTo>
                <a:cubicBezTo>
                  <a:pt x="117" y="10"/>
                  <a:pt x="103" y="0"/>
                  <a:pt x="85" y="0"/>
                </a:cubicBezTo>
                <a:cubicBezTo>
                  <a:pt x="63" y="0"/>
                  <a:pt x="45" y="15"/>
                  <a:pt x="39" y="35"/>
                </a:cubicBezTo>
                <a:cubicBezTo>
                  <a:pt x="36" y="35"/>
                  <a:pt x="34" y="35"/>
                  <a:pt x="30" y="35"/>
                </a:cubicBezTo>
                <a:cubicBezTo>
                  <a:pt x="15" y="35"/>
                  <a:pt x="0" y="48"/>
                  <a:pt x="0" y="65"/>
                </a:cubicBezTo>
                <a:cubicBezTo>
                  <a:pt x="0" y="82"/>
                  <a:pt x="15" y="96"/>
                  <a:pt x="30" y="96"/>
                </a:cubicBezTo>
                <a:cubicBezTo>
                  <a:pt x="137" y="96"/>
                  <a:pt x="137" y="96"/>
                  <a:pt x="137" y="96"/>
                </a:cubicBezTo>
                <a:cubicBezTo>
                  <a:pt x="157" y="96"/>
                  <a:pt x="175" y="79"/>
                  <a:pt x="175" y="59"/>
                </a:cubicBezTo>
                <a:cubicBezTo>
                  <a:pt x="175" y="39"/>
                  <a:pt x="157" y="23"/>
                  <a:pt x="137" y="23"/>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rgbClr val="505050"/>
              </a:solidFill>
              <a:effectLst/>
              <a:uLnTx/>
              <a:uFillTx/>
            </a:endParaRPr>
          </a:p>
        </p:txBody>
      </p:sp>
      <p:sp>
        <p:nvSpPr>
          <p:cNvPr id="40" name="Rectangle 39"/>
          <p:cNvSpPr/>
          <p:nvPr/>
        </p:nvSpPr>
        <p:spPr bwMode="auto">
          <a:xfrm>
            <a:off x="4311583" y="1579017"/>
            <a:ext cx="7952740" cy="3864785"/>
          </a:xfrm>
          <a:prstGeom prst="rect">
            <a:avLst/>
          </a:prstGeom>
          <a:solidFill>
            <a:srgbClr val="525252"/>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17">
                    <a:srgbClr val="000000"/>
                  </a:gs>
                  <a:gs pos="100000">
                    <a:srgbClr val="000000"/>
                  </a:gs>
                </a:gsLst>
                <a:lin ang="5400000" scaled="0"/>
              </a:gradFill>
              <a:effectLst/>
              <a:uLnTx/>
              <a:uFillTx/>
              <a:latin typeface="Segoe UI"/>
              <a:ea typeface="+mn-ea"/>
              <a:cs typeface="+mn-cs"/>
            </a:endParaRPr>
          </a:p>
        </p:txBody>
      </p:sp>
      <p:sp>
        <p:nvSpPr>
          <p:cNvPr id="41" name="Rectangle 40"/>
          <p:cNvSpPr/>
          <p:nvPr/>
        </p:nvSpPr>
        <p:spPr bwMode="auto">
          <a:xfrm>
            <a:off x="233894" y="1579017"/>
            <a:ext cx="4044098" cy="3864785"/>
          </a:xfrm>
          <a:prstGeom prst="rect">
            <a:avLst/>
          </a:prstGeom>
          <a:solidFill>
            <a:srgbClr val="FF8C00"/>
          </a:solidFill>
          <a:ln w="10795" cap="flat" cmpd="sng" algn="ctr">
            <a:no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17">
                    <a:srgbClr val="000000"/>
                  </a:gs>
                  <a:gs pos="100000">
                    <a:srgbClr val="000000"/>
                  </a:gs>
                </a:gsLst>
                <a:lin ang="5400000" scaled="0"/>
              </a:gradFill>
              <a:effectLst/>
              <a:uLnTx/>
              <a:uFillTx/>
              <a:latin typeface="Segoe UI"/>
              <a:ea typeface="+mn-ea"/>
              <a:cs typeface="+mn-cs"/>
            </a:endParaRPr>
          </a:p>
        </p:txBody>
      </p:sp>
      <p:graphicFrame>
        <p:nvGraphicFramePr>
          <p:cNvPr id="42" name="Table 41"/>
          <p:cNvGraphicFramePr>
            <a:graphicFrameLocks noGrp="1"/>
          </p:cNvGraphicFramePr>
          <p:nvPr>
            <p:extLst/>
          </p:nvPr>
        </p:nvGraphicFramePr>
        <p:xfrm>
          <a:off x="377806" y="1741210"/>
          <a:ext cx="11741190" cy="3523511"/>
        </p:xfrm>
        <a:graphic>
          <a:graphicData uri="http://schemas.openxmlformats.org/drawingml/2006/table">
            <a:tbl>
              <a:tblPr/>
              <a:tblGrid>
                <a:gridCol w="1956865">
                  <a:extLst>
                    <a:ext uri="{9D8B030D-6E8A-4147-A177-3AD203B41FA5}">
                      <a16:colId xmlns:a16="http://schemas.microsoft.com/office/drawing/2014/main" val="20000"/>
                    </a:ext>
                  </a:extLst>
                </a:gridCol>
                <a:gridCol w="1956865">
                  <a:extLst>
                    <a:ext uri="{9D8B030D-6E8A-4147-A177-3AD203B41FA5}">
                      <a16:colId xmlns:a16="http://schemas.microsoft.com/office/drawing/2014/main" val="20001"/>
                    </a:ext>
                  </a:extLst>
                </a:gridCol>
                <a:gridCol w="1956865">
                  <a:extLst>
                    <a:ext uri="{9D8B030D-6E8A-4147-A177-3AD203B41FA5}">
                      <a16:colId xmlns:a16="http://schemas.microsoft.com/office/drawing/2014/main" val="20002"/>
                    </a:ext>
                  </a:extLst>
                </a:gridCol>
                <a:gridCol w="1956865">
                  <a:extLst>
                    <a:ext uri="{9D8B030D-6E8A-4147-A177-3AD203B41FA5}">
                      <a16:colId xmlns:a16="http://schemas.microsoft.com/office/drawing/2014/main" val="20003"/>
                    </a:ext>
                  </a:extLst>
                </a:gridCol>
                <a:gridCol w="1956865">
                  <a:extLst>
                    <a:ext uri="{9D8B030D-6E8A-4147-A177-3AD203B41FA5}">
                      <a16:colId xmlns:a16="http://schemas.microsoft.com/office/drawing/2014/main" val="20004"/>
                    </a:ext>
                  </a:extLst>
                </a:gridCol>
                <a:gridCol w="1956865">
                  <a:extLst>
                    <a:ext uri="{9D8B030D-6E8A-4147-A177-3AD203B41FA5}">
                      <a16:colId xmlns:a16="http://schemas.microsoft.com/office/drawing/2014/main" val="20005"/>
                    </a:ext>
                  </a:extLst>
                </a:gridCol>
              </a:tblGrid>
              <a:tr h="1545474">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0" marR="0" lvl="0" indent="0" algn="ctr" defTabSz="932742" rtl="0" eaLnBrk="1" fontAlgn="auto" latinLnBrk="0" hangingPunct="1">
                        <a:lnSpc>
                          <a:spcPct val="100000"/>
                        </a:lnSpc>
                        <a:spcBef>
                          <a:spcPts val="0"/>
                        </a:spcBef>
                        <a:spcAft>
                          <a:spcPts val="0"/>
                        </a:spcAft>
                        <a:buClrTx/>
                        <a:buSzTx/>
                        <a:buFontTx/>
                        <a:buNone/>
                        <a:tabLst/>
                        <a:defRPr/>
                      </a:pPr>
                      <a:r>
                        <a:rPr lang="en-US" sz="2000" kern="1200" dirty="0">
                          <a:solidFill>
                            <a:schemeClr val="bg1"/>
                          </a:solidFill>
                        </a:rPr>
                        <a:t>Learn about Cloud Solution Provider (CSP)</a:t>
                      </a:r>
                    </a:p>
                  </a:txBody>
                  <a:tcPr marL="44821" marR="44821"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50"/>
                    </a:solidFill>
                  </a:tcPr>
                </a:tc>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0" marR="0" lvl="0" indent="0" algn="ctr" defTabSz="932742" rtl="0" eaLnBrk="1" fontAlgn="auto" latinLnBrk="0" hangingPunct="1">
                        <a:lnSpc>
                          <a:spcPct val="100000"/>
                        </a:lnSpc>
                        <a:spcBef>
                          <a:spcPts val="0"/>
                        </a:spcBef>
                        <a:spcAft>
                          <a:spcPts val="0"/>
                        </a:spcAft>
                        <a:buClrTx/>
                        <a:buSzTx/>
                        <a:buFontTx/>
                        <a:buNone/>
                        <a:tabLst/>
                        <a:defRPr/>
                      </a:pPr>
                      <a:r>
                        <a:rPr lang="en-US" sz="2000" kern="1200" dirty="0">
                          <a:solidFill>
                            <a:schemeClr val="bg1"/>
                          </a:solidFill>
                        </a:rPr>
                        <a:t>Learn about Azure in CSP </a:t>
                      </a:r>
                    </a:p>
                  </a:txBody>
                  <a:tcPr marL="44821" marR="44821"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75E"/>
                    </a:solidFill>
                  </a:tcPr>
                </a:tc>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0" marR="0" lvl="0" indent="0" algn="ctr" defTabSz="932742" rtl="0" eaLnBrk="1" fontAlgn="auto" latinLnBrk="0" hangingPunct="1">
                        <a:lnSpc>
                          <a:spcPct val="100000"/>
                        </a:lnSpc>
                        <a:spcBef>
                          <a:spcPts val="0"/>
                        </a:spcBef>
                        <a:spcAft>
                          <a:spcPts val="0"/>
                        </a:spcAft>
                        <a:buClrTx/>
                        <a:buSzTx/>
                        <a:buFontTx/>
                        <a:buNone/>
                        <a:tabLst/>
                        <a:defRPr/>
                      </a:pPr>
                      <a:r>
                        <a:rPr lang="en-US" sz="2000" kern="1200" dirty="0">
                          <a:solidFill>
                            <a:schemeClr val="bg1"/>
                          </a:solidFill>
                        </a:rPr>
                        <a:t>Design your solution portfolio</a:t>
                      </a:r>
                    </a:p>
                  </a:txBody>
                  <a:tcPr marL="44821" marR="44821"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C6E"/>
                    </a:solidFill>
                  </a:tcPr>
                </a:tc>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0" marR="0" lvl="0" indent="0" algn="ctr" defTabSz="932742" rtl="0" eaLnBrk="1" fontAlgn="auto" latinLnBrk="0" hangingPunct="1">
                        <a:lnSpc>
                          <a:spcPct val="100000"/>
                        </a:lnSpc>
                        <a:spcBef>
                          <a:spcPts val="0"/>
                        </a:spcBef>
                        <a:spcAft>
                          <a:spcPts val="0"/>
                        </a:spcAft>
                        <a:buClrTx/>
                        <a:buSzTx/>
                        <a:buFontTx/>
                        <a:buNone/>
                        <a:tabLst/>
                        <a:defRPr/>
                      </a:pPr>
                      <a:r>
                        <a:rPr lang="en-US" sz="2000" kern="1200" dirty="0">
                          <a:solidFill>
                            <a:schemeClr val="bg1"/>
                          </a:solidFill>
                        </a:rPr>
                        <a:t>Define your customer engagement </a:t>
                      </a:r>
                    </a:p>
                  </a:txBody>
                  <a:tcPr marL="44821" marR="44821"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582"/>
                    </a:solidFill>
                  </a:tcPr>
                </a:tc>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0" marR="0" lvl="0" indent="0" algn="ctr" defTabSz="932742" rtl="0" eaLnBrk="1" fontAlgn="auto" latinLnBrk="0" hangingPunct="1">
                        <a:lnSpc>
                          <a:spcPct val="100000"/>
                        </a:lnSpc>
                        <a:spcBef>
                          <a:spcPts val="0"/>
                        </a:spcBef>
                        <a:spcAft>
                          <a:spcPts val="0"/>
                        </a:spcAft>
                        <a:buClrTx/>
                        <a:buSzTx/>
                        <a:buFontTx/>
                        <a:buNone/>
                        <a:tabLst/>
                        <a:defRPr/>
                      </a:pPr>
                      <a:r>
                        <a:rPr lang="en-US" sz="2000" kern="1200" dirty="0">
                          <a:solidFill>
                            <a:schemeClr val="bg1"/>
                          </a:solidFill>
                        </a:rPr>
                        <a:t>Get ready</a:t>
                      </a:r>
                    </a:p>
                  </a:txBody>
                  <a:tcPr marL="44821" marR="44821"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E9A"/>
                    </a:solidFill>
                  </a:tcPr>
                </a:tc>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0" marR="0" lvl="0" indent="0" algn="ctr" defTabSz="932742" rtl="0" eaLnBrk="1" fontAlgn="auto" latinLnBrk="0" hangingPunct="1">
                        <a:lnSpc>
                          <a:spcPct val="100000"/>
                        </a:lnSpc>
                        <a:spcBef>
                          <a:spcPts val="0"/>
                        </a:spcBef>
                        <a:spcAft>
                          <a:spcPts val="0"/>
                        </a:spcAft>
                        <a:buClrTx/>
                        <a:buSzTx/>
                        <a:buFontTx/>
                        <a:buNone/>
                        <a:tabLst/>
                        <a:defRPr/>
                      </a:pPr>
                      <a:r>
                        <a:rPr lang="en-US" sz="2000" kern="1200" dirty="0">
                          <a:solidFill>
                            <a:schemeClr val="bg1"/>
                          </a:solidFill>
                        </a:rPr>
                        <a:t>Build pipeline and launch</a:t>
                      </a:r>
                    </a:p>
                  </a:txBody>
                  <a:tcPr marL="44821" marR="44821"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4EBB"/>
                    </a:solidFill>
                  </a:tcPr>
                </a:tc>
                <a:extLst>
                  <a:ext uri="{0D108BD9-81ED-4DB2-BD59-A6C34878D82A}">
                    <a16:rowId xmlns:a16="http://schemas.microsoft.com/office/drawing/2014/main" val="10000"/>
                  </a:ext>
                </a:extLst>
              </a:tr>
              <a:tr h="1978037">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91440" marR="0" lvl="1" indent="-91440" algn="l" defTabSz="355600"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1800" kern="1200" dirty="0">
                          <a:solidFill>
                            <a:schemeClr val="bg1"/>
                          </a:solidFill>
                          <a:latin typeface="+mj-lt"/>
                          <a:ea typeface="+mn-ea"/>
                          <a:cs typeface="+mn-cs"/>
                        </a:rPr>
                        <a:t>Understand the capabilities and intended uses </a:t>
                      </a:r>
                    </a:p>
                  </a:txBody>
                  <a:tcPr marL="89642" marR="89642"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C64"/>
                    </a:solidFill>
                  </a:tcPr>
                </a:tc>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91440" marR="0" lvl="1" indent="-91440" algn="l" defTabSz="355600"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1800" kern="1200" dirty="0">
                          <a:solidFill>
                            <a:schemeClr val="bg1"/>
                          </a:solidFill>
                          <a:latin typeface="+mj-lt"/>
                          <a:ea typeface="+mn-ea"/>
                          <a:cs typeface="+mn-cs"/>
                        </a:rPr>
                        <a:t>Understand EMS in CSP</a:t>
                      </a:r>
                    </a:p>
                  </a:txBody>
                  <a:tcPr marL="89642" marR="89642"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6D71"/>
                    </a:solidFill>
                  </a:tcPr>
                </a:tc>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91440" lvl="1" indent="-91440" algn="l" defTabSz="355600">
                        <a:lnSpc>
                          <a:spcPct val="90000"/>
                        </a:lnSpc>
                        <a:spcBef>
                          <a:spcPct val="0"/>
                        </a:spcBef>
                        <a:buChar char="••"/>
                      </a:pPr>
                      <a:r>
                        <a:rPr lang="en-US" sz="1800" kern="1200" dirty="0">
                          <a:solidFill>
                            <a:schemeClr val="bg1"/>
                          </a:solidFill>
                          <a:latin typeface="+mj-lt"/>
                        </a:rPr>
                        <a:t>Customer targeting</a:t>
                      </a:r>
                    </a:p>
                    <a:p>
                      <a:pPr marL="57150" lvl="1" indent="-91440" algn="l" defTabSz="355600">
                        <a:lnSpc>
                          <a:spcPct val="90000"/>
                        </a:lnSpc>
                        <a:spcBef>
                          <a:spcPct val="0"/>
                        </a:spcBef>
                        <a:buChar char="••"/>
                      </a:pPr>
                      <a:r>
                        <a:rPr lang="en-US" sz="1800" kern="1200" dirty="0">
                          <a:solidFill>
                            <a:schemeClr val="bg1"/>
                          </a:solidFill>
                          <a:latin typeface="+mj-lt"/>
                        </a:rPr>
                        <a:t>Differentiation</a:t>
                      </a:r>
                    </a:p>
                    <a:p>
                      <a:pPr marL="57150" lvl="1" indent="-91440" algn="l" defTabSz="355600">
                        <a:lnSpc>
                          <a:spcPct val="90000"/>
                        </a:lnSpc>
                        <a:spcBef>
                          <a:spcPct val="0"/>
                        </a:spcBef>
                        <a:buChar char="••"/>
                      </a:pPr>
                      <a:r>
                        <a:rPr lang="en-US" sz="1800" kern="1200" dirty="0">
                          <a:solidFill>
                            <a:schemeClr val="bg1"/>
                          </a:solidFill>
                          <a:latin typeface="+mj-lt"/>
                        </a:rPr>
                        <a:t>Profitability </a:t>
                      </a:r>
                    </a:p>
                    <a:p>
                      <a:pPr marL="57150" lvl="1" indent="-91440" algn="l" defTabSz="355600">
                        <a:lnSpc>
                          <a:spcPct val="90000"/>
                        </a:lnSpc>
                        <a:spcBef>
                          <a:spcPct val="0"/>
                        </a:spcBef>
                        <a:buChar char="••"/>
                      </a:pPr>
                      <a:r>
                        <a:rPr lang="en-US" sz="1800" kern="1200" dirty="0">
                          <a:solidFill>
                            <a:schemeClr val="bg1"/>
                          </a:solidFill>
                          <a:latin typeface="+mj-lt"/>
                        </a:rPr>
                        <a:t>Pricing</a:t>
                      </a:r>
                    </a:p>
                  </a:txBody>
                  <a:tcPr marL="89642" marR="89642"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7E7C"/>
                    </a:solidFill>
                  </a:tcPr>
                </a:tc>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91440" lvl="1" indent="-91440" algn="l" defTabSz="355600">
                        <a:lnSpc>
                          <a:spcPct val="90000"/>
                        </a:lnSpc>
                        <a:spcBef>
                          <a:spcPct val="0"/>
                        </a:spcBef>
                        <a:buChar char="••"/>
                      </a:pPr>
                      <a:r>
                        <a:rPr lang="en-US" sz="1800" kern="1200" dirty="0">
                          <a:solidFill>
                            <a:schemeClr val="bg1"/>
                          </a:solidFill>
                          <a:latin typeface="+mj-lt"/>
                        </a:rPr>
                        <a:t>Billing structure</a:t>
                      </a:r>
                    </a:p>
                    <a:p>
                      <a:pPr marL="91440" lvl="1" indent="-91440" algn="l" defTabSz="355600">
                        <a:lnSpc>
                          <a:spcPct val="90000"/>
                        </a:lnSpc>
                        <a:spcBef>
                          <a:spcPct val="0"/>
                        </a:spcBef>
                        <a:buChar char="••"/>
                      </a:pPr>
                      <a:r>
                        <a:rPr lang="en-US" sz="1800" kern="1200" dirty="0">
                          <a:solidFill>
                            <a:schemeClr val="bg1"/>
                          </a:solidFill>
                          <a:latin typeface="+mj-lt"/>
                        </a:rPr>
                        <a:t>Contracting</a:t>
                      </a:r>
                    </a:p>
                    <a:p>
                      <a:pPr marL="91440" lvl="1" indent="-91440" algn="l" defTabSz="355600">
                        <a:lnSpc>
                          <a:spcPct val="90000"/>
                        </a:lnSpc>
                        <a:spcBef>
                          <a:spcPct val="0"/>
                        </a:spcBef>
                        <a:buChar char="••"/>
                      </a:pPr>
                      <a:r>
                        <a:rPr lang="en-US" sz="1800" kern="1200" dirty="0">
                          <a:solidFill>
                            <a:schemeClr val="bg1"/>
                          </a:solidFill>
                          <a:latin typeface="+mj-lt"/>
                        </a:rPr>
                        <a:t>SLA</a:t>
                      </a:r>
                    </a:p>
                    <a:p>
                      <a:pPr marL="91440" lvl="1" indent="-91440" algn="l" defTabSz="355600">
                        <a:lnSpc>
                          <a:spcPct val="90000"/>
                        </a:lnSpc>
                        <a:spcBef>
                          <a:spcPct val="0"/>
                        </a:spcBef>
                        <a:buChar char="••"/>
                      </a:pPr>
                      <a:r>
                        <a:rPr lang="en-US" sz="1800" kern="1200" dirty="0">
                          <a:solidFill>
                            <a:schemeClr val="bg1"/>
                          </a:solidFill>
                          <a:latin typeface="+mj-lt"/>
                        </a:rPr>
                        <a:t>Resell or Managed service</a:t>
                      </a:r>
                    </a:p>
                  </a:txBody>
                  <a:tcPr marL="89642" marR="89642"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8B82"/>
                    </a:solidFill>
                  </a:tcPr>
                </a:tc>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57150" lvl="1" indent="-91440" algn="l" defTabSz="355600">
                        <a:lnSpc>
                          <a:spcPct val="90000"/>
                        </a:lnSpc>
                        <a:spcBef>
                          <a:spcPct val="0"/>
                        </a:spcBef>
                        <a:buChar char="••"/>
                      </a:pPr>
                      <a:r>
                        <a:rPr lang="en-US" sz="1800" kern="1200" dirty="0">
                          <a:solidFill>
                            <a:schemeClr val="bg1"/>
                          </a:solidFill>
                          <a:latin typeface="+mj-lt"/>
                        </a:rPr>
                        <a:t>Support</a:t>
                      </a:r>
                    </a:p>
                    <a:p>
                      <a:pPr marL="182880" lvl="2" indent="-91440" algn="l" defTabSz="355600">
                        <a:lnSpc>
                          <a:spcPct val="90000"/>
                        </a:lnSpc>
                        <a:spcBef>
                          <a:spcPct val="0"/>
                        </a:spcBef>
                        <a:buChar char="••"/>
                      </a:pPr>
                      <a:r>
                        <a:rPr lang="en-US" sz="1800" kern="1200" dirty="0">
                          <a:solidFill>
                            <a:schemeClr val="bg1"/>
                          </a:solidFill>
                          <a:latin typeface="+mj-lt"/>
                        </a:rPr>
                        <a:t>Learning Paths</a:t>
                      </a:r>
                    </a:p>
                    <a:p>
                      <a:pPr marL="182880" lvl="2" indent="-91440" algn="l" defTabSz="355600">
                        <a:lnSpc>
                          <a:spcPct val="90000"/>
                        </a:lnSpc>
                        <a:spcBef>
                          <a:spcPct val="0"/>
                        </a:spcBef>
                        <a:buChar char="••"/>
                      </a:pPr>
                      <a:r>
                        <a:rPr lang="en-US" sz="1800" kern="1200" dirty="0">
                          <a:solidFill>
                            <a:schemeClr val="bg1"/>
                          </a:solidFill>
                          <a:latin typeface="+mj-lt"/>
                        </a:rPr>
                        <a:t>Support from Microsoft</a:t>
                      </a:r>
                    </a:p>
                    <a:p>
                      <a:pPr marL="91440" lvl="1" indent="-91440" algn="l" defTabSz="355600">
                        <a:lnSpc>
                          <a:spcPct val="90000"/>
                        </a:lnSpc>
                        <a:spcBef>
                          <a:spcPct val="0"/>
                        </a:spcBef>
                        <a:buChar char="••"/>
                      </a:pPr>
                      <a:r>
                        <a:rPr lang="en-US" sz="1800" kern="1200" dirty="0">
                          <a:solidFill>
                            <a:schemeClr val="bg1"/>
                          </a:solidFill>
                          <a:latin typeface="+mj-lt"/>
                        </a:rPr>
                        <a:t>Sales Readiness</a:t>
                      </a:r>
                    </a:p>
                    <a:p>
                      <a:pPr marL="91440" lvl="1" indent="-91440" algn="l" defTabSz="355600">
                        <a:lnSpc>
                          <a:spcPct val="90000"/>
                        </a:lnSpc>
                        <a:spcBef>
                          <a:spcPct val="0"/>
                        </a:spcBef>
                        <a:buChar char="••"/>
                      </a:pPr>
                      <a:r>
                        <a:rPr lang="en-US" sz="1800" kern="1200" dirty="0">
                          <a:solidFill>
                            <a:schemeClr val="bg1"/>
                          </a:solidFill>
                          <a:latin typeface="+mj-lt"/>
                        </a:rPr>
                        <a:t>Integration</a:t>
                      </a:r>
                      <a:r>
                        <a:rPr lang="en-US" sz="1800" kern="1200" baseline="0" dirty="0">
                          <a:solidFill>
                            <a:schemeClr val="bg1"/>
                          </a:solidFill>
                          <a:latin typeface="+mj-lt"/>
                        </a:rPr>
                        <a:t> work</a:t>
                      </a:r>
                      <a:endParaRPr lang="en-US" sz="1800" kern="1200" dirty="0">
                        <a:solidFill>
                          <a:schemeClr val="bg1"/>
                        </a:solidFill>
                        <a:latin typeface="+mj-lt"/>
                      </a:endParaRPr>
                    </a:p>
                  </a:txBody>
                  <a:tcPr marL="89642" marR="89642"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786"/>
                    </a:solidFill>
                  </a:tcPr>
                </a:tc>
                <a:tc>
                  <a:txBody>
                    <a:bodyPr/>
                    <a:lstStyle>
                      <a:lvl1pPr marL="0" algn="l" defTabSz="1087896" rtl="0" eaLnBrk="1" latinLnBrk="0" hangingPunct="1">
                        <a:defRPr sz="2200" kern="1200">
                          <a:solidFill>
                            <a:schemeClr val="dk1"/>
                          </a:solidFill>
                          <a:latin typeface="Segoe UI"/>
                        </a:defRPr>
                      </a:lvl1pPr>
                      <a:lvl2pPr marL="543949" algn="l" defTabSz="1087896" rtl="0" eaLnBrk="1" latinLnBrk="0" hangingPunct="1">
                        <a:defRPr sz="2200" kern="1200">
                          <a:solidFill>
                            <a:schemeClr val="dk1"/>
                          </a:solidFill>
                          <a:latin typeface="Segoe UI"/>
                        </a:defRPr>
                      </a:lvl2pPr>
                      <a:lvl3pPr marL="1087896" algn="l" defTabSz="1087896" rtl="0" eaLnBrk="1" latinLnBrk="0" hangingPunct="1">
                        <a:defRPr sz="2200" kern="1200">
                          <a:solidFill>
                            <a:schemeClr val="dk1"/>
                          </a:solidFill>
                          <a:latin typeface="Segoe UI"/>
                        </a:defRPr>
                      </a:lvl3pPr>
                      <a:lvl4pPr marL="1631846" algn="l" defTabSz="1087896" rtl="0" eaLnBrk="1" latinLnBrk="0" hangingPunct="1">
                        <a:defRPr sz="2200" kern="1200">
                          <a:solidFill>
                            <a:schemeClr val="dk1"/>
                          </a:solidFill>
                          <a:latin typeface="Segoe UI"/>
                        </a:defRPr>
                      </a:lvl4pPr>
                      <a:lvl5pPr marL="2175793" algn="l" defTabSz="1087896" rtl="0" eaLnBrk="1" latinLnBrk="0" hangingPunct="1">
                        <a:defRPr sz="2200" kern="1200">
                          <a:solidFill>
                            <a:schemeClr val="dk1"/>
                          </a:solidFill>
                          <a:latin typeface="Segoe UI"/>
                        </a:defRPr>
                      </a:lvl5pPr>
                      <a:lvl6pPr marL="2719741" algn="l" defTabSz="1087896" rtl="0" eaLnBrk="1" latinLnBrk="0" hangingPunct="1">
                        <a:defRPr sz="2200" kern="1200">
                          <a:solidFill>
                            <a:schemeClr val="dk1"/>
                          </a:solidFill>
                          <a:latin typeface="Segoe UI"/>
                        </a:defRPr>
                      </a:lvl6pPr>
                      <a:lvl7pPr marL="3263689" algn="l" defTabSz="1087896" rtl="0" eaLnBrk="1" latinLnBrk="0" hangingPunct="1">
                        <a:defRPr sz="2200" kern="1200">
                          <a:solidFill>
                            <a:schemeClr val="dk1"/>
                          </a:solidFill>
                          <a:latin typeface="Segoe UI"/>
                        </a:defRPr>
                      </a:lvl7pPr>
                      <a:lvl8pPr marL="3807638" algn="l" defTabSz="1087896" rtl="0" eaLnBrk="1" latinLnBrk="0" hangingPunct="1">
                        <a:defRPr sz="2200" kern="1200">
                          <a:solidFill>
                            <a:schemeClr val="dk1"/>
                          </a:solidFill>
                          <a:latin typeface="Segoe UI"/>
                        </a:defRPr>
                      </a:lvl8pPr>
                      <a:lvl9pPr marL="4351586" algn="l" defTabSz="1087896" rtl="0" eaLnBrk="1" latinLnBrk="0" hangingPunct="1">
                        <a:defRPr sz="2200" kern="1200">
                          <a:solidFill>
                            <a:schemeClr val="dk1"/>
                          </a:solidFill>
                          <a:latin typeface="Segoe UI"/>
                        </a:defRPr>
                      </a:lvl9pPr>
                    </a:lstStyle>
                    <a:p>
                      <a:pPr marL="91440" lvl="1" indent="-91440" algn="l" defTabSz="355600">
                        <a:lnSpc>
                          <a:spcPct val="90000"/>
                        </a:lnSpc>
                        <a:spcBef>
                          <a:spcPct val="0"/>
                        </a:spcBef>
                        <a:buChar char="••"/>
                      </a:pPr>
                      <a:r>
                        <a:rPr lang="en-US" sz="1800" kern="1200" dirty="0">
                          <a:solidFill>
                            <a:schemeClr val="bg1"/>
                          </a:solidFill>
                          <a:latin typeface="+mj-lt"/>
                        </a:rPr>
                        <a:t>Start with portal </a:t>
                      </a:r>
                    </a:p>
                    <a:p>
                      <a:pPr marL="91440" lvl="1" indent="-91440" algn="l" defTabSz="355600">
                        <a:lnSpc>
                          <a:spcPct val="90000"/>
                        </a:lnSpc>
                        <a:spcBef>
                          <a:spcPct val="0"/>
                        </a:spcBef>
                        <a:buChar char="••"/>
                      </a:pPr>
                      <a:r>
                        <a:rPr lang="en-US" sz="1800" kern="1200" dirty="0">
                          <a:solidFill>
                            <a:schemeClr val="bg1"/>
                          </a:solidFill>
                          <a:latin typeface="+mj-lt"/>
                        </a:rPr>
                        <a:t>Align with services rollout </a:t>
                      </a:r>
                    </a:p>
                  </a:txBody>
                  <a:tcPr marL="89642" marR="89642" marT="44821" marB="44821" anchor="ctr">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48A"/>
                    </a:solidFill>
                  </a:tcPr>
                </a:tc>
                <a:extLst>
                  <a:ext uri="{0D108BD9-81ED-4DB2-BD59-A6C34878D82A}">
                    <a16:rowId xmlns:a16="http://schemas.microsoft.com/office/drawing/2014/main" val="10001"/>
                  </a:ext>
                </a:extLst>
              </a:tr>
            </a:tbl>
          </a:graphicData>
        </a:graphic>
      </p:graphicFrame>
      <p:sp>
        <p:nvSpPr>
          <p:cNvPr id="43" name="Right Arrow 42"/>
          <p:cNvSpPr/>
          <p:nvPr/>
        </p:nvSpPr>
        <p:spPr bwMode="auto">
          <a:xfrm>
            <a:off x="2142125" y="3023710"/>
            <a:ext cx="405657" cy="518984"/>
          </a:xfrm>
          <a:prstGeom prst="rightArrow">
            <a:avLst/>
          </a:prstGeom>
          <a:solidFill>
            <a:srgbClr val="FFFFFF"/>
          </a:solidFill>
          <a:ln w="10795" cap="flat" cmpd="sng" algn="ctr">
            <a:solidFill>
              <a:srgbClr val="FFFFFF"/>
            </a:solid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17">
                    <a:srgbClr val="000000"/>
                  </a:gs>
                  <a:gs pos="100000">
                    <a:srgbClr val="000000"/>
                  </a:gs>
                </a:gsLst>
                <a:lin ang="5400000" scaled="0"/>
              </a:gradFill>
              <a:effectLst/>
              <a:uLnTx/>
              <a:uFillTx/>
              <a:latin typeface="Segoe UI"/>
              <a:ea typeface="+mn-ea"/>
              <a:cs typeface="+mn-cs"/>
            </a:endParaRPr>
          </a:p>
        </p:txBody>
      </p:sp>
      <p:sp>
        <p:nvSpPr>
          <p:cNvPr id="44" name="Right Arrow 43"/>
          <p:cNvSpPr/>
          <p:nvPr/>
        </p:nvSpPr>
        <p:spPr bwMode="auto">
          <a:xfrm>
            <a:off x="4108755" y="3023710"/>
            <a:ext cx="405657" cy="518984"/>
          </a:xfrm>
          <a:prstGeom prst="rightArrow">
            <a:avLst/>
          </a:prstGeom>
          <a:solidFill>
            <a:srgbClr val="FFFFFF"/>
          </a:solidFill>
          <a:ln w="10795" cap="flat" cmpd="sng" algn="ctr">
            <a:solidFill>
              <a:srgbClr val="FFFFFF"/>
            </a:solid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17">
                    <a:srgbClr val="000000"/>
                  </a:gs>
                  <a:gs pos="100000">
                    <a:srgbClr val="000000"/>
                  </a:gs>
                </a:gsLst>
                <a:lin ang="5400000" scaled="0"/>
              </a:gradFill>
              <a:effectLst/>
              <a:uLnTx/>
              <a:uFillTx/>
              <a:latin typeface="Segoe UI"/>
              <a:ea typeface="+mn-ea"/>
              <a:cs typeface="+mn-cs"/>
            </a:endParaRPr>
          </a:p>
        </p:txBody>
      </p:sp>
      <p:sp>
        <p:nvSpPr>
          <p:cNvPr id="45" name="Right Arrow 44"/>
          <p:cNvSpPr/>
          <p:nvPr/>
        </p:nvSpPr>
        <p:spPr bwMode="auto">
          <a:xfrm>
            <a:off x="6055764" y="3023710"/>
            <a:ext cx="405657" cy="518984"/>
          </a:xfrm>
          <a:prstGeom prst="rightArrow">
            <a:avLst/>
          </a:prstGeom>
          <a:solidFill>
            <a:srgbClr val="FFFFFF"/>
          </a:solidFill>
          <a:ln w="10795" cap="flat" cmpd="sng" algn="ctr">
            <a:solidFill>
              <a:srgbClr val="FFFFFF"/>
            </a:solid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17">
                    <a:srgbClr val="000000"/>
                  </a:gs>
                  <a:gs pos="100000">
                    <a:srgbClr val="000000"/>
                  </a:gs>
                </a:gsLst>
                <a:lin ang="5400000" scaled="0"/>
              </a:gradFill>
              <a:effectLst/>
              <a:uLnTx/>
              <a:uFillTx/>
              <a:latin typeface="Segoe UI"/>
              <a:ea typeface="+mn-ea"/>
              <a:cs typeface="+mn-cs"/>
            </a:endParaRPr>
          </a:p>
        </p:txBody>
      </p:sp>
      <p:sp>
        <p:nvSpPr>
          <p:cNvPr id="46" name="Right Arrow 45"/>
          <p:cNvSpPr/>
          <p:nvPr/>
        </p:nvSpPr>
        <p:spPr bwMode="auto">
          <a:xfrm>
            <a:off x="8012828" y="3023710"/>
            <a:ext cx="405657" cy="518984"/>
          </a:xfrm>
          <a:prstGeom prst="rightArrow">
            <a:avLst/>
          </a:prstGeom>
          <a:solidFill>
            <a:srgbClr val="FFFFFF"/>
          </a:solidFill>
          <a:ln w="10795" cap="flat" cmpd="sng" algn="ctr">
            <a:solidFill>
              <a:srgbClr val="FFFFFF"/>
            </a:solid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17">
                    <a:srgbClr val="000000"/>
                  </a:gs>
                  <a:gs pos="100000">
                    <a:srgbClr val="000000"/>
                  </a:gs>
                </a:gsLst>
                <a:lin ang="5400000" scaled="0"/>
              </a:gradFill>
              <a:effectLst/>
              <a:uLnTx/>
              <a:uFillTx/>
              <a:latin typeface="Segoe UI"/>
              <a:ea typeface="+mn-ea"/>
              <a:cs typeface="+mn-cs"/>
            </a:endParaRPr>
          </a:p>
        </p:txBody>
      </p:sp>
      <p:sp>
        <p:nvSpPr>
          <p:cNvPr id="47" name="Right Arrow 46"/>
          <p:cNvSpPr/>
          <p:nvPr/>
        </p:nvSpPr>
        <p:spPr bwMode="auto">
          <a:xfrm>
            <a:off x="9979458" y="3023710"/>
            <a:ext cx="405657" cy="518984"/>
          </a:xfrm>
          <a:prstGeom prst="rightArrow">
            <a:avLst/>
          </a:prstGeom>
          <a:solidFill>
            <a:srgbClr val="FFFFFF"/>
          </a:solidFill>
          <a:ln w="10795" cap="flat" cmpd="sng" algn="ctr">
            <a:solidFill>
              <a:srgbClr val="FFFFFF"/>
            </a:solidFill>
            <a:prstDash val="soli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lvl="0" indent="0" algn="ctr" defTabSz="914102"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5417">
                    <a:srgbClr val="000000"/>
                  </a:gs>
                  <a:gs pos="100000">
                    <a:srgbClr val="000000"/>
                  </a:gs>
                </a:gsLst>
                <a:lin ang="5400000" scaled="0"/>
              </a:gradFill>
              <a:effectLst/>
              <a:uLnTx/>
              <a:uFillTx/>
              <a:latin typeface="Segoe UI"/>
              <a:ea typeface="+mn-ea"/>
              <a:cs typeface="+mn-cs"/>
            </a:endParaRPr>
          </a:p>
        </p:txBody>
      </p:sp>
      <p:sp>
        <p:nvSpPr>
          <p:cNvPr id="48" name="Freeform 118"/>
          <p:cNvSpPr>
            <a:spLocks/>
          </p:cNvSpPr>
          <p:nvPr/>
        </p:nvSpPr>
        <p:spPr bwMode="auto">
          <a:xfrm>
            <a:off x="905544" y="5540482"/>
            <a:ext cx="586906" cy="322153"/>
          </a:xfrm>
          <a:custGeom>
            <a:avLst/>
            <a:gdLst>
              <a:gd name="T0" fmla="*/ 137 w 175"/>
              <a:gd name="T1" fmla="*/ 23 h 96"/>
              <a:gd name="T2" fmla="*/ 126 w 175"/>
              <a:gd name="T3" fmla="*/ 25 h 96"/>
              <a:gd name="T4" fmla="*/ 85 w 175"/>
              <a:gd name="T5" fmla="*/ 0 h 96"/>
              <a:gd name="T6" fmla="*/ 39 w 175"/>
              <a:gd name="T7" fmla="*/ 35 h 96"/>
              <a:gd name="T8" fmla="*/ 30 w 175"/>
              <a:gd name="T9" fmla="*/ 35 h 96"/>
              <a:gd name="T10" fmla="*/ 0 w 175"/>
              <a:gd name="T11" fmla="*/ 65 h 96"/>
              <a:gd name="T12" fmla="*/ 30 w 175"/>
              <a:gd name="T13" fmla="*/ 96 h 96"/>
              <a:gd name="T14" fmla="*/ 137 w 175"/>
              <a:gd name="T15" fmla="*/ 96 h 96"/>
              <a:gd name="T16" fmla="*/ 175 w 175"/>
              <a:gd name="T17" fmla="*/ 59 h 96"/>
              <a:gd name="T18" fmla="*/ 137 w 175"/>
              <a:gd name="T19" fmla="*/ 2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96">
                <a:moveTo>
                  <a:pt x="137" y="23"/>
                </a:moveTo>
                <a:cubicBezTo>
                  <a:pt x="134" y="23"/>
                  <a:pt x="130" y="23"/>
                  <a:pt x="126" y="25"/>
                </a:cubicBezTo>
                <a:cubicBezTo>
                  <a:pt x="117" y="10"/>
                  <a:pt x="103" y="0"/>
                  <a:pt x="85" y="0"/>
                </a:cubicBezTo>
                <a:cubicBezTo>
                  <a:pt x="63" y="0"/>
                  <a:pt x="45" y="15"/>
                  <a:pt x="39" y="35"/>
                </a:cubicBezTo>
                <a:cubicBezTo>
                  <a:pt x="36" y="35"/>
                  <a:pt x="34" y="35"/>
                  <a:pt x="30" y="35"/>
                </a:cubicBezTo>
                <a:cubicBezTo>
                  <a:pt x="15" y="35"/>
                  <a:pt x="0" y="48"/>
                  <a:pt x="0" y="65"/>
                </a:cubicBezTo>
                <a:cubicBezTo>
                  <a:pt x="0" y="82"/>
                  <a:pt x="15" y="96"/>
                  <a:pt x="30" y="96"/>
                </a:cubicBezTo>
                <a:cubicBezTo>
                  <a:pt x="137" y="96"/>
                  <a:pt x="137" y="96"/>
                  <a:pt x="137" y="96"/>
                </a:cubicBezTo>
                <a:cubicBezTo>
                  <a:pt x="157" y="96"/>
                  <a:pt x="175" y="79"/>
                  <a:pt x="175" y="59"/>
                </a:cubicBezTo>
                <a:cubicBezTo>
                  <a:pt x="175" y="39"/>
                  <a:pt x="157" y="23"/>
                  <a:pt x="137" y="23"/>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rgbClr val="505050"/>
              </a:solidFill>
              <a:effectLst/>
              <a:uLnTx/>
              <a:uFillTx/>
            </a:endParaRPr>
          </a:p>
        </p:txBody>
      </p:sp>
      <p:sp>
        <p:nvSpPr>
          <p:cNvPr id="4" name="Slide Number Placeholder 3"/>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A4C1A4A-E5E6-4CC1-B72C-A20A4EB3E2D2}" type="slidenum">
              <a:rPr kumimoji="0" lang="en-US" sz="1800" b="0" i="0" u="none" strike="noStrike" kern="0" cap="none" spc="0" normalizeH="0" baseline="0" noProof="0" smtClean="0">
                <a:ln>
                  <a:noFill/>
                </a:ln>
                <a:solidFill>
                  <a:srgbClr val="50505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26</a:t>
            </a:fld>
            <a:endParaRPr kumimoji="0" lang="en-US" sz="1800" b="0" i="0" u="none" strike="noStrike" kern="0" cap="none" spc="0" normalizeH="0" baseline="0" noProof="0" dirty="0">
              <a:ln>
                <a:noFill/>
              </a:ln>
              <a:solidFill>
                <a:srgbClr val="505050"/>
              </a:solidFill>
              <a:effectLst/>
              <a:uLnTx/>
              <a:uFillTx/>
            </a:endParaRPr>
          </a:p>
        </p:txBody>
      </p:sp>
    </p:spTree>
    <p:extLst>
      <p:ext uri="{BB962C8B-B14F-4D97-AF65-F5344CB8AC3E}">
        <p14:creationId xmlns:p14="http://schemas.microsoft.com/office/powerpoint/2010/main" val="40634010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ipe(left)">
                                      <p:cBhvr>
                                        <p:cTn id="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51600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4145" y="-14194"/>
            <a:ext cx="12192000" cy="453553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61" name="Freeform 9"/>
          <p:cNvSpPr>
            <a:spLocks/>
          </p:cNvSpPr>
          <p:nvPr/>
        </p:nvSpPr>
        <p:spPr bwMode="auto">
          <a:xfrm>
            <a:off x="3290255" y="3762314"/>
            <a:ext cx="1463811" cy="800862"/>
          </a:xfrm>
          <a:custGeom>
            <a:avLst/>
            <a:gdLst>
              <a:gd name="T0" fmla="*/ 768 w 971"/>
              <a:gd name="T1" fmla="*/ 123 h 530"/>
              <a:gd name="T2" fmla="*/ 701 w 971"/>
              <a:gd name="T3" fmla="*/ 135 h 530"/>
              <a:gd name="T4" fmla="*/ 471 w 971"/>
              <a:gd name="T5" fmla="*/ 0 h 530"/>
              <a:gd name="T6" fmla="*/ 215 w 971"/>
              <a:gd name="T7" fmla="*/ 197 h 530"/>
              <a:gd name="T8" fmla="*/ 169 w 971"/>
              <a:gd name="T9" fmla="*/ 191 h 530"/>
              <a:gd name="T10" fmla="*/ 0 w 971"/>
              <a:gd name="T11" fmla="*/ 360 h 530"/>
              <a:gd name="T12" fmla="*/ 169 w 971"/>
              <a:gd name="T13" fmla="*/ 530 h 530"/>
              <a:gd name="T14" fmla="*/ 768 w 971"/>
              <a:gd name="T15" fmla="*/ 530 h 530"/>
              <a:gd name="T16" fmla="*/ 971 w 971"/>
              <a:gd name="T17" fmla="*/ 327 h 530"/>
              <a:gd name="T18" fmla="*/ 768 w 971"/>
              <a:gd name="T19" fmla="*/ 123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1" h="530">
                <a:moveTo>
                  <a:pt x="768" y="123"/>
                </a:moveTo>
                <a:cubicBezTo>
                  <a:pt x="745" y="123"/>
                  <a:pt x="722" y="127"/>
                  <a:pt x="701" y="135"/>
                </a:cubicBezTo>
                <a:cubicBezTo>
                  <a:pt x="655" y="54"/>
                  <a:pt x="569" y="0"/>
                  <a:pt x="471" y="0"/>
                </a:cubicBezTo>
                <a:cubicBezTo>
                  <a:pt x="348" y="0"/>
                  <a:pt x="245" y="84"/>
                  <a:pt x="215" y="197"/>
                </a:cubicBezTo>
                <a:cubicBezTo>
                  <a:pt x="200" y="193"/>
                  <a:pt x="185" y="191"/>
                  <a:pt x="169" y="191"/>
                </a:cubicBezTo>
                <a:cubicBezTo>
                  <a:pt x="76" y="191"/>
                  <a:pt x="0" y="267"/>
                  <a:pt x="0" y="360"/>
                </a:cubicBezTo>
                <a:cubicBezTo>
                  <a:pt x="0" y="454"/>
                  <a:pt x="76" y="530"/>
                  <a:pt x="169" y="530"/>
                </a:cubicBezTo>
                <a:cubicBezTo>
                  <a:pt x="768" y="530"/>
                  <a:pt x="768" y="530"/>
                  <a:pt x="768" y="530"/>
                </a:cubicBezTo>
                <a:cubicBezTo>
                  <a:pt x="880" y="530"/>
                  <a:pt x="971" y="439"/>
                  <a:pt x="971" y="327"/>
                </a:cubicBezTo>
                <a:cubicBezTo>
                  <a:pt x="971" y="214"/>
                  <a:pt x="880" y="123"/>
                  <a:pt x="768" y="123"/>
                </a:cubicBezTo>
              </a:path>
            </a:pathLst>
          </a:custGeom>
          <a:solidFill>
            <a:schemeClr val="bg1"/>
          </a:solidFill>
          <a:ln>
            <a:noFill/>
          </a:ln>
          <a:extLst/>
        </p:spPr>
        <p:txBody>
          <a:bodyPr vert="horz" wrap="square" lIns="89642" tIns="44821" rIns="89642" bIns="44821" numCol="1" anchor="t" anchorCtr="0" compatLnSpc="1">
            <a:prstTxWarp prst="textNoShape">
              <a:avLst/>
            </a:prstTxWarp>
          </a:bodyPr>
          <a:lstStyle/>
          <a:p>
            <a:pPr defTabSz="896386"/>
            <a:endParaRPr lang="en-US" sz="1765" kern="0">
              <a:solidFill>
                <a:srgbClr val="505050"/>
              </a:solidFill>
            </a:endParaRPr>
          </a:p>
        </p:txBody>
      </p:sp>
      <p:sp>
        <p:nvSpPr>
          <p:cNvPr id="60" name="Freeform 5"/>
          <p:cNvSpPr>
            <a:spLocks/>
          </p:cNvSpPr>
          <p:nvPr/>
        </p:nvSpPr>
        <p:spPr bwMode="auto">
          <a:xfrm flipH="1">
            <a:off x="3998758" y="2818856"/>
            <a:ext cx="4139145" cy="1702482"/>
          </a:xfrm>
          <a:custGeom>
            <a:avLst/>
            <a:gdLst>
              <a:gd name="T0" fmla="*/ 405 w 454"/>
              <a:gd name="T1" fmla="*/ 88 h 185"/>
              <a:gd name="T2" fmla="*/ 397 w 454"/>
              <a:gd name="T3" fmla="*/ 89 h 185"/>
              <a:gd name="T4" fmla="*/ 306 w 454"/>
              <a:gd name="T5" fmla="*/ 0 h 185"/>
              <a:gd name="T6" fmla="*/ 217 w 454"/>
              <a:gd name="T7" fmla="*/ 69 h 185"/>
              <a:gd name="T8" fmla="*/ 169 w 454"/>
              <a:gd name="T9" fmla="*/ 49 h 185"/>
              <a:gd name="T10" fmla="*/ 101 w 454"/>
              <a:gd name="T11" fmla="*/ 110 h 185"/>
              <a:gd name="T12" fmla="*/ 69 w 454"/>
              <a:gd name="T13" fmla="*/ 125 h 185"/>
              <a:gd name="T14" fmla="*/ 37 w 454"/>
              <a:gd name="T15" fmla="*/ 110 h 185"/>
              <a:gd name="T16" fmla="*/ 0 w 454"/>
              <a:gd name="T17" fmla="*/ 147 h 185"/>
              <a:gd name="T18" fmla="*/ 37 w 454"/>
              <a:gd name="T19" fmla="*/ 185 h 185"/>
              <a:gd name="T20" fmla="*/ 48 w 454"/>
              <a:gd name="T21" fmla="*/ 185 h 185"/>
              <a:gd name="T22" fmla="*/ 172 w 454"/>
              <a:gd name="T23" fmla="*/ 185 h 185"/>
              <a:gd name="T24" fmla="*/ 242 w 454"/>
              <a:gd name="T25" fmla="*/ 185 h 185"/>
              <a:gd name="T26" fmla="*/ 409 w 454"/>
              <a:gd name="T27" fmla="*/ 185 h 185"/>
              <a:gd name="T28" fmla="*/ 409 w 454"/>
              <a:gd name="T29" fmla="*/ 185 h 185"/>
              <a:gd name="T30" fmla="*/ 454 w 454"/>
              <a:gd name="T31" fmla="*/ 137 h 185"/>
              <a:gd name="T32" fmla="*/ 405 w 454"/>
              <a:gd name="T33" fmla="*/ 8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4" h="185">
                <a:moveTo>
                  <a:pt x="405" y="88"/>
                </a:moveTo>
                <a:cubicBezTo>
                  <a:pt x="403" y="88"/>
                  <a:pt x="401" y="88"/>
                  <a:pt x="397" y="89"/>
                </a:cubicBezTo>
                <a:cubicBezTo>
                  <a:pt x="395" y="40"/>
                  <a:pt x="356" y="0"/>
                  <a:pt x="306" y="0"/>
                </a:cubicBezTo>
                <a:cubicBezTo>
                  <a:pt x="264" y="0"/>
                  <a:pt x="228" y="29"/>
                  <a:pt x="217" y="69"/>
                </a:cubicBezTo>
                <a:cubicBezTo>
                  <a:pt x="205" y="56"/>
                  <a:pt x="187" y="49"/>
                  <a:pt x="169" y="49"/>
                </a:cubicBezTo>
                <a:cubicBezTo>
                  <a:pt x="134" y="49"/>
                  <a:pt x="105" y="76"/>
                  <a:pt x="101" y="110"/>
                </a:cubicBezTo>
                <a:cubicBezTo>
                  <a:pt x="88" y="112"/>
                  <a:pt x="77" y="118"/>
                  <a:pt x="69" y="125"/>
                </a:cubicBezTo>
                <a:cubicBezTo>
                  <a:pt x="62" y="116"/>
                  <a:pt x="50" y="110"/>
                  <a:pt x="37" y="110"/>
                </a:cubicBezTo>
                <a:cubicBezTo>
                  <a:pt x="16" y="110"/>
                  <a:pt x="0" y="126"/>
                  <a:pt x="0" y="147"/>
                </a:cubicBezTo>
                <a:cubicBezTo>
                  <a:pt x="0" y="168"/>
                  <a:pt x="16" y="185"/>
                  <a:pt x="37" y="185"/>
                </a:cubicBezTo>
                <a:cubicBezTo>
                  <a:pt x="48" y="185"/>
                  <a:pt x="48" y="185"/>
                  <a:pt x="48" y="185"/>
                </a:cubicBezTo>
                <a:cubicBezTo>
                  <a:pt x="172" y="185"/>
                  <a:pt x="172" y="185"/>
                  <a:pt x="172" y="185"/>
                </a:cubicBezTo>
                <a:cubicBezTo>
                  <a:pt x="242" y="185"/>
                  <a:pt x="242" y="185"/>
                  <a:pt x="242" y="185"/>
                </a:cubicBezTo>
                <a:cubicBezTo>
                  <a:pt x="409" y="185"/>
                  <a:pt x="409" y="185"/>
                  <a:pt x="409" y="185"/>
                </a:cubicBezTo>
                <a:cubicBezTo>
                  <a:pt x="409" y="185"/>
                  <a:pt x="409" y="185"/>
                  <a:pt x="409" y="185"/>
                </a:cubicBezTo>
                <a:cubicBezTo>
                  <a:pt x="435" y="184"/>
                  <a:pt x="454" y="162"/>
                  <a:pt x="454" y="137"/>
                </a:cubicBezTo>
                <a:cubicBezTo>
                  <a:pt x="454" y="110"/>
                  <a:pt x="432" y="88"/>
                  <a:pt x="405" y="88"/>
                </a:cubicBezTo>
                <a:close/>
              </a:path>
            </a:pathLst>
          </a:custGeom>
          <a:solidFill>
            <a:srgbClr val="FFFFFF">
              <a:alpha val="24000"/>
            </a:srgbClr>
          </a:solidFill>
          <a:ln>
            <a:noFill/>
          </a:ln>
        </p:spPr>
        <p:txBody>
          <a:bodyPr vert="horz" wrap="square" lIns="89642" tIns="44821" rIns="89642" bIns="44821" numCol="1" anchor="t" anchorCtr="0" compatLnSpc="1">
            <a:prstTxWarp prst="textNoShape">
              <a:avLst/>
            </a:prstTxWarp>
          </a:bodyPr>
          <a:lstStyle/>
          <a:p>
            <a:pPr defTabSz="896386"/>
            <a:endParaRPr lang="en-US" sz="1765" kern="0">
              <a:solidFill>
                <a:srgbClr val="505050"/>
              </a:solidFill>
            </a:endParaRPr>
          </a:p>
        </p:txBody>
      </p:sp>
      <p:sp>
        <p:nvSpPr>
          <p:cNvPr id="30" name="TextBox 29"/>
          <p:cNvSpPr txBox="1"/>
          <p:nvPr/>
        </p:nvSpPr>
        <p:spPr>
          <a:xfrm>
            <a:off x="4209263" y="3701208"/>
            <a:ext cx="3764984" cy="778454"/>
          </a:xfrm>
          <a:prstGeom prst="rect">
            <a:avLst/>
          </a:prstGeom>
          <a:noFill/>
        </p:spPr>
        <p:txBody>
          <a:bodyPr wrap="square" lIns="179285" tIns="143428" rIns="179285" bIns="143428" rtlCol="0">
            <a:spAutoFit/>
          </a:bodyPr>
          <a:lstStyle/>
          <a:p>
            <a:pPr algn="ctr" defTabSz="896386">
              <a:lnSpc>
                <a:spcPct val="90000"/>
              </a:lnSpc>
              <a:defRPr/>
            </a:pPr>
            <a:r>
              <a:rPr lang="en-US" sz="3529" kern="0" dirty="0">
                <a:solidFill>
                  <a:srgbClr val="FFFFFF"/>
                </a:solidFill>
                <a:latin typeface="Segoe UI Light"/>
              </a:rPr>
              <a:t>&gt;80%</a:t>
            </a:r>
          </a:p>
        </p:txBody>
      </p:sp>
      <p:sp>
        <p:nvSpPr>
          <p:cNvPr id="59" name="Freeform 5"/>
          <p:cNvSpPr>
            <a:spLocks/>
          </p:cNvSpPr>
          <p:nvPr/>
        </p:nvSpPr>
        <p:spPr bwMode="auto">
          <a:xfrm>
            <a:off x="9593043" y="3266046"/>
            <a:ext cx="3051918" cy="1255292"/>
          </a:xfrm>
          <a:custGeom>
            <a:avLst/>
            <a:gdLst>
              <a:gd name="T0" fmla="*/ 405 w 454"/>
              <a:gd name="T1" fmla="*/ 88 h 185"/>
              <a:gd name="T2" fmla="*/ 397 w 454"/>
              <a:gd name="T3" fmla="*/ 89 h 185"/>
              <a:gd name="T4" fmla="*/ 306 w 454"/>
              <a:gd name="T5" fmla="*/ 0 h 185"/>
              <a:gd name="T6" fmla="*/ 217 w 454"/>
              <a:gd name="T7" fmla="*/ 69 h 185"/>
              <a:gd name="T8" fmla="*/ 169 w 454"/>
              <a:gd name="T9" fmla="*/ 49 h 185"/>
              <a:gd name="T10" fmla="*/ 101 w 454"/>
              <a:gd name="T11" fmla="*/ 110 h 185"/>
              <a:gd name="T12" fmla="*/ 69 w 454"/>
              <a:gd name="T13" fmla="*/ 125 h 185"/>
              <a:gd name="T14" fmla="*/ 37 w 454"/>
              <a:gd name="T15" fmla="*/ 110 h 185"/>
              <a:gd name="T16" fmla="*/ 0 w 454"/>
              <a:gd name="T17" fmla="*/ 147 h 185"/>
              <a:gd name="T18" fmla="*/ 37 w 454"/>
              <a:gd name="T19" fmla="*/ 185 h 185"/>
              <a:gd name="T20" fmla="*/ 48 w 454"/>
              <a:gd name="T21" fmla="*/ 185 h 185"/>
              <a:gd name="T22" fmla="*/ 172 w 454"/>
              <a:gd name="T23" fmla="*/ 185 h 185"/>
              <a:gd name="T24" fmla="*/ 242 w 454"/>
              <a:gd name="T25" fmla="*/ 185 h 185"/>
              <a:gd name="T26" fmla="*/ 409 w 454"/>
              <a:gd name="T27" fmla="*/ 185 h 185"/>
              <a:gd name="T28" fmla="*/ 409 w 454"/>
              <a:gd name="T29" fmla="*/ 185 h 185"/>
              <a:gd name="T30" fmla="*/ 454 w 454"/>
              <a:gd name="T31" fmla="*/ 137 h 185"/>
              <a:gd name="T32" fmla="*/ 405 w 454"/>
              <a:gd name="T33" fmla="*/ 8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4" h="185">
                <a:moveTo>
                  <a:pt x="405" y="88"/>
                </a:moveTo>
                <a:cubicBezTo>
                  <a:pt x="403" y="88"/>
                  <a:pt x="401" y="88"/>
                  <a:pt x="397" y="89"/>
                </a:cubicBezTo>
                <a:cubicBezTo>
                  <a:pt x="395" y="40"/>
                  <a:pt x="356" y="0"/>
                  <a:pt x="306" y="0"/>
                </a:cubicBezTo>
                <a:cubicBezTo>
                  <a:pt x="264" y="0"/>
                  <a:pt x="228" y="29"/>
                  <a:pt x="217" y="69"/>
                </a:cubicBezTo>
                <a:cubicBezTo>
                  <a:pt x="205" y="56"/>
                  <a:pt x="187" y="49"/>
                  <a:pt x="169" y="49"/>
                </a:cubicBezTo>
                <a:cubicBezTo>
                  <a:pt x="134" y="49"/>
                  <a:pt x="105" y="76"/>
                  <a:pt x="101" y="110"/>
                </a:cubicBezTo>
                <a:cubicBezTo>
                  <a:pt x="88" y="112"/>
                  <a:pt x="77" y="118"/>
                  <a:pt x="69" y="125"/>
                </a:cubicBezTo>
                <a:cubicBezTo>
                  <a:pt x="62" y="116"/>
                  <a:pt x="50" y="110"/>
                  <a:pt x="37" y="110"/>
                </a:cubicBezTo>
                <a:cubicBezTo>
                  <a:pt x="16" y="110"/>
                  <a:pt x="0" y="126"/>
                  <a:pt x="0" y="147"/>
                </a:cubicBezTo>
                <a:cubicBezTo>
                  <a:pt x="0" y="168"/>
                  <a:pt x="16" y="185"/>
                  <a:pt x="37" y="185"/>
                </a:cubicBezTo>
                <a:cubicBezTo>
                  <a:pt x="48" y="185"/>
                  <a:pt x="48" y="185"/>
                  <a:pt x="48" y="185"/>
                </a:cubicBezTo>
                <a:cubicBezTo>
                  <a:pt x="172" y="185"/>
                  <a:pt x="172" y="185"/>
                  <a:pt x="172" y="185"/>
                </a:cubicBezTo>
                <a:cubicBezTo>
                  <a:pt x="242" y="185"/>
                  <a:pt x="242" y="185"/>
                  <a:pt x="242" y="185"/>
                </a:cubicBezTo>
                <a:cubicBezTo>
                  <a:pt x="409" y="185"/>
                  <a:pt x="409" y="185"/>
                  <a:pt x="409" y="185"/>
                </a:cubicBezTo>
                <a:cubicBezTo>
                  <a:pt x="409" y="185"/>
                  <a:pt x="409" y="185"/>
                  <a:pt x="409" y="185"/>
                </a:cubicBezTo>
                <a:cubicBezTo>
                  <a:pt x="435" y="184"/>
                  <a:pt x="454" y="162"/>
                  <a:pt x="454" y="137"/>
                </a:cubicBezTo>
                <a:cubicBezTo>
                  <a:pt x="454" y="110"/>
                  <a:pt x="432" y="88"/>
                  <a:pt x="405" y="88"/>
                </a:cubicBezTo>
                <a:close/>
              </a:path>
            </a:pathLst>
          </a:custGeom>
          <a:solidFill>
            <a:srgbClr val="FFFFFF">
              <a:alpha val="24000"/>
            </a:srgbClr>
          </a:solidFill>
          <a:ln>
            <a:noFill/>
          </a:ln>
        </p:spPr>
        <p:txBody>
          <a:bodyPr vert="horz" wrap="square" lIns="89642" tIns="44821" rIns="89642" bIns="44821" numCol="1" anchor="t" anchorCtr="0" compatLnSpc="1">
            <a:prstTxWarp prst="textNoShape">
              <a:avLst/>
            </a:prstTxWarp>
          </a:bodyPr>
          <a:lstStyle/>
          <a:p>
            <a:pPr defTabSz="896386"/>
            <a:endParaRPr lang="en-US" sz="1765" kern="0">
              <a:solidFill>
                <a:srgbClr val="505050"/>
              </a:solidFill>
            </a:endParaRPr>
          </a:p>
        </p:txBody>
      </p:sp>
      <p:sp>
        <p:nvSpPr>
          <p:cNvPr id="41" name="TextBox 40"/>
          <p:cNvSpPr txBox="1"/>
          <p:nvPr/>
        </p:nvSpPr>
        <p:spPr>
          <a:xfrm>
            <a:off x="8149596" y="3713333"/>
            <a:ext cx="3775171" cy="778454"/>
          </a:xfrm>
          <a:prstGeom prst="rect">
            <a:avLst/>
          </a:prstGeom>
          <a:noFill/>
        </p:spPr>
        <p:txBody>
          <a:bodyPr wrap="square" lIns="179285" tIns="143428" rIns="179285" bIns="143428" rtlCol="0">
            <a:spAutoFit/>
          </a:bodyPr>
          <a:lstStyle/>
          <a:p>
            <a:pPr algn="ctr" defTabSz="896386">
              <a:lnSpc>
                <a:spcPct val="90000"/>
              </a:lnSpc>
              <a:defRPr/>
            </a:pPr>
            <a:r>
              <a:rPr lang="en-US" sz="3529" kern="0" dirty="0">
                <a:solidFill>
                  <a:srgbClr val="FFFFFF"/>
                </a:solidFill>
                <a:latin typeface="Segoe UI Light"/>
              </a:rPr>
              <a:t>&gt;70%</a:t>
            </a:r>
          </a:p>
        </p:txBody>
      </p:sp>
      <p:sp>
        <p:nvSpPr>
          <p:cNvPr id="44" name="TextBox 43"/>
          <p:cNvSpPr txBox="1"/>
          <p:nvPr/>
        </p:nvSpPr>
        <p:spPr>
          <a:xfrm>
            <a:off x="262887" y="3711461"/>
            <a:ext cx="3771026" cy="778454"/>
          </a:xfrm>
          <a:prstGeom prst="rect">
            <a:avLst/>
          </a:prstGeom>
          <a:noFill/>
        </p:spPr>
        <p:txBody>
          <a:bodyPr wrap="square" lIns="179285" tIns="143428" rIns="179285" bIns="143428" rtlCol="0">
            <a:spAutoFit/>
          </a:bodyPr>
          <a:lstStyle/>
          <a:p>
            <a:pPr algn="ctr" defTabSz="896386">
              <a:lnSpc>
                <a:spcPct val="90000"/>
              </a:lnSpc>
              <a:defRPr/>
            </a:pPr>
            <a:r>
              <a:rPr lang="en-US" sz="3529" kern="0" dirty="0">
                <a:solidFill>
                  <a:srgbClr val="FFFFFF"/>
                </a:solidFill>
                <a:latin typeface="Segoe UI Light"/>
              </a:rPr>
              <a:t>72%</a:t>
            </a:r>
          </a:p>
        </p:txBody>
      </p:sp>
      <p:sp>
        <p:nvSpPr>
          <p:cNvPr id="36" name="Oval 35"/>
          <p:cNvSpPr/>
          <p:nvPr/>
        </p:nvSpPr>
        <p:spPr bwMode="auto">
          <a:xfrm>
            <a:off x="1128957" y="1512608"/>
            <a:ext cx="2032946" cy="2032946"/>
          </a:xfrm>
          <a:prstGeom prst="ellipse">
            <a:avLst/>
          </a:prstGeom>
          <a:noFill/>
          <a:ln w="279400">
            <a:solidFill>
              <a:srgbClr val="FFFFFF">
                <a:alpha val="40000"/>
              </a:srgb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50" name="Oval 49"/>
          <p:cNvSpPr/>
          <p:nvPr/>
        </p:nvSpPr>
        <p:spPr bwMode="auto">
          <a:xfrm>
            <a:off x="5074832" y="1512608"/>
            <a:ext cx="2032946" cy="2032946"/>
          </a:xfrm>
          <a:prstGeom prst="ellipse">
            <a:avLst/>
          </a:prstGeom>
          <a:noFill/>
          <a:ln w="279400">
            <a:solidFill>
              <a:srgbClr val="FFFFFF">
                <a:alpha val="40000"/>
              </a:srgb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51" name="Oval 50"/>
          <p:cNvSpPr/>
          <p:nvPr/>
        </p:nvSpPr>
        <p:spPr bwMode="auto">
          <a:xfrm>
            <a:off x="9020707" y="1512608"/>
            <a:ext cx="2032946" cy="2032946"/>
          </a:xfrm>
          <a:prstGeom prst="ellipse">
            <a:avLst/>
          </a:prstGeom>
          <a:noFill/>
          <a:ln w="279400">
            <a:solidFill>
              <a:srgbClr val="FFFFFF">
                <a:alpha val="40000"/>
              </a:srgb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509" dirty="0">
                <a:solidFill>
                  <a:schemeClr val="bg1"/>
                </a:solidFill>
              </a:rPr>
              <a:t>Mobile &amp; Cloud | Challenging Security Paradigms</a:t>
            </a:r>
          </a:p>
        </p:txBody>
      </p:sp>
      <p:sp>
        <p:nvSpPr>
          <p:cNvPr id="27" name="Rectangle 26"/>
          <p:cNvSpPr/>
          <p:nvPr/>
        </p:nvSpPr>
        <p:spPr bwMode="auto">
          <a:xfrm>
            <a:off x="265907" y="4604851"/>
            <a:ext cx="3764984" cy="1324264"/>
          </a:xfrm>
          <a:prstGeom prst="rect">
            <a:avLst/>
          </a:prstGeom>
          <a:noFill/>
          <a:ln w="9525" cap="flat" cmpd="sng" algn="ctr">
            <a:noFill/>
            <a:prstDash val="solid"/>
            <a:headEnd type="none" w="med" len="med"/>
            <a:tailEnd type="none" w="med" len="med"/>
          </a:ln>
          <a:effectLst/>
        </p:spPr>
        <p:txBody>
          <a:bodyPr lIns="179285" tIns="143428" rIns="179285" bIns="143428"/>
          <a:lstStyle/>
          <a:p>
            <a:pPr defTabSz="914314">
              <a:defRPr/>
            </a:pPr>
            <a:r>
              <a:rPr lang="en-US" sz="1961" kern="0" dirty="0">
                <a:solidFill>
                  <a:srgbClr val="505050"/>
                </a:solidFill>
                <a:latin typeface="Segoe UI Light"/>
              </a:rPr>
              <a:t>72% of employees who use smartphones for work select their smartphones personally</a:t>
            </a:r>
            <a:r>
              <a:rPr lang="en-US" sz="1961" kern="0" baseline="30000" dirty="0">
                <a:solidFill>
                  <a:srgbClr val="505050"/>
                </a:solidFill>
                <a:latin typeface="Segoe UI Light"/>
              </a:rPr>
              <a:t>1</a:t>
            </a:r>
          </a:p>
        </p:txBody>
      </p:sp>
      <p:sp>
        <p:nvSpPr>
          <p:cNvPr id="28" name="Rectangle 27"/>
          <p:cNvSpPr/>
          <p:nvPr/>
        </p:nvSpPr>
        <p:spPr bwMode="auto">
          <a:xfrm>
            <a:off x="4209263" y="4604851"/>
            <a:ext cx="3764984" cy="1324264"/>
          </a:xfrm>
          <a:prstGeom prst="rect">
            <a:avLst/>
          </a:prstGeom>
          <a:noFill/>
          <a:ln w="9525" cap="flat" cmpd="sng" algn="ctr">
            <a:noFill/>
            <a:prstDash val="solid"/>
            <a:headEnd type="none" w="med" len="med"/>
            <a:tailEnd type="none" w="med" len="med"/>
          </a:ln>
          <a:effectLst/>
        </p:spPr>
        <p:txBody>
          <a:bodyPr lIns="179285" tIns="143428" rIns="179285" bIns="143428"/>
          <a:lstStyle/>
          <a:p>
            <a:pPr defTabSz="914314">
              <a:defRPr/>
            </a:pPr>
            <a:r>
              <a:rPr lang="en-US" sz="1961" kern="0" dirty="0">
                <a:solidFill>
                  <a:srgbClr val="505050"/>
                </a:solidFill>
                <a:latin typeface="Segoe UI Light"/>
              </a:rPr>
              <a:t>&gt;80% of employees admit to using non-approved </a:t>
            </a:r>
            <a:br>
              <a:rPr lang="en-US" sz="1961" kern="0" dirty="0">
                <a:solidFill>
                  <a:srgbClr val="505050"/>
                </a:solidFill>
                <a:latin typeface="Segoe UI Light"/>
              </a:rPr>
            </a:br>
            <a:r>
              <a:rPr lang="en-US" sz="1961" kern="0" dirty="0">
                <a:solidFill>
                  <a:srgbClr val="505050"/>
                </a:solidFill>
                <a:latin typeface="Segoe UI Light"/>
              </a:rPr>
              <a:t>software-as-a-service (SaaS) applications in their jobs</a:t>
            </a:r>
            <a:r>
              <a:rPr lang="en-US" sz="1961" kern="0" baseline="30000" dirty="0">
                <a:solidFill>
                  <a:srgbClr val="505050"/>
                </a:solidFill>
                <a:latin typeface="Segoe UI Light"/>
              </a:rPr>
              <a:t>2</a:t>
            </a:r>
            <a:endParaRPr lang="en-US" sz="1961" kern="0" dirty="0">
              <a:solidFill>
                <a:srgbClr val="505050"/>
              </a:solidFill>
              <a:latin typeface="Segoe UI Light"/>
            </a:endParaRPr>
          </a:p>
        </p:txBody>
      </p:sp>
      <p:sp>
        <p:nvSpPr>
          <p:cNvPr id="29" name="Rectangle 28"/>
          <p:cNvSpPr/>
          <p:nvPr/>
        </p:nvSpPr>
        <p:spPr bwMode="auto">
          <a:xfrm>
            <a:off x="8149597" y="4604851"/>
            <a:ext cx="3775170" cy="1324264"/>
          </a:xfrm>
          <a:prstGeom prst="rect">
            <a:avLst/>
          </a:prstGeom>
          <a:noFill/>
          <a:ln w="9525" cap="flat" cmpd="sng" algn="ctr">
            <a:noFill/>
            <a:prstDash val="solid"/>
            <a:headEnd type="none" w="med" len="med"/>
            <a:tailEnd type="none" w="med" len="med"/>
          </a:ln>
          <a:effectLst/>
        </p:spPr>
        <p:txBody>
          <a:bodyPr lIns="179285" tIns="143428" rIns="179285" bIns="143428"/>
          <a:lstStyle/>
          <a:p>
            <a:pPr defTabSz="914314">
              <a:defRPr/>
            </a:pPr>
            <a:r>
              <a:rPr lang="en-US" sz="1961" kern="0" dirty="0">
                <a:solidFill>
                  <a:srgbClr val="505050"/>
                </a:solidFill>
                <a:latin typeface="Segoe UI Light"/>
              </a:rPr>
              <a:t>&gt;70% percent of network intrusions exploited weak or stolen credentials</a:t>
            </a:r>
            <a:r>
              <a:rPr lang="en-US" sz="1961" kern="0" baseline="30000" dirty="0">
                <a:solidFill>
                  <a:srgbClr val="505050"/>
                </a:solidFill>
                <a:latin typeface="Segoe UI Light"/>
              </a:rPr>
              <a:t>3</a:t>
            </a:r>
            <a:endParaRPr lang="en-US" sz="1961" kern="0" dirty="0">
              <a:solidFill>
                <a:srgbClr val="505050"/>
              </a:solidFill>
              <a:latin typeface="Segoe UI Light"/>
            </a:endParaRPr>
          </a:p>
        </p:txBody>
      </p:sp>
      <p:sp>
        <p:nvSpPr>
          <p:cNvPr id="33" name="Rectangle 32"/>
          <p:cNvSpPr/>
          <p:nvPr/>
        </p:nvSpPr>
        <p:spPr>
          <a:xfrm>
            <a:off x="268928" y="5929150"/>
            <a:ext cx="7868975" cy="799575"/>
          </a:xfrm>
          <a:prstGeom prst="rect">
            <a:avLst/>
          </a:prstGeom>
        </p:spPr>
        <p:txBody>
          <a:bodyPr wrap="square" lIns="179285" tIns="143428" rIns="179285" bIns="143428" anchor="b">
            <a:spAutoFit/>
          </a:bodyPr>
          <a:lstStyle/>
          <a:p>
            <a:pPr defTabSz="896386">
              <a:lnSpc>
                <a:spcPct val="90000"/>
              </a:lnSpc>
              <a:spcAft>
                <a:spcPts val="196"/>
              </a:spcAft>
              <a:defRPr/>
            </a:pPr>
            <a:r>
              <a:rPr lang="en-US" sz="784" kern="0" dirty="0">
                <a:solidFill>
                  <a:srgbClr val="FFFFFF">
                    <a:lumMod val="65000"/>
                  </a:srgbClr>
                </a:solidFill>
              </a:rPr>
              <a:t>Source:  </a:t>
            </a:r>
          </a:p>
          <a:p>
            <a:pPr defTabSz="896386">
              <a:lnSpc>
                <a:spcPct val="90000"/>
              </a:lnSpc>
              <a:spcAft>
                <a:spcPts val="196"/>
              </a:spcAft>
              <a:defRPr/>
            </a:pPr>
            <a:r>
              <a:rPr lang="en-US" sz="784" kern="0" dirty="0">
                <a:solidFill>
                  <a:srgbClr val="FFFFFF">
                    <a:lumMod val="65000"/>
                  </a:srgbClr>
                </a:solidFill>
              </a:rPr>
              <a:t>1: Forrester Research: “Building The Business Case For A Bring-Your-Own-Device (BYOD) Program,” Dec. 4, 2014</a:t>
            </a:r>
          </a:p>
          <a:p>
            <a:pPr defTabSz="896386">
              <a:lnSpc>
                <a:spcPct val="90000"/>
              </a:lnSpc>
              <a:spcAft>
                <a:spcPts val="196"/>
              </a:spcAft>
              <a:defRPr/>
            </a:pPr>
            <a:r>
              <a:rPr lang="en-US" sz="784" kern="0" dirty="0">
                <a:solidFill>
                  <a:srgbClr val="FFFFFF">
                    <a:lumMod val="65000"/>
                  </a:srgbClr>
                </a:solidFill>
              </a:rPr>
              <a:t>2: http://</a:t>
            </a:r>
            <a:r>
              <a:rPr lang="en-US" sz="784" u="sng" kern="0" dirty="0">
                <a:solidFill>
                  <a:srgbClr val="FFFFFF">
                    <a:lumMod val="65000"/>
                  </a:srgbClr>
                </a:solidFill>
              </a:rPr>
              <a:t>www.computing.co.uk/ctg/news/2321750/more-than-80-per-cent-of-employees-use-non-approved-saas-apps-report </a:t>
            </a:r>
          </a:p>
          <a:p>
            <a:pPr defTabSz="896386">
              <a:lnSpc>
                <a:spcPct val="90000"/>
              </a:lnSpc>
              <a:spcAft>
                <a:spcPts val="196"/>
              </a:spcAft>
              <a:defRPr/>
            </a:pPr>
            <a:r>
              <a:rPr lang="en-US" sz="784" kern="0" dirty="0">
                <a:solidFill>
                  <a:srgbClr val="FFFFFF">
                    <a:lumMod val="65000"/>
                  </a:srgbClr>
                </a:solidFill>
              </a:rPr>
              <a:t>3: Verizon 2013 data breach investigation report</a:t>
            </a:r>
          </a:p>
        </p:txBody>
      </p:sp>
      <p:sp>
        <p:nvSpPr>
          <p:cNvPr id="53" name="Block Arc 52"/>
          <p:cNvSpPr/>
          <p:nvPr/>
        </p:nvSpPr>
        <p:spPr bwMode="auto">
          <a:xfrm rot="16200000">
            <a:off x="4940129" y="1375728"/>
            <a:ext cx="2303812" cy="2303812"/>
          </a:xfrm>
          <a:prstGeom prst="blockArc">
            <a:avLst>
              <a:gd name="adj1" fmla="val 21597032"/>
              <a:gd name="adj2" fmla="val 17360387"/>
              <a:gd name="adj3" fmla="val 11844"/>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79285" tIns="143428" rIns="179285" bIns="143428"/>
          <a:lstStyle/>
          <a:p>
            <a:pPr defTabSz="914314"/>
            <a:endParaRPr lang="en-US" sz="2353" kern="0" dirty="0">
              <a:solidFill>
                <a:srgbClr val="FFFFFF"/>
              </a:solidFill>
              <a:latin typeface="Segoe UI Light"/>
            </a:endParaRPr>
          </a:p>
        </p:txBody>
      </p:sp>
      <p:grpSp>
        <p:nvGrpSpPr>
          <p:cNvPr id="37" name="Group 36"/>
          <p:cNvGrpSpPr/>
          <p:nvPr/>
        </p:nvGrpSpPr>
        <p:grpSpPr>
          <a:xfrm>
            <a:off x="5496888" y="1996216"/>
            <a:ext cx="1167323" cy="1065368"/>
            <a:chOff x="5314950" y="2747963"/>
            <a:chExt cx="1617663" cy="1476375"/>
          </a:xfrm>
          <a:solidFill>
            <a:schemeClr val="bg1"/>
          </a:solidFill>
        </p:grpSpPr>
        <p:sp>
          <p:nvSpPr>
            <p:cNvPr id="38" name="Freeform 8"/>
            <p:cNvSpPr>
              <a:spLocks/>
            </p:cNvSpPr>
            <p:nvPr/>
          </p:nvSpPr>
          <p:spPr bwMode="auto">
            <a:xfrm>
              <a:off x="5446713" y="2747963"/>
              <a:ext cx="690563" cy="593725"/>
            </a:xfrm>
            <a:custGeom>
              <a:avLst/>
              <a:gdLst>
                <a:gd name="T0" fmla="*/ 113 w 183"/>
                <a:gd name="T1" fmla="*/ 158 h 158"/>
                <a:gd name="T2" fmla="*/ 133 w 183"/>
                <a:gd name="T3" fmla="*/ 141 h 158"/>
                <a:gd name="T4" fmla="*/ 159 w 183"/>
                <a:gd name="T5" fmla="*/ 137 h 158"/>
                <a:gd name="T6" fmla="*/ 183 w 183"/>
                <a:gd name="T7" fmla="*/ 6 h 158"/>
                <a:gd name="T8" fmla="*/ 79 w 183"/>
                <a:gd name="T9" fmla="*/ 19 h 158"/>
                <a:gd name="T10" fmla="*/ 0 w 183"/>
                <a:gd name="T11" fmla="*/ 88 h 158"/>
                <a:gd name="T12" fmla="*/ 113 w 183"/>
                <a:gd name="T13" fmla="*/ 158 h 158"/>
              </a:gdLst>
              <a:ahLst/>
              <a:cxnLst>
                <a:cxn ang="0">
                  <a:pos x="T0" y="T1"/>
                </a:cxn>
                <a:cxn ang="0">
                  <a:pos x="T2" y="T3"/>
                </a:cxn>
                <a:cxn ang="0">
                  <a:pos x="T4" y="T5"/>
                </a:cxn>
                <a:cxn ang="0">
                  <a:pos x="T6" y="T7"/>
                </a:cxn>
                <a:cxn ang="0">
                  <a:pos x="T8" y="T9"/>
                </a:cxn>
                <a:cxn ang="0">
                  <a:pos x="T10" y="T11"/>
                </a:cxn>
                <a:cxn ang="0">
                  <a:pos x="T12" y="T13"/>
                </a:cxn>
              </a:cxnLst>
              <a:rect l="0" t="0" r="r" b="b"/>
              <a:pathLst>
                <a:path w="183" h="158">
                  <a:moveTo>
                    <a:pt x="113" y="158"/>
                  </a:moveTo>
                  <a:cubicBezTo>
                    <a:pt x="118" y="151"/>
                    <a:pt x="125" y="144"/>
                    <a:pt x="133" y="141"/>
                  </a:cubicBezTo>
                  <a:cubicBezTo>
                    <a:pt x="142" y="137"/>
                    <a:pt x="151" y="136"/>
                    <a:pt x="159" y="137"/>
                  </a:cubicBezTo>
                  <a:cubicBezTo>
                    <a:pt x="183" y="6"/>
                    <a:pt x="183" y="6"/>
                    <a:pt x="183" y="6"/>
                  </a:cubicBezTo>
                  <a:cubicBezTo>
                    <a:pt x="149" y="0"/>
                    <a:pt x="113" y="4"/>
                    <a:pt x="79" y="19"/>
                  </a:cubicBezTo>
                  <a:cubicBezTo>
                    <a:pt x="45" y="34"/>
                    <a:pt x="18" y="59"/>
                    <a:pt x="0" y="88"/>
                  </a:cubicBezTo>
                  <a:lnTo>
                    <a:pt x="1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9" name="Freeform 9"/>
            <p:cNvSpPr>
              <a:spLocks/>
            </p:cNvSpPr>
            <p:nvPr/>
          </p:nvSpPr>
          <p:spPr bwMode="auto">
            <a:xfrm>
              <a:off x="6073775" y="2778125"/>
              <a:ext cx="606425" cy="701675"/>
            </a:xfrm>
            <a:custGeom>
              <a:avLst/>
              <a:gdLst>
                <a:gd name="T0" fmla="*/ 25 w 161"/>
                <a:gd name="T1" fmla="*/ 152 h 187"/>
                <a:gd name="T2" fmla="*/ 52 w 161"/>
                <a:gd name="T3" fmla="*/ 125 h 187"/>
                <a:gd name="T4" fmla="*/ 114 w 161"/>
                <a:gd name="T5" fmla="*/ 187 h 187"/>
                <a:gd name="T6" fmla="*/ 161 w 161"/>
                <a:gd name="T7" fmla="*/ 140 h 187"/>
                <a:gd name="T8" fmla="*/ 149 w 161"/>
                <a:gd name="T9" fmla="*/ 101 h 187"/>
                <a:gd name="T10" fmla="*/ 24 w 161"/>
                <a:gd name="T11" fmla="*/ 0 h 187"/>
                <a:gd name="T12" fmla="*/ 0 w 161"/>
                <a:gd name="T13" fmla="*/ 131 h 187"/>
                <a:gd name="T14" fmla="*/ 25 w 161"/>
                <a:gd name="T15" fmla="*/ 152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87">
                  <a:moveTo>
                    <a:pt x="25" y="152"/>
                  </a:moveTo>
                  <a:cubicBezTo>
                    <a:pt x="52" y="125"/>
                    <a:pt x="52" y="125"/>
                    <a:pt x="52" y="125"/>
                  </a:cubicBezTo>
                  <a:cubicBezTo>
                    <a:pt x="114" y="187"/>
                    <a:pt x="114" y="187"/>
                    <a:pt x="114" y="187"/>
                  </a:cubicBezTo>
                  <a:cubicBezTo>
                    <a:pt x="161" y="140"/>
                    <a:pt x="161" y="140"/>
                    <a:pt x="161" y="140"/>
                  </a:cubicBezTo>
                  <a:cubicBezTo>
                    <a:pt x="158" y="127"/>
                    <a:pt x="154" y="114"/>
                    <a:pt x="149" y="101"/>
                  </a:cubicBezTo>
                  <a:cubicBezTo>
                    <a:pt x="125" y="48"/>
                    <a:pt x="78" y="12"/>
                    <a:pt x="24" y="0"/>
                  </a:cubicBezTo>
                  <a:cubicBezTo>
                    <a:pt x="0" y="131"/>
                    <a:pt x="0" y="131"/>
                    <a:pt x="0" y="131"/>
                  </a:cubicBezTo>
                  <a:cubicBezTo>
                    <a:pt x="10" y="135"/>
                    <a:pt x="19" y="142"/>
                    <a:pt x="25"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0" name="Freeform 10"/>
            <p:cNvSpPr>
              <a:spLocks/>
            </p:cNvSpPr>
            <p:nvPr/>
          </p:nvSpPr>
          <p:spPr bwMode="auto">
            <a:xfrm>
              <a:off x="5314950" y="3105150"/>
              <a:ext cx="871538" cy="998538"/>
            </a:xfrm>
            <a:custGeom>
              <a:avLst/>
              <a:gdLst>
                <a:gd name="T0" fmla="*/ 169 w 231"/>
                <a:gd name="T1" fmla="*/ 245 h 266"/>
                <a:gd name="T2" fmla="*/ 231 w 231"/>
                <a:gd name="T3" fmla="*/ 183 h 266"/>
                <a:gd name="T4" fmla="*/ 179 w 231"/>
                <a:gd name="T5" fmla="*/ 131 h 266"/>
                <a:gd name="T6" fmla="*/ 145 w 231"/>
                <a:gd name="T7" fmla="*/ 105 h 266"/>
                <a:gd name="T8" fmla="*/ 145 w 231"/>
                <a:gd name="T9" fmla="*/ 70 h 266"/>
                <a:gd name="T10" fmla="*/ 31 w 231"/>
                <a:gd name="T11" fmla="*/ 0 h 266"/>
                <a:gd name="T12" fmla="*/ 23 w 231"/>
                <a:gd name="T13" fmla="*/ 159 h 266"/>
                <a:gd name="T14" fmla="*/ 189 w 231"/>
                <a:gd name="T15" fmla="*/ 265 h 266"/>
                <a:gd name="T16" fmla="*/ 169 w 231"/>
                <a:gd name="T17"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1" h="266">
                  <a:moveTo>
                    <a:pt x="169" y="245"/>
                  </a:moveTo>
                  <a:cubicBezTo>
                    <a:pt x="231" y="183"/>
                    <a:pt x="231" y="183"/>
                    <a:pt x="231" y="183"/>
                  </a:cubicBezTo>
                  <a:cubicBezTo>
                    <a:pt x="179" y="131"/>
                    <a:pt x="179" y="131"/>
                    <a:pt x="179" y="131"/>
                  </a:cubicBezTo>
                  <a:cubicBezTo>
                    <a:pt x="165" y="129"/>
                    <a:pt x="152" y="119"/>
                    <a:pt x="145" y="105"/>
                  </a:cubicBezTo>
                  <a:cubicBezTo>
                    <a:pt x="140" y="94"/>
                    <a:pt x="140" y="81"/>
                    <a:pt x="145" y="70"/>
                  </a:cubicBezTo>
                  <a:cubicBezTo>
                    <a:pt x="31" y="0"/>
                    <a:pt x="31" y="0"/>
                    <a:pt x="31" y="0"/>
                  </a:cubicBezTo>
                  <a:cubicBezTo>
                    <a:pt x="4" y="47"/>
                    <a:pt x="0" y="106"/>
                    <a:pt x="23" y="159"/>
                  </a:cubicBezTo>
                  <a:cubicBezTo>
                    <a:pt x="53" y="226"/>
                    <a:pt x="120" y="266"/>
                    <a:pt x="189" y="265"/>
                  </a:cubicBezTo>
                  <a:lnTo>
                    <a:pt x="169" y="2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2" name="Freeform 11"/>
            <p:cNvSpPr>
              <a:spLocks/>
            </p:cNvSpPr>
            <p:nvPr/>
          </p:nvSpPr>
          <p:spPr bwMode="auto">
            <a:xfrm>
              <a:off x="6069013" y="3360738"/>
              <a:ext cx="863600" cy="863600"/>
            </a:xfrm>
            <a:custGeom>
              <a:avLst/>
              <a:gdLst>
                <a:gd name="T0" fmla="*/ 544 w 544"/>
                <a:gd name="T1" fmla="*/ 125 h 544"/>
                <a:gd name="T2" fmla="*/ 418 w 544"/>
                <a:gd name="T3" fmla="*/ 0 h 544"/>
                <a:gd name="T4" fmla="*/ 273 w 544"/>
                <a:gd name="T5" fmla="*/ 146 h 544"/>
                <a:gd name="T6" fmla="*/ 126 w 544"/>
                <a:gd name="T7" fmla="*/ 0 h 544"/>
                <a:gd name="T8" fmla="*/ 0 w 544"/>
                <a:gd name="T9" fmla="*/ 125 h 544"/>
                <a:gd name="T10" fmla="*/ 145 w 544"/>
                <a:gd name="T11" fmla="*/ 272 h 544"/>
                <a:gd name="T12" fmla="*/ 0 w 544"/>
                <a:gd name="T13" fmla="*/ 419 h 544"/>
                <a:gd name="T14" fmla="*/ 126 w 544"/>
                <a:gd name="T15" fmla="*/ 544 h 544"/>
                <a:gd name="T16" fmla="*/ 273 w 544"/>
                <a:gd name="T17" fmla="*/ 397 h 544"/>
                <a:gd name="T18" fmla="*/ 418 w 544"/>
                <a:gd name="T19" fmla="*/ 544 h 544"/>
                <a:gd name="T20" fmla="*/ 544 w 544"/>
                <a:gd name="T21" fmla="*/ 419 h 544"/>
                <a:gd name="T22" fmla="*/ 399 w 544"/>
                <a:gd name="T23" fmla="*/ 272 h 544"/>
                <a:gd name="T24" fmla="*/ 544 w 544"/>
                <a:gd name="T25" fmla="*/ 125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4" h="544">
                  <a:moveTo>
                    <a:pt x="544" y="125"/>
                  </a:moveTo>
                  <a:lnTo>
                    <a:pt x="418" y="0"/>
                  </a:lnTo>
                  <a:lnTo>
                    <a:pt x="273" y="146"/>
                  </a:lnTo>
                  <a:lnTo>
                    <a:pt x="126" y="0"/>
                  </a:lnTo>
                  <a:lnTo>
                    <a:pt x="0" y="125"/>
                  </a:lnTo>
                  <a:lnTo>
                    <a:pt x="145" y="272"/>
                  </a:lnTo>
                  <a:lnTo>
                    <a:pt x="0" y="419"/>
                  </a:lnTo>
                  <a:lnTo>
                    <a:pt x="126" y="544"/>
                  </a:lnTo>
                  <a:lnTo>
                    <a:pt x="273" y="397"/>
                  </a:lnTo>
                  <a:lnTo>
                    <a:pt x="418" y="544"/>
                  </a:lnTo>
                  <a:lnTo>
                    <a:pt x="544" y="419"/>
                  </a:lnTo>
                  <a:lnTo>
                    <a:pt x="399" y="272"/>
                  </a:lnTo>
                  <a:lnTo>
                    <a:pt x="544" y="125"/>
                  </a:lnTo>
                  <a:close/>
                </a:path>
              </a:pathLst>
            </a:custGeom>
            <a:noFill/>
            <a:ln w="28575">
              <a:solidFill>
                <a:schemeClr val="bg1"/>
              </a:solidFill>
              <a:round/>
              <a:headEnd/>
              <a:tailEnd/>
            </a:ln>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sp>
        <p:nvSpPr>
          <p:cNvPr id="32" name="Block Arc 31"/>
          <p:cNvSpPr/>
          <p:nvPr/>
        </p:nvSpPr>
        <p:spPr bwMode="auto">
          <a:xfrm rot="16200000">
            <a:off x="8892226" y="1384214"/>
            <a:ext cx="2303812" cy="2303812"/>
          </a:xfrm>
          <a:prstGeom prst="blockArc">
            <a:avLst>
              <a:gd name="adj1" fmla="val 21597032"/>
              <a:gd name="adj2" fmla="val 15738059"/>
              <a:gd name="adj3" fmla="val 11879"/>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79285" tIns="143428" rIns="179285" bIns="143428"/>
          <a:lstStyle/>
          <a:p>
            <a:pPr defTabSz="914314"/>
            <a:endParaRPr lang="en-US" sz="2353" kern="0" dirty="0">
              <a:solidFill>
                <a:srgbClr val="FFFFFF"/>
              </a:solidFill>
              <a:latin typeface="Segoe UI Light"/>
            </a:endParaRPr>
          </a:p>
        </p:txBody>
      </p:sp>
      <p:grpSp>
        <p:nvGrpSpPr>
          <p:cNvPr id="5" name="Group 4"/>
          <p:cNvGrpSpPr/>
          <p:nvPr/>
        </p:nvGrpSpPr>
        <p:grpSpPr>
          <a:xfrm>
            <a:off x="9482807" y="2171430"/>
            <a:ext cx="1096730" cy="776967"/>
            <a:chOff x="5319713" y="4903788"/>
            <a:chExt cx="1862137" cy="1319212"/>
          </a:xfrm>
          <a:solidFill>
            <a:schemeClr val="bg1"/>
          </a:solidFill>
        </p:grpSpPr>
        <p:sp>
          <p:nvSpPr>
            <p:cNvPr id="43" name="Freeform 12"/>
            <p:cNvSpPr>
              <a:spLocks noEditPoints="1"/>
            </p:cNvSpPr>
            <p:nvPr/>
          </p:nvSpPr>
          <p:spPr bwMode="auto">
            <a:xfrm>
              <a:off x="5319713" y="4903788"/>
              <a:ext cx="1654175" cy="1046163"/>
            </a:xfrm>
            <a:custGeom>
              <a:avLst/>
              <a:gdLst>
                <a:gd name="T0" fmla="*/ 314 w 439"/>
                <a:gd name="T1" fmla="*/ 121 h 278"/>
                <a:gd name="T2" fmla="*/ 356 w 439"/>
                <a:gd name="T3" fmla="*/ 97 h 278"/>
                <a:gd name="T4" fmla="*/ 397 w 439"/>
                <a:gd name="T5" fmla="*/ 121 h 278"/>
                <a:gd name="T6" fmla="*/ 439 w 439"/>
                <a:gd name="T7" fmla="*/ 192 h 278"/>
                <a:gd name="T8" fmla="*/ 439 w 439"/>
                <a:gd name="T9" fmla="*/ 31 h 278"/>
                <a:gd name="T10" fmla="*/ 407 w 439"/>
                <a:gd name="T11" fmla="*/ 0 h 278"/>
                <a:gd name="T12" fmla="*/ 31 w 439"/>
                <a:gd name="T13" fmla="*/ 0 h 278"/>
                <a:gd name="T14" fmla="*/ 0 w 439"/>
                <a:gd name="T15" fmla="*/ 31 h 278"/>
                <a:gd name="T16" fmla="*/ 0 w 439"/>
                <a:gd name="T17" fmla="*/ 247 h 278"/>
                <a:gd name="T18" fmla="*/ 31 w 439"/>
                <a:gd name="T19" fmla="*/ 278 h 278"/>
                <a:gd name="T20" fmla="*/ 224 w 439"/>
                <a:gd name="T21" fmla="*/ 278 h 278"/>
                <a:gd name="T22" fmla="*/ 314 w 439"/>
                <a:gd name="T23" fmla="*/ 121 h 278"/>
                <a:gd name="T24" fmla="*/ 55 w 439"/>
                <a:gd name="T25" fmla="*/ 43 h 278"/>
                <a:gd name="T26" fmla="*/ 384 w 439"/>
                <a:gd name="T27" fmla="*/ 43 h 278"/>
                <a:gd name="T28" fmla="*/ 384 w 439"/>
                <a:gd name="T29" fmla="*/ 74 h 278"/>
                <a:gd name="T30" fmla="*/ 55 w 439"/>
                <a:gd name="T31" fmla="*/ 74 h 278"/>
                <a:gd name="T32" fmla="*/ 55 w 439"/>
                <a:gd name="T33" fmla="*/ 43 h 278"/>
                <a:gd name="T34" fmla="*/ 55 w 439"/>
                <a:gd name="T35" fmla="*/ 112 h 278"/>
                <a:gd name="T36" fmla="*/ 255 w 439"/>
                <a:gd name="T37" fmla="*/ 112 h 278"/>
                <a:gd name="T38" fmla="*/ 255 w 439"/>
                <a:gd name="T39" fmla="*/ 142 h 278"/>
                <a:gd name="T40" fmla="*/ 55 w 439"/>
                <a:gd name="T41" fmla="*/ 142 h 278"/>
                <a:gd name="T42" fmla="*/ 55 w 439"/>
                <a:gd name="T43" fmla="*/ 112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9" h="278">
                  <a:moveTo>
                    <a:pt x="314" y="121"/>
                  </a:moveTo>
                  <a:cubicBezTo>
                    <a:pt x="323" y="106"/>
                    <a:pt x="338" y="97"/>
                    <a:pt x="356" y="97"/>
                  </a:cubicBezTo>
                  <a:cubicBezTo>
                    <a:pt x="373" y="97"/>
                    <a:pt x="389" y="106"/>
                    <a:pt x="397" y="121"/>
                  </a:cubicBezTo>
                  <a:cubicBezTo>
                    <a:pt x="439" y="192"/>
                    <a:pt x="439" y="192"/>
                    <a:pt x="439" y="192"/>
                  </a:cubicBezTo>
                  <a:cubicBezTo>
                    <a:pt x="439" y="31"/>
                    <a:pt x="439" y="31"/>
                    <a:pt x="439" y="31"/>
                  </a:cubicBezTo>
                  <a:cubicBezTo>
                    <a:pt x="439" y="14"/>
                    <a:pt x="425" y="0"/>
                    <a:pt x="407" y="0"/>
                  </a:cubicBezTo>
                  <a:cubicBezTo>
                    <a:pt x="31" y="0"/>
                    <a:pt x="31" y="0"/>
                    <a:pt x="31" y="0"/>
                  </a:cubicBezTo>
                  <a:cubicBezTo>
                    <a:pt x="14" y="0"/>
                    <a:pt x="0" y="14"/>
                    <a:pt x="0" y="31"/>
                  </a:cubicBezTo>
                  <a:cubicBezTo>
                    <a:pt x="0" y="247"/>
                    <a:pt x="0" y="247"/>
                    <a:pt x="0" y="247"/>
                  </a:cubicBezTo>
                  <a:cubicBezTo>
                    <a:pt x="0" y="264"/>
                    <a:pt x="14" y="278"/>
                    <a:pt x="31" y="278"/>
                  </a:cubicBezTo>
                  <a:cubicBezTo>
                    <a:pt x="224" y="278"/>
                    <a:pt x="224" y="278"/>
                    <a:pt x="224" y="278"/>
                  </a:cubicBezTo>
                  <a:lnTo>
                    <a:pt x="314" y="121"/>
                  </a:lnTo>
                  <a:close/>
                  <a:moveTo>
                    <a:pt x="55" y="43"/>
                  </a:moveTo>
                  <a:cubicBezTo>
                    <a:pt x="384" y="43"/>
                    <a:pt x="384" y="43"/>
                    <a:pt x="384" y="43"/>
                  </a:cubicBezTo>
                  <a:cubicBezTo>
                    <a:pt x="384" y="74"/>
                    <a:pt x="384" y="74"/>
                    <a:pt x="384" y="74"/>
                  </a:cubicBezTo>
                  <a:cubicBezTo>
                    <a:pt x="55" y="74"/>
                    <a:pt x="55" y="74"/>
                    <a:pt x="55" y="74"/>
                  </a:cubicBezTo>
                  <a:lnTo>
                    <a:pt x="55" y="43"/>
                  </a:lnTo>
                  <a:close/>
                  <a:moveTo>
                    <a:pt x="55" y="112"/>
                  </a:moveTo>
                  <a:cubicBezTo>
                    <a:pt x="255" y="112"/>
                    <a:pt x="255" y="112"/>
                    <a:pt x="255" y="112"/>
                  </a:cubicBezTo>
                  <a:cubicBezTo>
                    <a:pt x="255" y="142"/>
                    <a:pt x="255" y="142"/>
                    <a:pt x="255" y="142"/>
                  </a:cubicBezTo>
                  <a:cubicBezTo>
                    <a:pt x="55" y="142"/>
                    <a:pt x="55" y="142"/>
                    <a:pt x="55" y="142"/>
                  </a:cubicBezTo>
                  <a:lnTo>
                    <a:pt x="55" y="112"/>
                  </a:lnTo>
                  <a:close/>
                </a:path>
              </a:pathLst>
            </a:custGeom>
            <a:grpFill/>
            <a:ln>
              <a:noFill/>
            </a:ln>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5" name="Freeform 13"/>
            <p:cNvSpPr>
              <a:spLocks noEditPoints="1"/>
            </p:cNvSpPr>
            <p:nvPr/>
          </p:nvSpPr>
          <p:spPr bwMode="auto">
            <a:xfrm>
              <a:off x="6137275" y="5321300"/>
              <a:ext cx="1044575" cy="901700"/>
            </a:xfrm>
            <a:custGeom>
              <a:avLst/>
              <a:gdLst>
                <a:gd name="T0" fmla="*/ 267 w 277"/>
                <a:gd name="T1" fmla="*/ 200 h 240"/>
                <a:gd name="T2" fmla="*/ 162 w 277"/>
                <a:gd name="T3" fmla="*/ 18 h 240"/>
                <a:gd name="T4" fmla="*/ 115 w 277"/>
                <a:gd name="T5" fmla="*/ 18 h 240"/>
                <a:gd name="T6" fmla="*/ 10 w 277"/>
                <a:gd name="T7" fmla="*/ 200 h 240"/>
                <a:gd name="T8" fmla="*/ 33 w 277"/>
                <a:gd name="T9" fmla="*/ 240 h 240"/>
                <a:gd name="T10" fmla="*/ 244 w 277"/>
                <a:gd name="T11" fmla="*/ 240 h 240"/>
                <a:gd name="T12" fmla="*/ 267 w 277"/>
                <a:gd name="T13" fmla="*/ 200 h 240"/>
                <a:gd name="T14" fmla="*/ 157 w 277"/>
                <a:gd name="T15" fmla="*/ 67 h 240"/>
                <a:gd name="T16" fmla="*/ 153 w 277"/>
                <a:gd name="T17" fmla="*/ 158 h 240"/>
                <a:gd name="T18" fmla="*/ 124 w 277"/>
                <a:gd name="T19" fmla="*/ 158 h 240"/>
                <a:gd name="T20" fmla="*/ 119 w 277"/>
                <a:gd name="T21" fmla="*/ 67 h 240"/>
                <a:gd name="T22" fmla="*/ 157 w 277"/>
                <a:gd name="T23" fmla="*/ 67 h 240"/>
                <a:gd name="T24" fmla="*/ 153 w 277"/>
                <a:gd name="T25" fmla="*/ 206 h 240"/>
                <a:gd name="T26" fmla="*/ 138 w 277"/>
                <a:gd name="T27" fmla="*/ 211 h 240"/>
                <a:gd name="T28" fmla="*/ 124 w 277"/>
                <a:gd name="T29" fmla="*/ 206 h 240"/>
                <a:gd name="T30" fmla="*/ 118 w 277"/>
                <a:gd name="T31" fmla="*/ 192 h 240"/>
                <a:gd name="T32" fmla="*/ 124 w 277"/>
                <a:gd name="T33" fmla="*/ 178 h 240"/>
                <a:gd name="T34" fmla="*/ 138 w 277"/>
                <a:gd name="T35" fmla="*/ 173 h 240"/>
                <a:gd name="T36" fmla="*/ 153 w 277"/>
                <a:gd name="T37" fmla="*/ 178 h 240"/>
                <a:gd name="T38" fmla="*/ 158 w 277"/>
                <a:gd name="T39" fmla="*/ 192 h 240"/>
                <a:gd name="T40" fmla="*/ 153 w 277"/>
                <a:gd name="T41" fmla="*/ 20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240">
                  <a:moveTo>
                    <a:pt x="267" y="200"/>
                  </a:moveTo>
                  <a:cubicBezTo>
                    <a:pt x="162" y="18"/>
                    <a:pt x="162" y="18"/>
                    <a:pt x="162" y="18"/>
                  </a:cubicBezTo>
                  <a:cubicBezTo>
                    <a:pt x="151" y="0"/>
                    <a:pt x="126" y="0"/>
                    <a:pt x="115" y="18"/>
                  </a:cubicBezTo>
                  <a:cubicBezTo>
                    <a:pt x="10" y="200"/>
                    <a:pt x="10" y="200"/>
                    <a:pt x="10" y="200"/>
                  </a:cubicBezTo>
                  <a:cubicBezTo>
                    <a:pt x="0" y="218"/>
                    <a:pt x="12" y="240"/>
                    <a:pt x="33" y="240"/>
                  </a:cubicBezTo>
                  <a:cubicBezTo>
                    <a:pt x="244" y="240"/>
                    <a:pt x="244" y="240"/>
                    <a:pt x="244" y="240"/>
                  </a:cubicBezTo>
                  <a:cubicBezTo>
                    <a:pt x="264" y="240"/>
                    <a:pt x="277" y="218"/>
                    <a:pt x="267" y="200"/>
                  </a:cubicBezTo>
                  <a:close/>
                  <a:moveTo>
                    <a:pt x="157" y="67"/>
                  </a:moveTo>
                  <a:cubicBezTo>
                    <a:pt x="153" y="158"/>
                    <a:pt x="153" y="158"/>
                    <a:pt x="153" y="158"/>
                  </a:cubicBezTo>
                  <a:cubicBezTo>
                    <a:pt x="124" y="158"/>
                    <a:pt x="124" y="158"/>
                    <a:pt x="124" y="158"/>
                  </a:cubicBezTo>
                  <a:cubicBezTo>
                    <a:pt x="119" y="67"/>
                    <a:pt x="119" y="67"/>
                    <a:pt x="119" y="67"/>
                  </a:cubicBezTo>
                  <a:lnTo>
                    <a:pt x="157" y="67"/>
                  </a:lnTo>
                  <a:close/>
                  <a:moveTo>
                    <a:pt x="153" y="206"/>
                  </a:moveTo>
                  <a:cubicBezTo>
                    <a:pt x="149" y="210"/>
                    <a:pt x="145" y="211"/>
                    <a:pt x="138" y="211"/>
                  </a:cubicBezTo>
                  <a:cubicBezTo>
                    <a:pt x="133" y="211"/>
                    <a:pt x="128" y="210"/>
                    <a:pt x="124" y="206"/>
                  </a:cubicBezTo>
                  <a:cubicBezTo>
                    <a:pt x="120" y="202"/>
                    <a:pt x="118" y="198"/>
                    <a:pt x="118" y="192"/>
                  </a:cubicBezTo>
                  <a:cubicBezTo>
                    <a:pt x="118" y="186"/>
                    <a:pt x="120" y="182"/>
                    <a:pt x="124" y="178"/>
                  </a:cubicBezTo>
                  <a:cubicBezTo>
                    <a:pt x="127" y="175"/>
                    <a:pt x="132" y="173"/>
                    <a:pt x="138" y="173"/>
                  </a:cubicBezTo>
                  <a:cubicBezTo>
                    <a:pt x="144" y="173"/>
                    <a:pt x="149" y="175"/>
                    <a:pt x="153" y="178"/>
                  </a:cubicBezTo>
                  <a:cubicBezTo>
                    <a:pt x="157" y="182"/>
                    <a:pt x="158" y="186"/>
                    <a:pt x="158" y="192"/>
                  </a:cubicBezTo>
                  <a:cubicBezTo>
                    <a:pt x="158" y="198"/>
                    <a:pt x="157" y="202"/>
                    <a:pt x="153" y="206"/>
                  </a:cubicBezTo>
                  <a:close/>
                </a:path>
              </a:pathLst>
            </a:custGeom>
            <a:noFill/>
            <a:ln w="28575">
              <a:solidFill>
                <a:schemeClr val="bg1"/>
              </a:solidFill>
            </a:ln>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cxnSp>
        <p:nvCxnSpPr>
          <p:cNvPr id="19" name="Straight Connector 18"/>
          <p:cNvCxnSpPr/>
          <p:nvPr/>
        </p:nvCxnSpPr>
        <p:spPr>
          <a:xfrm flipV="1">
            <a:off x="3142436" y="1862417"/>
            <a:ext cx="654135" cy="309854"/>
          </a:xfrm>
          <a:prstGeom prst="line">
            <a:avLst/>
          </a:prstGeom>
          <a:solidFill>
            <a:srgbClr val="00827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sp>
        <p:nvSpPr>
          <p:cNvPr id="54" name="Block Arc 53"/>
          <p:cNvSpPr/>
          <p:nvPr/>
        </p:nvSpPr>
        <p:spPr bwMode="auto">
          <a:xfrm rot="16200000">
            <a:off x="997626" y="1376177"/>
            <a:ext cx="2303812" cy="2303812"/>
          </a:xfrm>
          <a:prstGeom prst="blockArc">
            <a:avLst>
              <a:gd name="adj1" fmla="val 21597032"/>
              <a:gd name="adj2" fmla="val 13614588"/>
              <a:gd name="adj3" fmla="val 11826"/>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79285" tIns="143428" rIns="179285" bIns="143428"/>
          <a:lstStyle/>
          <a:p>
            <a:pPr defTabSz="914314"/>
            <a:endParaRPr lang="en-US" sz="2353" kern="0" dirty="0">
              <a:solidFill>
                <a:srgbClr val="FFFFFF"/>
              </a:solidFill>
              <a:latin typeface="Segoe UI Light"/>
            </a:endParaRPr>
          </a:p>
        </p:txBody>
      </p:sp>
      <p:grpSp>
        <p:nvGrpSpPr>
          <p:cNvPr id="46" name="Group 45"/>
          <p:cNvGrpSpPr/>
          <p:nvPr/>
        </p:nvGrpSpPr>
        <p:grpSpPr>
          <a:xfrm>
            <a:off x="1592244" y="2008011"/>
            <a:ext cx="1127348" cy="1049203"/>
            <a:chOff x="5276850" y="771525"/>
            <a:chExt cx="1557338" cy="1449388"/>
          </a:xfrm>
          <a:solidFill>
            <a:schemeClr val="bg1"/>
          </a:solidFill>
        </p:grpSpPr>
        <p:sp>
          <p:nvSpPr>
            <p:cNvPr id="47" name="Freeform 5"/>
            <p:cNvSpPr>
              <a:spLocks noEditPoints="1"/>
            </p:cNvSpPr>
            <p:nvPr/>
          </p:nvSpPr>
          <p:spPr bwMode="auto">
            <a:xfrm>
              <a:off x="5276850" y="771525"/>
              <a:ext cx="1557338" cy="1254125"/>
            </a:xfrm>
            <a:custGeom>
              <a:avLst/>
              <a:gdLst>
                <a:gd name="T0" fmla="*/ 385 w 413"/>
                <a:gd name="T1" fmla="*/ 38 h 334"/>
                <a:gd name="T2" fmla="*/ 279 w 413"/>
                <a:gd name="T3" fmla="*/ 38 h 334"/>
                <a:gd name="T4" fmla="*/ 279 w 413"/>
                <a:gd name="T5" fmla="*/ 28 h 334"/>
                <a:gd name="T6" fmla="*/ 271 w 413"/>
                <a:gd name="T7" fmla="*/ 8 h 334"/>
                <a:gd name="T8" fmla="*/ 251 w 413"/>
                <a:gd name="T9" fmla="*/ 0 h 334"/>
                <a:gd name="T10" fmla="*/ 161 w 413"/>
                <a:gd name="T11" fmla="*/ 0 h 334"/>
                <a:gd name="T12" fmla="*/ 142 w 413"/>
                <a:gd name="T13" fmla="*/ 8 h 334"/>
                <a:gd name="T14" fmla="*/ 133 w 413"/>
                <a:gd name="T15" fmla="*/ 28 h 334"/>
                <a:gd name="T16" fmla="*/ 133 w 413"/>
                <a:gd name="T17" fmla="*/ 38 h 334"/>
                <a:gd name="T18" fmla="*/ 28 w 413"/>
                <a:gd name="T19" fmla="*/ 38 h 334"/>
                <a:gd name="T20" fmla="*/ 0 w 413"/>
                <a:gd name="T21" fmla="*/ 66 h 334"/>
                <a:gd name="T22" fmla="*/ 0 w 413"/>
                <a:gd name="T23" fmla="*/ 94 h 334"/>
                <a:gd name="T24" fmla="*/ 0 w 413"/>
                <a:gd name="T25" fmla="*/ 137 h 334"/>
                <a:gd name="T26" fmla="*/ 0 w 413"/>
                <a:gd name="T27" fmla="*/ 154 h 334"/>
                <a:gd name="T28" fmla="*/ 0 w 413"/>
                <a:gd name="T29" fmla="*/ 291 h 334"/>
                <a:gd name="T30" fmla="*/ 0 w 413"/>
                <a:gd name="T31" fmla="*/ 306 h 334"/>
                <a:gd name="T32" fmla="*/ 28 w 413"/>
                <a:gd name="T33" fmla="*/ 334 h 334"/>
                <a:gd name="T34" fmla="*/ 122 w 413"/>
                <a:gd name="T35" fmla="*/ 334 h 334"/>
                <a:gd name="T36" fmla="*/ 122 w 413"/>
                <a:gd name="T37" fmla="*/ 123 h 334"/>
                <a:gd name="T38" fmla="*/ 144 w 413"/>
                <a:gd name="T39" fmla="*/ 101 h 334"/>
                <a:gd name="T40" fmla="*/ 268 w 413"/>
                <a:gd name="T41" fmla="*/ 101 h 334"/>
                <a:gd name="T42" fmla="*/ 290 w 413"/>
                <a:gd name="T43" fmla="*/ 123 h 334"/>
                <a:gd name="T44" fmla="*/ 290 w 413"/>
                <a:gd name="T45" fmla="*/ 334 h 334"/>
                <a:gd name="T46" fmla="*/ 385 w 413"/>
                <a:gd name="T47" fmla="*/ 334 h 334"/>
                <a:gd name="T48" fmla="*/ 413 w 413"/>
                <a:gd name="T49" fmla="*/ 306 h 334"/>
                <a:gd name="T50" fmla="*/ 413 w 413"/>
                <a:gd name="T51" fmla="*/ 291 h 334"/>
                <a:gd name="T52" fmla="*/ 413 w 413"/>
                <a:gd name="T53" fmla="*/ 154 h 334"/>
                <a:gd name="T54" fmla="*/ 413 w 413"/>
                <a:gd name="T55" fmla="*/ 137 h 334"/>
                <a:gd name="T56" fmla="*/ 413 w 413"/>
                <a:gd name="T57" fmla="*/ 94 h 334"/>
                <a:gd name="T58" fmla="*/ 413 w 413"/>
                <a:gd name="T59" fmla="*/ 66 h 334"/>
                <a:gd name="T60" fmla="*/ 385 w 413"/>
                <a:gd name="T61" fmla="*/ 38 h 334"/>
                <a:gd name="T62" fmla="*/ 255 w 413"/>
                <a:gd name="T63" fmla="*/ 38 h 334"/>
                <a:gd name="T64" fmla="*/ 157 w 413"/>
                <a:gd name="T65" fmla="*/ 38 h 334"/>
                <a:gd name="T66" fmla="*/ 157 w 413"/>
                <a:gd name="T67" fmla="*/ 28 h 334"/>
                <a:gd name="T68" fmla="*/ 158 w 413"/>
                <a:gd name="T69" fmla="*/ 25 h 334"/>
                <a:gd name="T70" fmla="*/ 161 w 413"/>
                <a:gd name="T71" fmla="*/ 24 h 334"/>
                <a:gd name="T72" fmla="*/ 251 w 413"/>
                <a:gd name="T73" fmla="*/ 24 h 334"/>
                <a:gd name="T74" fmla="*/ 254 w 413"/>
                <a:gd name="T75" fmla="*/ 25 h 334"/>
                <a:gd name="T76" fmla="*/ 255 w 413"/>
                <a:gd name="T77" fmla="*/ 28 h 334"/>
                <a:gd name="T78" fmla="*/ 255 w 413"/>
                <a:gd name="T79" fmla="*/ 38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3" h="334">
                  <a:moveTo>
                    <a:pt x="385" y="38"/>
                  </a:moveTo>
                  <a:cubicBezTo>
                    <a:pt x="279" y="38"/>
                    <a:pt x="279" y="38"/>
                    <a:pt x="279" y="38"/>
                  </a:cubicBezTo>
                  <a:cubicBezTo>
                    <a:pt x="279" y="28"/>
                    <a:pt x="279" y="28"/>
                    <a:pt x="279" y="28"/>
                  </a:cubicBezTo>
                  <a:cubicBezTo>
                    <a:pt x="279" y="21"/>
                    <a:pt x="276" y="13"/>
                    <a:pt x="271" y="8"/>
                  </a:cubicBezTo>
                  <a:cubicBezTo>
                    <a:pt x="265" y="3"/>
                    <a:pt x="258" y="0"/>
                    <a:pt x="251" y="0"/>
                  </a:cubicBezTo>
                  <a:cubicBezTo>
                    <a:pt x="161" y="0"/>
                    <a:pt x="161" y="0"/>
                    <a:pt x="161" y="0"/>
                  </a:cubicBezTo>
                  <a:cubicBezTo>
                    <a:pt x="154" y="0"/>
                    <a:pt x="147" y="3"/>
                    <a:pt x="142" y="8"/>
                  </a:cubicBezTo>
                  <a:cubicBezTo>
                    <a:pt x="136" y="13"/>
                    <a:pt x="133" y="21"/>
                    <a:pt x="133" y="28"/>
                  </a:cubicBezTo>
                  <a:cubicBezTo>
                    <a:pt x="133" y="38"/>
                    <a:pt x="133" y="38"/>
                    <a:pt x="133" y="38"/>
                  </a:cubicBezTo>
                  <a:cubicBezTo>
                    <a:pt x="28" y="38"/>
                    <a:pt x="28" y="38"/>
                    <a:pt x="28" y="38"/>
                  </a:cubicBezTo>
                  <a:cubicBezTo>
                    <a:pt x="12" y="38"/>
                    <a:pt x="0" y="50"/>
                    <a:pt x="0" y="66"/>
                  </a:cubicBezTo>
                  <a:cubicBezTo>
                    <a:pt x="0" y="94"/>
                    <a:pt x="0" y="94"/>
                    <a:pt x="0" y="94"/>
                  </a:cubicBezTo>
                  <a:cubicBezTo>
                    <a:pt x="0" y="137"/>
                    <a:pt x="0" y="137"/>
                    <a:pt x="0" y="137"/>
                  </a:cubicBezTo>
                  <a:cubicBezTo>
                    <a:pt x="0" y="154"/>
                    <a:pt x="0" y="154"/>
                    <a:pt x="0" y="154"/>
                  </a:cubicBezTo>
                  <a:cubicBezTo>
                    <a:pt x="0" y="291"/>
                    <a:pt x="0" y="291"/>
                    <a:pt x="0" y="291"/>
                  </a:cubicBezTo>
                  <a:cubicBezTo>
                    <a:pt x="0" y="306"/>
                    <a:pt x="0" y="306"/>
                    <a:pt x="0" y="306"/>
                  </a:cubicBezTo>
                  <a:cubicBezTo>
                    <a:pt x="0" y="321"/>
                    <a:pt x="12" y="334"/>
                    <a:pt x="28" y="334"/>
                  </a:cubicBezTo>
                  <a:cubicBezTo>
                    <a:pt x="122" y="334"/>
                    <a:pt x="122" y="334"/>
                    <a:pt x="122" y="334"/>
                  </a:cubicBezTo>
                  <a:cubicBezTo>
                    <a:pt x="122" y="123"/>
                    <a:pt x="122" y="123"/>
                    <a:pt x="122" y="123"/>
                  </a:cubicBezTo>
                  <a:cubicBezTo>
                    <a:pt x="122" y="110"/>
                    <a:pt x="131" y="101"/>
                    <a:pt x="144" y="101"/>
                  </a:cubicBezTo>
                  <a:cubicBezTo>
                    <a:pt x="268" y="101"/>
                    <a:pt x="268" y="101"/>
                    <a:pt x="268" y="101"/>
                  </a:cubicBezTo>
                  <a:cubicBezTo>
                    <a:pt x="279" y="101"/>
                    <a:pt x="290" y="109"/>
                    <a:pt x="290" y="123"/>
                  </a:cubicBezTo>
                  <a:cubicBezTo>
                    <a:pt x="290" y="334"/>
                    <a:pt x="290" y="334"/>
                    <a:pt x="290" y="334"/>
                  </a:cubicBezTo>
                  <a:cubicBezTo>
                    <a:pt x="385" y="334"/>
                    <a:pt x="385" y="334"/>
                    <a:pt x="385" y="334"/>
                  </a:cubicBezTo>
                  <a:cubicBezTo>
                    <a:pt x="400" y="334"/>
                    <a:pt x="413" y="321"/>
                    <a:pt x="413" y="306"/>
                  </a:cubicBezTo>
                  <a:cubicBezTo>
                    <a:pt x="413" y="291"/>
                    <a:pt x="413" y="291"/>
                    <a:pt x="413" y="291"/>
                  </a:cubicBezTo>
                  <a:cubicBezTo>
                    <a:pt x="413" y="154"/>
                    <a:pt x="413" y="154"/>
                    <a:pt x="413" y="154"/>
                  </a:cubicBezTo>
                  <a:cubicBezTo>
                    <a:pt x="413" y="137"/>
                    <a:pt x="413" y="137"/>
                    <a:pt x="413" y="137"/>
                  </a:cubicBezTo>
                  <a:cubicBezTo>
                    <a:pt x="413" y="94"/>
                    <a:pt x="413" y="94"/>
                    <a:pt x="413" y="94"/>
                  </a:cubicBezTo>
                  <a:cubicBezTo>
                    <a:pt x="413" y="66"/>
                    <a:pt x="413" y="66"/>
                    <a:pt x="413" y="66"/>
                  </a:cubicBezTo>
                  <a:cubicBezTo>
                    <a:pt x="413" y="50"/>
                    <a:pt x="400" y="38"/>
                    <a:pt x="385" y="38"/>
                  </a:cubicBezTo>
                  <a:close/>
                  <a:moveTo>
                    <a:pt x="255" y="38"/>
                  </a:moveTo>
                  <a:cubicBezTo>
                    <a:pt x="157" y="38"/>
                    <a:pt x="157" y="38"/>
                    <a:pt x="157" y="38"/>
                  </a:cubicBezTo>
                  <a:cubicBezTo>
                    <a:pt x="157" y="28"/>
                    <a:pt x="157" y="28"/>
                    <a:pt x="157" y="28"/>
                  </a:cubicBezTo>
                  <a:cubicBezTo>
                    <a:pt x="157" y="27"/>
                    <a:pt x="157" y="26"/>
                    <a:pt x="158" y="25"/>
                  </a:cubicBezTo>
                  <a:cubicBezTo>
                    <a:pt x="159" y="24"/>
                    <a:pt x="161" y="24"/>
                    <a:pt x="161" y="24"/>
                  </a:cubicBezTo>
                  <a:cubicBezTo>
                    <a:pt x="251" y="24"/>
                    <a:pt x="251" y="24"/>
                    <a:pt x="251" y="24"/>
                  </a:cubicBezTo>
                  <a:cubicBezTo>
                    <a:pt x="252" y="24"/>
                    <a:pt x="253" y="24"/>
                    <a:pt x="254" y="25"/>
                  </a:cubicBezTo>
                  <a:cubicBezTo>
                    <a:pt x="255" y="26"/>
                    <a:pt x="255" y="27"/>
                    <a:pt x="255" y="28"/>
                  </a:cubicBezTo>
                  <a:lnTo>
                    <a:pt x="255"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8" name="Freeform 6"/>
            <p:cNvSpPr>
              <a:spLocks noEditPoints="1"/>
            </p:cNvSpPr>
            <p:nvPr/>
          </p:nvSpPr>
          <p:spPr bwMode="auto">
            <a:xfrm>
              <a:off x="5789613" y="1195388"/>
              <a:ext cx="528638" cy="1025525"/>
            </a:xfrm>
            <a:custGeom>
              <a:avLst/>
              <a:gdLst>
                <a:gd name="T0" fmla="*/ 10 w 140"/>
                <a:gd name="T1" fmla="*/ 0 h 273"/>
                <a:gd name="T2" fmla="*/ 0 w 140"/>
                <a:gd name="T3" fmla="*/ 73 h 273"/>
                <a:gd name="T4" fmla="*/ 0 w 140"/>
                <a:gd name="T5" fmla="*/ 73 h 273"/>
                <a:gd name="T6" fmla="*/ 10 w 140"/>
                <a:gd name="T7" fmla="*/ 273 h 273"/>
                <a:gd name="T8" fmla="*/ 140 w 140"/>
                <a:gd name="T9" fmla="*/ 264 h 273"/>
                <a:gd name="T10" fmla="*/ 140 w 140"/>
                <a:gd name="T11" fmla="*/ 211 h 273"/>
                <a:gd name="T12" fmla="*/ 140 w 140"/>
                <a:gd name="T13" fmla="*/ 10 h 273"/>
                <a:gd name="T14" fmla="*/ 8 w 140"/>
                <a:gd name="T15" fmla="*/ 81 h 273"/>
                <a:gd name="T16" fmla="*/ 8 w 140"/>
                <a:gd name="T17" fmla="*/ 81 h 273"/>
                <a:gd name="T18" fmla="*/ 7 w 140"/>
                <a:gd name="T19" fmla="*/ 80 h 273"/>
                <a:gd name="T20" fmla="*/ 5 w 140"/>
                <a:gd name="T21" fmla="*/ 77 h 273"/>
                <a:gd name="T22" fmla="*/ 5 w 140"/>
                <a:gd name="T23" fmla="*/ 77 h 273"/>
                <a:gd name="T24" fmla="*/ 1 w 140"/>
                <a:gd name="T25" fmla="*/ 73 h 273"/>
                <a:gd name="T26" fmla="*/ 3 w 140"/>
                <a:gd name="T27" fmla="*/ 75 h 273"/>
                <a:gd name="T28" fmla="*/ 3 w 140"/>
                <a:gd name="T29" fmla="*/ 75 h 273"/>
                <a:gd name="T30" fmla="*/ 1 w 140"/>
                <a:gd name="T31" fmla="*/ 74 h 273"/>
                <a:gd name="T32" fmla="*/ 128 w 140"/>
                <a:gd name="T33" fmla="*/ 235 h 273"/>
                <a:gd name="T34" fmla="*/ 12 w 140"/>
                <a:gd name="T35" fmla="*/ 85 h 273"/>
                <a:gd name="T36" fmla="*/ 12 w 140"/>
                <a:gd name="T37" fmla="*/ 85 h 273"/>
                <a:gd name="T38" fmla="*/ 128 w 140"/>
                <a:gd name="T39" fmla="*/ 40 h 273"/>
                <a:gd name="T40" fmla="*/ 130 w 140"/>
                <a:gd name="T41" fmla="*/ 201 h 273"/>
                <a:gd name="T42" fmla="*/ 128 w 140"/>
                <a:gd name="T43" fmla="*/ 235 h 273"/>
                <a:gd name="T44" fmla="*/ 10 w 140"/>
                <a:gd name="T45" fmla="*/ 83 h 273"/>
                <a:gd name="T46" fmla="*/ 11 w 140"/>
                <a:gd name="T47" fmla="*/ 83 h 273"/>
                <a:gd name="T48" fmla="*/ 11 w 140"/>
                <a:gd name="T49" fmla="*/ 83 h 273"/>
                <a:gd name="T50" fmla="*/ 12 w 140"/>
                <a:gd name="T51" fmla="*/ 85 h 273"/>
                <a:gd name="T52" fmla="*/ 137 w 140"/>
                <a:gd name="T53" fmla="*/ 208 h 273"/>
                <a:gd name="T54" fmla="*/ 133 w 140"/>
                <a:gd name="T55" fmla="*/ 204 h 273"/>
                <a:gd name="T56" fmla="*/ 133 w 140"/>
                <a:gd name="T57" fmla="*/ 204 h 273"/>
                <a:gd name="T58" fmla="*/ 136 w 140"/>
                <a:gd name="T59" fmla="*/ 207 h 273"/>
                <a:gd name="T60" fmla="*/ 140 w 140"/>
                <a:gd name="T61" fmla="*/ 211 h 273"/>
                <a:gd name="T62" fmla="*/ 138 w 140"/>
                <a:gd name="T63" fmla="*/ 209 h 273"/>
                <a:gd name="T64" fmla="*/ 139 w 140"/>
                <a:gd name="T65" fmla="*/ 21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0" h="273">
                  <a:moveTo>
                    <a:pt x="131" y="0"/>
                  </a:moveTo>
                  <a:cubicBezTo>
                    <a:pt x="10" y="0"/>
                    <a:pt x="10" y="0"/>
                    <a:pt x="10" y="0"/>
                  </a:cubicBezTo>
                  <a:cubicBezTo>
                    <a:pt x="4" y="0"/>
                    <a:pt x="0" y="4"/>
                    <a:pt x="0" y="10"/>
                  </a:cubicBezTo>
                  <a:cubicBezTo>
                    <a:pt x="0" y="33"/>
                    <a:pt x="0" y="54"/>
                    <a:pt x="0" y="73"/>
                  </a:cubicBezTo>
                  <a:cubicBezTo>
                    <a:pt x="0" y="73"/>
                    <a:pt x="0" y="73"/>
                    <a:pt x="1" y="73"/>
                  </a:cubicBezTo>
                  <a:cubicBezTo>
                    <a:pt x="0" y="73"/>
                    <a:pt x="0" y="73"/>
                    <a:pt x="0" y="73"/>
                  </a:cubicBezTo>
                  <a:cubicBezTo>
                    <a:pt x="0" y="264"/>
                    <a:pt x="0" y="264"/>
                    <a:pt x="0" y="264"/>
                  </a:cubicBezTo>
                  <a:cubicBezTo>
                    <a:pt x="0" y="269"/>
                    <a:pt x="4" y="273"/>
                    <a:pt x="10" y="273"/>
                  </a:cubicBezTo>
                  <a:cubicBezTo>
                    <a:pt x="131" y="273"/>
                    <a:pt x="131" y="273"/>
                    <a:pt x="131" y="273"/>
                  </a:cubicBezTo>
                  <a:cubicBezTo>
                    <a:pt x="135" y="273"/>
                    <a:pt x="140" y="269"/>
                    <a:pt x="140" y="264"/>
                  </a:cubicBezTo>
                  <a:cubicBezTo>
                    <a:pt x="140" y="211"/>
                    <a:pt x="140" y="211"/>
                    <a:pt x="140" y="211"/>
                  </a:cubicBezTo>
                  <a:cubicBezTo>
                    <a:pt x="140" y="211"/>
                    <a:pt x="140" y="211"/>
                    <a:pt x="140" y="211"/>
                  </a:cubicBezTo>
                  <a:cubicBezTo>
                    <a:pt x="140" y="211"/>
                    <a:pt x="140" y="211"/>
                    <a:pt x="140" y="211"/>
                  </a:cubicBezTo>
                  <a:cubicBezTo>
                    <a:pt x="140" y="10"/>
                    <a:pt x="140" y="10"/>
                    <a:pt x="140" y="10"/>
                  </a:cubicBezTo>
                  <a:cubicBezTo>
                    <a:pt x="140" y="4"/>
                    <a:pt x="135" y="0"/>
                    <a:pt x="131" y="0"/>
                  </a:cubicBezTo>
                  <a:close/>
                  <a:moveTo>
                    <a:pt x="8" y="81"/>
                  </a:moveTo>
                  <a:cubicBezTo>
                    <a:pt x="8" y="81"/>
                    <a:pt x="8" y="81"/>
                    <a:pt x="8" y="81"/>
                  </a:cubicBezTo>
                  <a:cubicBezTo>
                    <a:pt x="8" y="81"/>
                    <a:pt x="8" y="81"/>
                    <a:pt x="8" y="81"/>
                  </a:cubicBezTo>
                  <a:close/>
                  <a:moveTo>
                    <a:pt x="8" y="80"/>
                  </a:moveTo>
                  <a:cubicBezTo>
                    <a:pt x="7" y="80"/>
                    <a:pt x="7" y="80"/>
                    <a:pt x="7" y="80"/>
                  </a:cubicBezTo>
                  <a:cubicBezTo>
                    <a:pt x="7" y="80"/>
                    <a:pt x="7" y="80"/>
                    <a:pt x="8" y="80"/>
                  </a:cubicBezTo>
                  <a:close/>
                  <a:moveTo>
                    <a:pt x="5" y="77"/>
                  </a:moveTo>
                  <a:cubicBezTo>
                    <a:pt x="4" y="77"/>
                    <a:pt x="4" y="77"/>
                    <a:pt x="4" y="77"/>
                  </a:cubicBezTo>
                  <a:cubicBezTo>
                    <a:pt x="4" y="77"/>
                    <a:pt x="4" y="77"/>
                    <a:pt x="5" y="77"/>
                  </a:cubicBezTo>
                  <a:close/>
                  <a:moveTo>
                    <a:pt x="1" y="73"/>
                  </a:moveTo>
                  <a:cubicBezTo>
                    <a:pt x="1" y="73"/>
                    <a:pt x="1" y="73"/>
                    <a:pt x="1" y="73"/>
                  </a:cubicBezTo>
                  <a:cubicBezTo>
                    <a:pt x="1" y="73"/>
                    <a:pt x="1" y="73"/>
                    <a:pt x="1" y="73"/>
                  </a:cubicBezTo>
                  <a:close/>
                  <a:moveTo>
                    <a:pt x="3" y="75"/>
                  </a:moveTo>
                  <a:cubicBezTo>
                    <a:pt x="3" y="75"/>
                    <a:pt x="2" y="75"/>
                    <a:pt x="2" y="75"/>
                  </a:cubicBezTo>
                  <a:cubicBezTo>
                    <a:pt x="2" y="75"/>
                    <a:pt x="3" y="75"/>
                    <a:pt x="3" y="75"/>
                  </a:cubicBezTo>
                  <a:close/>
                  <a:moveTo>
                    <a:pt x="2" y="75"/>
                  </a:moveTo>
                  <a:cubicBezTo>
                    <a:pt x="1" y="74"/>
                    <a:pt x="1" y="74"/>
                    <a:pt x="1" y="74"/>
                  </a:cubicBezTo>
                  <a:cubicBezTo>
                    <a:pt x="1" y="74"/>
                    <a:pt x="2" y="74"/>
                    <a:pt x="2" y="75"/>
                  </a:cubicBezTo>
                  <a:close/>
                  <a:moveTo>
                    <a:pt x="128" y="235"/>
                  </a:moveTo>
                  <a:cubicBezTo>
                    <a:pt x="12" y="235"/>
                    <a:pt x="12" y="235"/>
                    <a:pt x="12" y="235"/>
                  </a:cubicBezTo>
                  <a:cubicBezTo>
                    <a:pt x="12" y="85"/>
                    <a:pt x="12" y="85"/>
                    <a:pt x="12" y="85"/>
                  </a:cubicBezTo>
                  <a:cubicBezTo>
                    <a:pt x="12" y="85"/>
                    <a:pt x="12" y="85"/>
                    <a:pt x="12" y="85"/>
                  </a:cubicBezTo>
                  <a:cubicBezTo>
                    <a:pt x="12" y="85"/>
                    <a:pt x="12" y="85"/>
                    <a:pt x="12" y="85"/>
                  </a:cubicBezTo>
                  <a:cubicBezTo>
                    <a:pt x="12" y="40"/>
                    <a:pt x="12" y="40"/>
                    <a:pt x="12" y="40"/>
                  </a:cubicBezTo>
                  <a:cubicBezTo>
                    <a:pt x="128" y="40"/>
                    <a:pt x="128" y="40"/>
                    <a:pt x="128" y="40"/>
                  </a:cubicBezTo>
                  <a:cubicBezTo>
                    <a:pt x="128" y="199"/>
                    <a:pt x="128" y="199"/>
                    <a:pt x="128" y="199"/>
                  </a:cubicBezTo>
                  <a:cubicBezTo>
                    <a:pt x="129" y="200"/>
                    <a:pt x="130" y="200"/>
                    <a:pt x="130" y="201"/>
                  </a:cubicBezTo>
                  <a:cubicBezTo>
                    <a:pt x="128" y="199"/>
                    <a:pt x="128" y="199"/>
                    <a:pt x="128" y="199"/>
                  </a:cubicBezTo>
                  <a:cubicBezTo>
                    <a:pt x="128" y="235"/>
                    <a:pt x="128" y="235"/>
                    <a:pt x="128" y="235"/>
                  </a:cubicBezTo>
                  <a:close/>
                  <a:moveTo>
                    <a:pt x="10" y="83"/>
                  </a:moveTo>
                  <a:cubicBezTo>
                    <a:pt x="10" y="83"/>
                    <a:pt x="10" y="83"/>
                    <a:pt x="10" y="83"/>
                  </a:cubicBezTo>
                  <a:cubicBezTo>
                    <a:pt x="10" y="83"/>
                    <a:pt x="10" y="83"/>
                    <a:pt x="10" y="83"/>
                  </a:cubicBezTo>
                  <a:close/>
                  <a:moveTo>
                    <a:pt x="11" y="83"/>
                  </a:moveTo>
                  <a:cubicBezTo>
                    <a:pt x="11" y="84"/>
                    <a:pt x="11" y="84"/>
                    <a:pt x="12" y="84"/>
                  </a:cubicBezTo>
                  <a:cubicBezTo>
                    <a:pt x="11" y="84"/>
                    <a:pt x="11" y="84"/>
                    <a:pt x="11" y="83"/>
                  </a:cubicBezTo>
                  <a:close/>
                  <a:moveTo>
                    <a:pt x="12" y="85"/>
                  </a:moveTo>
                  <a:cubicBezTo>
                    <a:pt x="12" y="85"/>
                    <a:pt x="12" y="85"/>
                    <a:pt x="12" y="85"/>
                  </a:cubicBezTo>
                  <a:cubicBezTo>
                    <a:pt x="12" y="85"/>
                    <a:pt x="12" y="85"/>
                    <a:pt x="12" y="85"/>
                  </a:cubicBezTo>
                  <a:close/>
                  <a:moveTo>
                    <a:pt x="137" y="208"/>
                  </a:moveTo>
                  <a:cubicBezTo>
                    <a:pt x="137" y="208"/>
                    <a:pt x="137" y="208"/>
                    <a:pt x="137" y="208"/>
                  </a:cubicBezTo>
                  <a:close/>
                  <a:moveTo>
                    <a:pt x="133" y="204"/>
                  </a:moveTo>
                  <a:cubicBezTo>
                    <a:pt x="134" y="205"/>
                    <a:pt x="134" y="205"/>
                    <a:pt x="135" y="206"/>
                  </a:cubicBezTo>
                  <a:lnTo>
                    <a:pt x="133" y="204"/>
                  </a:lnTo>
                  <a:close/>
                  <a:moveTo>
                    <a:pt x="136" y="207"/>
                  </a:moveTo>
                  <a:cubicBezTo>
                    <a:pt x="136" y="207"/>
                    <a:pt x="136" y="207"/>
                    <a:pt x="136" y="207"/>
                  </a:cubicBezTo>
                  <a:close/>
                  <a:moveTo>
                    <a:pt x="140" y="211"/>
                  </a:moveTo>
                  <a:cubicBezTo>
                    <a:pt x="140" y="211"/>
                    <a:pt x="140" y="211"/>
                    <a:pt x="140" y="211"/>
                  </a:cubicBezTo>
                  <a:close/>
                  <a:moveTo>
                    <a:pt x="138" y="209"/>
                  </a:moveTo>
                  <a:cubicBezTo>
                    <a:pt x="138" y="209"/>
                    <a:pt x="138" y="209"/>
                    <a:pt x="138" y="209"/>
                  </a:cubicBezTo>
                  <a:close/>
                  <a:moveTo>
                    <a:pt x="139" y="210"/>
                  </a:moveTo>
                  <a:cubicBezTo>
                    <a:pt x="139" y="210"/>
                    <a:pt x="139" y="210"/>
                    <a:pt x="139" y="2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9" name="Freeform 7"/>
            <p:cNvSpPr>
              <a:spLocks/>
            </p:cNvSpPr>
            <p:nvPr/>
          </p:nvSpPr>
          <p:spPr bwMode="auto">
            <a:xfrm>
              <a:off x="5880100" y="1497013"/>
              <a:ext cx="347663" cy="344488"/>
            </a:xfrm>
            <a:custGeom>
              <a:avLst/>
              <a:gdLst>
                <a:gd name="T0" fmla="*/ 92 w 92"/>
                <a:gd name="T1" fmla="*/ 45 h 92"/>
                <a:gd name="T2" fmla="*/ 84 w 92"/>
                <a:gd name="T3" fmla="*/ 36 h 92"/>
                <a:gd name="T4" fmla="*/ 64 w 92"/>
                <a:gd name="T5" fmla="*/ 36 h 92"/>
                <a:gd name="T6" fmla="*/ 53 w 92"/>
                <a:gd name="T7" fmla="*/ 0 h 92"/>
                <a:gd name="T8" fmla="*/ 41 w 92"/>
                <a:gd name="T9" fmla="*/ 26 h 92"/>
                <a:gd name="T10" fmla="*/ 27 w 92"/>
                <a:gd name="T11" fmla="*/ 36 h 92"/>
                <a:gd name="T12" fmla="*/ 7 w 92"/>
                <a:gd name="T13" fmla="*/ 36 h 92"/>
                <a:gd name="T14" fmla="*/ 0 w 92"/>
                <a:gd name="T15" fmla="*/ 43 h 92"/>
                <a:gd name="T16" fmla="*/ 0 w 92"/>
                <a:gd name="T17" fmla="*/ 79 h 92"/>
                <a:gd name="T18" fmla="*/ 7 w 92"/>
                <a:gd name="T19" fmla="*/ 85 h 92"/>
                <a:gd name="T20" fmla="*/ 27 w 92"/>
                <a:gd name="T21" fmla="*/ 85 h 92"/>
                <a:gd name="T22" fmla="*/ 46 w 92"/>
                <a:gd name="T23" fmla="*/ 92 h 92"/>
                <a:gd name="T24" fmla="*/ 57 w 92"/>
                <a:gd name="T25" fmla="*/ 92 h 92"/>
                <a:gd name="T26" fmla="*/ 71 w 92"/>
                <a:gd name="T27" fmla="*/ 92 h 92"/>
                <a:gd name="T28" fmla="*/ 79 w 92"/>
                <a:gd name="T29" fmla="*/ 84 h 92"/>
                <a:gd name="T30" fmla="*/ 77 w 92"/>
                <a:gd name="T31" fmla="*/ 79 h 92"/>
                <a:gd name="T32" fmla="*/ 86 w 92"/>
                <a:gd name="T33" fmla="*/ 71 h 92"/>
                <a:gd name="T34" fmla="*/ 84 w 92"/>
                <a:gd name="T35" fmla="*/ 65 h 92"/>
                <a:gd name="T36" fmla="*/ 89 w 92"/>
                <a:gd name="T37" fmla="*/ 58 h 92"/>
                <a:gd name="T38" fmla="*/ 87 w 92"/>
                <a:gd name="T39" fmla="*/ 52 h 92"/>
                <a:gd name="T40" fmla="*/ 92 w 92"/>
                <a:gd name="T41" fmla="*/ 4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 h="92">
                  <a:moveTo>
                    <a:pt x="92" y="45"/>
                  </a:moveTo>
                  <a:cubicBezTo>
                    <a:pt x="92" y="40"/>
                    <a:pt x="88" y="36"/>
                    <a:pt x="84" y="36"/>
                  </a:cubicBezTo>
                  <a:cubicBezTo>
                    <a:pt x="64" y="36"/>
                    <a:pt x="64" y="36"/>
                    <a:pt x="64" y="36"/>
                  </a:cubicBezTo>
                  <a:cubicBezTo>
                    <a:pt x="68" y="20"/>
                    <a:pt x="66" y="0"/>
                    <a:pt x="53" y="0"/>
                  </a:cubicBezTo>
                  <a:cubicBezTo>
                    <a:pt x="40" y="0"/>
                    <a:pt x="46" y="16"/>
                    <a:pt x="41" y="26"/>
                  </a:cubicBezTo>
                  <a:cubicBezTo>
                    <a:pt x="36" y="35"/>
                    <a:pt x="27" y="36"/>
                    <a:pt x="27" y="36"/>
                  </a:cubicBezTo>
                  <a:cubicBezTo>
                    <a:pt x="7" y="36"/>
                    <a:pt x="7" y="36"/>
                    <a:pt x="7" y="36"/>
                  </a:cubicBezTo>
                  <a:cubicBezTo>
                    <a:pt x="3" y="36"/>
                    <a:pt x="0" y="39"/>
                    <a:pt x="0" y="43"/>
                  </a:cubicBezTo>
                  <a:cubicBezTo>
                    <a:pt x="0" y="79"/>
                    <a:pt x="0" y="79"/>
                    <a:pt x="0" y="79"/>
                  </a:cubicBezTo>
                  <a:cubicBezTo>
                    <a:pt x="0" y="83"/>
                    <a:pt x="3" y="85"/>
                    <a:pt x="7" y="85"/>
                  </a:cubicBezTo>
                  <a:cubicBezTo>
                    <a:pt x="27" y="85"/>
                    <a:pt x="27" y="85"/>
                    <a:pt x="27" y="85"/>
                  </a:cubicBezTo>
                  <a:cubicBezTo>
                    <a:pt x="46" y="92"/>
                    <a:pt x="46" y="92"/>
                    <a:pt x="46" y="92"/>
                  </a:cubicBezTo>
                  <a:cubicBezTo>
                    <a:pt x="57" y="92"/>
                    <a:pt x="57" y="92"/>
                    <a:pt x="57" y="92"/>
                  </a:cubicBezTo>
                  <a:cubicBezTo>
                    <a:pt x="71" y="92"/>
                    <a:pt x="71" y="92"/>
                    <a:pt x="71" y="92"/>
                  </a:cubicBezTo>
                  <a:cubicBezTo>
                    <a:pt x="75" y="92"/>
                    <a:pt x="79" y="88"/>
                    <a:pt x="79" y="84"/>
                  </a:cubicBezTo>
                  <a:cubicBezTo>
                    <a:pt x="79" y="82"/>
                    <a:pt x="78" y="80"/>
                    <a:pt x="77" y="79"/>
                  </a:cubicBezTo>
                  <a:cubicBezTo>
                    <a:pt x="82" y="79"/>
                    <a:pt x="86" y="75"/>
                    <a:pt x="86" y="71"/>
                  </a:cubicBezTo>
                  <a:cubicBezTo>
                    <a:pt x="86" y="69"/>
                    <a:pt x="85" y="67"/>
                    <a:pt x="84" y="65"/>
                  </a:cubicBezTo>
                  <a:cubicBezTo>
                    <a:pt x="87" y="64"/>
                    <a:pt x="89" y="61"/>
                    <a:pt x="89" y="58"/>
                  </a:cubicBezTo>
                  <a:cubicBezTo>
                    <a:pt x="89" y="56"/>
                    <a:pt x="88" y="54"/>
                    <a:pt x="87" y="52"/>
                  </a:cubicBezTo>
                  <a:cubicBezTo>
                    <a:pt x="90" y="51"/>
                    <a:pt x="92" y="48"/>
                    <a:pt x="92" y="45"/>
                  </a:cubicBezTo>
                  <a:close/>
                </a:path>
              </a:pathLst>
            </a:custGeom>
            <a:noFill/>
            <a:ln w="28575">
              <a:solidFill>
                <a:schemeClr val="bg1"/>
              </a:solidFill>
              <a:round/>
              <a:headEnd/>
              <a:tailEnd/>
            </a:ln>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spTree>
    <p:extLst>
      <p:ext uri="{BB962C8B-B14F-4D97-AF65-F5344CB8AC3E}">
        <p14:creationId xmlns:p14="http://schemas.microsoft.com/office/powerpoint/2010/main" val="2285618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10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4" name="Rectangle 63"/>
          <p:cNvSpPr/>
          <p:nvPr/>
        </p:nvSpPr>
        <p:spPr bwMode="auto">
          <a:xfrm>
            <a:off x="6129241" y="487"/>
            <a:ext cx="6062759" cy="6857027"/>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65" name="Title 1"/>
          <p:cNvSpPr txBox="1">
            <a:spLocks/>
          </p:cNvSpPr>
          <p:nvPr/>
        </p:nvSpPr>
        <p:spPr>
          <a:xfrm>
            <a:off x="6624798" y="291547"/>
            <a:ext cx="5150855" cy="1469584"/>
          </a:xfrm>
          <a:prstGeom prst="rect">
            <a:avLst/>
          </a:prstGeom>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5400" b="0" kern="1200" cap="none" spc="-102" baseline="0">
                <a:ln w="3175">
                  <a:noFill/>
                </a:ln>
                <a:gradFill>
                  <a:gsLst>
                    <a:gs pos="2655">
                      <a:schemeClr val="tx1"/>
                    </a:gs>
                    <a:gs pos="31000">
                      <a:schemeClr val="tx1"/>
                    </a:gs>
                  </a:gsLst>
                  <a:lin ang="5400000" scaled="0"/>
                </a:gradFill>
                <a:effectLst/>
                <a:latin typeface="+mj-lt"/>
                <a:ea typeface="+mn-ea"/>
                <a:cs typeface="Segoe UI" pitchFamily="34" charset="0"/>
              </a:defRPr>
            </a:lvl1pPr>
          </a:lstStyle>
          <a:p>
            <a:pPr defTabSz="914367"/>
            <a:r>
              <a:rPr lang="en-US" sz="5294" spc="-100" dirty="0">
                <a:solidFill>
                  <a:srgbClr val="505050"/>
                </a:solidFill>
              </a:rPr>
              <a:t>Microsoft’s </a:t>
            </a:r>
            <a:br>
              <a:rPr lang="en-US" sz="5294" spc="-100" dirty="0">
                <a:solidFill>
                  <a:srgbClr val="505050"/>
                </a:solidFill>
              </a:rPr>
            </a:br>
            <a:r>
              <a:rPr lang="en-US" sz="5294" spc="-100" dirty="0">
                <a:solidFill>
                  <a:srgbClr val="505050"/>
                </a:solidFill>
              </a:rPr>
              <a:t>Mobility Solutions</a:t>
            </a:r>
          </a:p>
        </p:txBody>
      </p:sp>
      <p:sp>
        <p:nvSpPr>
          <p:cNvPr id="60" name="Freeform 9"/>
          <p:cNvSpPr>
            <a:spLocks/>
          </p:cNvSpPr>
          <p:nvPr/>
        </p:nvSpPr>
        <p:spPr bwMode="auto">
          <a:xfrm>
            <a:off x="4343674" y="5764997"/>
            <a:ext cx="2060457" cy="1127292"/>
          </a:xfrm>
          <a:custGeom>
            <a:avLst/>
            <a:gdLst>
              <a:gd name="T0" fmla="*/ 768 w 971"/>
              <a:gd name="T1" fmla="*/ 123 h 530"/>
              <a:gd name="T2" fmla="*/ 701 w 971"/>
              <a:gd name="T3" fmla="*/ 135 h 530"/>
              <a:gd name="T4" fmla="*/ 471 w 971"/>
              <a:gd name="T5" fmla="*/ 0 h 530"/>
              <a:gd name="T6" fmla="*/ 215 w 971"/>
              <a:gd name="T7" fmla="*/ 197 h 530"/>
              <a:gd name="T8" fmla="*/ 169 w 971"/>
              <a:gd name="T9" fmla="*/ 191 h 530"/>
              <a:gd name="T10" fmla="*/ 0 w 971"/>
              <a:gd name="T11" fmla="*/ 360 h 530"/>
              <a:gd name="T12" fmla="*/ 169 w 971"/>
              <a:gd name="T13" fmla="*/ 530 h 530"/>
              <a:gd name="T14" fmla="*/ 768 w 971"/>
              <a:gd name="T15" fmla="*/ 530 h 530"/>
              <a:gd name="T16" fmla="*/ 971 w 971"/>
              <a:gd name="T17" fmla="*/ 327 h 530"/>
              <a:gd name="T18" fmla="*/ 768 w 971"/>
              <a:gd name="T19" fmla="*/ 123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1" h="530">
                <a:moveTo>
                  <a:pt x="768" y="123"/>
                </a:moveTo>
                <a:cubicBezTo>
                  <a:pt x="745" y="123"/>
                  <a:pt x="722" y="127"/>
                  <a:pt x="701" y="135"/>
                </a:cubicBezTo>
                <a:cubicBezTo>
                  <a:pt x="655" y="54"/>
                  <a:pt x="569" y="0"/>
                  <a:pt x="471" y="0"/>
                </a:cubicBezTo>
                <a:cubicBezTo>
                  <a:pt x="348" y="0"/>
                  <a:pt x="245" y="84"/>
                  <a:pt x="215" y="197"/>
                </a:cubicBezTo>
                <a:cubicBezTo>
                  <a:pt x="200" y="193"/>
                  <a:pt x="185" y="191"/>
                  <a:pt x="169" y="191"/>
                </a:cubicBezTo>
                <a:cubicBezTo>
                  <a:pt x="76" y="191"/>
                  <a:pt x="0" y="267"/>
                  <a:pt x="0" y="360"/>
                </a:cubicBezTo>
                <a:cubicBezTo>
                  <a:pt x="0" y="454"/>
                  <a:pt x="76" y="530"/>
                  <a:pt x="169" y="530"/>
                </a:cubicBezTo>
                <a:cubicBezTo>
                  <a:pt x="768" y="530"/>
                  <a:pt x="768" y="530"/>
                  <a:pt x="768" y="530"/>
                </a:cubicBezTo>
                <a:cubicBezTo>
                  <a:pt x="880" y="530"/>
                  <a:pt x="971" y="439"/>
                  <a:pt x="971" y="327"/>
                </a:cubicBezTo>
                <a:cubicBezTo>
                  <a:pt x="971" y="214"/>
                  <a:pt x="880" y="123"/>
                  <a:pt x="768" y="123"/>
                </a:cubicBezTo>
              </a:path>
            </a:pathLst>
          </a:custGeom>
          <a:solidFill>
            <a:srgbClr val="FFFFFF">
              <a:alpha val="24000"/>
            </a:srgbClr>
          </a:solidFill>
          <a:ln>
            <a:noFill/>
          </a:ln>
          <a:extLst/>
        </p:spPr>
        <p:txBody>
          <a:bodyPr vert="horz" wrap="square" lIns="89642" tIns="44821" rIns="89642" bIns="44821" numCol="1" anchor="t" anchorCtr="0" compatLnSpc="1">
            <a:prstTxWarp prst="textNoShape">
              <a:avLst/>
            </a:prstTxWarp>
          </a:bodyPr>
          <a:lstStyle/>
          <a:p>
            <a:pPr defTabSz="896386"/>
            <a:endParaRPr lang="en-US" sz="1765" kern="0">
              <a:solidFill>
                <a:srgbClr val="FFFFFF"/>
              </a:solidFill>
            </a:endParaRPr>
          </a:p>
        </p:txBody>
      </p:sp>
      <p:sp>
        <p:nvSpPr>
          <p:cNvPr id="59" name="Freeform 9"/>
          <p:cNvSpPr>
            <a:spLocks/>
          </p:cNvSpPr>
          <p:nvPr/>
        </p:nvSpPr>
        <p:spPr bwMode="auto">
          <a:xfrm flipH="1">
            <a:off x="-325412" y="5158081"/>
            <a:ext cx="4188649" cy="1724344"/>
          </a:xfrm>
          <a:custGeom>
            <a:avLst/>
            <a:gdLst>
              <a:gd name="T0" fmla="*/ 405 w 454"/>
              <a:gd name="T1" fmla="*/ 88 h 185"/>
              <a:gd name="T2" fmla="*/ 397 w 454"/>
              <a:gd name="T3" fmla="*/ 89 h 185"/>
              <a:gd name="T4" fmla="*/ 306 w 454"/>
              <a:gd name="T5" fmla="*/ 0 h 185"/>
              <a:gd name="T6" fmla="*/ 217 w 454"/>
              <a:gd name="T7" fmla="*/ 69 h 185"/>
              <a:gd name="T8" fmla="*/ 169 w 454"/>
              <a:gd name="T9" fmla="*/ 49 h 185"/>
              <a:gd name="T10" fmla="*/ 101 w 454"/>
              <a:gd name="T11" fmla="*/ 110 h 185"/>
              <a:gd name="T12" fmla="*/ 69 w 454"/>
              <a:gd name="T13" fmla="*/ 125 h 185"/>
              <a:gd name="T14" fmla="*/ 37 w 454"/>
              <a:gd name="T15" fmla="*/ 110 h 185"/>
              <a:gd name="T16" fmla="*/ 0 w 454"/>
              <a:gd name="T17" fmla="*/ 147 h 185"/>
              <a:gd name="T18" fmla="*/ 37 w 454"/>
              <a:gd name="T19" fmla="*/ 185 h 185"/>
              <a:gd name="T20" fmla="*/ 48 w 454"/>
              <a:gd name="T21" fmla="*/ 185 h 185"/>
              <a:gd name="T22" fmla="*/ 172 w 454"/>
              <a:gd name="T23" fmla="*/ 185 h 185"/>
              <a:gd name="T24" fmla="*/ 242 w 454"/>
              <a:gd name="T25" fmla="*/ 185 h 185"/>
              <a:gd name="T26" fmla="*/ 409 w 454"/>
              <a:gd name="T27" fmla="*/ 185 h 185"/>
              <a:gd name="T28" fmla="*/ 409 w 454"/>
              <a:gd name="T29" fmla="*/ 185 h 185"/>
              <a:gd name="T30" fmla="*/ 454 w 454"/>
              <a:gd name="T31" fmla="*/ 137 h 185"/>
              <a:gd name="T32" fmla="*/ 405 w 454"/>
              <a:gd name="T33" fmla="*/ 8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4" h="185">
                <a:moveTo>
                  <a:pt x="405" y="88"/>
                </a:moveTo>
                <a:cubicBezTo>
                  <a:pt x="403" y="88"/>
                  <a:pt x="401" y="88"/>
                  <a:pt x="397" y="89"/>
                </a:cubicBezTo>
                <a:cubicBezTo>
                  <a:pt x="395" y="40"/>
                  <a:pt x="356" y="0"/>
                  <a:pt x="306" y="0"/>
                </a:cubicBezTo>
                <a:cubicBezTo>
                  <a:pt x="264" y="0"/>
                  <a:pt x="228" y="29"/>
                  <a:pt x="217" y="69"/>
                </a:cubicBezTo>
                <a:cubicBezTo>
                  <a:pt x="205" y="56"/>
                  <a:pt x="187" y="49"/>
                  <a:pt x="169" y="49"/>
                </a:cubicBezTo>
                <a:cubicBezTo>
                  <a:pt x="134" y="49"/>
                  <a:pt x="105" y="76"/>
                  <a:pt x="101" y="110"/>
                </a:cubicBezTo>
                <a:cubicBezTo>
                  <a:pt x="88" y="112"/>
                  <a:pt x="77" y="118"/>
                  <a:pt x="69" y="125"/>
                </a:cubicBezTo>
                <a:cubicBezTo>
                  <a:pt x="62" y="116"/>
                  <a:pt x="50" y="110"/>
                  <a:pt x="37" y="110"/>
                </a:cubicBezTo>
                <a:cubicBezTo>
                  <a:pt x="16" y="110"/>
                  <a:pt x="0" y="126"/>
                  <a:pt x="0" y="147"/>
                </a:cubicBezTo>
                <a:cubicBezTo>
                  <a:pt x="0" y="168"/>
                  <a:pt x="16" y="185"/>
                  <a:pt x="37" y="185"/>
                </a:cubicBezTo>
                <a:cubicBezTo>
                  <a:pt x="48" y="185"/>
                  <a:pt x="48" y="185"/>
                  <a:pt x="48" y="185"/>
                </a:cubicBezTo>
                <a:cubicBezTo>
                  <a:pt x="172" y="185"/>
                  <a:pt x="172" y="185"/>
                  <a:pt x="172" y="185"/>
                </a:cubicBezTo>
                <a:cubicBezTo>
                  <a:pt x="242" y="185"/>
                  <a:pt x="242" y="185"/>
                  <a:pt x="242" y="185"/>
                </a:cubicBezTo>
                <a:cubicBezTo>
                  <a:pt x="409" y="185"/>
                  <a:pt x="409" y="185"/>
                  <a:pt x="409" y="185"/>
                </a:cubicBezTo>
                <a:cubicBezTo>
                  <a:pt x="409" y="185"/>
                  <a:pt x="409" y="185"/>
                  <a:pt x="409" y="185"/>
                </a:cubicBezTo>
                <a:cubicBezTo>
                  <a:pt x="435" y="184"/>
                  <a:pt x="454" y="162"/>
                  <a:pt x="454" y="137"/>
                </a:cubicBezTo>
                <a:cubicBezTo>
                  <a:pt x="454" y="110"/>
                  <a:pt x="432" y="88"/>
                  <a:pt x="405" y="88"/>
                </a:cubicBezTo>
                <a:close/>
              </a:path>
            </a:pathLst>
          </a:custGeom>
          <a:solidFill>
            <a:srgbClr val="FFFFFF">
              <a:alpha val="24000"/>
            </a:srgbClr>
          </a:solidFill>
          <a:ln>
            <a:noFill/>
          </a:ln>
        </p:spPr>
        <p:txBody>
          <a:bodyPr vert="horz" wrap="square" lIns="89642" tIns="44821" rIns="89642" bIns="44821" numCol="1" anchor="t" anchorCtr="0" compatLnSpc="1">
            <a:prstTxWarp prst="textNoShape">
              <a:avLst/>
            </a:prstTxWarp>
          </a:bodyPr>
          <a:lstStyle/>
          <a:p>
            <a:pPr defTabSz="896386"/>
            <a:endParaRPr lang="en-US" sz="1765" kern="0">
              <a:solidFill>
                <a:srgbClr val="FFFFFF"/>
              </a:solidFill>
            </a:endParaRPr>
          </a:p>
        </p:txBody>
      </p:sp>
      <p:sp>
        <p:nvSpPr>
          <p:cNvPr id="2" name="Title 1"/>
          <p:cNvSpPr>
            <a:spLocks noGrp="1"/>
          </p:cNvSpPr>
          <p:nvPr>
            <p:ph type="title"/>
          </p:nvPr>
        </p:nvSpPr>
        <p:spPr>
          <a:xfrm>
            <a:off x="268928" y="291547"/>
            <a:ext cx="5607274" cy="1469584"/>
          </a:xfrm>
        </p:spPr>
        <p:txBody>
          <a:bodyPr/>
          <a:lstStyle/>
          <a:p>
            <a:r>
              <a:rPr lang="en-US" dirty="0">
                <a:solidFill>
                  <a:schemeClr val="bg1"/>
                </a:solidFill>
              </a:rPr>
              <a:t>Today’s </a:t>
            </a:r>
            <a:br>
              <a:rPr lang="en-US" dirty="0">
                <a:solidFill>
                  <a:schemeClr val="bg1"/>
                </a:solidFill>
              </a:rPr>
            </a:br>
            <a:r>
              <a:rPr lang="en-US" dirty="0">
                <a:solidFill>
                  <a:schemeClr val="bg1"/>
                </a:solidFill>
              </a:rPr>
              <a:t>Customers Require</a:t>
            </a:r>
          </a:p>
        </p:txBody>
      </p:sp>
      <p:sp>
        <p:nvSpPr>
          <p:cNvPr id="10" name="TextBox 9"/>
          <p:cNvSpPr txBox="1"/>
          <p:nvPr/>
        </p:nvSpPr>
        <p:spPr>
          <a:xfrm>
            <a:off x="268928" y="3588312"/>
            <a:ext cx="5117375" cy="569163"/>
          </a:xfrm>
          <a:prstGeom prst="rect">
            <a:avLst/>
          </a:prstGeom>
          <a:noFill/>
        </p:spPr>
        <p:txBody>
          <a:bodyPr wrap="square" lIns="143428" tIns="179285" rIns="143428" bIns="179285" rtlCol="0" anchor="ctr">
            <a:noAutofit/>
          </a:bodyPr>
          <a:lstStyle/>
          <a:p>
            <a:pPr defTabSz="896386">
              <a:spcAft>
                <a:spcPts val="588"/>
              </a:spcAft>
            </a:pPr>
            <a:r>
              <a:rPr lang="pt-BR" sz="1961" kern="0" dirty="0">
                <a:solidFill>
                  <a:srgbClr val="FFFFFF"/>
                </a:solidFill>
                <a:latin typeface="+mj-lt"/>
                <a:cs typeface="Segoe UI Semibold" panose="020B0702040204020203" pitchFamily="34" charset="0"/>
              </a:rPr>
              <a:t>Preservation of existing investments</a:t>
            </a:r>
            <a:endParaRPr lang="en-US" sz="1961" kern="0" dirty="0">
              <a:solidFill>
                <a:srgbClr val="FFFFFF"/>
              </a:solidFill>
              <a:latin typeface="+mj-lt"/>
              <a:cs typeface="Segoe UI Semibold" panose="020B0702040204020203" pitchFamily="34" charset="0"/>
            </a:endParaRPr>
          </a:p>
        </p:txBody>
      </p:sp>
      <p:grpSp>
        <p:nvGrpSpPr>
          <p:cNvPr id="44" name="Group 43"/>
          <p:cNvGrpSpPr/>
          <p:nvPr/>
        </p:nvGrpSpPr>
        <p:grpSpPr>
          <a:xfrm>
            <a:off x="5819099" y="3577629"/>
            <a:ext cx="6144102" cy="590529"/>
            <a:chOff x="5935784" y="3648871"/>
            <a:chExt cx="6267304" cy="602370"/>
          </a:xfrm>
        </p:grpSpPr>
        <p:sp>
          <p:nvSpPr>
            <p:cNvPr id="14" name="TextBox 13"/>
            <p:cNvSpPr txBox="1"/>
            <p:nvPr/>
          </p:nvSpPr>
          <p:spPr>
            <a:xfrm>
              <a:off x="6794223" y="3659768"/>
              <a:ext cx="5408865" cy="580576"/>
            </a:xfrm>
            <a:prstGeom prst="rect">
              <a:avLst/>
            </a:prstGeom>
            <a:noFill/>
          </p:spPr>
          <p:txBody>
            <a:bodyPr wrap="square" lIns="143428" tIns="179285" rIns="143428" bIns="179285" rtlCol="0" anchor="ctr">
              <a:noAutofit/>
            </a:bodyPr>
            <a:lstStyle/>
            <a:p>
              <a:pPr defTabSz="896386">
                <a:spcAft>
                  <a:spcPts val="588"/>
                </a:spcAft>
              </a:pPr>
              <a:r>
                <a:rPr lang="pt-BR" sz="1961" kern="0" dirty="0">
                  <a:solidFill>
                    <a:srgbClr val="505050"/>
                  </a:solidFill>
                  <a:latin typeface="+mj-lt"/>
                  <a:cs typeface="Segoe UI Semibold" panose="020B0702040204020203" pitchFamily="34" charset="0"/>
                </a:rPr>
                <a:t>They just work</a:t>
              </a:r>
              <a:endParaRPr lang="en-US" sz="1961" kern="0" dirty="0">
                <a:solidFill>
                  <a:srgbClr val="505050"/>
                </a:solidFill>
                <a:latin typeface="+mj-lt"/>
                <a:cs typeface="Segoe UI Semibold" panose="020B0702040204020203" pitchFamily="34" charset="0"/>
              </a:endParaRPr>
            </a:p>
          </p:txBody>
        </p:sp>
        <p:grpSp>
          <p:nvGrpSpPr>
            <p:cNvPr id="32" name="Group 31"/>
            <p:cNvGrpSpPr/>
            <p:nvPr/>
          </p:nvGrpSpPr>
          <p:grpSpPr>
            <a:xfrm>
              <a:off x="5935784" y="3648871"/>
              <a:ext cx="602371" cy="602370"/>
              <a:chOff x="5935784" y="3648871"/>
              <a:chExt cx="602371" cy="602370"/>
            </a:xfrm>
          </p:grpSpPr>
          <p:sp>
            <p:nvSpPr>
              <p:cNvPr id="48" name="Oval 47"/>
              <p:cNvSpPr/>
              <p:nvPr/>
            </p:nvSpPr>
            <p:spPr bwMode="auto">
              <a:xfrm>
                <a:off x="5935784" y="3648871"/>
                <a:ext cx="602371" cy="602370"/>
              </a:xfrm>
              <a:prstGeom prst="ellipse">
                <a:avLst/>
              </a:prstGeom>
              <a:solidFill>
                <a:schemeClr val="tx2"/>
              </a:solidFill>
              <a:ln w="381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77" name="Freeform 76"/>
              <p:cNvSpPr>
                <a:spLocks noEditPoints="1"/>
              </p:cNvSpPr>
              <p:nvPr/>
            </p:nvSpPr>
            <p:spPr bwMode="auto">
              <a:xfrm>
                <a:off x="6068038" y="3782199"/>
                <a:ext cx="337863" cy="335715"/>
              </a:xfrm>
              <a:custGeom>
                <a:avLst/>
                <a:gdLst>
                  <a:gd name="T0" fmla="*/ 265 w 265"/>
                  <a:gd name="T1" fmla="*/ 144 h 264"/>
                  <a:gd name="T2" fmla="*/ 236 w 265"/>
                  <a:gd name="T3" fmla="*/ 110 h 264"/>
                  <a:gd name="T4" fmla="*/ 250 w 265"/>
                  <a:gd name="T5" fmla="*/ 71 h 264"/>
                  <a:gd name="T6" fmla="*/ 207 w 265"/>
                  <a:gd name="T7" fmla="*/ 57 h 264"/>
                  <a:gd name="T8" fmla="*/ 206 w 265"/>
                  <a:gd name="T9" fmla="*/ 56 h 264"/>
                  <a:gd name="T10" fmla="*/ 197 w 265"/>
                  <a:gd name="T11" fmla="*/ 16 h 264"/>
                  <a:gd name="T12" fmla="*/ 151 w 265"/>
                  <a:gd name="T13" fmla="*/ 28 h 264"/>
                  <a:gd name="T14" fmla="*/ 133 w 265"/>
                  <a:gd name="T15" fmla="*/ 0 h 264"/>
                  <a:gd name="T16" fmla="*/ 114 w 265"/>
                  <a:gd name="T17" fmla="*/ 28 h 264"/>
                  <a:gd name="T18" fmla="*/ 68 w 265"/>
                  <a:gd name="T19" fmla="*/ 16 h 264"/>
                  <a:gd name="T20" fmla="*/ 59 w 265"/>
                  <a:gd name="T21" fmla="*/ 56 h 264"/>
                  <a:gd name="T22" fmla="*/ 15 w 265"/>
                  <a:gd name="T23" fmla="*/ 71 h 264"/>
                  <a:gd name="T24" fmla="*/ 29 w 265"/>
                  <a:gd name="T25" fmla="*/ 110 h 264"/>
                  <a:gd name="T26" fmla="*/ 0 w 265"/>
                  <a:gd name="T27" fmla="*/ 144 h 264"/>
                  <a:gd name="T28" fmla="*/ 33 w 265"/>
                  <a:gd name="T29" fmla="*/ 171 h 264"/>
                  <a:gd name="T30" fmla="*/ 26 w 265"/>
                  <a:gd name="T31" fmla="*/ 213 h 264"/>
                  <a:gd name="T32" fmla="*/ 32 w 265"/>
                  <a:gd name="T33" fmla="*/ 220 h 264"/>
                  <a:gd name="T34" fmla="*/ 37 w 265"/>
                  <a:gd name="T35" fmla="*/ 226 h 264"/>
                  <a:gd name="T36" fmla="*/ 43 w 265"/>
                  <a:gd name="T37" fmla="*/ 231 h 264"/>
                  <a:gd name="T38" fmla="*/ 85 w 265"/>
                  <a:gd name="T39" fmla="*/ 228 h 264"/>
                  <a:gd name="T40" fmla="*/ 108 w 265"/>
                  <a:gd name="T41" fmla="*/ 264 h 264"/>
                  <a:gd name="T42" fmla="*/ 133 w 265"/>
                  <a:gd name="T43" fmla="*/ 239 h 264"/>
                  <a:gd name="T44" fmla="*/ 157 w 265"/>
                  <a:gd name="T45" fmla="*/ 264 h 264"/>
                  <a:gd name="T46" fmla="*/ 180 w 265"/>
                  <a:gd name="T47" fmla="*/ 228 h 264"/>
                  <a:gd name="T48" fmla="*/ 223 w 265"/>
                  <a:gd name="T49" fmla="*/ 231 h 264"/>
                  <a:gd name="T50" fmla="*/ 223 w 265"/>
                  <a:gd name="T51" fmla="*/ 189 h 264"/>
                  <a:gd name="T52" fmla="*/ 261 w 265"/>
                  <a:gd name="T53" fmla="*/ 167 h 264"/>
                  <a:gd name="T54" fmla="*/ 102 w 265"/>
                  <a:gd name="T55" fmla="*/ 160 h 264"/>
                  <a:gd name="T56" fmla="*/ 100 w 265"/>
                  <a:gd name="T57" fmla="*/ 157 h 264"/>
                  <a:gd name="T58" fmla="*/ 97 w 265"/>
                  <a:gd name="T59" fmla="*/ 154 h 264"/>
                  <a:gd name="T60" fmla="*/ 95 w 265"/>
                  <a:gd name="T61" fmla="*/ 150 h 264"/>
                  <a:gd name="T62" fmla="*/ 94 w 265"/>
                  <a:gd name="T63" fmla="*/ 146 h 264"/>
                  <a:gd name="T64" fmla="*/ 92 w 265"/>
                  <a:gd name="T65" fmla="*/ 142 h 264"/>
                  <a:gd name="T66" fmla="*/ 92 w 265"/>
                  <a:gd name="T67" fmla="*/ 138 h 264"/>
                  <a:gd name="T68" fmla="*/ 91 w 265"/>
                  <a:gd name="T69" fmla="*/ 132 h 264"/>
                  <a:gd name="T70" fmla="*/ 137 w 265"/>
                  <a:gd name="T71" fmla="*/ 91 h 264"/>
                  <a:gd name="T72" fmla="*/ 141 w 265"/>
                  <a:gd name="T73" fmla="*/ 91 h 264"/>
                  <a:gd name="T74" fmla="*/ 145 w 265"/>
                  <a:gd name="T75" fmla="*/ 92 h 264"/>
                  <a:gd name="T76" fmla="*/ 148 w 265"/>
                  <a:gd name="T77" fmla="*/ 94 h 264"/>
                  <a:gd name="T78" fmla="*/ 152 w 265"/>
                  <a:gd name="T79" fmla="*/ 95 h 264"/>
                  <a:gd name="T80" fmla="*/ 155 w 265"/>
                  <a:gd name="T81" fmla="*/ 97 h 264"/>
                  <a:gd name="T82" fmla="*/ 159 w 265"/>
                  <a:gd name="T83" fmla="*/ 100 h 264"/>
                  <a:gd name="T84" fmla="*/ 174 w 265"/>
                  <a:gd name="T85" fmla="*/ 13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5" h="264">
                    <a:moveTo>
                      <a:pt x="261" y="167"/>
                    </a:moveTo>
                    <a:cubicBezTo>
                      <a:pt x="263" y="160"/>
                      <a:pt x="265" y="152"/>
                      <a:pt x="265" y="144"/>
                    </a:cubicBezTo>
                    <a:cubicBezTo>
                      <a:pt x="239" y="132"/>
                      <a:pt x="239" y="132"/>
                      <a:pt x="239" y="132"/>
                    </a:cubicBezTo>
                    <a:cubicBezTo>
                      <a:pt x="239" y="125"/>
                      <a:pt x="238" y="117"/>
                      <a:pt x="236" y="110"/>
                    </a:cubicBezTo>
                    <a:cubicBezTo>
                      <a:pt x="259" y="91"/>
                      <a:pt x="259" y="91"/>
                      <a:pt x="259" y="91"/>
                    </a:cubicBezTo>
                    <a:cubicBezTo>
                      <a:pt x="257" y="84"/>
                      <a:pt x="254" y="77"/>
                      <a:pt x="250" y="71"/>
                    </a:cubicBezTo>
                    <a:cubicBezTo>
                      <a:pt x="222" y="75"/>
                      <a:pt x="222" y="75"/>
                      <a:pt x="222" y="75"/>
                    </a:cubicBezTo>
                    <a:cubicBezTo>
                      <a:pt x="218" y="68"/>
                      <a:pt x="212" y="62"/>
                      <a:pt x="207" y="57"/>
                    </a:cubicBezTo>
                    <a:cubicBezTo>
                      <a:pt x="207" y="57"/>
                      <a:pt x="207" y="57"/>
                      <a:pt x="207" y="57"/>
                    </a:cubicBezTo>
                    <a:cubicBezTo>
                      <a:pt x="207" y="57"/>
                      <a:pt x="206" y="56"/>
                      <a:pt x="206" y="56"/>
                    </a:cubicBezTo>
                    <a:cubicBezTo>
                      <a:pt x="215" y="28"/>
                      <a:pt x="215" y="28"/>
                      <a:pt x="215" y="28"/>
                    </a:cubicBezTo>
                    <a:cubicBezTo>
                      <a:pt x="209" y="24"/>
                      <a:pt x="203" y="20"/>
                      <a:pt x="197" y="16"/>
                    </a:cubicBezTo>
                    <a:cubicBezTo>
                      <a:pt x="176" y="36"/>
                      <a:pt x="176" y="36"/>
                      <a:pt x="176" y="36"/>
                    </a:cubicBezTo>
                    <a:cubicBezTo>
                      <a:pt x="168" y="32"/>
                      <a:pt x="159" y="30"/>
                      <a:pt x="151" y="28"/>
                    </a:cubicBezTo>
                    <a:cubicBezTo>
                      <a:pt x="143" y="0"/>
                      <a:pt x="143" y="0"/>
                      <a:pt x="143" y="0"/>
                    </a:cubicBezTo>
                    <a:cubicBezTo>
                      <a:pt x="140" y="0"/>
                      <a:pt x="136" y="0"/>
                      <a:pt x="133" y="0"/>
                    </a:cubicBezTo>
                    <a:cubicBezTo>
                      <a:pt x="129" y="0"/>
                      <a:pt x="125" y="0"/>
                      <a:pt x="122" y="0"/>
                    </a:cubicBezTo>
                    <a:cubicBezTo>
                      <a:pt x="114" y="28"/>
                      <a:pt x="114" y="28"/>
                      <a:pt x="114" y="28"/>
                    </a:cubicBezTo>
                    <a:cubicBezTo>
                      <a:pt x="106" y="30"/>
                      <a:pt x="97" y="32"/>
                      <a:pt x="89" y="36"/>
                    </a:cubicBezTo>
                    <a:cubicBezTo>
                      <a:pt x="68" y="16"/>
                      <a:pt x="68" y="16"/>
                      <a:pt x="68" y="16"/>
                    </a:cubicBezTo>
                    <a:cubicBezTo>
                      <a:pt x="62" y="20"/>
                      <a:pt x="56" y="24"/>
                      <a:pt x="50" y="28"/>
                    </a:cubicBezTo>
                    <a:cubicBezTo>
                      <a:pt x="59" y="56"/>
                      <a:pt x="59" y="56"/>
                      <a:pt x="59" y="56"/>
                    </a:cubicBezTo>
                    <a:cubicBezTo>
                      <a:pt x="53" y="62"/>
                      <a:pt x="48" y="68"/>
                      <a:pt x="43" y="75"/>
                    </a:cubicBezTo>
                    <a:cubicBezTo>
                      <a:pt x="15" y="71"/>
                      <a:pt x="15" y="71"/>
                      <a:pt x="15" y="71"/>
                    </a:cubicBezTo>
                    <a:cubicBezTo>
                      <a:pt x="12" y="77"/>
                      <a:pt x="9" y="84"/>
                      <a:pt x="6" y="91"/>
                    </a:cubicBezTo>
                    <a:cubicBezTo>
                      <a:pt x="29" y="110"/>
                      <a:pt x="29" y="110"/>
                      <a:pt x="29" y="110"/>
                    </a:cubicBezTo>
                    <a:cubicBezTo>
                      <a:pt x="27" y="117"/>
                      <a:pt x="26" y="125"/>
                      <a:pt x="26" y="132"/>
                    </a:cubicBezTo>
                    <a:cubicBezTo>
                      <a:pt x="0" y="144"/>
                      <a:pt x="0" y="144"/>
                      <a:pt x="0" y="144"/>
                    </a:cubicBezTo>
                    <a:cubicBezTo>
                      <a:pt x="1" y="152"/>
                      <a:pt x="2" y="160"/>
                      <a:pt x="4" y="167"/>
                    </a:cubicBezTo>
                    <a:cubicBezTo>
                      <a:pt x="33" y="171"/>
                      <a:pt x="33" y="171"/>
                      <a:pt x="33" y="171"/>
                    </a:cubicBezTo>
                    <a:cubicBezTo>
                      <a:pt x="35" y="177"/>
                      <a:pt x="38" y="183"/>
                      <a:pt x="42" y="189"/>
                    </a:cubicBezTo>
                    <a:cubicBezTo>
                      <a:pt x="26" y="213"/>
                      <a:pt x="26" y="213"/>
                      <a:pt x="26" y="213"/>
                    </a:cubicBezTo>
                    <a:cubicBezTo>
                      <a:pt x="28" y="215"/>
                      <a:pt x="29" y="217"/>
                      <a:pt x="31" y="219"/>
                    </a:cubicBezTo>
                    <a:cubicBezTo>
                      <a:pt x="31" y="219"/>
                      <a:pt x="32" y="220"/>
                      <a:pt x="32" y="220"/>
                    </a:cubicBezTo>
                    <a:cubicBezTo>
                      <a:pt x="34" y="222"/>
                      <a:pt x="35" y="224"/>
                      <a:pt x="37" y="226"/>
                    </a:cubicBezTo>
                    <a:cubicBezTo>
                      <a:pt x="37" y="226"/>
                      <a:pt x="37" y="226"/>
                      <a:pt x="37" y="226"/>
                    </a:cubicBezTo>
                    <a:cubicBezTo>
                      <a:pt x="37" y="226"/>
                      <a:pt x="37" y="226"/>
                      <a:pt x="37" y="226"/>
                    </a:cubicBezTo>
                    <a:cubicBezTo>
                      <a:pt x="39" y="228"/>
                      <a:pt x="41" y="229"/>
                      <a:pt x="43" y="231"/>
                    </a:cubicBezTo>
                    <a:cubicBezTo>
                      <a:pt x="69" y="218"/>
                      <a:pt x="69" y="218"/>
                      <a:pt x="69" y="218"/>
                    </a:cubicBezTo>
                    <a:cubicBezTo>
                      <a:pt x="74" y="222"/>
                      <a:pt x="79" y="225"/>
                      <a:pt x="85" y="228"/>
                    </a:cubicBezTo>
                    <a:cubicBezTo>
                      <a:pt x="84" y="257"/>
                      <a:pt x="84" y="257"/>
                      <a:pt x="84" y="257"/>
                    </a:cubicBezTo>
                    <a:cubicBezTo>
                      <a:pt x="92" y="260"/>
                      <a:pt x="100" y="262"/>
                      <a:pt x="108" y="264"/>
                    </a:cubicBezTo>
                    <a:cubicBezTo>
                      <a:pt x="124" y="239"/>
                      <a:pt x="124" y="239"/>
                      <a:pt x="124" y="239"/>
                    </a:cubicBezTo>
                    <a:cubicBezTo>
                      <a:pt x="127" y="239"/>
                      <a:pt x="130" y="239"/>
                      <a:pt x="133" y="239"/>
                    </a:cubicBezTo>
                    <a:cubicBezTo>
                      <a:pt x="136" y="239"/>
                      <a:pt x="139" y="239"/>
                      <a:pt x="142" y="239"/>
                    </a:cubicBezTo>
                    <a:cubicBezTo>
                      <a:pt x="157" y="264"/>
                      <a:pt x="157" y="264"/>
                      <a:pt x="157" y="264"/>
                    </a:cubicBezTo>
                    <a:cubicBezTo>
                      <a:pt x="165" y="262"/>
                      <a:pt x="173" y="260"/>
                      <a:pt x="181" y="257"/>
                    </a:cubicBezTo>
                    <a:cubicBezTo>
                      <a:pt x="180" y="228"/>
                      <a:pt x="180" y="228"/>
                      <a:pt x="180" y="228"/>
                    </a:cubicBezTo>
                    <a:cubicBezTo>
                      <a:pt x="186" y="225"/>
                      <a:pt x="191" y="222"/>
                      <a:pt x="196" y="218"/>
                    </a:cubicBezTo>
                    <a:cubicBezTo>
                      <a:pt x="223" y="231"/>
                      <a:pt x="223" y="231"/>
                      <a:pt x="223" y="231"/>
                    </a:cubicBezTo>
                    <a:cubicBezTo>
                      <a:pt x="229" y="225"/>
                      <a:pt x="234" y="219"/>
                      <a:pt x="239" y="213"/>
                    </a:cubicBezTo>
                    <a:cubicBezTo>
                      <a:pt x="223" y="189"/>
                      <a:pt x="223" y="189"/>
                      <a:pt x="223" y="189"/>
                    </a:cubicBezTo>
                    <a:cubicBezTo>
                      <a:pt x="227" y="183"/>
                      <a:pt x="230" y="177"/>
                      <a:pt x="232" y="171"/>
                    </a:cubicBezTo>
                    <a:lnTo>
                      <a:pt x="261" y="167"/>
                    </a:lnTo>
                    <a:close/>
                    <a:moveTo>
                      <a:pt x="133" y="173"/>
                    </a:moveTo>
                    <a:cubicBezTo>
                      <a:pt x="121" y="173"/>
                      <a:pt x="110" y="168"/>
                      <a:pt x="102" y="160"/>
                    </a:cubicBezTo>
                    <a:cubicBezTo>
                      <a:pt x="102" y="159"/>
                      <a:pt x="101" y="159"/>
                      <a:pt x="100" y="158"/>
                    </a:cubicBezTo>
                    <a:cubicBezTo>
                      <a:pt x="100" y="158"/>
                      <a:pt x="100" y="157"/>
                      <a:pt x="100" y="157"/>
                    </a:cubicBezTo>
                    <a:cubicBezTo>
                      <a:pt x="99" y="156"/>
                      <a:pt x="99" y="155"/>
                      <a:pt x="98" y="155"/>
                    </a:cubicBezTo>
                    <a:cubicBezTo>
                      <a:pt x="98" y="154"/>
                      <a:pt x="98" y="154"/>
                      <a:pt x="97" y="154"/>
                    </a:cubicBezTo>
                    <a:cubicBezTo>
                      <a:pt x="97" y="153"/>
                      <a:pt x="96" y="152"/>
                      <a:pt x="96" y="151"/>
                    </a:cubicBezTo>
                    <a:cubicBezTo>
                      <a:pt x="96" y="151"/>
                      <a:pt x="96" y="150"/>
                      <a:pt x="95" y="150"/>
                    </a:cubicBezTo>
                    <a:cubicBezTo>
                      <a:pt x="95" y="149"/>
                      <a:pt x="95" y="149"/>
                      <a:pt x="94" y="148"/>
                    </a:cubicBezTo>
                    <a:cubicBezTo>
                      <a:pt x="94" y="147"/>
                      <a:pt x="94" y="147"/>
                      <a:pt x="94" y="146"/>
                    </a:cubicBezTo>
                    <a:cubicBezTo>
                      <a:pt x="93" y="145"/>
                      <a:pt x="93" y="145"/>
                      <a:pt x="93" y="144"/>
                    </a:cubicBezTo>
                    <a:cubicBezTo>
                      <a:pt x="93" y="143"/>
                      <a:pt x="93" y="143"/>
                      <a:pt x="92" y="142"/>
                    </a:cubicBezTo>
                    <a:cubicBezTo>
                      <a:pt x="92" y="141"/>
                      <a:pt x="92" y="141"/>
                      <a:pt x="92" y="140"/>
                    </a:cubicBezTo>
                    <a:cubicBezTo>
                      <a:pt x="92" y="139"/>
                      <a:pt x="92" y="138"/>
                      <a:pt x="92" y="138"/>
                    </a:cubicBezTo>
                    <a:cubicBezTo>
                      <a:pt x="92" y="137"/>
                      <a:pt x="91" y="137"/>
                      <a:pt x="91" y="136"/>
                    </a:cubicBezTo>
                    <a:cubicBezTo>
                      <a:pt x="91" y="135"/>
                      <a:pt x="91" y="133"/>
                      <a:pt x="91" y="132"/>
                    </a:cubicBezTo>
                    <a:cubicBezTo>
                      <a:pt x="91" y="109"/>
                      <a:pt x="110" y="90"/>
                      <a:pt x="133" y="90"/>
                    </a:cubicBezTo>
                    <a:cubicBezTo>
                      <a:pt x="134" y="90"/>
                      <a:pt x="135" y="91"/>
                      <a:pt x="137" y="91"/>
                    </a:cubicBezTo>
                    <a:cubicBezTo>
                      <a:pt x="137" y="91"/>
                      <a:pt x="138" y="91"/>
                      <a:pt x="138" y="91"/>
                    </a:cubicBezTo>
                    <a:cubicBezTo>
                      <a:pt x="139" y="91"/>
                      <a:pt x="140" y="91"/>
                      <a:pt x="141" y="91"/>
                    </a:cubicBezTo>
                    <a:cubicBezTo>
                      <a:pt x="142" y="91"/>
                      <a:pt x="142" y="92"/>
                      <a:pt x="143" y="92"/>
                    </a:cubicBezTo>
                    <a:cubicBezTo>
                      <a:pt x="143" y="92"/>
                      <a:pt x="144" y="92"/>
                      <a:pt x="145" y="92"/>
                    </a:cubicBezTo>
                    <a:cubicBezTo>
                      <a:pt x="145" y="92"/>
                      <a:pt x="146" y="93"/>
                      <a:pt x="147" y="93"/>
                    </a:cubicBezTo>
                    <a:cubicBezTo>
                      <a:pt x="147" y="93"/>
                      <a:pt x="148" y="93"/>
                      <a:pt x="148" y="94"/>
                    </a:cubicBezTo>
                    <a:cubicBezTo>
                      <a:pt x="149" y="94"/>
                      <a:pt x="150" y="94"/>
                      <a:pt x="151" y="95"/>
                    </a:cubicBezTo>
                    <a:cubicBezTo>
                      <a:pt x="151" y="95"/>
                      <a:pt x="152" y="95"/>
                      <a:pt x="152" y="95"/>
                    </a:cubicBezTo>
                    <a:cubicBezTo>
                      <a:pt x="153" y="96"/>
                      <a:pt x="154" y="96"/>
                      <a:pt x="154" y="97"/>
                    </a:cubicBezTo>
                    <a:cubicBezTo>
                      <a:pt x="155" y="97"/>
                      <a:pt x="155" y="97"/>
                      <a:pt x="155" y="97"/>
                    </a:cubicBezTo>
                    <a:cubicBezTo>
                      <a:pt x="156" y="98"/>
                      <a:pt x="157" y="98"/>
                      <a:pt x="158" y="99"/>
                    </a:cubicBezTo>
                    <a:cubicBezTo>
                      <a:pt x="158" y="99"/>
                      <a:pt x="158" y="99"/>
                      <a:pt x="159" y="100"/>
                    </a:cubicBezTo>
                    <a:cubicBezTo>
                      <a:pt x="159" y="100"/>
                      <a:pt x="160" y="101"/>
                      <a:pt x="161" y="101"/>
                    </a:cubicBezTo>
                    <a:cubicBezTo>
                      <a:pt x="169" y="109"/>
                      <a:pt x="174" y="120"/>
                      <a:pt x="174" y="132"/>
                    </a:cubicBezTo>
                    <a:cubicBezTo>
                      <a:pt x="174" y="155"/>
                      <a:pt x="155" y="173"/>
                      <a:pt x="133" y="173"/>
                    </a:cubicBezTo>
                    <a:close/>
                  </a:path>
                </a:pathLst>
              </a:custGeom>
              <a:solidFill>
                <a:schemeClr val="bg1"/>
              </a:solidFill>
              <a:ln>
                <a:noFill/>
              </a:ln>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grpSp>
      <p:sp>
        <p:nvSpPr>
          <p:cNvPr id="40" name="TextBox 39"/>
          <p:cNvSpPr txBox="1"/>
          <p:nvPr/>
        </p:nvSpPr>
        <p:spPr>
          <a:xfrm>
            <a:off x="295806" y="5118820"/>
            <a:ext cx="5117375" cy="569163"/>
          </a:xfrm>
          <a:prstGeom prst="rect">
            <a:avLst/>
          </a:prstGeom>
          <a:noFill/>
        </p:spPr>
        <p:txBody>
          <a:bodyPr wrap="square" lIns="143428" tIns="179285" rIns="143428" bIns="179285" rtlCol="0" anchor="ctr">
            <a:noAutofit/>
          </a:bodyPr>
          <a:lstStyle/>
          <a:p>
            <a:pPr defTabSz="896386">
              <a:spcAft>
                <a:spcPts val="588"/>
              </a:spcAft>
            </a:pPr>
            <a:r>
              <a:rPr lang="pt-BR" sz="1961" kern="0" dirty="0">
                <a:solidFill>
                  <a:srgbClr val="FFFFFF"/>
                </a:solidFill>
                <a:latin typeface="+mj-lt"/>
                <a:cs typeface="Segoe UI Semibold" panose="020B0702040204020203" pitchFamily="34" charset="0"/>
              </a:rPr>
              <a:t>Flexible workplace experiences</a:t>
            </a:r>
            <a:endParaRPr lang="en-US" sz="1961" kern="0" dirty="0">
              <a:solidFill>
                <a:srgbClr val="FFFFFF"/>
              </a:solidFill>
              <a:latin typeface="+mj-lt"/>
              <a:cs typeface="Segoe UI Semibold" panose="020B0702040204020203" pitchFamily="34" charset="0"/>
            </a:endParaRPr>
          </a:p>
        </p:txBody>
      </p:sp>
      <p:grpSp>
        <p:nvGrpSpPr>
          <p:cNvPr id="57" name="Group 56"/>
          <p:cNvGrpSpPr/>
          <p:nvPr/>
        </p:nvGrpSpPr>
        <p:grpSpPr>
          <a:xfrm>
            <a:off x="5819100" y="5108137"/>
            <a:ext cx="6102974" cy="590529"/>
            <a:chOff x="5935784" y="5210069"/>
            <a:chExt cx="6225351" cy="602370"/>
          </a:xfrm>
        </p:grpSpPr>
        <p:sp>
          <p:nvSpPr>
            <p:cNvPr id="41" name="TextBox 40"/>
            <p:cNvSpPr txBox="1"/>
            <p:nvPr/>
          </p:nvSpPr>
          <p:spPr>
            <a:xfrm>
              <a:off x="6752270" y="5220966"/>
              <a:ext cx="5408865" cy="580576"/>
            </a:xfrm>
            <a:prstGeom prst="rect">
              <a:avLst/>
            </a:prstGeom>
            <a:noFill/>
          </p:spPr>
          <p:txBody>
            <a:bodyPr wrap="square" lIns="143428" tIns="179285" rIns="143428" bIns="179285" rtlCol="0" anchor="ctr">
              <a:noAutofit/>
            </a:bodyPr>
            <a:lstStyle/>
            <a:p>
              <a:pPr defTabSz="896386">
                <a:spcAft>
                  <a:spcPts val="588"/>
                </a:spcAft>
              </a:pPr>
              <a:r>
                <a:rPr lang="pt-BR" sz="1961" kern="0" dirty="0">
                  <a:solidFill>
                    <a:srgbClr val="505050"/>
                  </a:solidFill>
                  <a:latin typeface="+mj-lt"/>
                  <a:cs typeface="Segoe UI Semibold" panose="020B0702040204020203" pitchFamily="34" charset="0"/>
                </a:rPr>
                <a:t>Remote app delivery to any device</a:t>
              </a:r>
              <a:endParaRPr lang="en-US" sz="1961" kern="0" dirty="0">
                <a:solidFill>
                  <a:srgbClr val="505050"/>
                </a:solidFill>
                <a:latin typeface="+mj-lt"/>
                <a:cs typeface="Segoe UI Semibold" panose="020B0702040204020203" pitchFamily="34" charset="0"/>
              </a:endParaRPr>
            </a:p>
          </p:txBody>
        </p:sp>
        <p:grpSp>
          <p:nvGrpSpPr>
            <p:cNvPr id="29" name="Group 28"/>
            <p:cNvGrpSpPr/>
            <p:nvPr/>
          </p:nvGrpSpPr>
          <p:grpSpPr>
            <a:xfrm>
              <a:off x="5935784" y="5210069"/>
              <a:ext cx="602371" cy="602370"/>
              <a:chOff x="5935784" y="5210069"/>
              <a:chExt cx="602371" cy="602370"/>
            </a:xfrm>
          </p:grpSpPr>
          <p:sp>
            <p:nvSpPr>
              <p:cNvPr id="55" name="Oval 54"/>
              <p:cNvSpPr/>
              <p:nvPr/>
            </p:nvSpPr>
            <p:spPr bwMode="auto">
              <a:xfrm>
                <a:off x="5935784" y="5210069"/>
                <a:ext cx="602371" cy="602370"/>
              </a:xfrm>
              <a:prstGeom prst="ellipse">
                <a:avLst/>
              </a:prstGeom>
              <a:solidFill>
                <a:schemeClr val="tx2"/>
              </a:solidFill>
              <a:ln w="381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78" name="Freeform 6"/>
              <p:cNvSpPr>
                <a:spLocks noEditPoints="1"/>
              </p:cNvSpPr>
              <p:nvPr/>
            </p:nvSpPr>
            <p:spPr bwMode="auto">
              <a:xfrm>
                <a:off x="6139702" y="5322562"/>
                <a:ext cx="194535" cy="377385"/>
              </a:xfrm>
              <a:custGeom>
                <a:avLst/>
                <a:gdLst>
                  <a:gd name="T0" fmla="*/ 10 w 140"/>
                  <a:gd name="T1" fmla="*/ 0 h 273"/>
                  <a:gd name="T2" fmla="*/ 0 w 140"/>
                  <a:gd name="T3" fmla="*/ 73 h 273"/>
                  <a:gd name="T4" fmla="*/ 0 w 140"/>
                  <a:gd name="T5" fmla="*/ 73 h 273"/>
                  <a:gd name="T6" fmla="*/ 10 w 140"/>
                  <a:gd name="T7" fmla="*/ 273 h 273"/>
                  <a:gd name="T8" fmla="*/ 140 w 140"/>
                  <a:gd name="T9" fmla="*/ 264 h 273"/>
                  <a:gd name="T10" fmla="*/ 140 w 140"/>
                  <a:gd name="T11" fmla="*/ 211 h 273"/>
                  <a:gd name="T12" fmla="*/ 140 w 140"/>
                  <a:gd name="T13" fmla="*/ 10 h 273"/>
                  <a:gd name="T14" fmla="*/ 8 w 140"/>
                  <a:gd name="T15" fmla="*/ 81 h 273"/>
                  <a:gd name="T16" fmla="*/ 8 w 140"/>
                  <a:gd name="T17" fmla="*/ 81 h 273"/>
                  <a:gd name="T18" fmla="*/ 7 w 140"/>
                  <a:gd name="T19" fmla="*/ 80 h 273"/>
                  <a:gd name="T20" fmla="*/ 5 w 140"/>
                  <a:gd name="T21" fmla="*/ 77 h 273"/>
                  <a:gd name="T22" fmla="*/ 5 w 140"/>
                  <a:gd name="T23" fmla="*/ 77 h 273"/>
                  <a:gd name="T24" fmla="*/ 1 w 140"/>
                  <a:gd name="T25" fmla="*/ 73 h 273"/>
                  <a:gd name="T26" fmla="*/ 3 w 140"/>
                  <a:gd name="T27" fmla="*/ 75 h 273"/>
                  <a:gd name="T28" fmla="*/ 3 w 140"/>
                  <a:gd name="T29" fmla="*/ 75 h 273"/>
                  <a:gd name="T30" fmla="*/ 1 w 140"/>
                  <a:gd name="T31" fmla="*/ 74 h 273"/>
                  <a:gd name="T32" fmla="*/ 128 w 140"/>
                  <a:gd name="T33" fmla="*/ 235 h 273"/>
                  <a:gd name="T34" fmla="*/ 12 w 140"/>
                  <a:gd name="T35" fmla="*/ 85 h 273"/>
                  <a:gd name="T36" fmla="*/ 12 w 140"/>
                  <a:gd name="T37" fmla="*/ 85 h 273"/>
                  <a:gd name="T38" fmla="*/ 128 w 140"/>
                  <a:gd name="T39" fmla="*/ 40 h 273"/>
                  <a:gd name="T40" fmla="*/ 130 w 140"/>
                  <a:gd name="T41" fmla="*/ 201 h 273"/>
                  <a:gd name="T42" fmla="*/ 128 w 140"/>
                  <a:gd name="T43" fmla="*/ 235 h 273"/>
                  <a:gd name="T44" fmla="*/ 10 w 140"/>
                  <a:gd name="T45" fmla="*/ 83 h 273"/>
                  <a:gd name="T46" fmla="*/ 11 w 140"/>
                  <a:gd name="T47" fmla="*/ 83 h 273"/>
                  <a:gd name="T48" fmla="*/ 11 w 140"/>
                  <a:gd name="T49" fmla="*/ 83 h 273"/>
                  <a:gd name="T50" fmla="*/ 12 w 140"/>
                  <a:gd name="T51" fmla="*/ 85 h 273"/>
                  <a:gd name="T52" fmla="*/ 137 w 140"/>
                  <a:gd name="T53" fmla="*/ 208 h 273"/>
                  <a:gd name="T54" fmla="*/ 133 w 140"/>
                  <a:gd name="T55" fmla="*/ 204 h 273"/>
                  <a:gd name="T56" fmla="*/ 133 w 140"/>
                  <a:gd name="T57" fmla="*/ 204 h 273"/>
                  <a:gd name="T58" fmla="*/ 136 w 140"/>
                  <a:gd name="T59" fmla="*/ 207 h 273"/>
                  <a:gd name="T60" fmla="*/ 140 w 140"/>
                  <a:gd name="T61" fmla="*/ 211 h 273"/>
                  <a:gd name="T62" fmla="*/ 138 w 140"/>
                  <a:gd name="T63" fmla="*/ 209 h 273"/>
                  <a:gd name="T64" fmla="*/ 139 w 140"/>
                  <a:gd name="T65" fmla="*/ 21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0" h="273">
                    <a:moveTo>
                      <a:pt x="131" y="0"/>
                    </a:moveTo>
                    <a:cubicBezTo>
                      <a:pt x="10" y="0"/>
                      <a:pt x="10" y="0"/>
                      <a:pt x="10" y="0"/>
                    </a:cubicBezTo>
                    <a:cubicBezTo>
                      <a:pt x="4" y="0"/>
                      <a:pt x="0" y="4"/>
                      <a:pt x="0" y="10"/>
                    </a:cubicBezTo>
                    <a:cubicBezTo>
                      <a:pt x="0" y="33"/>
                      <a:pt x="0" y="54"/>
                      <a:pt x="0" y="73"/>
                    </a:cubicBezTo>
                    <a:cubicBezTo>
                      <a:pt x="0" y="73"/>
                      <a:pt x="0" y="73"/>
                      <a:pt x="1" y="73"/>
                    </a:cubicBezTo>
                    <a:cubicBezTo>
                      <a:pt x="0" y="73"/>
                      <a:pt x="0" y="73"/>
                      <a:pt x="0" y="73"/>
                    </a:cubicBezTo>
                    <a:cubicBezTo>
                      <a:pt x="0" y="264"/>
                      <a:pt x="0" y="264"/>
                      <a:pt x="0" y="264"/>
                    </a:cubicBezTo>
                    <a:cubicBezTo>
                      <a:pt x="0" y="269"/>
                      <a:pt x="4" y="273"/>
                      <a:pt x="10" y="273"/>
                    </a:cubicBezTo>
                    <a:cubicBezTo>
                      <a:pt x="131" y="273"/>
                      <a:pt x="131" y="273"/>
                      <a:pt x="131" y="273"/>
                    </a:cubicBezTo>
                    <a:cubicBezTo>
                      <a:pt x="135" y="273"/>
                      <a:pt x="140" y="269"/>
                      <a:pt x="140" y="264"/>
                    </a:cubicBezTo>
                    <a:cubicBezTo>
                      <a:pt x="140" y="211"/>
                      <a:pt x="140" y="211"/>
                      <a:pt x="140" y="211"/>
                    </a:cubicBezTo>
                    <a:cubicBezTo>
                      <a:pt x="140" y="211"/>
                      <a:pt x="140" y="211"/>
                      <a:pt x="140" y="211"/>
                    </a:cubicBezTo>
                    <a:cubicBezTo>
                      <a:pt x="140" y="211"/>
                      <a:pt x="140" y="211"/>
                      <a:pt x="140" y="211"/>
                    </a:cubicBezTo>
                    <a:cubicBezTo>
                      <a:pt x="140" y="10"/>
                      <a:pt x="140" y="10"/>
                      <a:pt x="140" y="10"/>
                    </a:cubicBezTo>
                    <a:cubicBezTo>
                      <a:pt x="140" y="4"/>
                      <a:pt x="135" y="0"/>
                      <a:pt x="131" y="0"/>
                    </a:cubicBezTo>
                    <a:close/>
                    <a:moveTo>
                      <a:pt x="8" y="81"/>
                    </a:moveTo>
                    <a:cubicBezTo>
                      <a:pt x="8" y="81"/>
                      <a:pt x="8" y="81"/>
                      <a:pt x="8" y="81"/>
                    </a:cubicBezTo>
                    <a:cubicBezTo>
                      <a:pt x="8" y="81"/>
                      <a:pt x="8" y="81"/>
                      <a:pt x="8" y="81"/>
                    </a:cubicBezTo>
                    <a:close/>
                    <a:moveTo>
                      <a:pt x="8" y="80"/>
                    </a:moveTo>
                    <a:cubicBezTo>
                      <a:pt x="7" y="80"/>
                      <a:pt x="7" y="80"/>
                      <a:pt x="7" y="80"/>
                    </a:cubicBezTo>
                    <a:cubicBezTo>
                      <a:pt x="7" y="80"/>
                      <a:pt x="7" y="80"/>
                      <a:pt x="8" y="80"/>
                    </a:cubicBezTo>
                    <a:close/>
                    <a:moveTo>
                      <a:pt x="5" y="77"/>
                    </a:moveTo>
                    <a:cubicBezTo>
                      <a:pt x="4" y="77"/>
                      <a:pt x="4" y="77"/>
                      <a:pt x="4" y="77"/>
                    </a:cubicBezTo>
                    <a:cubicBezTo>
                      <a:pt x="4" y="77"/>
                      <a:pt x="4" y="77"/>
                      <a:pt x="5" y="77"/>
                    </a:cubicBezTo>
                    <a:close/>
                    <a:moveTo>
                      <a:pt x="1" y="73"/>
                    </a:moveTo>
                    <a:cubicBezTo>
                      <a:pt x="1" y="73"/>
                      <a:pt x="1" y="73"/>
                      <a:pt x="1" y="73"/>
                    </a:cubicBezTo>
                    <a:cubicBezTo>
                      <a:pt x="1" y="73"/>
                      <a:pt x="1" y="73"/>
                      <a:pt x="1" y="73"/>
                    </a:cubicBezTo>
                    <a:close/>
                    <a:moveTo>
                      <a:pt x="3" y="75"/>
                    </a:moveTo>
                    <a:cubicBezTo>
                      <a:pt x="3" y="75"/>
                      <a:pt x="2" y="75"/>
                      <a:pt x="2" y="75"/>
                    </a:cubicBezTo>
                    <a:cubicBezTo>
                      <a:pt x="2" y="75"/>
                      <a:pt x="3" y="75"/>
                      <a:pt x="3" y="75"/>
                    </a:cubicBezTo>
                    <a:close/>
                    <a:moveTo>
                      <a:pt x="2" y="75"/>
                    </a:moveTo>
                    <a:cubicBezTo>
                      <a:pt x="1" y="74"/>
                      <a:pt x="1" y="74"/>
                      <a:pt x="1" y="74"/>
                    </a:cubicBezTo>
                    <a:cubicBezTo>
                      <a:pt x="1" y="74"/>
                      <a:pt x="2" y="74"/>
                      <a:pt x="2" y="75"/>
                    </a:cubicBezTo>
                    <a:close/>
                    <a:moveTo>
                      <a:pt x="128" y="235"/>
                    </a:moveTo>
                    <a:cubicBezTo>
                      <a:pt x="12" y="235"/>
                      <a:pt x="12" y="235"/>
                      <a:pt x="12" y="235"/>
                    </a:cubicBezTo>
                    <a:cubicBezTo>
                      <a:pt x="12" y="85"/>
                      <a:pt x="12" y="85"/>
                      <a:pt x="12" y="85"/>
                    </a:cubicBezTo>
                    <a:cubicBezTo>
                      <a:pt x="12" y="85"/>
                      <a:pt x="12" y="85"/>
                      <a:pt x="12" y="85"/>
                    </a:cubicBezTo>
                    <a:cubicBezTo>
                      <a:pt x="12" y="85"/>
                      <a:pt x="12" y="85"/>
                      <a:pt x="12" y="85"/>
                    </a:cubicBezTo>
                    <a:cubicBezTo>
                      <a:pt x="12" y="40"/>
                      <a:pt x="12" y="40"/>
                      <a:pt x="12" y="40"/>
                    </a:cubicBezTo>
                    <a:cubicBezTo>
                      <a:pt x="128" y="40"/>
                      <a:pt x="128" y="40"/>
                      <a:pt x="128" y="40"/>
                    </a:cubicBezTo>
                    <a:cubicBezTo>
                      <a:pt x="128" y="199"/>
                      <a:pt x="128" y="199"/>
                      <a:pt x="128" y="199"/>
                    </a:cubicBezTo>
                    <a:cubicBezTo>
                      <a:pt x="129" y="200"/>
                      <a:pt x="130" y="200"/>
                      <a:pt x="130" y="201"/>
                    </a:cubicBezTo>
                    <a:cubicBezTo>
                      <a:pt x="128" y="199"/>
                      <a:pt x="128" y="199"/>
                      <a:pt x="128" y="199"/>
                    </a:cubicBezTo>
                    <a:cubicBezTo>
                      <a:pt x="128" y="235"/>
                      <a:pt x="128" y="235"/>
                      <a:pt x="128" y="235"/>
                    </a:cubicBezTo>
                    <a:close/>
                    <a:moveTo>
                      <a:pt x="10" y="83"/>
                    </a:moveTo>
                    <a:cubicBezTo>
                      <a:pt x="10" y="83"/>
                      <a:pt x="10" y="83"/>
                      <a:pt x="10" y="83"/>
                    </a:cubicBezTo>
                    <a:cubicBezTo>
                      <a:pt x="10" y="83"/>
                      <a:pt x="10" y="83"/>
                      <a:pt x="10" y="83"/>
                    </a:cubicBezTo>
                    <a:close/>
                    <a:moveTo>
                      <a:pt x="11" y="83"/>
                    </a:moveTo>
                    <a:cubicBezTo>
                      <a:pt x="11" y="84"/>
                      <a:pt x="11" y="84"/>
                      <a:pt x="12" y="84"/>
                    </a:cubicBezTo>
                    <a:cubicBezTo>
                      <a:pt x="11" y="84"/>
                      <a:pt x="11" y="84"/>
                      <a:pt x="11" y="83"/>
                    </a:cubicBezTo>
                    <a:close/>
                    <a:moveTo>
                      <a:pt x="12" y="85"/>
                    </a:moveTo>
                    <a:cubicBezTo>
                      <a:pt x="12" y="85"/>
                      <a:pt x="12" y="85"/>
                      <a:pt x="12" y="85"/>
                    </a:cubicBezTo>
                    <a:cubicBezTo>
                      <a:pt x="12" y="85"/>
                      <a:pt x="12" y="85"/>
                      <a:pt x="12" y="85"/>
                    </a:cubicBezTo>
                    <a:close/>
                    <a:moveTo>
                      <a:pt x="137" y="208"/>
                    </a:moveTo>
                    <a:cubicBezTo>
                      <a:pt x="137" y="208"/>
                      <a:pt x="137" y="208"/>
                      <a:pt x="137" y="208"/>
                    </a:cubicBezTo>
                    <a:close/>
                    <a:moveTo>
                      <a:pt x="133" y="204"/>
                    </a:moveTo>
                    <a:cubicBezTo>
                      <a:pt x="134" y="205"/>
                      <a:pt x="134" y="205"/>
                      <a:pt x="135" y="206"/>
                    </a:cubicBezTo>
                    <a:lnTo>
                      <a:pt x="133" y="204"/>
                    </a:lnTo>
                    <a:close/>
                    <a:moveTo>
                      <a:pt x="136" y="207"/>
                    </a:moveTo>
                    <a:cubicBezTo>
                      <a:pt x="136" y="207"/>
                      <a:pt x="136" y="207"/>
                      <a:pt x="136" y="207"/>
                    </a:cubicBezTo>
                    <a:close/>
                    <a:moveTo>
                      <a:pt x="140" y="211"/>
                    </a:moveTo>
                    <a:cubicBezTo>
                      <a:pt x="140" y="211"/>
                      <a:pt x="140" y="211"/>
                      <a:pt x="140" y="211"/>
                    </a:cubicBezTo>
                    <a:close/>
                    <a:moveTo>
                      <a:pt x="138" y="209"/>
                    </a:moveTo>
                    <a:cubicBezTo>
                      <a:pt x="138" y="209"/>
                      <a:pt x="138" y="209"/>
                      <a:pt x="138" y="209"/>
                    </a:cubicBezTo>
                    <a:close/>
                    <a:moveTo>
                      <a:pt x="139" y="210"/>
                    </a:moveTo>
                    <a:cubicBezTo>
                      <a:pt x="139" y="210"/>
                      <a:pt x="139" y="210"/>
                      <a:pt x="139" y="2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grpSp>
      <p:sp>
        <p:nvSpPr>
          <p:cNvPr id="9" name="TextBox 8"/>
          <p:cNvSpPr txBox="1"/>
          <p:nvPr/>
        </p:nvSpPr>
        <p:spPr>
          <a:xfrm>
            <a:off x="268928" y="2823057"/>
            <a:ext cx="5117375" cy="569163"/>
          </a:xfrm>
          <a:prstGeom prst="rect">
            <a:avLst/>
          </a:prstGeom>
          <a:noFill/>
        </p:spPr>
        <p:txBody>
          <a:bodyPr wrap="square" lIns="143428" tIns="179285" rIns="143428" bIns="179285" rtlCol="0" anchor="ctr">
            <a:noAutofit/>
          </a:bodyPr>
          <a:lstStyle/>
          <a:p>
            <a:pPr defTabSz="896386">
              <a:spcAft>
                <a:spcPts val="588"/>
              </a:spcAft>
            </a:pPr>
            <a:r>
              <a:rPr lang="en-US" sz="1961" kern="0" dirty="0">
                <a:solidFill>
                  <a:srgbClr val="FFFFFF"/>
                </a:solidFill>
                <a:latin typeface="+mj-lt"/>
                <a:cs typeface="Segoe UI Semibold" panose="020B0702040204020203" pitchFamily="34" charset="0"/>
              </a:rPr>
              <a:t>Productivity management and security</a:t>
            </a:r>
          </a:p>
        </p:txBody>
      </p:sp>
      <p:grpSp>
        <p:nvGrpSpPr>
          <p:cNvPr id="39" name="Group 38"/>
          <p:cNvGrpSpPr/>
          <p:nvPr/>
        </p:nvGrpSpPr>
        <p:grpSpPr>
          <a:xfrm>
            <a:off x="5819099" y="2812374"/>
            <a:ext cx="6102975" cy="590529"/>
            <a:chOff x="5935784" y="2868272"/>
            <a:chExt cx="6225352" cy="602370"/>
          </a:xfrm>
        </p:grpSpPr>
        <p:sp>
          <p:nvSpPr>
            <p:cNvPr id="13" name="TextBox 12"/>
            <p:cNvSpPr txBox="1"/>
            <p:nvPr/>
          </p:nvSpPr>
          <p:spPr>
            <a:xfrm>
              <a:off x="6752271" y="2879169"/>
              <a:ext cx="5408865" cy="580576"/>
            </a:xfrm>
            <a:prstGeom prst="rect">
              <a:avLst/>
            </a:prstGeom>
            <a:noFill/>
          </p:spPr>
          <p:txBody>
            <a:bodyPr wrap="square" lIns="143428" tIns="179285" rIns="143428" bIns="179285" rtlCol="0" anchor="ctr">
              <a:noAutofit/>
            </a:bodyPr>
            <a:lstStyle/>
            <a:p>
              <a:pPr defTabSz="896386">
                <a:spcAft>
                  <a:spcPts val="588"/>
                </a:spcAft>
              </a:pPr>
              <a:r>
                <a:rPr lang="en-US" sz="1961" kern="0" dirty="0">
                  <a:solidFill>
                    <a:srgbClr val="505050"/>
                  </a:solidFill>
                  <a:latin typeface="+mj-lt"/>
                  <a:cs typeface="Segoe UI Semibold" panose="020B0702040204020203" pitchFamily="34" charset="0"/>
                </a:rPr>
                <a:t>Secure, comprehensive management for</a:t>
              </a:r>
              <a:br>
                <a:rPr lang="en-US" sz="1961" kern="0" dirty="0">
                  <a:solidFill>
                    <a:srgbClr val="505050"/>
                  </a:solidFill>
                  <a:latin typeface="+mj-lt"/>
                  <a:cs typeface="Segoe UI Semibold" panose="020B0702040204020203" pitchFamily="34" charset="0"/>
                </a:rPr>
              </a:br>
              <a:r>
                <a:rPr lang="en-US" sz="1961" kern="0" dirty="0">
                  <a:solidFill>
                    <a:srgbClr val="505050"/>
                  </a:solidFill>
                  <a:latin typeface="+mj-lt"/>
                  <a:cs typeface="Segoe UI Semibold" panose="020B0702040204020203" pitchFamily="34" charset="0"/>
                </a:rPr>
                <a:t>Office 365</a:t>
              </a:r>
            </a:p>
          </p:txBody>
        </p:sp>
        <p:grpSp>
          <p:nvGrpSpPr>
            <p:cNvPr id="33" name="Group 32"/>
            <p:cNvGrpSpPr/>
            <p:nvPr/>
          </p:nvGrpSpPr>
          <p:grpSpPr>
            <a:xfrm>
              <a:off x="5935784" y="2868272"/>
              <a:ext cx="602371" cy="602370"/>
              <a:chOff x="5935784" y="2868272"/>
              <a:chExt cx="602371" cy="602370"/>
            </a:xfrm>
          </p:grpSpPr>
          <p:sp>
            <p:nvSpPr>
              <p:cNvPr id="47" name="Oval 46"/>
              <p:cNvSpPr/>
              <p:nvPr/>
            </p:nvSpPr>
            <p:spPr bwMode="auto">
              <a:xfrm>
                <a:off x="5935784" y="2868272"/>
                <a:ext cx="602371" cy="602370"/>
              </a:xfrm>
              <a:prstGeom prst="ellipse">
                <a:avLst/>
              </a:prstGeom>
              <a:solidFill>
                <a:schemeClr val="tx2"/>
              </a:solidFill>
              <a:ln w="381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82" name="Freeform 81"/>
              <p:cNvSpPr>
                <a:spLocks noEditPoints="1"/>
              </p:cNvSpPr>
              <p:nvPr/>
            </p:nvSpPr>
            <p:spPr bwMode="auto">
              <a:xfrm>
                <a:off x="6100765" y="2995491"/>
                <a:ext cx="272408" cy="347933"/>
              </a:xfrm>
              <a:custGeom>
                <a:avLst/>
                <a:gdLst>
                  <a:gd name="T0" fmla="*/ 187 w 219"/>
                  <a:gd name="T1" fmla="*/ 115 h 282"/>
                  <a:gd name="T2" fmla="*/ 187 w 219"/>
                  <a:gd name="T3" fmla="*/ 79 h 282"/>
                  <a:gd name="T4" fmla="*/ 109 w 219"/>
                  <a:gd name="T5" fmla="*/ 0 h 282"/>
                  <a:gd name="T6" fmla="*/ 31 w 219"/>
                  <a:gd name="T7" fmla="*/ 79 h 282"/>
                  <a:gd name="T8" fmla="*/ 31 w 219"/>
                  <a:gd name="T9" fmla="*/ 115 h 282"/>
                  <a:gd name="T10" fmla="*/ 0 w 219"/>
                  <a:gd name="T11" fmla="*/ 146 h 282"/>
                  <a:gd name="T12" fmla="*/ 0 w 219"/>
                  <a:gd name="T13" fmla="*/ 198 h 282"/>
                  <a:gd name="T14" fmla="*/ 83 w 219"/>
                  <a:gd name="T15" fmla="*/ 282 h 282"/>
                  <a:gd name="T16" fmla="*/ 135 w 219"/>
                  <a:gd name="T17" fmla="*/ 282 h 282"/>
                  <a:gd name="T18" fmla="*/ 219 w 219"/>
                  <a:gd name="T19" fmla="*/ 198 h 282"/>
                  <a:gd name="T20" fmla="*/ 219 w 219"/>
                  <a:gd name="T21" fmla="*/ 146 h 282"/>
                  <a:gd name="T22" fmla="*/ 187 w 219"/>
                  <a:gd name="T23" fmla="*/ 115 h 282"/>
                  <a:gd name="T24" fmla="*/ 114 w 219"/>
                  <a:gd name="T25" fmla="*/ 197 h 282"/>
                  <a:gd name="T26" fmla="*/ 114 w 219"/>
                  <a:gd name="T27" fmla="*/ 224 h 282"/>
                  <a:gd name="T28" fmla="*/ 109 w 219"/>
                  <a:gd name="T29" fmla="*/ 230 h 282"/>
                  <a:gd name="T30" fmla="*/ 104 w 219"/>
                  <a:gd name="T31" fmla="*/ 224 h 282"/>
                  <a:gd name="T32" fmla="*/ 104 w 219"/>
                  <a:gd name="T33" fmla="*/ 197 h 282"/>
                  <a:gd name="T34" fmla="*/ 94 w 219"/>
                  <a:gd name="T35" fmla="*/ 183 h 282"/>
                  <a:gd name="T36" fmla="*/ 109 w 219"/>
                  <a:gd name="T37" fmla="*/ 167 h 282"/>
                  <a:gd name="T38" fmla="*/ 125 w 219"/>
                  <a:gd name="T39" fmla="*/ 183 h 282"/>
                  <a:gd name="T40" fmla="*/ 114 w 219"/>
                  <a:gd name="T41" fmla="*/ 197 h 282"/>
                  <a:gd name="T42" fmla="*/ 156 w 219"/>
                  <a:gd name="T43" fmla="*/ 115 h 282"/>
                  <a:gd name="T44" fmla="*/ 62 w 219"/>
                  <a:gd name="T45" fmla="*/ 115 h 282"/>
                  <a:gd name="T46" fmla="*/ 62 w 219"/>
                  <a:gd name="T47" fmla="*/ 79 h 282"/>
                  <a:gd name="T48" fmla="*/ 109 w 219"/>
                  <a:gd name="T49" fmla="*/ 32 h 282"/>
                  <a:gd name="T50" fmla="*/ 156 w 219"/>
                  <a:gd name="T51" fmla="*/ 79 h 282"/>
                  <a:gd name="T52" fmla="*/ 156 w 219"/>
                  <a:gd name="T53" fmla="*/ 1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9" h="282">
                    <a:moveTo>
                      <a:pt x="187" y="115"/>
                    </a:moveTo>
                    <a:cubicBezTo>
                      <a:pt x="187" y="79"/>
                      <a:pt x="187" y="79"/>
                      <a:pt x="187" y="79"/>
                    </a:cubicBezTo>
                    <a:cubicBezTo>
                      <a:pt x="187" y="35"/>
                      <a:pt x="152" y="0"/>
                      <a:pt x="109" y="0"/>
                    </a:cubicBezTo>
                    <a:cubicBezTo>
                      <a:pt x="66" y="0"/>
                      <a:pt x="31" y="35"/>
                      <a:pt x="31" y="79"/>
                    </a:cubicBezTo>
                    <a:cubicBezTo>
                      <a:pt x="31" y="115"/>
                      <a:pt x="31" y="115"/>
                      <a:pt x="31" y="115"/>
                    </a:cubicBezTo>
                    <a:cubicBezTo>
                      <a:pt x="14" y="115"/>
                      <a:pt x="0" y="129"/>
                      <a:pt x="0" y="146"/>
                    </a:cubicBezTo>
                    <a:cubicBezTo>
                      <a:pt x="0" y="198"/>
                      <a:pt x="0" y="198"/>
                      <a:pt x="0" y="198"/>
                    </a:cubicBezTo>
                    <a:cubicBezTo>
                      <a:pt x="0" y="244"/>
                      <a:pt x="37" y="282"/>
                      <a:pt x="83" y="282"/>
                    </a:cubicBezTo>
                    <a:cubicBezTo>
                      <a:pt x="135" y="282"/>
                      <a:pt x="135" y="282"/>
                      <a:pt x="135" y="282"/>
                    </a:cubicBezTo>
                    <a:cubicBezTo>
                      <a:pt x="181" y="282"/>
                      <a:pt x="219" y="244"/>
                      <a:pt x="219" y="198"/>
                    </a:cubicBezTo>
                    <a:cubicBezTo>
                      <a:pt x="219" y="146"/>
                      <a:pt x="219" y="146"/>
                      <a:pt x="219" y="146"/>
                    </a:cubicBezTo>
                    <a:cubicBezTo>
                      <a:pt x="219" y="129"/>
                      <a:pt x="205" y="115"/>
                      <a:pt x="187" y="115"/>
                    </a:cubicBezTo>
                    <a:close/>
                    <a:moveTo>
                      <a:pt x="114" y="197"/>
                    </a:moveTo>
                    <a:cubicBezTo>
                      <a:pt x="114" y="224"/>
                      <a:pt x="114" y="224"/>
                      <a:pt x="114" y="224"/>
                    </a:cubicBezTo>
                    <a:cubicBezTo>
                      <a:pt x="114" y="227"/>
                      <a:pt x="112" y="230"/>
                      <a:pt x="109" y="230"/>
                    </a:cubicBezTo>
                    <a:cubicBezTo>
                      <a:pt x="106" y="230"/>
                      <a:pt x="104" y="227"/>
                      <a:pt x="104" y="224"/>
                    </a:cubicBezTo>
                    <a:cubicBezTo>
                      <a:pt x="104" y="197"/>
                      <a:pt x="104" y="197"/>
                      <a:pt x="104" y="197"/>
                    </a:cubicBezTo>
                    <a:cubicBezTo>
                      <a:pt x="98" y="195"/>
                      <a:pt x="94" y="190"/>
                      <a:pt x="94" y="183"/>
                    </a:cubicBezTo>
                    <a:cubicBezTo>
                      <a:pt x="94" y="174"/>
                      <a:pt x="101" y="167"/>
                      <a:pt x="109" y="167"/>
                    </a:cubicBezTo>
                    <a:cubicBezTo>
                      <a:pt x="118" y="167"/>
                      <a:pt x="125" y="174"/>
                      <a:pt x="125" y="183"/>
                    </a:cubicBezTo>
                    <a:cubicBezTo>
                      <a:pt x="125" y="190"/>
                      <a:pt x="121" y="195"/>
                      <a:pt x="114" y="197"/>
                    </a:cubicBezTo>
                    <a:close/>
                    <a:moveTo>
                      <a:pt x="156" y="115"/>
                    </a:moveTo>
                    <a:cubicBezTo>
                      <a:pt x="62" y="115"/>
                      <a:pt x="62" y="115"/>
                      <a:pt x="62" y="115"/>
                    </a:cubicBezTo>
                    <a:cubicBezTo>
                      <a:pt x="62" y="79"/>
                      <a:pt x="62" y="79"/>
                      <a:pt x="62" y="79"/>
                    </a:cubicBezTo>
                    <a:cubicBezTo>
                      <a:pt x="62" y="53"/>
                      <a:pt x="83" y="32"/>
                      <a:pt x="109" y="32"/>
                    </a:cubicBezTo>
                    <a:cubicBezTo>
                      <a:pt x="135" y="32"/>
                      <a:pt x="156" y="53"/>
                      <a:pt x="156" y="79"/>
                    </a:cubicBezTo>
                    <a:lnTo>
                      <a:pt x="156" y="115"/>
                    </a:lnTo>
                    <a:close/>
                  </a:path>
                </a:pathLst>
              </a:custGeom>
              <a:solidFill>
                <a:schemeClr val="bg1"/>
              </a:solidFill>
              <a:ln>
                <a:noFill/>
              </a:ln>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grpSp>
      <p:sp>
        <p:nvSpPr>
          <p:cNvPr id="11" name="TextBox 10"/>
          <p:cNvSpPr txBox="1"/>
          <p:nvPr/>
        </p:nvSpPr>
        <p:spPr>
          <a:xfrm>
            <a:off x="268928" y="4353566"/>
            <a:ext cx="5117375" cy="569163"/>
          </a:xfrm>
          <a:prstGeom prst="rect">
            <a:avLst/>
          </a:prstGeom>
          <a:noFill/>
        </p:spPr>
        <p:txBody>
          <a:bodyPr wrap="square" lIns="143428" tIns="179285" rIns="143428" bIns="179285" rtlCol="0" anchor="ctr">
            <a:noAutofit/>
          </a:bodyPr>
          <a:lstStyle/>
          <a:p>
            <a:pPr defTabSz="896386">
              <a:spcAft>
                <a:spcPts val="588"/>
              </a:spcAft>
            </a:pPr>
            <a:r>
              <a:rPr lang="pt-BR" sz="1961" kern="0" dirty="0">
                <a:solidFill>
                  <a:srgbClr val="FFFFFF"/>
                </a:solidFill>
                <a:latin typeface="+mj-lt"/>
                <a:cs typeface="Segoe UI Semibold" panose="020B0702040204020203" pitchFamily="34" charset="0"/>
              </a:rPr>
              <a:t>Support for iOS, Android, Windows</a:t>
            </a:r>
            <a:endParaRPr lang="en-US" sz="1961" kern="0" dirty="0">
              <a:solidFill>
                <a:srgbClr val="FFFFFF"/>
              </a:solidFill>
              <a:latin typeface="+mj-lt"/>
              <a:cs typeface="Segoe UI Semibold" panose="020B0702040204020203" pitchFamily="34" charset="0"/>
            </a:endParaRPr>
          </a:p>
        </p:txBody>
      </p:sp>
      <p:sp>
        <p:nvSpPr>
          <p:cNvPr id="8" name="TextBox 7"/>
          <p:cNvSpPr txBox="1"/>
          <p:nvPr/>
        </p:nvSpPr>
        <p:spPr>
          <a:xfrm>
            <a:off x="268928" y="2057803"/>
            <a:ext cx="5117375" cy="569163"/>
          </a:xfrm>
          <a:prstGeom prst="rect">
            <a:avLst/>
          </a:prstGeom>
          <a:noFill/>
        </p:spPr>
        <p:txBody>
          <a:bodyPr wrap="square" lIns="143428" tIns="179285" rIns="143428" bIns="179285" rtlCol="0" anchor="ctr">
            <a:noAutofit/>
          </a:bodyPr>
          <a:lstStyle/>
          <a:p>
            <a:pPr defTabSz="896386">
              <a:spcAft>
                <a:spcPts val="588"/>
              </a:spcAft>
            </a:pPr>
            <a:r>
              <a:rPr lang="pt-BR" sz="1961" kern="0" dirty="0">
                <a:solidFill>
                  <a:srgbClr val="FFFFFF"/>
                </a:solidFill>
                <a:latin typeface="+mj-lt"/>
                <a:cs typeface="Segoe UI Semibold" panose="020B0702040204020203" pitchFamily="34" charset="0"/>
              </a:rPr>
              <a:t>Access from many devices</a:t>
            </a:r>
            <a:endParaRPr lang="en-US" sz="1961" kern="0" dirty="0">
              <a:solidFill>
                <a:srgbClr val="FFFFFF"/>
              </a:solidFill>
              <a:latin typeface="+mj-lt"/>
              <a:cs typeface="Segoe UI Semibold" panose="020B0702040204020203" pitchFamily="34" charset="0"/>
            </a:endParaRPr>
          </a:p>
        </p:txBody>
      </p:sp>
      <p:grpSp>
        <p:nvGrpSpPr>
          <p:cNvPr id="37" name="Group 36"/>
          <p:cNvGrpSpPr/>
          <p:nvPr/>
        </p:nvGrpSpPr>
        <p:grpSpPr>
          <a:xfrm>
            <a:off x="5819099" y="2047120"/>
            <a:ext cx="6102975" cy="590529"/>
            <a:chOff x="5935784" y="2087673"/>
            <a:chExt cx="6225352" cy="602370"/>
          </a:xfrm>
        </p:grpSpPr>
        <p:sp>
          <p:nvSpPr>
            <p:cNvPr id="12" name="TextBox 11"/>
            <p:cNvSpPr txBox="1"/>
            <p:nvPr/>
          </p:nvSpPr>
          <p:spPr>
            <a:xfrm>
              <a:off x="6752271" y="2098570"/>
              <a:ext cx="5408865" cy="580576"/>
            </a:xfrm>
            <a:prstGeom prst="rect">
              <a:avLst/>
            </a:prstGeom>
            <a:noFill/>
          </p:spPr>
          <p:txBody>
            <a:bodyPr wrap="square" lIns="143428" tIns="179285" rIns="143428" bIns="179285" rtlCol="0" anchor="ctr">
              <a:noAutofit/>
            </a:bodyPr>
            <a:lstStyle/>
            <a:p>
              <a:pPr defTabSz="896386">
                <a:spcAft>
                  <a:spcPts val="588"/>
                </a:spcAft>
              </a:pPr>
              <a:r>
                <a:rPr lang="en-US" sz="1961" kern="0" dirty="0">
                  <a:solidFill>
                    <a:srgbClr val="505050"/>
                  </a:solidFill>
                  <a:latin typeface="+mj-lt"/>
                  <a:cs typeface="Segoe UI Semibold" panose="020B0702040204020203" pitchFamily="34" charset="0"/>
                </a:rPr>
                <a:t>Integrated on common identity</a:t>
              </a:r>
            </a:p>
          </p:txBody>
        </p:sp>
        <p:grpSp>
          <p:nvGrpSpPr>
            <p:cNvPr id="34" name="Group 33"/>
            <p:cNvGrpSpPr/>
            <p:nvPr/>
          </p:nvGrpSpPr>
          <p:grpSpPr>
            <a:xfrm>
              <a:off x="5935784" y="2087673"/>
              <a:ext cx="602371" cy="602370"/>
              <a:chOff x="5935784" y="2087673"/>
              <a:chExt cx="602371" cy="602370"/>
            </a:xfrm>
          </p:grpSpPr>
          <p:sp>
            <p:nvSpPr>
              <p:cNvPr id="46" name="Oval 45"/>
              <p:cNvSpPr/>
              <p:nvPr/>
            </p:nvSpPr>
            <p:spPr bwMode="auto">
              <a:xfrm>
                <a:off x="5935784" y="2087673"/>
                <a:ext cx="602371" cy="602370"/>
              </a:xfrm>
              <a:prstGeom prst="ellipse">
                <a:avLst/>
              </a:prstGeom>
              <a:solidFill>
                <a:schemeClr val="tx2"/>
              </a:solidFill>
              <a:ln w="381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30" name="Freeform 5"/>
              <p:cNvSpPr>
                <a:spLocks noEditPoints="1"/>
              </p:cNvSpPr>
              <p:nvPr/>
            </p:nvSpPr>
            <p:spPr bwMode="auto">
              <a:xfrm>
                <a:off x="6067169" y="2280954"/>
                <a:ext cx="339601" cy="215809"/>
              </a:xfrm>
              <a:custGeom>
                <a:avLst/>
                <a:gdLst>
                  <a:gd name="T0" fmla="*/ 278 w 300"/>
                  <a:gd name="T1" fmla="*/ 0 h 190"/>
                  <a:gd name="T2" fmla="*/ 21 w 300"/>
                  <a:gd name="T3" fmla="*/ 0 h 190"/>
                  <a:gd name="T4" fmla="*/ 0 w 300"/>
                  <a:gd name="T5" fmla="*/ 22 h 190"/>
                  <a:gd name="T6" fmla="*/ 0 w 300"/>
                  <a:gd name="T7" fmla="*/ 169 h 190"/>
                  <a:gd name="T8" fmla="*/ 21 w 300"/>
                  <a:gd name="T9" fmla="*/ 190 h 190"/>
                  <a:gd name="T10" fmla="*/ 147 w 300"/>
                  <a:gd name="T11" fmla="*/ 190 h 190"/>
                  <a:gd name="T12" fmla="*/ 153 w 300"/>
                  <a:gd name="T13" fmla="*/ 190 h 190"/>
                  <a:gd name="T14" fmla="*/ 278 w 300"/>
                  <a:gd name="T15" fmla="*/ 190 h 190"/>
                  <a:gd name="T16" fmla="*/ 300 w 300"/>
                  <a:gd name="T17" fmla="*/ 169 h 190"/>
                  <a:gd name="T18" fmla="*/ 300 w 300"/>
                  <a:gd name="T19" fmla="*/ 132 h 190"/>
                  <a:gd name="T20" fmla="*/ 300 w 300"/>
                  <a:gd name="T21" fmla="*/ 122 h 190"/>
                  <a:gd name="T22" fmla="*/ 300 w 300"/>
                  <a:gd name="T23" fmla="*/ 22 h 190"/>
                  <a:gd name="T24" fmla="*/ 278 w 300"/>
                  <a:gd name="T25" fmla="*/ 0 h 190"/>
                  <a:gd name="T26" fmla="*/ 37 w 300"/>
                  <a:gd name="T27" fmla="*/ 30 h 190"/>
                  <a:gd name="T28" fmla="*/ 262 w 300"/>
                  <a:gd name="T29" fmla="*/ 30 h 190"/>
                  <a:gd name="T30" fmla="*/ 262 w 300"/>
                  <a:gd name="T31" fmla="*/ 50 h 190"/>
                  <a:gd name="T32" fmla="*/ 37 w 300"/>
                  <a:gd name="T33" fmla="*/ 50 h 190"/>
                  <a:gd name="T34" fmla="*/ 37 w 300"/>
                  <a:gd name="T35" fmla="*/ 30 h 190"/>
                  <a:gd name="T36" fmla="*/ 37 w 300"/>
                  <a:gd name="T37" fmla="*/ 77 h 190"/>
                  <a:gd name="T38" fmla="*/ 174 w 300"/>
                  <a:gd name="T39" fmla="*/ 77 h 190"/>
                  <a:gd name="T40" fmla="*/ 174 w 300"/>
                  <a:gd name="T41" fmla="*/ 97 h 190"/>
                  <a:gd name="T42" fmla="*/ 37 w 300"/>
                  <a:gd name="T43" fmla="*/ 97 h 190"/>
                  <a:gd name="T44" fmla="*/ 37 w 300"/>
                  <a:gd name="T45" fmla="*/ 7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0" h="190">
                    <a:moveTo>
                      <a:pt x="278" y="0"/>
                    </a:moveTo>
                    <a:cubicBezTo>
                      <a:pt x="21" y="0"/>
                      <a:pt x="21" y="0"/>
                      <a:pt x="21" y="0"/>
                    </a:cubicBezTo>
                    <a:cubicBezTo>
                      <a:pt x="10" y="0"/>
                      <a:pt x="0" y="10"/>
                      <a:pt x="0" y="22"/>
                    </a:cubicBezTo>
                    <a:cubicBezTo>
                      <a:pt x="0" y="169"/>
                      <a:pt x="0" y="169"/>
                      <a:pt x="0" y="169"/>
                    </a:cubicBezTo>
                    <a:cubicBezTo>
                      <a:pt x="0" y="180"/>
                      <a:pt x="10" y="190"/>
                      <a:pt x="21" y="190"/>
                    </a:cubicBezTo>
                    <a:cubicBezTo>
                      <a:pt x="147" y="190"/>
                      <a:pt x="147" y="190"/>
                      <a:pt x="147" y="190"/>
                    </a:cubicBezTo>
                    <a:cubicBezTo>
                      <a:pt x="153" y="190"/>
                      <a:pt x="153" y="190"/>
                      <a:pt x="153" y="190"/>
                    </a:cubicBezTo>
                    <a:cubicBezTo>
                      <a:pt x="278" y="190"/>
                      <a:pt x="278" y="190"/>
                      <a:pt x="278" y="190"/>
                    </a:cubicBezTo>
                    <a:cubicBezTo>
                      <a:pt x="290" y="190"/>
                      <a:pt x="300" y="180"/>
                      <a:pt x="300" y="169"/>
                    </a:cubicBezTo>
                    <a:cubicBezTo>
                      <a:pt x="300" y="132"/>
                      <a:pt x="300" y="132"/>
                      <a:pt x="300" y="132"/>
                    </a:cubicBezTo>
                    <a:cubicBezTo>
                      <a:pt x="300" y="122"/>
                      <a:pt x="300" y="122"/>
                      <a:pt x="300" y="122"/>
                    </a:cubicBezTo>
                    <a:cubicBezTo>
                      <a:pt x="300" y="22"/>
                      <a:pt x="300" y="22"/>
                      <a:pt x="300" y="22"/>
                    </a:cubicBezTo>
                    <a:cubicBezTo>
                      <a:pt x="300" y="10"/>
                      <a:pt x="290" y="0"/>
                      <a:pt x="278" y="0"/>
                    </a:cubicBezTo>
                    <a:close/>
                    <a:moveTo>
                      <a:pt x="37" y="30"/>
                    </a:moveTo>
                    <a:cubicBezTo>
                      <a:pt x="262" y="30"/>
                      <a:pt x="262" y="30"/>
                      <a:pt x="262" y="30"/>
                    </a:cubicBezTo>
                    <a:cubicBezTo>
                      <a:pt x="262" y="50"/>
                      <a:pt x="262" y="50"/>
                      <a:pt x="262" y="50"/>
                    </a:cubicBezTo>
                    <a:cubicBezTo>
                      <a:pt x="37" y="50"/>
                      <a:pt x="37" y="50"/>
                      <a:pt x="37" y="50"/>
                    </a:cubicBezTo>
                    <a:lnTo>
                      <a:pt x="37" y="30"/>
                    </a:lnTo>
                    <a:close/>
                    <a:moveTo>
                      <a:pt x="37" y="77"/>
                    </a:moveTo>
                    <a:cubicBezTo>
                      <a:pt x="174" y="77"/>
                      <a:pt x="174" y="77"/>
                      <a:pt x="174" y="77"/>
                    </a:cubicBezTo>
                    <a:cubicBezTo>
                      <a:pt x="174" y="97"/>
                      <a:pt x="174" y="97"/>
                      <a:pt x="174" y="97"/>
                    </a:cubicBezTo>
                    <a:cubicBezTo>
                      <a:pt x="37" y="97"/>
                      <a:pt x="37" y="97"/>
                      <a:pt x="37" y="97"/>
                    </a:cubicBezTo>
                    <a:lnTo>
                      <a:pt x="37" y="77"/>
                    </a:lnTo>
                    <a:close/>
                  </a:path>
                </a:pathLst>
              </a:custGeom>
              <a:solidFill>
                <a:schemeClr val="bg1"/>
              </a:solidFill>
              <a:ln>
                <a:noFill/>
              </a:ln>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grpSp>
      <p:sp>
        <p:nvSpPr>
          <p:cNvPr id="17" name="TextBox 16"/>
          <p:cNvSpPr txBox="1"/>
          <p:nvPr/>
        </p:nvSpPr>
        <p:spPr>
          <a:xfrm>
            <a:off x="268928" y="5759914"/>
            <a:ext cx="5548602" cy="832764"/>
          </a:xfrm>
          <a:prstGeom prst="rect">
            <a:avLst/>
          </a:prstGeom>
          <a:noFill/>
        </p:spPr>
        <p:txBody>
          <a:bodyPr wrap="square" lIns="179285" tIns="143428" rIns="179285" bIns="143428" rtlCol="0" anchor="ctr">
            <a:spAutoFit/>
          </a:bodyPr>
          <a:lstStyle/>
          <a:p>
            <a:pPr defTabSz="896386">
              <a:lnSpc>
                <a:spcPct val="90000"/>
              </a:lnSpc>
              <a:spcAft>
                <a:spcPts val="588"/>
              </a:spcAft>
            </a:pPr>
            <a:r>
              <a:rPr lang="en-US" sz="1961" kern="0" dirty="0">
                <a:solidFill>
                  <a:srgbClr val="FFFFFF"/>
                </a:solidFill>
                <a:latin typeface="+mj-lt"/>
                <a:cs typeface="Segoe UI Semibold" panose="020B0702040204020203" pitchFamily="34" charset="0"/>
              </a:rPr>
              <a:t>Secure, deeply integrated access to thousands of apps including Salesforce.com, Workday, &amp; SAP</a:t>
            </a:r>
          </a:p>
        </p:txBody>
      </p:sp>
      <p:grpSp>
        <p:nvGrpSpPr>
          <p:cNvPr id="58" name="Group 57"/>
          <p:cNvGrpSpPr/>
          <p:nvPr/>
        </p:nvGrpSpPr>
        <p:grpSpPr>
          <a:xfrm>
            <a:off x="5819099" y="5667960"/>
            <a:ext cx="6144102" cy="1016673"/>
            <a:chOff x="5935784" y="5781118"/>
            <a:chExt cx="6267304" cy="1037059"/>
          </a:xfrm>
        </p:grpSpPr>
        <p:grpSp>
          <p:nvGrpSpPr>
            <p:cNvPr id="35" name="Group 34"/>
            <p:cNvGrpSpPr/>
            <p:nvPr/>
          </p:nvGrpSpPr>
          <p:grpSpPr>
            <a:xfrm>
              <a:off x="5935784" y="5998462"/>
              <a:ext cx="602371" cy="602370"/>
              <a:chOff x="5935784" y="5998462"/>
              <a:chExt cx="602371" cy="602370"/>
            </a:xfrm>
          </p:grpSpPr>
          <p:sp>
            <p:nvSpPr>
              <p:cNvPr id="42" name="Oval 41"/>
              <p:cNvSpPr/>
              <p:nvPr/>
            </p:nvSpPr>
            <p:spPr bwMode="auto">
              <a:xfrm>
                <a:off x="5935784" y="5998462"/>
                <a:ext cx="602371" cy="602370"/>
              </a:xfrm>
              <a:prstGeom prst="ellipse">
                <a:avLst/>
              </a:prstGeom>
              <a:solidFill>
                <a:schemeClr val="tx2"/>
              </a:solidFill>
              <a:ln w="381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83" name="Group 82"/>
              <p:cNvGrpSpPr/>
              <p:nvPr/>
            </p:nvGrpSpPr>
            <p:grpSpPr>
              <a:xfrm>
                <a:off x="6081913" y="6150536"/>
                <a:ext cx="310111" cy="282611"/>
                <a:chOff x="3307716" y="10408205"/>
                <a:chExt cx="979488" cy="892629"/>
              </a:xfrm>
              <a:solidFill>
                <a:schemeClr val="bg1"/>
              </a:solidFill>
            </p:grpSpPr>
            <p:sp>
              <p:nvSpPr>
                <p:cNvPr id="84" name="Freeform 83"/>
                <p:cNvSpPr>
                  <a:spLocks/>
                </p:cNvSpPr>
                <p:nvPr/>
              </p:nvSpPr>
              <p:spPr bwMode="auto">
                <a:xfrm>
                  <a:off x="3307716" y="10619797"/>
                  <a:ext cx="979488" cy="681037"/>
                </a:xfrm>
                <a:custGeom>
                  <a:avLst/>
                  <a:gdLst>
                    <a:gd name="T0" fmla="*/ 0 w 617"/>
                    <a:gd name="T1" fmla="*/ 0 h 429"/>
                    <a:gd name="T2" fmla="*/ 0 w 617"/>
                    <a:gd name="T3" fmla="*/ 429 h 429"/>
                    <a:gd name="T4" fmla="*/ 617 w 617"/>
                    <a:gd name="T5" fmla="*/ 429 h 429"/>
                    <a:gd name="T6" fmla="*/ 617 w 617"/>
                    <a:gd name="T7" fmla="*/ 62 h 429"/>
                    <a:gd name="T8" fmla="*/ 617 w 617"/>
                    <a:gd name="T9" fmla="*/ 0 h 429"/>
                    <a:gd name="T10" fmla="*/ 0 w 617"/>
                    <a:gd name="T11" fmla="*/ 0 h 429"/>
                  </a:gdLst>
                  <a:ahLst/>
                  <a:cxnLst>
                    <a:cxn ang="0">
                      <a:pos x="T0" y="T1"/>
                    </a:cxn>
                    <a:cxn ang="0">
                      <a:pos x="T2" y="T3"/>
                    </a:cxn>
                    <a:cxn ang="0">
                      <a:pos x="T4" y="T5"/>
                    </a:cxn>
                    <a:cxn ang="0">
                      <a:pos x="T6" y="T7"/>
                    </a:cxn>
                    <a:cxn ang="0">
                      <a:pos x="T8" y="T9"/>
                    </a:cxn>
                    <a:cxn ang="0">
                      <a:pos x="T10" y="T11"/>
                    </a:cxn>
                  </a:cxnLst>
                  <a:rect l="0" t="0" r="r" b="b"/>
                  <a:pathLst>
                    <a:path w="617" h="429">
                      <a:moveTo>
                        <a:pt x="0" y="0"/>
                      </a:moveTo>
                      <a:lnTo>
                        <a:pt x="0" y="429"/>
                      </a:lnTo>
                      <a:lnTo>
                        <a:pt x="617" y="429"/>
                      </a:lnTo>
                      <a:lnTo>
                        <a:pt x="617" y="62"/>
                      </a:lnTo>
                      <a:lnTo>
                        <a:pt x="61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85" name="Freeform 84"/>
                <p:cNvSpPr>
                  <a:spLocks noEditPoints="1"/>
                </p:cNvSpPr>
                <p:nvPr/>
              </p:nvSpPr>
              <p:spPr bwMode="auto">
                <a:xfrm>
                  <a:off x="3307716" y="10408205"/>
                  <a:ext cx="979488" cy="150812"/>
                </a:xfrm>
                <a:custGeom>
                  <a:avLst/>
                  <a:gdLst>
                    <a:gd name="T0" fmla="*/ 0 w 617"/>
                    <a:gd name="T1" fmla="*/ 0 h 95"/>
                    <a:gd name="T2" fmla="*/ 0 w 617"/>
                    <a:gd name="T3" fmla="*/ 95 h 95"/>
                    <a:gd name="T4" fmla="*/ 617 w 617"/>
                    <a:gd name="T5" fmla="*/ 95 h 95"/>
                    <a:gd name="T6" fmla="*/ 617 w 617"/>
                    <a:gd name="T7" fmla="*/ 0 h 95"/>
                    <a:gd name="T8" fmla="*/ 0 w 617"/>
                    <a:gd name="T9" fmla="*/ 0 h 95"/>
                    <a:gd name="T10" fmla="*/ 473 w 617"/>
                    <a:gd name="T11" fmla="*/ 66 h 95"/>
                    <a:gd name="T12" fmla="*/ 433 w 617"/>
                    <a:gd name="T13" fmla="*/ 66 h 95"/>
                    <a:gd name="T14" fmla="*/ 433 w 617"/>
                    <a:gd name="T15" fmla="*/ 29 h 95"/>
                    <a:gd name="T16" fmla="*/ 473 w 617"/>
                    <a:gd name="T17" fmla="*/ 29 h 95"/>
                    <a:gd name="T18" fmla="*/ 473 w 617"/>
                    <a:gd name="T19" fmla="*/ 66 h 95"/>
                    <a:gd name="T20" fmla="*/ 533 w 617"/>
                    <a:gd name="T21" fmla="*/ 66 h 95"/>
                    <a:gd name="T22" fmla="*/ 492 w 617"/>
                    <a:gd name="T23" fmla="*/ 66 h 95"/>
                    <a:gd name="T24" fmla="*/ 492 w 617"/>
                    <a:gd name="T25" fmla="*/ 29 h 95"/>
                    <a:gd name="T26" fmla="*/ 533 w 617"/>
                    <a:gd name="T27" fmla="*/ 29 h 95"/>
                    <a:gd name="T28" fmla="*/ 533 w 617"/>
                    <a:gd name="T29" fmla="*/ 66 h 95"/>
                    <a:gd name="T30" fmla="*/ 593 w 617"/>
                    <a:gd name="T31" fmla="*/ 66 h 95"/>
                    <a:gd name="T32" fmla="*/ 552 w 617"/>
                    <a:gd name="T33" fmla="*/ 66 h 95"/>
                    <a:gd name="T34" fmla="*/ 552 w 617"/>
                    <a:gd name="T35" fmla="*/ 29 h 95"/>
                    <a:gd name="T36" fmla="*/ 593 w 617"/>
                    <a:gd name="T37" fmla="*/ 29 h 95"/>
                    <a:gd name="T38" fmla="*/ 593 w 617"/>
                    <a:gd name="T39"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7" h="95">
                      <a:moveTo>
                        <a:pt x="0" y="0"/>
                      </a:moveTo>
                      <a:lnTo>
                        <a:pt x="0" y="95"/>
                      </a:lnTo>
                      <a:lnTo>
                        <a:pt x="617" y="95"/>
                      </a:lnTo>
                      <a:lnTo>
                        <a:pt x="617" y="0"/>
                      </a:lnTo>
                      <a:lnTo>
                        <a:pt x="0" y="0"/>
                      </a:lnTo>
                      <a:close/>
                      <a:moveTo>
                        <a:pt x="473" y="66"/>
                      </a:moveTo>
                      <a:lnTo>
                        <a:pt x="433" y="66"/>
                      </a:lnTo>
                      <a:lnTo>
                        <a:pt x="433" y="29"/>
                      </a:lnTo>
                      <a:lnTo>
                        <a:pt x="473" y="29"/>
                      </a:lnTo>
                      <a:lnTo>
                        <a:pt x="473" y="66"/>
                      </a:lnTo>
                      <a:close/>
                      <a:moveTo>
                        <a:pt x="533" y="66"/>
                      </a:moveTo>
                      <a:lnTo>
                        <a:pt x="492" y="66"/>
                      </a:lnTo>
                      <a:lnTo>
                        <a:pt x="492" y="29"/>
                      </a:lnTo>
                      <a:lnTo>
                        <a:pt x="533" y="29"/>
                      </a:lnTo>
                      <a:lnTo>
                        <a:pt x="533" y="66"/>
                      </a:lnTo>
                      <a:close/>
                      <a:moveTo>
                        <a:pt x="593" y="66"/>
                      </a:moveTo>
                      <a:lnTo>
                        <a:pt x="552" y="66"/>
                      </a:lnTo>
                      <a:lnTo>
                        <a:pt x="552" y="29"/>
                      </a:lnTo>
                      <a:lnTo>
                        <a:pt x="593" y="29"/>
                      </a:lnTo>
                      <a:lnTo>
                        <a:pt x="593"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grpSp>
        <p:sp>
          <p:nvSpPr>
            <p:cNvPr id="43" name="TextBox 42"/>
            <p:cNvSpPr txBox="1"/>
            <p:nvPr/>
          </p:nvSpPr>
          <p:spPr>
            <a:xfrm>
              <a:off x="6680276" y="5781118"/>
              <a:ext cx="5522812" cy="1037059"/>
            </a:xfrm>
            <a:prstGeom prst="rect">
              <a:avLst/>
            </a:prstGeom>
            <a:noFill/>
          </p:spPr>
          <p:txBody>
            <a:bodyPr wrap="square" lIns="143428" tIns="179285" rIns="143428" bIns="179285" rtlCol="0" anchor="ctr">
              <a:noAutofit/>
            </a:bodyPr>
            <a:lstStyle/>
            <a:p>
              <a:pPr defTabSz="896386">
                <a:spcAft>
                  <a:spcPts val="588"/>
                </a:spcAft>
              </a:pPr>
              <a:r>
                <a:rPr lang="en-US" sz="1961" kern="0" dirty="0">
                  <a:solidFill>
                    <a:srgbClr val="505050"/>
                  </a:solidFill>
                  <a:latin typeface="+mj-lt"/>
                  <a:cs typeface="Segoe UI Semibold" panose="020B0702040204020203" pitchFamily="34" charset="0"/>
                </a:rPr>
                <a:t>Azure Active Directory Premium manages 1000s of SaaS apps</a:t>
              </a:r>
            </a:p>
          </p:txBody>
        </p:sp>
      </p:grpSp>
      <p:grpSp>
        <p:nvGrpSpPr>
          <p:cNvPr id="45" name="Group 44"/>
          <p:cNvGrpSpPr/>
          <p:nvPr/>
        </p:nvGrpSpPr>
        <p:grpSpPr>
          <a:xfrm>
            <a:off x="5819099" y="4342883"/>
            <a:ext cx="6144102" cy="590529"/>
            <a:chOff x="5935784" y="4429470"/>
            <a:chExt cx="6267304" cy="602370"/>
          </a:xfrm>
        </p:grpSpPr>
        <p:sp>
          <p:nvSpPr>
            <p:cNvPr id="15" name="TextBox 14"/>
            <p:cNvSpPr txBox="1"/>
            <p:nvPr/>
          </p:nvSpPr>
          <p:spPr>
            <a:xfrm>
              <a:off x="6794223" y="4440367"/>
              <a:ext cx="5408865" cy="580576"/>
            </a:xfrm>
            <a:prstGeom prst="rect">
              <a:avLst/>
            </a:prstGeom>
            <a:noFill/>
          </p:spPr>
          <p:txBody>
            <a:bodyPr wrap="square" lIns="143428" tIns="179285" rIns="143428" bIns="179285" rtlCol="0" anchor="ctr">
              <a:noAutofit/>
            </a:bodyPr>
            <a:lstStyle/>
            <a:p>
              <a:pPr defTabSz="896386">
                <a:spcAft>
                  <a:spcPts val="588"/>
                </a:spcAft>
              </a:pPr>
              <a:r>
                <a:rPr lang="pt-BR" sz="1961" kern="0" dirty="0">
                  <a:solidFill>
                    <a:srgbClr val="505050"/>
                  </a:solidFill>
                  <a:latin typeface="+mj-lt"/>
                  <a:cs typeface="Segoe UI Semibold" panose="020B0702040204020203" pitchFamily="34" charset="0"/>
                </a:rPr>
                <a:t>Comprehensive multi-platform support</a:t>
              </a:r>
              <a:endParaRPr lang="en-US" sz="1961" kern="0" dirty="0">
                <a:solidFill>
                  <a:srgbClr val="505050"/>
                </a:solidFill>
                <a:latin typeface="+mj-lt"/>
                <a:cs typeface="Segoe UI Semibold" panose="020B0702040204020203" pitchFamily="34" charset="0"/>
              </a:endParaRPr>
            </a:p>
          </p:txBody>
        </p:sp>
        <p:grpSp>
          <p:nvGrpSpPr>
            <p:cNvPr id="36" name="Group 35"/>
            <p:cNvGrpSpPr/>
            <p:nvPr/>
          </p:nvGrpSpPr>
          <p:grpSpPr>
            <a:xfrm>
              <a:off x="5935784" y="4429470"/>
              <a:ext cx="602371" cy="602370"/>
              <a:chOff x="5935784" y="4429470"/>
              <a:chExt cx="602371" cy="602370"/>
            </a:xfrm>
          </p:grpSpPr>
          <p:sp>
            <p:nvSpPr>
              <p:cNvPr id="53" name="Oval 52"/>
              <p:cNvSpPr/>
              <p:nvPr/>
            </p:nvSpPr>
            <p:spPr bwMode="auto">
              <a:xfrm>
                <a:off x="5935784" y="4429470"/>
                <a:ext cx="602371" cy="602370"/>
              </a:xfrm>
              <a:prstGeom prst="ellipse">
                <a:avLst/>
              </a:prstGeom>
              <a:solidFill>
                <a:schemeClr val="tx2"/>
              </a:solidFill>
              <a:ln w="381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62" name="Freeform 11"/>
              <p:cNvSpPr>
                <a:spLocks noEditPoints="1"/>
              </p:cNvSpPr>
              <p:nvPr/>
            </p:nvSpPr>
            <p:spPr bwMode="auto">
              <a:xfrm>
                <a:off x="6067885" y="4533900"/>
                <a:ext cx="327180" cy="388822"/>
              </a:xfrm>
              <a:custGeom>
                <a:avLst/>
                <a:gdLst>
                  <a:gd name="T0" fmla="*/ 220 w 261"/>
                  <a:gd name="T1" fmla="*/ 6 h 311"/>
                  <a:gd name="T2" fmla="*/ 167 w 261"/>
                  <a:gd name="T3" fmla="*/ 23 h 311"/>
                  <a:gd name="T4" fmla="*/ 162 w 261"/>
                  <a:gd name="T5" fmla="*/ 72 h 311"/>
                  <a:gd name="T6" fmla="*/ 61 w 261"/>
                  <a:gd name="T7" fmla="*/ 205 h 311"/>
                  <a:gd name="T8" fmla="*/ 15 w 261"/>
                  <a:gd name="T9" fmla="*/ 223 h 311"/>
                  <a:gd name="T10" fmla="*/ 26 w 261"/>
                  <a:gd name="T11" fmla="*/ 294 h 311"/>
                  <a:gd name="T12" fmla="*/ 95 w 261"/>
                  <a:gd name="T13" fmla="*/ 283 h 311"/>
                  <a:gd name="T14" fmla="*/ 101 w 261"/>
                  <a:gd name="T15" fmla="*/ 235 h 311"/>
                  <a:gd name="T16" fmla="*/ 202 w 261"/>
                  <a:gd name="T17" fmla="*/ 103 h 311"/>
                  <a:gd name="T18" fmla="*/ 247 w 261"/>
                  <a:gd name="T19" fmla="*/ 84 h 311"/>
                  <a:gd name="T20" fmla="*/ 251 w 261"/>
                  <a:gd name="T21" fmla="*/ 29 h 311"/>
                  <a:gd name="T22" fmla="*/ 215 w 261"/>
                  <a:gd name="T23" fmla="*/ 76 h 311"/>
                  <a:gd name="T24" fmla="*/ 185 w 261"/>
                  <a:gd name="T25" fmla="*/ 52 h 311"/>
                  <a:gd name="T26" fmla="*/ 220 w 261"/>
                  <a:gd name="T27" fmla="*/ 6 h 311"/>
                  <a:gd name="T28" fmla="*/ 59 w 261"/>
                  <a:gd name="T29" fmla="*/ 225 h 311"/>
                  <a:gd name="T30" fmla="*/ 81 w 261"/>
                  <a:gd name="T31" fmla="*/ 243 h 311"/>
                  <a:gd name="T32" fmla="*/ 78 w 261"/>
                  <a:gd name="T33" fmla="*/ 271 h 311"/>
                  <a:gd name="T34" fmla="*/ 51 w 261"/>
                  <a:gd name="T35" fmla="*/ 282 h 311"/>
                  <a:gd name="T36" fmla="*/ 28 w 261"/>
                  <a:gd name="T37" fmla="*/ 265 h 311"/>
                  <a:gd name="T38" fmla="*/ 32 w 261"/>
                  <a:gd name="T39" fmla="*/ 235 h 311"/>
                  <a:gd name="T40" fmla="*/ 59 w 261"/>
                  <a:gd name="T41" fmla="*/ 22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1" h="311">
                    <a:moveTo>
                      <a:pt x="220" y="6"/>
                    </a:moveTo>
                    <a:cubicBezTo>
                      <a:pt x="201" y="0"/>
                      <a:pt x="181" y="6"/>
                      <a:pt x="167" y="23"/>
                    </a:cubicBezTo>
                    <a:cubicBezTo>
                      <a:pt x="156" y="37"/>
                      <a:pt x="154" y="56"/>
                      <a:pt x="162" y="72"/>
                    </a:cubicBezTo>
                    <a:cubicBezTo>
                      <a:pt x="162" y="72"/>
                      <a:pt x="162" y="72"/>
                      <a:pt x="61" y="205"/>
                    </a:cubicBezTo>
                    <a:cubicBezTo>
                      <a:pt x="43" y="202"/>
                      <a:pt x="26" y="208"/>
                      <a:pt x="15" y="223"/>
                    </a:cubicBezTo>
                    <a:cubicBezTo>
                      <a:pt x="0" y="244"/>
                      <a:pt x="3" y="276"/>
                      <a:pt x="26" y="294"/>
                    </a:cubicBezTo>
                    <a:cubicBezTo>
                      <a:pt x="47" y="311"/>
                      <a:pt x="78" y="305"/>
                      <a:pt x="95" y="283"/>
                    </a:cubicBezTo>
                    <a:cubicBezTo>
                      <a:pt x="106" y="269"/>
                      <a:pt x="108" y="251"/>
                      <a:pt x="101" y="235"/>
                    </a:cubicBezTo>
                    <a:cubicBezTo>
                      <a:pt x="202" y="103"/>
                      <a:pt x="202" y="103"/>
                      <a:pt x="202" y="103"/>
                    </a:cubicBezTo>
                    <a:cubicBezTo>
                      <a:pt x="218" y="105"/>
                      <a:pt x="236" y="98"/>
                      <a:pt x="247" y="84"/>
                    </a:cubicBezTo>
                    <a:cubicBezTo>
                      <a:pt x="260" y="67"/>
                      <a:pt x="261" y="45"/>
                      <a:pt x="251" y="29"/>
                    </a:cubicBezTo>
                    <a:cubicBezTo>
                      <a:pt x="215" y="76"/>
                      <a:pt x="215" y="76"/>
                      <a:pt x="215" y="76"/>
                    </a:cubicBezTo>
                    <a:cubicBezTo>
                      <a:pt x="185" y="52"/>
                      <a:pt x="185" y="52"/>
                      <a:pt x="185" y="52"/>
                    </a:cubicBezTo>
                    <a:cubicBezTo>
                      <a:pt x="220" y="6"/>
                      <a:pt x="220" y="6"/>
                      <a:pt x="220" y="6"/>
                    </a:cubicBezTo>
                    <a:close/>
                    <a:moveTo>
                      <a:pt x="59" y="225"/>
                    </a:moveTo>
                    <a:cubicBezTo>
                      <a:pt x="81" y="243"/>
                      <a:pt x="81" y="243"/>
                      <a:pt x="81" y="243"/>
                    </a:cubicBezTo>
                    <a:cubicBezTo>
                      <a:pt x="78" y="271"/>
                      <a:pt x="78" y="271"/>
                      <a:pt x="78" y="271"/>
                    </a:cubicBezTo>
                    <a:cubicBezTo>
                      <a:pt x="78" y="271"/>
                      <a:pt x="78" y="271"/>
                      <a:pt x="51" y="282"/>
                    </a:cubicBezTo>
                    <a:cubicBezTo>
                      <a:pt x="28" y="265"/>
                      <a:pt x="28" y="265"/>
                      <a:pt x="28" y="265"/>
                    </a:cubicBezTo>
                    <a:cubicBezTo>
                      <a:pt x="32" y="235"/>
                      <a:pt x="32" y="235"/>
                      <a:pt x="32" y="235"/>
                    </a:cubicBezTo>
                    <a:cubicBezTo>
                      <a:pt x="59" y="225"/>
                      <a:pt x="59" y="225"/>
                      <a:pt x="59" y="225"/>
                    </a:cubicBezTo>
                    <a:close/>
                  </a:path>
                </a:pathLst>
              </a:custGeom>
              <a:solidFill>
                <a:schemeClr val="bg1"/>
              </a:solidFill>
              <a:ln w="28575">
                <a:noFill/>
                <a:round/>
                <a:headEnd/>
                <a:tailEnd/>
              </a:ln>
            </p:spPr>
            <p:txBody>
              <a:bodyPr vert="horz" wrap="square" lIns="89642" tIns="44821" rIns="89642" bIns="44821" numCol="1" anchor="t" anchorCtr="0" compatLnSpc="1">
                <a:prstTxWarp prst="textNoShape">
                  <a:avLst/>
                </a:prstTxWarp>
              </a:bodyPr>
              <a:lstStyle/>
              <a:p>
                <a:pPr defTabSz="896386"/>
                <a:endParaRPr lang="en-US" sz="1765" kern="0">
                  <a:solidFill>
                    <a:srgbClr val="505050"/>
                  </a:solidFill>
                </a:endParaRPr>
              </a:p>
            </p:txBody>
          </p:sp>
        </p:grpSp>
      </p:grpSp>
    </p:spTree>
    <p:extLst>
      <p:ext uri="{BB962C8B-B14F-4D97-AF65-F5344CB8AC3E}">
        <p14:creationId xmlns:p14="http://schemas.microsoft.com/office/powerpoint/2010/main" val="7888483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3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decel="3000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decel="3000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0-#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decel="30000"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0-#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decel="3000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0-#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64"/>
                                        </p:tgtEl>
                                        <p:attrNameLst>
                                          <p:attrName>style.visibility</p:attrName>
                                        </p:attrNameLst>
                                      </p:cBhvr>
                                      <p:to>
                                        <p:strVal val="visible"/>
                                      </p:to>
                                    </p:set>
                                    <p:anim calcmode="lin" valueType="num">
                                      <p:cBhvr additive="base">
                                        <p:cTn id="38" dur="500" fill="hold"/>
                                        <p:tgtEl>
                                          <p:spTgt spid="64"/>
                                        </p:tgtEl>
                                        <p:attrNameLst>
                                          <p:attrName>ppt_x</p:attrName>
                                        </p:attrNameLst>
                                      </p:cBhvr>
                                      <p:tavLst>
                                        <p:tav tm="0">
                                          <p:val>
                                            <p:strVal val="1+#ppt_w/2"/>
                                          </p:val>
                                        </p:tav>
                                        <p:tav tm="100000">
                                          <p:val>
                                            <p:strVal val="#ppt_x"/>
                                          </p:val>
                                        </p:tav>
                                      </p:tavLst>
                                    </p:anim>
                                    <p:anim calcmode="lin" valueType="num">
                                      <p:cBhvr additive="base">
                                        <p:cTn id="39" dur="500" fill="hold"/>
                                        <p:tgtEl>
                                          <p:spTgt spid="64"/>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2" presetClass="entr" presetSubtype="2" fill="hold" grpId="0" nodeType="after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additive="base">
                                        <p:cTn id="43" dur="500" fill="hold"/>
                                        <p:tgtEl>
                                          <p:spTgt spid="65"/>
                                        </p:tgtEl>
                                        <p:attrNameLst>
                                          <p:attrName>ppt_x</p:attrName>
                                        </p:attrNameLst>
                                      </p:cBhvr>
                                      <p:tavLst>
                                        <p:tav tm="0">
                                          <p:val>
                                            <p:strVal val="1+#ppt_w/2"/>
                                          </p:val>
                                        </p:tav>
                                        <p:tav tm="100000">
                                          <p:val>
                                            <p:strVal val="#ppt_x"/>
                                          </p:val>
                                        </p:tav>
                                      </p:tavLst>
                                    </p:anim>
                                    <p:anim calcmode="lin" valueType="num">
                                      <p:cBhvr additive="base">
                                        <p:cTn id="44" dur="500" fill="hold"/>
                                        <p:tgtEl>
                                          <p:spTgt spid="65"/>
                                        </p:tgtEl>
                                        <p:attrNameLst>
                                          <p:attrName>ppt_y</p:attrName>
                                        </p:attrNameLst>
                                      </p:cBhvr>
                                      <p:tavLst>
                                        <p:tav tm="0">
                                          <p:val>
                                            <p:strVal val="#ppt_y"/>
                                          </p:val>
                                        </p:tav>
                                        <p:tav tm="100000">
                                          <p:val>
                                            <p:strVal val="#ppt_y"/>
                                          </p:val>
                                        </p:tav>
                                      </p:tavLst>
                                    </p:anim>
                                  </p:childTnLst>
                                </p:cTn>
                              </p:par>
                            </p:childTnLst>
                          </p:cTn>
                        </p:par>
                        <p:par>
                          <p:cTn id="45" fill="hold">
                            <p:stCondLst>
                              <p:cond delay="1000"/>
                            </p:stCondLst>
                            <p:childTnLst>
                              <p:par>
                                <p:cTn id="46" presetID="2" presetClass="entr" presetSubtype="2" decel="4000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fill="hold"/>
                                        <p:tgtEl>
                                          <p:spTgt spid="37"/>
                                        </p:tgtEl>
                                        <p:attrNameLst>
                                          <p:attrName>ppt_x</p:attrName>
                                        </p:attrNameLst>
                                      </p:cBhvr>
                                      <p:tavLst>
                                        <p:tav tm="0">
                                          <p:val>
                                            <p:strVal val="1+#ppt_w/2"/>
                                          </p:val>
                                        </p:tav>
                                        <p:tav tm="100000">
                                          <p:val>
                                            <p:strVal val="#ppt_x"/>
                                          </p:val>
                                        </p:tav>
                                      </p:tavLst>
                                    </p:anim>
                                    <p:anim calcmode="lin" valueType="num">
                                      <p:cBhvr additive="base">
                                        <p:cTn id="49" dur="500" fill="hold"/>
                                        <p:tgtEl>
                                          <p:spTgt spid="37"/>
                                        </p:tgtEl>
                                        <p:attrNameLst>
                                          <p:attrName>ppt_y</p:attrName>
                                        </p:attrNameLst>
                                      </p:cBhvr>
                                      <p:tavLst>
                                        <p:tav tm="0">
                                          <p:val>
                                            <p:strVal val="#ppt_y"/>
                                          </p:val>
                                        </p:tav>
                                        <p:tav tm="100000">
                                          <p:val>
                                            <p:strVal val="#ppt_y"/>
                                          </p:val>
                                        </p:tav>
                                      </p:tavLst>
                                    </p:anim>
                                  </p:childTnLst>
                                </p:cTn>
                              </p:par>
                            </p:childTnLst>
                          </p:cTn>
                        </p:par>
                        <p:par>
                          <p:cTn id="50" fill="hold">
                            <p:stCondLst>
                              <p:cond delay="1500"/>
                            </p:stCondLst>
                            <p:childTnLst>
                              <p:par>
                                <p:cTn id="51" presetID="2" presetClass="entr" presetSubtype="2" decel="40000"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fill="hold"/>
                                        <p:tgtEl>
                                          <p:spTgt spid="39"/>
                                        </p:tgtEl>
                                        <p:attrNameLst>
                                          <p:attrName>ppt_x</p:attrName>
                                        </p:attrNameLst>
                                      </p:cBhvr>
                                      <p:tavLst>
                                        <p:tav tm="0">
                                          <p:val>
                                            <p:strVal val="1+#ppt_w/2"/>
                                          </p:val>
                                        </p:tav>
                                        <p:tav tm="100000">
                                          <p:val>
                                            <p:strVal val="#ppt_x"/>
                                          </p:val>
                                        </p:tav>
                                      </p:tavLst>
                                    </p:anim>
                                    <p:anim calcmode="lin" valueType="num">
                                      <p:cBhvr additive="base">
                                        <p:cTn id="54" dur="500" fill="hold"/>
                                        <p:tgtEl>
                                          <p:spTgt spid="39"/>
                                        </p:tgtEl>
                                        <p:attrNameLst>
                                          <p:attrName>ppt_y</p:attrName>
                                        </p:attrNameLst>
                                      </p:cBhvr>
                                      <p:tavLst>
                                        <p:tav tm="0">
                                          <p:val>
                                            <p:strVal val="#ppt_y"/>
                                          </p:val>
                                        </p:tav>
                                        <p:tav tm="100000">
                                          <p:val>
                                            <p:strVal val="#ppt_y"/>
                                          </p:val>
                                        </p:tav>
                                      </p:tavLst>
                                    </p:anim>
                                  </p:childTnLst>
                                </p:cTn>
                              </p:par>
                            </p:childTnLst>
                          </p:cTn>
                        </p:par>
                        <p:par>
                          <p:cTn id="55" fill="hold">
                            <p:stCondLst>
                              <p:cond delay="2000"/>
                            </p:stCondLst>
                            <p:childTnLst>
                              <p:par>
                                <p:cTn id="56" presetID="2" presetClass="entr" presetSubtype="2" decel="40000" fill="hold" nodeType="after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1+#ppt_w/2"/>
                                          </p:val>
                                        </p:tav>
                                        <p:tav tm="100000">
                                          <p:val>
                                            <p:strVal val="#ppt_x"/>
                                          </p:val>
                                        </p:tav>
                                      </p:tavLst>
                                    </p:anim>
                                    <p:anim calcmode="lin" valueType="num">
                                      <p:cBhvr additive="base">
                                        <p:cTn id="59" dur="500" fill="hold"/>
                                        <p:tgtEl>
                                          <p:spTgt spid="44"/>
                                        </p:tgtEl>
                                        <p:attrNameLst>
                                          <p:attrName>ppt_y</p:attrName>
                                        </p:attrNameLst>
                                      </p:cBhvr>
                                      <p:tavLst>
                                        <p:tav tm="0">
                                          <p:val>
                                            <p:strVal val="#ppt_y"/>
                                          </p:val>
                                        </p:tav>
                                        <p:tav tm="100000">
                                          <p:val>
                                            <p:strVal val="#ppt_y"/>
                                          </p:val>
                                        </p:tav>
                                      </p:tavLst>
                                    </p:anim>
                                  </p:childTnLst>
                                </p:cTn>
                              </p:par>
                            </p:childTnLst>
                          </p:cTn>
                        </p:par>
                        <p:par>
                          <p:cTn id="60" fill="hold">
                            <p:stCondLst>
                              <p:cond delay="2500"/>
                            </p:stCondLst>
                            <p:childTnLst>
                              <p:par>
                                <p:cTn id="61" presetID="2" presetClass="entr" presetSubtype="2" decel="40000" fill="hold" nodeType="after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500" fill="hold"/>
                                        <p:tgtEl>
                                          <p:spTgt spid="45"/>
                                        </p:tgtEl>
                                        <p:attrNameLst>
                                          <p:attrName>ppt_x</p:attrName>
                                        </p:attrNameLst>
                                      </p:cBhvr>
                                      <p:tavLst>
                                        <p:tav tm="0">
                                          <p:val>
                                            <p:strVal val="1+#ppt_w/2"/>
                                          </p:val>
                                        </p:tav>
                                        <p:tav tm="100000">
                                          <p:val>
                                            <p:strVal val="#ppt_x"/>
                                          </p:val>
                                        </p:tav>
                                      </p:tavLst>
                                    </p:anim>
                                    <p:anim calcmode="lin" valueType="num">
                                      <p:cBhvr additive="base">
                                        <p:cTn id="64" dur="500" fill="hold"/>
                                        <p:tgtEl>
                                          <p:spTgt spid="45"/>
                                        </p:tgtEl>
                                        <p:attrNameLst>
                                          <p:attrName>ppt_y</p:attrName>
                                        </p:attrNameLst>
                                      </p:cBhvr>
                                      <p:tavLst>
                                        <p:tav tm="0">
                                          <p:val>
                                            <p:strVal val="#ppt_y"/>
                                          </p:val>
                                        </p:tav>
                                        <p:tav tm="100000">
                                          <p:val>
                                            <p:strVal val="#ppt_y"/>
                                          </p:val>
                                        </p:tav>
                                      </p:tavLst>
                                    </p:anim>
                                  </p:childTnLst>
                                </p:cTn>
                              </p:par>
                            </p:childTnLst>
                          </p:cTn>
                        </p:par>
                        <p:par>
                          <p:cTn id="65" fill="hold">
                            <p:stCondLst>
                              <p:cond delay="3000"/>
                            </p:stCondLst>
                            <p:childTnLst>
                              <p:par>
                                <p:cTn id="66" presetID="2" presetClass="entr" presetSubtype="2" decel="40000" fill="hold" nodeType="afterEffect">
                                  <p:stCondLst>
                                    <p:cond delay="0"/>
                                  </p:stCondLst>
                                  <p:childTnLst>
                                    <p:set>
                                      <p:cBhvr>
                                        <p:cTn id="67" dur="1" fill="hold">
                                          <p:stCondLst>
                                            <p:cond delay="0"/>
                                          </p:stCondLst>
                                        </p:cTn>
                                        <p:tgtEl>
                                          <p:spTgt spid="57"/>
                                        </p:tgtEl>
                                        <p:attrNameLst>
                                          <p:attrName>style.visibility</p:attrName>
                                        </p:attrNameLst>
                                      </p:cBhvr>
                                      <p:to>
                                        <p:strVal val="visible"/>
                                      </p:to>
                                    </p:set>
                                    <p:anim calcmode="lin" valueType="num">
                                      <p:cBhvr additive="base">
                                        <p:cTn id="68" dur="500" fill="hold"/>
                                        <p:tgtEl>
                                          <p:spTgt spid="57"/>
                                        </p:tgtEl>
                                        <p:attrNameLst>
                                          <p:attrName>ppt_x</p:attrName>
                                        </p:attrNameLst>
                                      </p:cBhvr>
                                      <p:tavLst>
                                        <p:tav tm="0">
                                          <p:val>
                                            <p:strVal val="1+#ppt_w/2"/>
                                          </p:val>
                                        </p:tav>
                                        <p:tav tm="100000">
                                          <p:val>
                                            <p:strVal val="#ppt_x"/>
                                          </p:val>
                                        </p:tav>
                                      </p:tavLst>
                                    </p:anim>
                                    <p:anim calcmode="lin" valueType="num">
                                      <p:cBhvr additive="base">
                                        <p:cTn id="69" dur="500" fill="hold"/>
                                        <p:tgtEl>
                                          <p:spTgt spid="57"/>
                                        </p:tgtEl>
                                        <p:attrNameLst>
                                          <p:attrName>ppt_y</p:attrName>
                                        </p:attrNameLst>
                                      </p:cBhvr>
                                      <p:tavLst>
                                        <p:tav tm="0">
                                          <p:val>
                                            <p:strVal val="#ppt_y"/>
                                          </p:val>
                                        </p:tav>
                                        <p:tav tm="100000">
                                          <p:val>
                                            <p:strVal val="#ppt_y"/>
                                          </p:val>
                                        </p:tav>
                                      </p:tavLst>
                                    </p:anim>
                                  </p:childTnLst>
                                </p:cTn>
                              </p:par>
                            </p:childTnLst>
                          </p:cTn>
                        </p:par>
                        <p:par>
                          <p:cTn id="70" fill="hold">
                            <p:stCondLst>
                              <p:cond delay="3500"/>
                            </p:stCondLst>
                            <p:childTnLst>
                              <p:par>
                                <p:cTn id="71" presetID="2" presetClass="entr" presetSubtype="2" decel="40000" fill="hold" nodeType="afterEffect">
                                  <p:stCondLst>
                                    <p:cond delay="0"/>
                                  </p:stCondLst>
                                  <p:childTnLst>
                                    <p:set>
                                      <p:cBhvr>
                                        <p:cTn id="72" dur="1" fill="hold">
                                          <p:stCondLst>
                                            <p:cond delay="0"/>
                                          </p:stCondLst>
                                        </p:cTn>
                                        <p:tgtEl>
                                          <p:spTgt spid="58"/>
                                        </p:tgtEl>
                                        <p:attrNameLst>
                                          <p:attrName>style.visibility</p:attrName>
                                        </p:attrNameLst>
                                      </p:cBhvr>
                                      <p:to>
                                        <p:strVal val="visible"/>
                                      </p:to>
                                    </p:set>
                                    <p:anim calcmode="lin" valueType="num">
                                      <p:cBhvr additive="base">
                                        <p:cTn id="73" dur="500" fill="hold"/>
                                        <p:tgtEl>
                                          <p:spTgt spid="58"/>
                                        </p:tgtEl>
                                        <p:attrNameLst>
                                          <p:attrName>ppt_x</p:attrName>
                                        </p:attrNameLst>
                                      </p:cBhvr>
                                      <p:tavLst>
                                        <p:tav tm="0">
                                          <p:val>
                                            <p:strVal val="1+#ppt_w/2"/>
                                          </p:val>
                                        </p:tav>
                                        <p:tav tm="100000">
                                          <p:val>
                                            <p:strVal val="#ppt_x"/>
                                          </p:val>
                                        </p:tav>
                                      </p:tavLst>
                                    </p:anim>
                                    <p:anim calcmode="lin" valueType="num">
                                      <p:cBhvr additive="base">
                                        <p:cTn id="74"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P spid="10" grpId="0"/>
      <p:bldP spid="40" grpId="0"/>
      <p:bldP spid="9" grpId="0"/>
      <p:bldP spid="11" grpId="0"/>
      <p:bldP spid="8"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p:cNvPicPr>
            <a:picLocks noChangeAspect="1"/>
          </p:cNvPicPr>
          <p:nvPr/>
        </p:nvPicPr>
        <p:blipFill rotWithShape="1">
          <a:blip r:embed="rId3" cstate="print">
            <a:extLst>
              <a:ext uri="{28A0092B-C50C-407E-A947-70E740481C1C}">
                <a14:useLocalDpi xmlns:a14="http://schemas.microsoft.com/office/drawing/2010/main" val="0"/>
              </a:ext>
            </a:extLst>
          </a:blip>
          <a:srcRect l="11611"/>
          <a:stretch/>
        </p:blipFill>
        <p:spPr>
          <a:xfrm flipH="1">
            <a:off x="-21865" y="1016172"/>
            <a:ext cx="12213865" cy="3787314"/>
          </a:xfrm>
          <a:prstGeom prst="rect">
            <a:avLst/>
          </a:prstGeom>
        </p:spPr>
      </p:pic>
      <p:pic>
        <p:nvPicPr>
          <p:cNvPr id="501" name="Picture 50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5532" y="1198934"/>
            <a:ext cx="1784125" cy="2344428"/>
          </a:xfrm>
          <a:prstGeom prst="rect">
            <a:avLst/>
          </a:prstGeom>
        </p:spPr>
      </p:pic>
      <p:sp>
        <p:nvSpPr>
          <p:cNvPr id="2" name="Title 1"/>
          <p:cNvSpPr>
            <a:spLocks noGrp="1"/>
          </p:cNvSpPr>
          <p:nvPr>
            <p:ph type="title"/>
          </p:nvPr>
        </p:nvSpPr>
        <p:spPr/>
        <p:txBody>
          <a:bodyPr/>
          <a:lstStyle/>
          <a:p>
            <a:r>
              <a:rPr lang="en-US" dirty="0"/>
              <a:t>Solving Enterprise Mobility Challenges</a:t>
            </a:r>
          </a:p>
        </p:txBody>
      </p:sp>
      <p:grpSp>
        <p:nvGrpSpPr>
          <p:cNvPr id="364" name="Group 58"/>
          <p:cNvGrpSpPr>
            <a:grpSpLocks noChangeAspect="1"/>
          </p:cNvGrpSpPr>
          <p:nvPr/>
        </p:nvGrpSpPr>
        <p:grpSpPr bwMode="auto">
          <a:xfrm>
            <a:off x="5112859" y="1248408"/>
            <a:ext cx="1973380" cy="2312652"/>
            <a:chOff x="4285" y="844"/>
            <a:chExt cx="1268" cy="1486"/>
          </a:xfrm>
        </p:grpSpPr>
        <p:sp>
          <p:nvSpPr>
            <p:cNvPr id="365" name="AutoShape 57"/>
            <p:cNvSpPr>
              <a:spLocks noChangeAspect="1" noChangeArrowheads="1" noTextEdit="1"/>
            </p:cNvSpPr>
            <p:nvPr/>
          </p:nvSpPr>
          <p:spPr bwMode="auto">
            <a:xfrm>
              <a:off x="4285" y="844"/>
              <a:ext cx="1268" cy="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66" name="Freeform 59"/>
            <p:cNvSpPr>
              <a:spLocks/>
            </p:cNvSpPr>
            <p:nvPr/>
          </p:nvSpPr>
          <p:spPr bwMode="auto">
            <a:xfrm>
              <a:off x="4289" y="1100"/>
              <a:ext cx="440" cy="241"/>
            </a:xfrm>
            <a:custGeom>
              <a:avLst/>
              <a:gdLst>
                <a:gd name="T0" fmla="*/ 44 w 204"/>
                <a:gd name="T1" fmla="*/ 27 h 112"/>
                <a:gd name="T2" fmla="*/ 58 w 204"/>
                <a:gd name="T3" fmla="*/ 29 h 112"/>
                <a:gd name="T4" fmla="*/ 105 w 204"/>
                <a:gd name="T5" fmla="*/ 0 h 112"/>
                <a:gd name="T6" fmla="*/ 159 w 204"/>
                <a:gd name="T7" fmla="*/ 42 h 112"/>
                <a:gd name="T8" fmla="*/ 169 w 204"/>
                <a:gd name="T9" fmla="*/ 41 h 112"/>
                <a:gd name="T10" fmla="*/ 204 w 204"/>
                <a:gd name="T11" fmla="*/ 76 h 112"/>
                <a:gd name="T12" fmla="*/ 169 w 204"/>
                <a:gd name="T13" fmla="*/ 112 h 112"/>
                <a:gd name="T14" fmla="*/ 44 w 204"/>
                <a:gd name="T15" fmla="*/ 112 h 112"/>
                <a:gd name="T16" fmla="*/ 0 w 204"/>
                <a:gd name="T17" fmla="*/ 69 h 112"/>
                <a:gd name="T18" fmla="*/ 44 w 204"/>
                <a:gd name="T19"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112">
                  <a:moveTo>
                    <a:pt x="44" y="27"/>
                  </a:moveTo>
                  <a:cubicBezTo>
                    <a:pt x="48" y="27"/>
                    <a:pt x="54" y="27"/>
                    <a:pt x="58" y="29"/>
                  </a:cubicBezTo>
                  <a:cubicBezTo>
                    <a:pt x="66" y="13"/>
                    <a:pt x="86" y="0"/>
                    <a:pt x="105" y="0"/>
                  </a:cubicBezTo>
                  <a:cubicBezTo>
                    <a:pt x="132" y="0"/>
                    <a:pt x="153" y="18"/>
                    <a:pt x="159" y="42"/>
                  </a:cubicBezTo>
                  <a:cubicBezTo>
                    <a:pt x="163" y="41"/>
                    <a:pt x="166" y="41"/>
                    <a:pt x="169" y="41"/>
                  </a:cubicBezTo>
                  <a:cubicBezTo>
                    <a:pt x="188" y="41"/>
                    <a:pt x="204" y="57"/>
                    <a:pt x="204" y="76"/>
                  </a:cubicBezTo>
                  <a:cubicBezTo>
                    <a:pt x="204" y="97"/>
                    <a:pt x="188" y="112"/>
                    <a:pt x="169" y="112"/>
                  </a:cubicBezTo>
                  <a:cubicBezTo>
                    <a:pt x="44" y="112"/>
                    <a:pt x="44" y="112"/>
                    <a:pt x="44" y="112"/>
                  </a:cubicBezTo>
                  <a:cubicBezTo>
                    <a:pt x="20" y="112"/>
                    <a:pt x="0" y="94"/>
                    <a:pt x="0" y="69"/>
                  </a:cubicBezTo>
                  <a:cubicBezTo>
                    <a:pt x="0" y="45"/>
                    <a:pt x="20" y="27"/>
                    <a:pt x="44" y="27"/>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67" name="Freeform 60"/>
            <p:cNvSpPr>
              <a:spLocks/>
            </p:cNvSpPr>
            <p:nvPr/>
          </p:nvSpPr>
          <p:spPr bwMode="auto">
            <a:xfrm>
              <a:off x="5059" y="844"/>
              <a:ext cx="321" cy="176"/>
            </a:xfrm>
            <a:custGeom>
              <a:avLst/>
              <a:gdLst>
                <a:gd name="T0" fmla="*/ 32 w 149"/>
                <a:gd name="T1" fmla="*/ 20 h 82"/>
                <a:gd name="T2" fmla="*/ 42 w 149"/>
                <a:gd name="T3" fmla="*/ 21 h 82"/>
                <a:gd name="T4" fmla="*/ 77 w 149"/>
                <a:gd name="T5" fmla="*/ 0 h 82"/>
                <a:gd name="T6" fmla="*/ 116 w 149"/>
                <a:gd name="T7" fmla="*/ 31 h 82"/>
                <a:gd name="T8" fmla="*/ 123 w 149"/>
                <a:gd name="T9" fmla="*/ 30 h 82"/>
                <a:gd name="T10" fmla="*/ 149 w 149"/>
                <a:gd name="T11" fmla="*/ 56 h 82"/>
                <a:gd name="T12" fmla="*/ 123 w 149"/>
                <a:gd name="T13" fmla="*/ 82 h 82"/>
                <a:gd name="T14" fmla="*/ 32 w 149"/>
                <a:gd name="T15" fmla="*/ 82 h 82"/>
                <a:gd name="T16" fmla="*/ 0 w 149"/>
                <a:gd name="T17" fmla="*/ 50 h 82"/>
                <a:gd name="T18" fmla="*/ 32 w 149"/>
                <a:gd name="T19" fmla="*/ 2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82">
                  <a:moveTo>
                    <a:pt x="32" y="20"/>
                  </a:moveTo>
                  <a:cubicBezTo>
                    <a:pt x="35" y="20"/>
                    <a:pt x="39" y="20"/>
                    <a:pt x="42" y="21"/>
                  </a:cubicBezTo>
                  <a:cubicBezTo>
                    <a:pt x="48" y="9"/>
                    <a:pt x="62" y="0"/>
                    <a:pt x="77" y="0"/>
                  </a:cubicBezTo>
                  <a:cubicBezTo>
                    <a:pt x="96" y="0"/>
                    <a:pt x="111" y="13"/>
                    <a:pt x="116" y="31"/>
                  </a:cubicBezTo>
                  <a:cubicBezTo>
                    <a:pt x="119" y="30"/>
                    <a:pt x="121" y="30"/>
                    <a:pt x="123" y="30"/>
                  </a:cubicBezTo>
                  <a:cubicBezTo>
                    <a:pt x="137" y="30"/>
                    <a:pt x="149" y="41"/>
                    <a:pt x="149" y="56"/>
                  </a:cubicBezTo>
                  <a:cubicBezTo>
                    <a:pt x="149" y="71"/>
                    <a:pt x="137" y="82"/>
                    <a:pt x="123" y="82"/>
                  </a:cubicBezTo>
                  <a:cubicBezTo>
                    <a:pt x="32" y="82"/>
                    <a:pt x="32" y="82"/>
                    <a:pt x="32" y="82"/>
                  </a:cubicBezTo>
                  <a:cubicBezTo>
                    <a:pt x="14" y="82"/>
                    <a:pt x="0" y="68"/>
                    <a:pt x="0" y="50"/>
                  </a:cubicBezTo>
                  <a:cubicBezTo>
                    <a:pt x="0" y="33"/>
                    <a:pt x="14" y="20"/>
                    <a:pt x="32" y="2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72" name="Freeform 65"/>
            <p:cNvSpPr>
              <a:spLocks/>
            </p:cNvSpPr>
            <p:nvPr/>
          </p:nvSpPr>
          <p:spPr bwMode="auto">
            <a:xfrm>
              <a:off x="4852" y="1583"/>
              <a:ext cx="280" cy="747"/>
            </a:xfrm>
            <a:custGeom>
              <a:avLst/>
              <a:gdLst>
                <a:gd name="T0" fmla="*/ 280 w 280"/>
                <a:gd name="T1" fmla="*/ 747 h 747"/>
                <a:gd name="T2" fmla="*/ 0 w 280"/>
                <a:gd name="T3" fmla="*/ 747 h 747"/>
                <a:gd name="T4" fmla="*/ 0 w 280"/>
                <a:gd name="T5" fmla="*/ 0 h 747"/>
                <a:gd name="T6" fmla="*/ 280 w 280"/>
                <a:gd name="T7" fmla="*/ 0 h 747"/>
                <a:gd name="T8" fmla="*/ 280 w 280"/>
                <a:gd name="T9" fmla="*/ 747 h 747"/>
                <a:gd name="T10" fmla="*/ 280 w 280"/>
                <a:gd name="T11" fmla="*/ 747 h 747"/>
                <a:gd name="T12" fmla="*/ 280 w 280"/>
                <a:gd name="T13" fmla="*/ 747 h 747"/>
                <a:gd name="T14" fmla="*/ 280 w 280"/>
                <a:gd name="T15" fmla="*/ 747 h 747"/>
                <a:gd name="T16" fmla="*/ 280 w 280"/>
                <a:gd name="T17" fmla="*/ 747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0" h="747">
                  <a:moveTo>
                    <a:pt x="280" y="747"/>
                  </a:moveTo>
                  <a:lnTo>
                    <a:pt x="0" y="747"/>
                  </a:lnTo>
                  <a:lnTo>
                    <a:pt x="0" y="0"/>
                  </a:lnTo>
                  <a:lnTo>
                    <a:pt x="280" y="0"/>
                  </a:lnTo>
                  <a:lnTo>
                    <a:pt x="280" y="747"/>
                  </a:lnTo>
                  <a:lnTo>
                    <a:pt x="280" y="747"/>
                  </a:lnTo>
                  <a:lnTo>
                    <a:pt x="280" y="747"/>
                  </a:lnTo>
                  <a:lnTo>
                    <a:pt x="280" y="747"/>
                  </a:lnTo>
                  <a:lnTo>
                    <a:pt x="280" y="747"/>
                  </a:lnTo>
                  <a:close/>
                </a:path>
              </a:pathLst>
            </a:custGeom>
            <a:solidFill>
              <a:srgbClr val="0C1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73" name="Freeform 66"/>
            <p:cNvSpPr>
              <a:spLocks/>
            </p:cNvSpPr>
            <p:nvPr/>
          </p:nvSpPr>
          <p:spPr bwMode="auto">
            <a:xfrm>
              <a:off x="4852" y="1621"/>
              <a:ext cx="280" cy="56"/>
            </a:xfrm>
            <a:custGeom>
              <a:avLst/>
              <a:gdLst>
                <a:gd name="T0" fmla="*/ 0 w 280"/>
                <a:gd name="T1" fmla="*/ 56 h 56"/>
                <a:gd name="T2" fmla="*/ 280 w 280"/>
                <a:gd name="T3" fmla="*/ 56 h 56"/>
                <a:gd name="T4" fmla="*/ 280 w 280"/>
                <a:gd name="T5" fmla="*/ 0 h 56"/>
                <a:gd name="T6" fmla="*/ 0 w 280"/>
                <a:gd name="T7" fmla="*/ 0 h 56"/>
                <a:gd name="T8" fmla="*/ 0 w 280"/>
                <a:gd name="T9" fmla="*/ 56 h 56"/>
                <a:gd name="T10" fmla="*/ 0 w 280"/>
                <a:gd name="T11" fmla="*/ 56 h 56"/>
                <a:gd name="T12" fmla="*/ 0 w 280"/>
                <a:gd name="T13" fmla="*/ 56 h 56"/>
                <a:gd name="T14" fmla="*/ 0 w 280"/>
                <a:gd name="T15" fmla="*/ 56 h 56"/>
                <a:gd name="T16" fmla="*/ 0 w 280"/>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0" h="56">
                  <a:moveTo>
                    <a:pt x="0" y="56"/>
                  </a:moveTo>
                  <a:lnTo>
                    <a:pt x="280" y="56"/>
                  </a:lnTo>
                  <a:lnTo>
                    <a:pt x="280" y="0"/>
                  </a:lnTo>
                  <a:lnTo>
                    <a:pt x="0" y="0"/>
                  </a:lnTo>
                  <a:lnTo>
                    <a:pt x="0" y="56"/>
                  </a:lnTo>
                  <a:lnTo>
                    <a:pt x="0" y="56"/>
                  </a:lnTo>
                  <a:lnTo>
                    <a:pt x="0" y="56"/>
                  </a:lnTo>
                  <a:lnTo>
                    <a:pt x="0" y="56"/>
                  </a:lnTo>
                  <a:lnTo>
                    <a:pt x="0" y="56"/>
                  </a:lnTo>
                  <a:close/>
                </a:path>
              </a:pathLst>
            </a:custGeom>
            <a:solidFill>
              <a:srgbClr val="738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74" name="Freeform 67"/>
            <p:cNvSpPr>
              <a:spLocks/>
            </p:cNvSpPr>
            <p:nvPr/>
          </p:nvSpPr>
          <p:spPr bwMode="auto">
            <a:xfrm>
              <a:off x="4852" y="1725"/>
              <a:ext cx="280" cy="62"/>
            </a:xfrm>
            <a:custGeom>
              <a:avLst/>
              <a:gdLst>
                <a:gd name="T0" fmla="*/ 0 w 280"/>
                <a:gd name="T1" fmla="*/ 62 h 62"/>
                <a:gd name="T2" fmla="*/ 280 w 280"/>
                <a:gd name="T3" fmla="*/ 62 h 62"/>
                <a:gd name="T4" fmla="*/ 280 w 280"/>
                <a:gd name="T5" fmla="*/ 0 h 62"/>
                <a:gd name="T6" fmla="*/ 0 w 280"/>
                <a:gd name="T7" fmla="*/ 0 h 62"/>
                <a:gd name="T8" fmla="*/ 0 w 280"/>
                <a:gd name="T9" fmla="*/ 62 h 62"/>
                <a:gd name="T10" fmla="*/ 0 w 280"/>
                <a:gd name="T11" fmla="*/ 62 h 62"/>
                <a:gd name="T12" fmla="*/ 0 w 280"/>
                <a:gd name="T13" fmla="*/ 62 h 62"/>
                <a:gd name="T14" fmla="*/ 0 w 280"/>
                <a:gd name="T15" fmla="*/ 62 h 62"/>
                <a:gd name="T16" fmla="*/ 0 w 280"/>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0" h="62">
                  <a:moveTo>
                    <a:pt x="0" y="62"/>
                  </a:moveTo>
                  <a:lnTo>
                    <a:pt x="280" y="62"/>
                  </a:lnTo>
                  <a:lnTo>
                    <a:pt x="280" y="0"/>
                  </a:lnTo>
                  <a:lnTo>
                    <a:pt x="0" y="0"/>
                  </a:lnTo>
                  <a:lnTo>
                    <a:pt x="0" y="62"/>
                  </a:lnTo>
                  <a:lnTo>
                    <a:pt x="0" y="62"/>
                  </a:lnTo>
                  <a:lnTo>
                    <a:pt x="0" y="62"/>
                  </a:lnTo>
                  <a:lnTo>
                    <a:pt x="0" y="62"/>
                  </a:lnTo>
                  <a:lnTo>
                    <a:pt x="0" y="62"/>
                  </a:lnTo>
                  <a:close/>
                </a:path>
              </a:pathLst>
            </a:custGeom>
            <a:solidFill>
              <a:srgbClr val="738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75" name="Freeform 68"/>
            <p:cNvSpPr>
              <a:spLocks/>
            </p:cNvSpPr>
            <p:nvPr/>
          </p:nvSpPr>
          <p:spPr bwMode="auto">
            <a:xfrm>
              <a:off x="4852" y="1832"/>
              <a:ext cx="280" cy="56"/>
            </a:xfrm>
            <a:custGeom>
              <a:avLst/>
              <a:gdLst>
                <a:gd name="T0" fmla="*/ 0 w 280"/>
                <a:gd name="T1" fmla="*/ 56 h 56"/>
                <a:gd name="T2" fmla="*/ 280 w 280"/>
                <a:gd name="T3" fmla="*/ 56 h 56"/>
                <a:gd name="T4" fmla="*/ 280 w 280"/>
                <a:gd name="T5" fmla="*/ 0 h 56"/>
                <a:gd name="T6" fmla="*/ 0 w 280"/>
                <a:gd name="T7" fmla="*/ 0 h 56"/>
                <a:gd name="T8" fmla="*/ 0 w 280"/>
                <a:gd name="T9" fmla="*/ 56 h 56"/>
                <a:gd name="T10" fmla="*/ 0 w 280"/>
                <a:gd name="T11" fmla="*/ 56 h 56"/>
                <a:gd name="T12" fmla="*/ 0 w 280"/>
                <a:gd name="T13" fmla="*/ 56 h 56"/>
                <a:gd name="T14" fmla="*/ 0 w 280"/>
                <a:gd name="T15" fmla="*/ 56 h 56"/>
                <a:gd name="T16" fmla="*/ 0 w 280"/>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0" h="56">
                  <a:moveTo>
                    <a:pt x="0" y="56"/>
                  </a:moveTo>
                  <a:lnTo>
                    <a:pt x="280" y="56"/>
                  </a:lnTo>
                  <a:lnTo>
                    <a:pt x="280" y="0"/>
                  </a:lnTo>
                  <a:lnTo>
                    <a:pt x="0" y="0"/>
                  </a:lnTo>
                  <a:lnTo>
                    <a:pt x="0" y="56"/>
                  </a:lnTo>
                  <a:lnTo>
                    <a:pt x="0" y="56"/>
                  </a:lnTo>
                  <a:lnTo>
                    <a:pt x="0" y="56"/>
                  </a:lnTo>
                  <a:lnTo>
                    <a:pt x="0" y="56"/>
                  </a:lnTo>
                  <a:lnTo>
                    <a:pt x="0" y="56"/>
                  </a:lnTo>
                  <a:close/>
                </a:path>
              </a:pathLst>
            </a:custGeom>
            <a:solidFill>
              <a:srgbClr val="738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76" name="Freeform 69"/>
            <p:cNvSpPr>
              <a:spLocks/>
            </p:cNvSpPr>
            <p:nvPr/>
          </p:nvSpPr>
          <p:spPr bwMode="auto">
            <a:xfrm>
              <a:off x="4852" y="1936"/>
              <a:ext cx="280" cy="56"/>
            </a:xfrm>
            <a:custGeom>
              <a:avLst/>
              <a:gdLst>
                <a:gd name="T0" fmla="*/ 0 w 280"/>
                <a:gd name="T1" fmla="*/ 56 h 56"/>
                <a:gd name="T2" fmla="*/ 280 w 280"/>
                <a:gd name="T3" fmla="*/ 56 h 56"/>
                <a:gd name="T4" fmla="*/ 280 w 280"/>
                <a:gd name="T5" fmla="*/ 0 h 56"/>
                <a:gd name="T6" fmla="*/ 0 w 280"/>
                <a:gd name="T7" fmla="*/ 0 h 56"/>
                <a:gd name="T8" fmla="*/ 0 w 280"/>
                <a:gd name="T9" fmla="*/ 56 h 56"/>
                <a:gd name="T10" fmla="*/ 0 w 280"/>
                <a:gd name="T11" fmla="*/ 56 h 56"/>
                <a:gd name="T12" fmla="*/ 0 w 280"/>
                <a:gd name="T13" fmla="*/ 56 h 56"/>
                <a:gd name="T14" fmla="*/ 0 w 280"/>
                <a:gd name="T15" fmla="*/ 56 h 56"/>
                <a:gd name="T16" fmla="*/ 0 w 280"/>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0" h="56">
                  <a:moveTo>
                    <a:pt x="0" y="56"/>
                  </a:moveTo>
                  <a:lnTo>
                    <a:pt x="280" y="56"/>
                  </a:lnTo>
                  <a:lnTo>
                    <a:pt x="280" y="0"/>
                  </a:lnTo>
                  <a:lnTo>
                    <a:pt x="0" y="0"/>
                  </a:lnTo>
                  <a:lnTo>
                    <a:pt x="0" y="56"/>
                  </a:lnTo>
                  <a:lnTo>
                    <a:pt x="0" y="56"/>
                  </a:lnTo>
                  <a:lnTo>
                    <a:pt x="0" y="56"/>
                  </a:lnTo>
                  <a:lnTo>
                    <a:pt x="0" y="56"/>
                  </a:lnTo>
                  <a:lnTo>
                    <a:pt x="0" y="56"/>
                  </a:lnTo>
                  <a:close/>
                </a:path>
              </a:pathLst>
            </a:custGeom>
            <a:solidFill>
              <a:srgbClr val="738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77" name="Freeform 70"/>
            <p:cNvSpPr>
              <a:spLocks/>
            </p:cNvSpPr>
            <p:nvPr/>
          </p:nvSpPr>
          <p:spPr bwMode="auto">
            <a:xfrm>
              <a:off x="4852" y="2039"/>
              <a:ext cx="280" cy="61"/>
            </a:xfrm>
            <a:custGeom>
              <a:avLst/>
              <a:gdLst>
                <a:gd name="T0" fmla="*/ 0 w 280"/>
                <a:gd name="T1" fmla="*/ 61 h 61"/>
                <a:gd name="T2" fmla="*/ 280 w 280"/>
                <a:gd name="T3" fmla="*/ 61 h 61"/>
                <a:gd name="T4" fmla="*/ 280 w 280"/>
                <a:gd name="T5" fmla="*/ 0 h 61"/>
                <a:gd name="T6" fmla="*/ 0 w 280"/>
                <a:gd name="T7" fmla="*/ 0 h 61"/>
                <a:gd name="T8" fmla="*/ 0 w 280"/>
                <a:gd name="T9" fmla="*/ 61 h 61"/>
                <a:gd name="T10" fmla="*/ 0 w 280"/>
                <a:gd name="T11" fmla="*/ 61 h 61"/>
                <a:gd name="T12" fmla="*/ 0 w 280"/>
                <a:gd name="T13" fmla="*/ 61 h 61"/>
                <a:gd name="T14" fmla="*/ 0 w 280"/>
                <a:gd name="T15" fmla="*/ 61 h 61"/>
                <a:gd name="T16" fmla="*/ 0 w 280"/>
                <a:gd name="T1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0" h="61">
                  <a:moveTo>
                    <a:pt x="0" y="61"/>
                  </a:moveTo>
                  <a:lnTo>
                    <a:pt x="280" y="61"/>
                  </a:lnTo>
                  <a:lnTo>
                    <a:pt x="280" y="0"/>
                  </a:lnTo>
                  <a:lnTo>
                    <a:pt x="0" y="0"/>
                  </a:lnTo>
                  <a:lnTo>
                    <a:pt x="0" y="61"/>
                  </a:lnTo>
                  <a:lnTo>
                    <a:pt x="0" y="61"/>
                  </a:lnTo>
                  <a:lnTo>
                    <a:pt x="0" y="61"/>
                  </a:lnTo>
                  <a:lnTo>
                    <a:pt x="0" y="61"/>
                  </a:lnTo>
                  <a:lnTo>
                    <a:pt x="0" y="61"/>
                  </a:lnTo>
                  <a:close/>
                </a:path>
              </a:pathLst>
            </a:custGeom>
            <a:solidFill>
              <a:srgbClr val="738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78" name="Freeform 71"/>
            <p:cNvSpPr>
              <a:spLocks/>
            </p:cNvSpPr>
            <p:nvPr/>
          </p:nvSpPr>
          <p:spPr bwMode="auto">
            <a:xfrm>
              <a:off x="4852" y="2143"/>
              <a:ext cx="280" cy="58"/>
            </a:xfrm>
            <a:custGeom>
              <a:avLst/>
              <a:gdLst>
                <a:gd name="T0" fmla="*/ 0 w 280"/>
                <a:gd name="T1" fmla="*/ 58 h 58"/>
                <a:gd name="T2" fmla="*/ 280 w 280"/>
                <a:gd name="T3" fmla="*/ 58 h 58"/>
                <a:gd name="T4" fmla="*/ 280 w 280"/>
                <a:gd name="T5" fmla="*/ 0 h 58"/>
                <a:gd name="T6" fmla="*/ 0 w 280"/>
                <a:gd name="T7" fmla="*/ 0 h 58"/>
                <a:gd name="T8" fmla="*/ 0 w 280"/>
                <a:gd name="T9" fmla="*/ 58 h 58"/>
                <a:gd name="T10" fmla="*/ 0 w 280"/>
                <a:gd name="T11" fmla="*/ 58 h 58"/>
                <a:gd name="T12" fmla="*/ 0 w 280"/>
                <a:gd name="T13" fmla="*/ 58 h 58"/>
                <a:gd name="T14" fmla="*/ 0 w 280"/>
                <a:gd name="T15" fmla="*/ 58 h 58"/>
                <a:gd name="T16" fmla="*/ 0 w 280"/>
                <a:gd name="T1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0" h="58">
                  <a:moveTo>
                    <a:pt x="0" y="58"/>
                  </a:moveTo>
                  <a:lnTo>
                    <a:pt x="280" y="58"/>
                  </a:lnTo>
                  <a:lnTo>
                    <a:pt x="280" y="0"/>
                  </a:lnTo>
                  <a:lnTo>
                    <a:pt x="0" y="0"/>
                  </a:lnTo>
                  <a:lnTo>
                    <a:pt x="0" y="58"/>
                  </a:lnTo>
                  <a:lnTo>
                    <a:pt x="0" y="58"/>
                  </a:lnTo>
                  <a:lnTo>
                    <a:pt x="0" y="58"/>
                  </a:lnTo>
                  <a:lnTo>
                    <a:pt x="0" y="58"/>
                  </a:lnTo>
                  <a:lnTo>
                    <a:pt x="0" y="58"/>
                  </a:lnTo>
                  <a:close/>
                </a:path>
              </a:pathLst>
            </a:custGeom>
            <a:solidFill>
              <a:srgbClr val="738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79" name="Freeform 72"/>
            <p:cNvSpPr>
              <a:spLocks/>
            </p:cNvSpPr>
            <p:nvPr/>
          </p:nvSpPr>
          <p:spPr bwMode="auto">
            <a:xfrm>
              <a:off x="4852" y="2244"/>
              <a:ext cx="280" cy="58"/>
            </a:xfrm>
            <a:custGeom>
              <a:avLst/>
              <a:gdLst>
                <a:gd name="T0" fmla="*/ 0 w 280"/>
                <a:gd name="T1" fmla="*/ 58 h 58"/>
                <a:gd name="T2" fmla="*/ 280 w 280"/>
                <a:gd name="T3" fmla="*/ 58 h 58"/>
                <a:gd name="T4" fmla="*/ 280 w 280"/>
                <a:gd name="T5" fmla="*/ 0 h 58"/>
                <a:gd name="T6" fmla="*/ 0 w 280"/>
                <a:gd name="T7" fmla="*/ 0 h 58"/>
                <a:gd name="T8" fmla="*/ 0 w 280"/>
                <a:gd name="T9" fmla="*/ 58 h 58"/>
                <a:gd name="T10" fmla="*/ 0 w 280"/>
                <a:gd name="T11" fmla="*/ 58 h 58"/>
                <a:gd name="T12" fmla="*/ 0 w 280"/>
                <a:gd name="T13" fmla="*/ 58 h 58"/>
                <a:gd name="T14" fmla="*/ 0 w 280"/>
                <a:gd name="T15" fmla="*/ 58 h 58"/>
                <a:gd name="T16" fmla="*/ 0 w 280"/>
                <a:gd name="T1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0" h="58">
                  <a:moveTo>
                    <a:pt x="0" y="58"/>
                  </a:moveTo>
                  <a:lnTo>
                    <a:pt x="280" y="58"/>
                  </a:lnTo>
                  <a:lnTo>
                    <a:pt x="280" y="0"/>
                  </a:lnTo>
                  <a:lnTo>
                    <a:pt x="0" y="0"/>
                  </a:lnTo>
                  <a:lnTo>
                    <a:pt x="0" y="58"/>
                  </a:lnTo>
                  <a:lnTo>
                    <a:pt x="0" y="58"/>
                  </a:lnTo>
                  <a:lnTo>
                    <a:pt x="0" y="58"/>
                  </a:lnTo>
                  <a:lnTo>
                    <a:pt x="0" y="58"/>
                  </a:lnTo>
                  <a:lnTo>
                    <a:pt x="0" y="58"/>
                  </a:lnTo>
                  <a:close/>
                </a:path>
              </a:pathLst>
            </a:custGeom>
            <a:solidFill>
              <a:srgbClr val="738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80" name="Freeform 73"/>
            <p:cNvSpPr>
              <a:spLocks/>
            </p:cNvSpPr>
            <p:nvPr/>
          </p:nvSpPr>
          <p:spPr bwMode="auto">
            <a:xfrm>
              <a:off x="4285" y="1880"/>
              <a:ext cx="69" cy="108"/>
            </a:xfrm>
            <a:custGeom>
              <a:avLst/>
              <a:gdLst>
                <a:gd name="T0" fmla="*/ 69 w 69"/>
                <a:gd name="T1" fmla="*/ 108 h 108"/>
                <a:gd name="T2" fmla="*/ 0 w 69"/>
                <a:gd name="T3" fmla="*/ 108 h 108"/>
                <a:gd name="T4" fmla="*/ 0 w 69"/>
                <a:gd name="T5" fmla="*/ 88 h 108"/>
                <a:gd name="T6" fmla="*/ 24 w 69"/>
                <a:gd name="T7" fmla="*/ 88 h 108"/>
                <a:gd name="T8" fmla="*/ 24 w 69"/>
                <a:gd name="T9" fmla="*/ 21 h 108"/>
                <a:gd name="T10" fmla="*/ 0 w 69"/>
                <a:gd name="T11" fmla="*/ 30 h 108"/>
                <a:gd name="T12" fmla="*/ 0 w 69"/>
                <a:gd name="T13" fmla="*/ 6 h 108"/>
                <a:gd name="T14" fmla="*/ 50 w 69"/>
                <a:gd name="T15" fmla="*/ 0 h 108"/>
                <a:gd name="T16" fmla="*/ 50 w 69"/>
                <a:gd name="T17" fmla="*/ 88 h 108"/>
                <a:gd name="T18" fmla="*/ 69 w 69"/>
                <a:gd name="T19" fmla="*/ 88 h 108"/>
                <a:gd name="T20" fmla="*/ 69 w 69"/>
                <a:gd name="T21" fmla="*/ 108 h 108"/>
                <a:gd name="T22" fmla="*/ 69 w 69"/>
                <a:gd name="T23" fmla="*/ 108 h 108"/>
                <a:gd name="T24" fmla="*/ 69 w 69"/>
                <a:gd name="T25"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08">
                  <a:moveTo>
                    <a:pt x="69" y="108"/>
                  </a:moveTo>
                  <a:lnTo>
                    <a:pt x="0" y="108"/>
                  </a:lnTo>
                  <a:lnTo>
                    <a:pt x="0" y="88"/>
                  </a:lnTo>
                  <a:lnTo>
                    <a:pt x="24" y="88"/>
                  </a:lnTo>
                  <a:lnTo>
                    <a:pt x="24" y="21"/>
                  </a:lnTo>
                  <a:lnTo>
                    <a:pt x="0" y="30"/>
                  </a:lnTo>
                  <a:lnTo>
                    <a:pt x="0" y="6"/>
                  </a:lnTo>
                  <a:lnTo>
                    <a:pt x="50" y="0"/>
                  </a:lnTo>
                  <a:lnTo>
                    <a:pt x="50" y="88"/>
                  </a:lnTo>
                  <a:lnTo>
                    <a:pt x="69" y="88"/>
                  </a:lnTo>
                  <a:lnTo>
                    <a:pt x="69" y="108"/>
                  </a:lnTo>
                  <a:lnTo>
                    <a:pt x="69" y="108"/>
                  </a:lnTo>
                  <a:lnTo>
                    <a:pt x="69" y="108"/>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81" name="Freeform 74"/>
            <p:cNvSpPr>
              <a:spLocks noEditPoints="1"/>
            </p:cNvSpPr>
            <p:nvPr/>
          </p:nvSpPr>
          <p:spPr bwMode="auto">
            <a:xfrm>
              <a:off x="4367" y="1880"/>
              <a:ext cx="80" cy="110"/>
            </a:xfrm>
            <a:custGeom>
              <a:avLst/>
              <a:gdLst>
                <a:gd name="T0" fmla="*/ 18 w 37"/>
                <a:gd name="T1" fmla="*/ 51 h 51"/>
                <a:gd name="T2" fmla="*/ 0 w 37"/>
                <a:gd name="T3" fmla="*/ 27 h 51"/>
                <a:gd name="T4" fmla="*/ 6 w 37"/>
                <a:gd name="T5" fmla="*/ 7 h 51"/>
                <a:gd name="T6" fmla="*/ 19 w 37"/>
                <a:gd name="T7" fmla="*/ 0 h 51"/>
                <a:gd name="T8" fmla="*/ 37 w 37"/>
                <a:gd name="T9" fmla="*/ 25 h 51"/>
                <a:gd name="T10" fmla="*/ 33 w 37"/>
                <a:gd name="T11" fmla="*/ 45 h 51"/>
                <a:gd name="T12" fmla="*/ 18 w 37"/>
                <a:gd name="T13" fmla="*/ 51 h 51"/>
                <a:gd name="T14" fmla="*/ 19 w 37"/>
                <a:gd name="T15" fmla="*/ 8 h 51"/>
                <a:gd name="T16" fmla="*/ 11 w 37"/>
                <a:gd name="T17" fmla="*/ 26 h 51"/>
                <a:gd name="T18" fmla="*/ 19 w 37"/>
                <a:gd name="T19" fmla="*/ 42 h 51"/>
                <a:gd name="T20" fmla="*/ 26 w 37"/>
                <a:gd name="T21" fmla="*/ 26 h 51"/>
                <a:gd name="T22" fmla="*/ 19 w 37"/>
                <a:gd name="T23" fmla="*/ 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51">
                  <a:moveTo>
                    <a:pt x="18" y="51"/>
                  </a:moveTo>
                  <a:cubicBezTo>
                    <a:pt x="7" y="51"/>
                    <a:pt x="0" y="44"/>
                    <a:pt x="0" y="27"/>
                  </a:cubicBezTo>
                  <a:cubicBezTo>
                    <a:pt x="0" y="18"/>
                    <a:pt x="2" y="11"/>
                    <a:pt x="6" y="7"/>
                  </a:cubicBezTo>
                  <a:cubicBezTo>
                    <a:pt x="9" y="2"/>
                    <a:pt x="14" y="0"/>
                    <a:pt x="19" y="0"/>
                  </a:cubicBezTo>
                  <a:cubicBezTo>
                    <a:pt x="32" y="0"/>
                    <a:pt x="37" y="8"/>
                    <a:pt x="37" y="25"/>
                  </a:cubicBezTo>
                  <a:cubicBezTo>
                    <a:pt x="37" y="33"/>
                    <a:pt x="36" y="40"/>
                    <a:pt x="33" y="45"/>
                  </a:cubicBezTo>
                  <a:cubicBezTo>
                    <a:pt x="29" y="49"/>
                    <a:pt x="25" y="51"/>
                    <a:pt x="18" y="51"/>
                  </a:cubicBezTo>
                  <a:close/>
                  <a:moveTo>
                    <a:pt x="19" y="8"/>
                  </a:moveTo>
                  <a:cubicBezTo>
                    <a:pt x="15" y="8"/>
                    <a:pt x="11" y="15"/>
                    <a:pt x="11" y="26"/>
                  </a:cubicBezTo>
                  <a:cubicBezTo>
                    <a:pt x="11" y="37"/>
                    <a:pt x="15" y="42"/>
                    <a:pt x="19" y="42"/>
                  </a:cubicBezTo>
                  <a:cubicBezTo>
                    <a:pt x="24" y="42"/>
                    <a:pt x="26" y="37"/>
                    <a:pt x="26" y="26"/>
                  </a:cubicBezTo>
                  <a:cubicBezTo>
                    <a:pt x="26" y="13"/>
                    <a:pt x="24" y="8"/>
                    <a:pt x="19" y="8"/>
                  </a:cubicBez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82" name="Freeform 75"/>
            <p:cNvSpPr>
              <a:spLocks noEditPoints="1"/>
            </p:cNvSpPr>
            <p:nvPr/>
          </p:nvSpPr>
          <p:spPr bwMode="auto">
            <a:xfrm>
              <a:off x="4457" y="1880"/>
              <a:ext cx="80" cy="110"/>
            </a:xfrm>
            <a:custGeom>
              <a:avLst/>
              <a:gdLst>
                <a:gd name="T0" fmla="*/ 18 w 37"/>
                <a:gd name="T1" fmla="*/ 51 h 51"/>
                <a:gd name="T2" fmla="*/ 0 w 37"/>
                <a:gd name="T3" fmla="*/ 27 h 51"/>
                <a:gd name="T4" fmla="*/ 6 w 37"/>
                <a:gd name="T5" fmla="*/ 7 h 51"/>
                <a:gd name="T6" fmla="*/ 19 w 37"/>
                <a:gd name="T7" fmla="*/ 0 h 51"/>
                <a:gd name="T8" fmla="*/ 37 w 37"/>
                <a:gd name="T9" fmla="*/ 25 h 51"/>
                <a:gd name="T10" fmla="*/ 31 w 37"/>
                <a:gd name="T11" fmla="*/ 45 h 51"/>
                <a:gd name="T12" fmla="*/ 18 w 37"/>
                <a:gd name="T13" fmla="*/ 51 h 51"/>
                <a:gd name="T14" fmla="*/ 19 w 37"/>
                <a:gd name="T15" fmla="*/ 8 h 51"/>
                <a:gd name="T16" fmla="*/ 11 w 37"/>
                <a:gd name="T17" fmla="*/ 26 h 51"/>
                <a:gd name="T18" fmla="*/ 19 w 37"/>
                <a:gd name="T19" fmla="*/ 42 h 51"/>
                <a:gd name="T20" fmla="*/ 26 w 37"/>
                <a:gd name="T21" fmla="*/ 26 h 51"/>
                <a:gd name="T22" fmla="*/ 19 w 37"/>
                <a:gd name="T23" fmla="*/ 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51">
                  <a:moveTo>
                    <a:pt x="18" y="51"/>
                  </a:moveTo>
                  <a:cubicBezTo>
                    <a:pt x="7" y="51"/>
                    <a:pt x="0" y="44"/>
                    <a:pt x="0" y="27"/>
                  </a:cubicBezTo>
                  <a:cubicBezTo>
                    <a:pt x="0" y="18"/>
                    <a:pt x="2" y="11"/>
                    <a:pt x="6" y="7"/>
                  </a:cubicBezTo>
                  <a:cubicBezTo>
                    <a:pt x="8" y="2"/>
                    <a:pt x="13" y="0"/>
                    <a:pt x="19" y="0"/>
                  </a:cubicBezTo>
                  <a:cubicBezTo>
                    <a:pt x="31" y="0"/>
                    <a:pt x="37" y="8"/>
                    <a:pt x="37" y="25"/>
                  </a:cubicBezTo>
                  <a:cubicBezTo>
                    <a:pt x="37" y="33"/>
                    <a:pt x="35" y="40"/>
                    <a:pt x="31" y="45"/>
                  </a:cubicBezTo>
                  <a:cubicBezTo>
                    <a:pt x="29" y="49"/>
                    <a:pt x="25" y="51"/>
                    <a:pt x="18" y="51"/>
                  </a:cubicBezTo>
                  <a:close/>
                  <a:moveTo>
                    <a:pt x="19" y="8"/>
                  </a:moveTo>
                  <a:cubicBezTo>
                    <a:pt x="13" y="8"/>
                    <a:pt x="11" y="15"/>
                    <a:pt x="11" y="26"/>
                  </a:cubicBezTo>
                  <a:cubicBezTo>
                    <a:pt x="11" y="37"/>
                    <a:pt x="13" y="42"/>
                    <a:pt x="19" y="42"/>
                  </a:cubicBezTo>
                  <a:cubicBezTo>
                    <a:pt x="24" y="42"/>
                    <a:pt x="26" y="37"/>
                    <a:pt x="26" y="26"/>
                  </a:cubicBezTo>
                  <a:cubicBezTo>
                    <a:pt x="26" y="13"/>
                    <a:pt x="24" y="8"/>
                    <a:pt x="19" y="8"/>
                  </a:cubicBez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83" name="Freeform 76"/>
            <p:cNvSpPr>
              <a:spLocks/>
            </p:cNvSpPr>
            <p:nvPr/>
          </p:nvSpPr>
          <p:spPr bwMode="auto">
            <a:xfrm>
              <a:off x="4554" y="1880"/>
              <a:ext cx="72" cy="108"/>
            </a:xfrm>
            <a:custGeom>
              <a:avLst/>
              <a:gdLst>
                <a:gd name="T0" fmla="*/ 72 w 72"/>
                <a:gd name="T1" fmla="*/ 108 h 108"/>
                <a:gd name="T2" fmla="*/ 0 w 72"/>
                <a:gd name="T3" fmla="*/ 108 h 108"/>
                <a:gd name="T4" fmla="*/ 0 w 72"/>
                <a:gd name="T5" fmla="*/ 88 h 108"/>
                <a:gd name="T6" fmla="*/ 24 w 72"/>
                <a:gd name="T7" fmla="*/ 88 h 108"/>
                <a:gd name="T8" fmla="*/ 24 w 72"/>
                <a:gd name="T9" fmla="*/ 21 h 108"/>
                <a:gd name="T10" fmla="*/ 0 w 72"/>
                <a:gd name="T11" fmla="*/ 30 h 108"/>
                <a:gd name="T12" fmla="*/ 0 w 72"/>
                <a:gd name="T13" fmla="*/ 6 h 108"/>
                <a:gd name="T14" fmla="*/ 46 w 72"/>
                <a:gd name="T15" fmla="*/ 0 h 108"/>
                <a:gd name="T16" fmla="*/ 46 w 72"/>
                <a:gd name="T17" fmla="*/ 88 h 108"/>
                <a:gd name="T18" fmla="*/ 72 w 72"/>
                <a:gd name="T19" fmla="*/ 88 h 108"/>
                <a:gd name="T20" fmla="*/ 72 w 72"/>
                <a:gd name="T21" fmla="*/ 108 h 108"/>
                <a:gd name="T22" fmla="*/ 72 w 72"/>
                <a:gd name="T23" fmla="*/ 108 h 108"/>
                <a:gd name="T24" fmla="*/ 72 w 72"/>
                <a:gd name="T25"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108">
                  <a:moveTo>
                    <a:pt x="72" y="108"/>
                  </a:moveTo>
                  <a:lnTo>
                    <a:pt x="0" y="108"/>
                  </a:lnTo>
                  <a:lnTo>
                    <a:pt x="0" y="88"/>
                  </a:lnTo>
                  <a:lnTo>
                    <a:pt x="24" y="88"/>
                  </a:lnTo>
                  <a:lnTo>
                    <a:pt x="24" y="21"/>
                  </a:lnTo>
                  <a:lnTo>
                    <a:pt x="0" y="30"/>
                  </a:lnTo>
                  <a:lnTo>
                    <a:pt x="0" y="6"/>
                  </a:lnTo>
                  <a:lnTo>
                    <a:pt x="46" y="0"/>
                  </a:lnTo>
                  <a:lnTo>
                    <a:pt x="46" y="88"/>
                  </a:lnTo>
                  <a:lnTo>
                    <a:pt x="72" y="88"/>
                  </a:lnTo>
                  <a:lnTo>
                    <a:pt x="72" y="108"/>
                  </a:lnTo>
                  <a:lnTo>
                    <a:pt x="72" y="108"/>
                  </a:lnTo>
                  <a:lnTo>
                    <a:pt x="72" y="108"/>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84" name="Freeform 77"/>
            <p:cNvSpPr>
              <a:spLocks/>
            </p:cNvSpPr>
            <p:nvPr/>
          </p:nvSpPr>
          <p:spPr bwMode="auto">
            <a:xfrm>
              <a:off x="4481" y="1486"/>
              <a:ext cx="423" cy="844"/>
            </a:xfrm>
            <a:custGeom>
              <a:avLst/>
              <a:gdLst>
                <a:gd name="T0" fmla="*/ 423 w 423"/>
                <a:gd name="T1" fmla="*/ 844 h 844"/>
                <a:gd name="T2" fmla="*/ 0 w 423"/>
                <a:gd name="T3" fmla="*/ 844 h 844"/>
                <a:gd name="T4" fmla="*/ 0 w 423"/>
                <a:gd name="T5" fmla="*/ 0 h 844"/>
                <a:gd name="T6" fmla="*/ 423 w 423"/>
                <a:gd name="T7" fmla="*/ 0 h 844"/>
                <a:gd name="T8" fmla="*/ 423 w 423"/>
                <a:gd name="T9" fmla="*/ 844 h 844"/>
                <a:gd name="T10" fmla="*/ 423 w 423"/>
                <a:gd name="T11" fmla="*/ 844 h 844"/>
                <a:gd name="T12" fmla="*/ 423 w 423"/>
                <a:gd name="T13" fmla="*/ 844 h 844"/>
              </a:gdLst>
              <a:ahLst/>
              <a:cxnLst>
                <a:cxn ang="0">
                  <a:pos x="T0" y="T1"/>
                </a:cxn>
                <a:cxn ang="0">
                  <a:pos x="T2" y="T3"/>
                </a:cxn>
                <a:cxn ang="0">
                  <a:pos x="T4" y="T5"/>
                </a:cxn>
                <a:cxn ang="0">
                  <a:pos x="T6" y="T7"/>
                </a:cxn>
                <a:cxn ang="0">
                  <a:pos x="T8" y="T9"/>
                </a:cxn>
                <a:cxn ang="0">
                  <a:pos x="T10" y="T11"/>
                </a:cxn>
                <a:cxn ang="0">
                  <a:pos x="T12" y="T13"/>
                </a:cxn>
              </a:cxnLst>
              <a:rect l="0" t="0" r="r" b="b"/>
              <a:pathLst>
                <a:path w="423" h="844">
                  <a:moveTo>
                    <a:pt x="423" y="844"/>
                  </a:moveTo>
                  <a:lnTo>
                    <a:pt x="0" y="844"/>
                  </a:lnTo>
                  <a:lnTo>
                    <a:pt x="0" y="0"/>
                  </a:lnTo>
                  <a:lnTo>
                    <a:pt x="423" y="0"/>
                  </a:lnTo>
                  <a:lnTo>
                    <a:pt x="423" y="844"/>
                  </a:lnTo>
                  <a:lnTo>
                    <a:pt x="423" y="844"/>
                  </a:lnTo>
                  <a:lnTo>
                    <a:pt x="423" y="844"/>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85" name="Freeform 78"/>
            <p:cNvSpPr>
              <a:spLocks/>
            </p:cNvSpPr>
            <p:nvPr/>
          </p:nvSpPr>
          <p:spPr bwMode="auto">
            <a:xfrm>
              <a:off x="4813" y="1548"/>
              <a:ext cx="33" cy="58"/>
            </a:xfrm>
            <a:custGeom>
              <a:avLst/>
              <a:gdLst>
                <a:gd name="T0" fmla="*/ 0 w 33"/>
                <a:gd name="T1" fmla="*/ 58 h 58"/>
                <a:gd name="T2" fmla="*/ 33 w 33"/>
                <a:gd name="T3" fmla="*/ 58 h 58"/>
                <a:gd name="T4" fmla="*/ 33 w 33"/>
                <a:gd name="T5" fmla="*/ 0 h 58"/>
                <a:gd name="T6" fmla="*/ 0 w 33"/>
                <a:gd name="T7" fmla="*/ 0 h 58"/>
                <a:gd name="T8" fmla="*/ 0 w 33"/>
                <a:gd name="T9" fmla="*/ 58 h 58"/>
                <a:gd name="T10" fmla="*/ 0 w 33"/>
                <a:gd name="T11" fmla="*/ 58 h 58"/>
                <a:gd name="T12" fmla="*/ 0 w 33"/>
                <a:gd name="T13" fmla="*/ 58 h 58"/>
              </a:gdLst>
              <a:ahLst/>
              <a:cxnLst>
                <a:cxn ang="0">
                  <a:pos x="T0" y="T1"/>
                </a:cxn>
                <a:cxn ang="0">
                  <a:pos x="T2" y="T3"/>
                </a:cxn>
                <a:cxn ang="0">
                  <a:pos x="T4" y="T5"/>
                </a:cxn>
                <a:cxn ang="0">
                  <a:pos x="T6" y="T7"/>
                </a:cxn>
                <a:cxn ang="0">
                  <a:pos x="T8" y="T9"/>
                </a:cxn>
                <a:cxn ang="0">
                  <a:pos x="T10" y="T11"/>
                </a:cxn>
                <a:cxn ang="0">
                  <a:pos x="T12" y="T13"/>
                </a:cxn>
              </a:cxnLst>
              <a:rect l="0" t="0" r="r" b="b"/>
              <a:pathLst>
                <a:path w="33" h="58">
                  <a:moveTo>
                    <a:pt x="0" y="58"/>
                  </a:moveTo>
                  <a:lnTo>
                    <a:pt x="33" y="58"/>
                  </a:lnTo>
                  <a:lnTo>
                    <a:pt x="33" y="0"/>
                  </a:lnTo>
                  <a:lnTo>
                    <a:pt x="0" y="0"/>
                  </a:lnTo>
                  <a:lnTo>
                    <a:pt x="0" y="58"/>
                  </a:lnTo>
                  <a:lnTo>
                    <a:pt x="0" y="58"/>
                  </a:lnTo>
                  <a:lnTo>
                    <a:pt x="0" y="5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86" name="Freeform 79"/>
            <p:cNvSpPr>
              <a:spLocks/>
            </p:cNvSpPr>
            <p:nvPr/>
          </p:nvSpPr>
          <p:spPr bwMode="auto">
            <a:xfrm>
              <a:off x="4813" y="1548"/>
              <a:ext cx="33" cy="58"/>
            </a:xfrm>
            <a:custGeom>
              <a:avLst/>
              <a:gdLst>
                <a:gd name="T0" fmla="*/ 0 w 33"/>
                <a:gd name="T1" fmla="*/ 58 h 58"/>
                <a:gd name="T2" fmla="*/ 33 w 33"/>
                <a:gd name="T3" fmla="*/ 58 h 58"/>
                <a:gd name="T4" fmla="*/ 33 w 33"/>
                <a:gd name="T5" fmla="*/ 0 h 58"/>
                <a:gd name="T6" fmla="*/ 0 w 33"/>
                <a:gd name="T7" fmla="*/ 0 h 58"/>
                <a:gd name="T8" fmla="*/ 0 w 33"/>
                <a:gd name="T9" fmla="*/ 58 h 58"/>
                <a:gd name="T10" fmla="*/ 0 w 33"/>
                <a:gd name="T11" fmla="*/ 58 h 58"/>
                <a:gd name="T12" fmla="*/ 0 w 33"/>
                <a:gd name="T13" fmla="*/ 58 h 58"/>
              </a:gdLst>
              <a:ahLst/>
              <a:cxnLst>
                <a:cxn ang="0">
                  <a:pos x="T0" y="T1"/>
                </a:cxn>
                <a:cxn ang="0">
                  <a:pos x="T2" y="T3"/>
                </a:cxn>
                <a:cxn ang="0">
                  <a:pos x="T4" y="T5"/>
                </a:cxn>
                <a:cxn ang="0">
                  <a:pos x="T6" y="T7"/>
                </a:cxn>
                <a:cxn ang="0">
                  <a:pos x="T8" y="T9"/>
                </a:cxn>
                <a:cxn ang="0">
                  <a:pos x="T10" y="T11"/>
                </a:cxn>
                <a:cxn ang="0">
                  <a:pos x="T12" y="T13"/>
                </a:cxn>
              </a:cxnLst>
              <a:rect l="0" t="0" r="r" b="b"/>
              <a:pathLst>
                <a:path w="33" h="58">
                  <a:moveTo>
                    <a:pt x="0" y="58"/>
                  </a:moveTo>
                  <a:lnTo>
                    <a:pt x="33" y="58"/>
                  </a:lnTo>
                  <a:lnTo>
                    <a:pt x="33" y="0"/>
                  </a:lnTo>
                  <a:lnTo>
                    <a:pt x="0" y="0"/>
                  </a:lnTo>
                  <a:lnTo>
                    <a:pt x="0" y="58"/>
                  </a:lnTo>
                  <a:lnTo>
                    <a:pt x="0" y="58"/>
                  </a:lnTo>
                  <a:lnTo>
                    <a:pt x="0" y="58"/>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87" name="Freeform 80"/>
            <p:cNvSpPr>
              <a:spLocks/>
            </p:cNvSpPr>
            <p:nvPr/>
          </p:nvSpPr>
          <p:spPr bwMode="auto">
            <a:xfrm>
              <a:off x="4721" y="1548"/>
              <a:ext cx="32" cy="58"/>
            </a:xfrm>
            <a:custGeom>
              <a:avLst/>
              <a:gdLst>
                <a:gd name="T0" fmla="*/ 0 w 32"/>
                <a:gd name="T1" fmla="*/ 58 h 58"/>
                <a:gd name="T2" fmla="*/ 32 w 32"/>
                <a:gd name="T3" fmla="*/ 58 h 58"/>
                <a:gd name="T4" fmla="*/ 32 w 32"/>
                <a:gd name="T5" fmla="*/ 0 h 58"/>
                <a:gd name="T6" fmla="*/ 0 w 32"/>
                <a:gd name="T7" fmla="*/ 0 h 58"/>
                <a:gd name="T8" fmla="*/ 0 w 32"/>
                <a:gd name="T9" fmla="*/ 58 h 58"/>
                <a:gd name="T10" fmla="*/ 0 w 32"/>
                <a:gd name="T11" fmla="*/ 58 h 58"/>
                <a:gd name="T12" fmla="*/ 0 w 32"/>
                <a:gd name="T13" fmla="*/ 58 h 58"/>
              </a:gdLst>
              <a:ahLst/>
              <a:cxnLst>
                <a:cxn ang="0">
                  <a:pos x="T0" y="T1"/>
                </a:cxn>
                <a:cxn ang="0">
                  <a:pos x="T2" y="T3"/>
                </a:cxn>
                <a:cxn ang="0">
                  <a:pos x="T4" y="T5"/>
                </a:cxn>
                <a:cxn ang="0">
                  <a:pos x="T6" y="T7"/>
                </a:cxn>
                <a:cxn ang="0">
                  <a:pos x="T8" y="T9"/>
                </a:cxn>
                <a:cxn ang="0">
                  <a:pos x="T10" y="T11"/>
                </a:cxn>
                <a:cxn ang="0">
                  <a:pos x="T12" y="T13"/>
                </a:cxn>
              </a:cxnLst>
              <a:rect l="0" t="0" r="r" b="b"/>
              <a:pathLst>
                <a:path w="32" h="58">
                  <a:moveTo>
                    <a:pt x="0" y="58"/>
                  </a:moveTo>
                  <a:lnTo>
                    <a:pt x="32" y="58"/>
                  </a:lnTo>
                  <a:lnTo>
                    <a:pt x="32" y="0"/>
                  </a:lnTo>
                  <a:lnTo>
                    <a:pt x="0" y="0"/>
                  </a:lnTo>
                  <a:lnTo>
                    <a:pt x="0" y="58"/>
                  </a:lnTo>
                  <a:lnTo>
                    <a:pt x="0" y="58"/>
                  </a:lnTo>
                  <a:lnTo>
                    <a:pt x="0" y="5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88" name="Freeform 81"/>
            <p:cNvSpPr>
              <a:spLocks/>
            </p:cNvSpPr>
            <p:nvPr/>
          </p:nvSpPr>
          <p:spPr bwMode="auto">
            <a:xfrm>
              <a:off x="4721" y="1548"/>
              <a:ext cx="32" cy="58"/>
            </a:xfrm>
            <a:custGeom>
              <a:avLst/>
              <a:gdLst>
                <a:gd name="T0" fmla="*/ 0 w 32"/>
                <a:gd name="T1" fmla="*/ 58 h 58"/>
                <a:gd name="T2" fmla="*/ 32 w 32"/>
                <a:gd name="T3" fmla="*/ 58 h 58"/>
                <a:gd name="T4" fmla="*/ 32 w 32"/>
                <a:gd name="T5" fmla="*/ 0 h 58"/>
                <a:gd name="T6" fmla="*/ 0 w 32"/>
                <a:gd name="T7" fmla="*/ 0 h 58"/>
                <a:gd name="T8" fmla="*/ 0 w 32"/>
                <a:gd name="T9" fmla="*/ 58 h 58"/>
                <a:gd name="T10" fmla="*/ 0 w 32"/>
                <a:gd name="T11" fmla="*/ 58 h 58"/>
                <a:gd name="T12" fmla="*/ 0 w 32"/>
                <a:gd name="T13" fmla="*/ 58 h 58"/>
              </a:gdLst>
              <a:ahLst/>
              <a:cxnLst>
                <a:cxn ang="0">
                  <a:pos x="T0" y="T1"/>
                </a:cxn>
                <a:cxn ang="0">
                  <a:pos x="T2" y="T3"/>
                </a:cxn>
                <a:cxn ang="0">
                  <a:pos x="T4" y="T5"/>
                </a:cxn>
                <a:cxn ang="0">
                  <a:pos x="T6" y="T7"/>
                </a:cxn>
                <a:cxn ang="0">
                  <a:pos x="T8" y="T9"/>
                </a:cxn>
                <a:cxn ang="0">
                  <a:pos x="T10" y="T11"/>
                </a:cxn>
                <a:cxn ang="0">
                  <a:pos x="T12" y="T13"/>
                </a:cxn>
              </a:cxnLst>
              <a:rect l="0" t="0" r="r" b="b"/>
              <a:pathLst>
                <a:path w="32" h="58">
                  <a:moveTo>
                    <a:pt x="0" y="58"/>
                  </a:moveTo>
                  <a:lnTo>
                    <a:pt x="32" y="58"/>
                  </a:lnTo>
                  <a:lnTo>
                    <a:pt x="32" y="0"/>
                  </a:lnTo>
                  <a:lnTo>
                    <a:pt x="0" y="0"/>
                  </a:lnTo>
                  <a:lnTo>
                    <a:pt x="0" y="58"/>
                  </a:lnTo>
                  <a:lnTo>
                    <a:pt x="0" y="58"/>
                  </a:lnTo>
                  <a:lnTo>
                    <a:pt x="0" y="58"/>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89" name="Freeform 82"/>
            <p:cNvSpPr>
              <a:spLocks/>
            </p:cNvSpPr>
            <p:nvPr/>
          </p:nvSpPr>
          <p:spPr bwMode="auto">
            <a:xfrm>
              <a:off x="4626" y="1548"/>
              <a:ext cx="38" cy="58"/>
            </a:xfrm>
            <a:custGeom>
              <a:avLst/>
              <a:gdLst>
                <a:gd name="T0" fmla="*/ 0 w 38"/>
                <a:gd name="T1" fmla="*/ 58 h 58"/>
                <a:gd name="T2" fmla="*/ 38 w 38"/>
                <a:gd name="T3" fmla="*/ 58 h 58"/>
                <a:gd name="T4" fmla="*/ 38 w 38"/>
                <a:gd name="T5" fmla="*/ 0 h 58"/>
                <a:gd name="T6" fmla="*/ 0 w 38"/>
                <a:gd name="T7" fmla="*/ 0 h 58"/>
                <a:gd name="T8" fmla="*/ 0 w 38"/>
                <a:gd name="T9" fmla="*/ 58 h 58"/>
                <a:gd name="T10" fmla="*/ 0 w 38"/>
                <a:gd name="T11" fmla="*/ 58 h 58"/>
                <a:gd name="T12" fmla="*/ 0 w 38"/>
                <a:gd name="T13" fmla="*/ 58 h 58"/>
              </a:gdLst>
              <a:ahLst/>
              <a:cxnLst>
                <a:cxn ang="0">
                  <a:pos x="T0" y="T1"/>
                </a:cxn>
                <a:cxn ang="0">
                  <a:pos x="T2" y="T3"/>
                </a:cxn>
                <a:cxn ang="0">
                  <a:pos x="T4" y="T5"/>
                </a:cxn>
                <a:cxn ang="0">
                  <a:pos x="T6" y="T7"/>
                </a:cxn>
                <a:cxn ang="0">
                  <a:pos x="T8" y="T9"/>
                </a:cxn>
                <a:cxn ang="0">
                  <a:pos x="T10" y="T11"/>
                </a:cxn>
                <a:cxn ang="0">
                  <a:pos x="T12" y="T13"/>
                </a:cxn>
              </a:cxnLst>
              <a:rect l="0" t="0" r="r" b="b"/>
              <a:pathLst>
                <a:path w="38" h="58">
                  <a:moveTo>
                    <a:pt x="0" y="58"/>
                  </a:moveTo>
                  <a:lnTo>
                    <a:pt x="38" y="58"/>
                  </a:lnTo>
                  <a:lnTo>
                    <a:pt x="38" y="0"/>
                  </a:lnTo>
                  <a:lnTo>
                    <a:pt x="0" y="0"/>
                  </a:lnTo>
                  <a:lnTo>
                    <a:pt x="0" y="58"/>
                  </a:lnTo>
                  <a:lnTo>
                    <a:pt x="0" y="58"/>
                  </a:lnTo>
                  <a:lnTo>
                    <a:pt x="0" y="5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90" name="Freeform 83"/>
            <p:cNvSpPr>
              <a:spLocks/>
            </p:cNvSpPr>
            <p:nvPr/>
          </p:nvSpPr>
          <p:spPr bwMode="auto">
            <a:xfrm>
              <a:off x="4626" y="1548"/>
              <a:ext cx="38" cy="58"/>
            </a:xfrm>
            <a:custGeom>
              <a:avLst/>
              <a:gdLst>
                <a:gd name="T0" fmla="*/ 0 w 38"/>
                <a:gd name="T1" fmla="*/ 58 h 58"/>
                <a:gd name="T2" fmla="*/ 38 w 38"/>
                <a:gd name="T3" fmla="*/ 58 h 58"/>
                <a:gd name="T4" fmla="*/ 38 w 38"/>
                <a:gd name="T5" fmla="*/ 0 h 58"/>
                <a:gd name="T6" fmla="*/ 0 w 38"/>
                <a:gd name="T7" fmla="*/ 0 h 58"/>
                <a:gd name="T8" fmla="*/ 0 w 38"/>
                <a:gd name="T9" fmla="*/ 58 h 58"/>
                <a:gd name="T10" fmla="*/ 0 w 38"/>
                <a:gd name="T11" fmla="*/ 58 h 58"/>
                <a:gd name="T12" fmla="*/ 0 w 38"/>
                <a:gd name="T13" fmla="*/ 58 h 58"/>
              </a:gdLst>
              <a:ahLst/>
              <a:cxnLst>
                <a:cxn ang="0">
                  <a:pos x="T0" y="T1"/>
                </a:cxn>
                <a:cxn ang="0">
                  <a:pos x="T2" y="T3"/>
                </a:cxn>
                <a:cxn ang="0">
                  <a:pos x="T4" y="T5"/>
                </a:cxn>
                <a:cxn ang="0">
                  <a:pos x="T6" y="T7"/>
                </a:cxn>
                <a:cxn ang="0">
                  <a:pos x="T8" y="T9"/>
                </a:cxn>
                <a:cxn ang="0">
                  <a:pos x="T10" y="T11"/>
                </a:cxn>
                <a:cxn ang="0">
                  <a:pos x="T12" y="T13"/>
                </a:cxn>
              </a:cxnLst>
              <a:rect l="0" t="0" r="r" b="b"/>
              <a:pathLst>
                <a:path w="38" h="58">
                  <a:moveTo>
                    <a:pt x="0" y="58"/>
                  </a:moveTo>
                  <a:lnTo>
                    <a:pt x="38" y="58"/>
                  </a:lnTo>
                  <a:lnTo>
                    <a:pt x="38" y="0"/>
                  </a:lnTo>
                  <a:lnTo>
                    <a:pt x="0" y="0"/>
                  </a:lnTo>
                  <a:lnTo>
                    <a:pt x="0" y="58"/>
                  </a:lnTo>
                  <a:lnTo>
                    <a:pt x="0" y="58"/>
                  </a:lnTo>
                  <a:lnTo>
                    <a:pt x="0" y="58"/>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91" name="Freeform 84"/>
            <p:cNvSpPr>
              <a:spLocks/>
            </p:cNvSpPr>
            <p:nvPr/>
          </p:nvSpPr>
          <p:spPr bwMode="auto">
            <a:xfrm>
              <a:off x="4535" y="1548"/>
              <a:ext cx="35" cy="58"/>
            </a:xfrm>
            <a:custGeom>
              <a:avLst/>
              <a:gdLst>
                <a:gd name="T0" fmla="*/ 0 w 35"/>
                <a:gd name="T1" fmla="*/ 58 h 58"/>
                <a:gd name="T2" fmla="*/ 35 w 35"/>
                <a:gd name="T3" fmla="*/ 58 h 58"/>
                <a:gd name="T4" fmla="*/ 35 w 35"/>
                <a:gd name="T5" fmla="*/ 0 h 58"/>
                <a:gd name="T6" fmla="*/ 0 w 35"/>
                <a:gd name="T7" fmla="*/ 0 h 58"/>
                <a:gd name="T8" fmla="*/ 0 w 35"/>
                <a:gd name="T9" fmla="*/ 58 h 58"/>
                <a:gd name="T10" fmla="*/ 0 w 35"/>
                <a:gd name="T11" fmla="*/ 58 h 58"/>
                <a:gd name="T12" fmla="*/ 0 w 35"/>
                <a:gd name="T13" fmla="*/ 58 h 58"/>
              </a:gdLst>
              <a:ahLst/>
              <a:cxnLst>
                <a:cxn ang="0">
                  <a:pos x="T0" y="T1"/>
                </a:cxn>
                <a:cxn ang="0">
                  <a:pos x="T2" y="T3"/>
                </a:cxn>
                <a:cxn ang="0">
                  <a:pos x="T4" y="T5"/>
                </a:cxn>
                <a:cxn ang="0">
                  <a:pos x="T6" y="T7"/>
                </a:cxn>
                <a:cxn ang="0">
                  <a:pos x="T8" y="T9"/>
                </a:cxn>
                <a:cxn ang="0">
                  <a:pos x="T10" y="T11"/>
                </a:cxn>
                <a:cxn ang="0">
                  <a:pos x="T12" y="T13"/>
                </a:cxn>
              </a:cxnLst>
              <a:rect l="0" t="0" r="r" b="b"/>
              <a:pathLst>
                <a:path w="35" h="58">
                  <a:moveTo>
                    <a:pt x="0" y="58"/>
                  </a:moveTo>
                  <a:lnTo>
                    <a:pt x="35" y="58"/>
                  </a:lnTo>
                  <a:lnTo>
                    <a:pt x="35" y="0"/>
                  </a:lnTo>
                  <a:lnTo>
                    <a:pt x="0" y="0"/>
                  </a:lnTo>
                  <a:lnTo>
                    <a:pt x="0" y="58"/>
                  </a:lnTo>
                  <a:lnTo>
                    <a:pt x="0" y="58"/>
                  </a:lnTo>
                  <a:lnTo>
                    <a:pt x="0" y="5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92" name="Freeform 85"/>
            <p:cNvSpPr>
              <a:spLocks/>
            </p:cNvSpPr>
            <p:nvPr/>
          </p:nvSpPr>
          <p:spPr bwMode="auto">
            <a:xfrm>
              <a:off x="4535" y="1548"/>
              <a:ext cx="35" cy="58"/>
            </a:xfrm>
            <a:custGeom>
              <a:avLst/>
              <a:gdLst>
                <a:gd name="T0" fmla="*/ 0 w 35"/>
                <a:gd name="T1" fmla="*/ 58 h 58"/>
                <a:gd name="T2" fmla="*/ 35 w 35"/>
                <a:gd name="T3" fmla="*/ 58 h 58"/>
                <a:gd name="T4" fmla="*/ 35 w 35"/>
                <a:gd name="T5" fmla="*/ 0 h 58"/>
                <a:gd name="T6" fmla="*/ 0 w 35"/>
                <a:gd name="T7" fmla="*/ 0 h 58"/>
                <a:gd name="T8" fmla="*/ 0 w 35"/>
                <a:gd name="T9" fmla="*/ 58 h 58"/>
                <a:gd name="T10" fmla="*/ 0 w 35"/>
                <a:gd name="T11" fmla="*/ 58 h 58"/>
                <a:gd name="T12" fmla="*/ 0 w 35"/>
                <a:gd name="T13" fmla="*/ 58 h 58"/>
              </a:gdLst>
              <a:ahLst/>
              <a:cxnLst>
                <a:cxn ang="0">
                  <a:pos x="T0" y="T1"/>
                </a:cxn>
                <a:cxn ang="0">
                  <a:pos x="T2" y="T3"/>
                </a:cxn>
                <a:cxn ang="0">
                  <a:pos x="T4" y="T5"/>
                </a:cxn>
                <a:cxn ang="0">
                  <a:pos x="T6" y="T7"/>
                </a:cxn>
                <a:cxn ang="0">
                  <a:pos x="T8" y="T9"/>
                </a:cxn>
                <a:cxn ang="0">
                  <a:pos x="T10" y="T11"/>
                </a:cxn>
                <a:cxn ang="0">
                  <a:pos x="T12" y="T13"/>
                </a:cxn>
              </a:cxnLst>
              <a:rect l="0" t="0" r="r" b="b"/>
              <a:pathLst>
                <a:path w="35" h="58">
                  <a:moveTo>
                    <a:pt x="0" y="58"/>
                  </a:moveTo>
                  <a:lnTo>
                    <a:pt x="35" y="58"/>
                  </a:lnTo>
                  <a:lnTo>
                    <a:pt x="35" y="0"/>
                  </a:lnTo>
                  <a:lnTo>
                    <a:pt x="0" y="0"/>
                  </a:lnTo>
                  <a:lnTo>
                    <a:pt x="0" y="58"/>
                  </a:lnTo>
                  <a:lnTo>
                    <a:pt x="0" y="58"/>
                  </a:lnTo>
                  <a:lnTo>
                    <a:pt x="0" y="58"/>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93" name="Freeform 86"/>
            <p:cNvSpPr>
              <a:spLocks/>
            </p:cNvSpPr>
            <p:nvPr/>
          </p:nvSpPr>
          <p:spPr bwMode="auto">
            <a:xfrm>
              <a:off x="4813" y="1639"/>
              <a:ext cx="33" cy="64"/>
            </a:xfrm>
            <a:custGeom>
              <a:avLst/>
              <a:gdLst>
                <a:gd name="T0" fmla="*/ 0 w 33"/>
                <a:gd name="T1" fmla="*/ 64 h 64"/>
                <a:gd name="T2" fmla="*/ 33 w 33"/>
                <a:gd name="T3" fmla="*/ 64 h 64"/>
                <a:gd name="T4" fmla="*/ 33 w 33"/>
                <a:gd name="T5" fmla="*/ 0 h 64"/>
                <a:gd name="T6" fmla="*/ 0 w 33"/>
                <a:gd name="T7" fmla="*/ 0 h 64"/>
                <a:gd name="T8" fmla="*/ 0 w 33"/>
                <a:gd name="T9" fmla="*/ 64 h 64"/>
                <a:gd name="T10" fmla="*/ 0 w 33"/>
                <a:gd name="T11" fmla="*/ 64 h 64"/>
                <a:gd name="T12" fmla="*/ 0 w 33"/>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3" h="64">
                  <a:moveTo>
                    <a:pt x="0" y="64"/>
                  </a:moveTo>
                  <a:lnTo>
                    <a:pt x="33" y="64"/>
                  </a:lnTo>
                  <a:lnTo>
                    <a:pt x="33"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94" name="Freeform 87"/>
            <p:cNvSpPr>
              <a:spLocks/>
            </p:cNvSpPr>
            <p:nvPr/>
          </p:nvSpPr>
          <p:spPr bwMode="auto">
            <a:xfrm>
              <a:off x="4813" y="1639"/>
              <a:ext cx="33" cy="64"/>
            </a:xfrm>
            <a:custGeom>
              <a:avLst/>
              <a:gdLst>
                <a:gd name="T0" fmla="*/ 0 w 33"/>
                <a:gd name="T1" fmla="*/ 64 h 64"/>
                <a:gd name="T2" fmla="*/ 33 w 33"/>
                <a:gd name="T3" fmla="*/ 64 h 64"/>
                <a:gd name="T4" fmla="*/ 33 w 33"/>
                <a:gd name="T5" fmla="*/ 0 h 64"/>
                <a:gd name="T6" fmla="*/ 0 w 33"/>
                <a:gd name="T7" fmla="*/ 0 h 64"/>
                <a:gd name="T8" fmla="*/ 0 w 33"/>
                <a:gd name="T9" fmla="*/ 64 h 64"/>
                <a:gd name="T10" fmla="*/ 0 w 33"/>
                <a:gd name="T11" fmla="*/ 64 h 64"/>
                <a:gd name="T12" fmla="*/ 0 w 33"/>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3" h="64">
                  <a:moveTo>
                    <a:pt x="0" y="64"/>
                  </a:moveTo>
                  <a:lnTo>
                    <a:pt x="33" y="64"/>
                  </a:lnTo>
                  <a:lnTo>
                    <a:pt x="33"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95" name="Freeform 88"/>
            <p:cNvSpPr>
              <a:spLocks/>
            </p:cNvSpPr>
            <p:nvPr/>
          </p:nvSpPr>
          <p:spPr bwMode="auto">
            <a:xfrm>
              <a:off x="4721" y="1639"/>
              <a:ext cx="32" cy="64"/>
            </a:xfrm>
            <a:custGeom>
              <a:avLst/>
              <a:gdLst>
                <a:gd name="T0" fmla="*/ 0 w 32"/>
                <a:gd name="T1" fmla="*/ 64 h 64"/>
                <a:gd name="T2" fmla="*/ 32 w 32"/>
                <a:gd name="T3" fmla="*/ 64 h 64"/>
                <a:gd name="T4" fmla="*/ 32 w 32"/>
                <a:gd name="T5" fmla="*/ 0 h 64"/>
                <a:gd name="T6" fmla="*/ 0 w 32"/>
                <a:gd name="T7" fmla="*/ 0 h 64"/>
                <a:gd name="T8" fmla="*/ 0 w 32"/>
                <a:gd name="T9" fmla="*/ 64 h 64"/>
                <a:gd name="T10" fmla="*/ 0 w 32"/>
                <a:gd name="T11" fmla="*/ 64 h 64"/>
                <a:gd name="T12" fmla="*/ 0 w 3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2" h="64">
                  <a:moveTo>
                    <a:pt x="0" y="64"/>
                  </a:moveTo>
                  <a:lnTo>
                    <a:pt x="32" y="64"/>
                  </a:lnTo>
                  <a:lnTo>
                    <a:pt x="32"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96" name="Freeform 89"/>
            <p:cNvSpPr>
              <a:spLocks/>
            </p:cNvSpPr>
            <p:nvPr/>
          </p:nvSpPr>
          <p:spPr bwMode="auto">
            <a:xfrm>
              <a:off x="4721" y="1639"/>
              <a:ext cx="32" cy="64"/>
            </a:xfrm>
            <a:custGeom>
              <a:avLst/>
              <a:gdLst>
                <a:gd name="T0" fmla="*/ 0 w 32"/>
                <a:gd name="T1" fmla="*/ 64 h 64"/>
                <a:gd name="T2" fmla="*/ 32 w 32"/>
                <a:gd name="T3" fmla="*/ 64 h 64"/>
                <a:gd name="T4" fmla="*/ 32 w 32"/>
                <a:gd name="T5" fmla="*/ 0 h 64"/>
                <a:gd name="T6" fmla="*/ 0 w 32"/>
                <a:gd name="T7" fmla="*/ 0 h 64"/>
                <a:gd name="T8" fmla="*/ 0 w 32"/>
                <a:gd name="T9" fmla="*/ 64 h 64"/>
                <a:gd name="T10" fmla="*/ 0 w 32"/>
                <a:gd name="T11" fmla="*/ 64 h 64"/>
                <a:gd name="T12" fmla="*/ 0 w 3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2" h="64">
                  <a:moveTo>
                    <a:pt x="0" y="64"/>
                  </a:moveTo>
                  <a:lnTo>
                    <a:pt x="32" y="64"/>
                  </a:lnTo>
                  <a:lnTo>
                    <a:pt x="32"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97" name="Freeform 90"/>
            <p:cNvSpPr>
              <a:spLocks/>
            </p:cNvSpPr>
            <p:nvPr/>
          </p:nvSpPr>
          <p:spPr bwMode="auto">
            <a:xfrm>
              <a:off x="4626" y="1639"/>
              <a:ext cx="38" cy="64"/>
            </a:xfrm>
            <a:custGeom>
              <a:avLst/>
              <a:gdLst>
                <a:gd name="T0" fmla="*/ 0 w 38"/>
                <a:gd name="T1" fmla="*/ 64 h 64"/>
                <a:gd name="T2" fmla="*/ 38 w 38"/>
                <a:gd name="T3" fmla="*/ 64 h 64"/>
                <a:gd name="T4" fmla="*/ 38 w 38"/>
                <a:gd name="T5" fmla="*/ 0 h 64"/>
                <a:gd name="T6" fmla="*/ 0 w 38"/>
                <a:gd name="T7" fmla="*/ 0 h 64"/>
                <a:gd name="T8" fmla="*/ 0 w 38"/>
                <a:gd name="T9" fmla="*/ 64 h 64"/>
                <a:gd name="T10" fmla="*/ 0 w 38"/>
                <a:gd name="T11" fmla="*/ 64 h 64"/>
                <a:gd name="T12" fmla="*/ 0 w 38"/>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8" h="64">
                  <a:moveTo>
                    <a:pt x="0" y="64"/>
                  </a:moveTo>
                  <a:lnTo>
                    <a:pt x="38" y="64"/>
                  </a:lnTo>
                  <a:lnTo>
                    <a:pt x="38"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98" name="Freeform 91"/>
            <p:cNvSpPr>
              <a:spLocks/>
            </p:cNvSpPr>
            <p:nvPr/>
          </p:nvSpPr>
          <p:spPr bwMode="auto">
            <a:xfrm>
              <a:off x="4626" y="1639"/>
              <a:ext cx="38" cy="64"/>
            </a:xfrm>
            <a:custGeom>
              <a:avLst/>
              <a:gdLst>
                <a:gd name="T0" fmla="*/ 0 w 38"/>
                <a:gd name="T1" fmla="*/ 64 h 64"/>
                <a:gd name="T2" fmla="*/ 38 w 38"/>
                <a:gd name="T3" fmla="*/ 64 h 64"/>
                <a:gd name="T4" fmla="*/ 38 w 38"/>
                <a:gd name="T5" fmla="*/ 0 h 64"/>
                <a:gd name="T6" fmla="*/ 0 w 38"/>
                <a:gd name="T7" fmla="*/ 0 h 64"/>
                <a:gd name="T8" fmla="*/ 0 w 38"/>
                <a:gd name="T9" fmla="*/ 64 h 64"/>
                <a:gd name="T10" fmla="*/ 0 w 38"/>
                <a:gd name="T11" fmla="*/ 64 h 64"/>
                <a:gd name="T12" fmla="*/ 0 w 38"/>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8" h="64">
                  <a:moveTo>
                    <a:pt x="0" y="64"/>
                  </a:moveTo>
                  <a:lnTo>
                    <a:pt x="38" y="64"/>
                  </a:lnTo>
                  <a:lnTo>
                    <a:pt x="38"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99" name="Freeform 92"/>
            <p:cNvSpPr>
              <a:spLocks/>
            </p:cNvSpPr>
            <p:nvPr/>
          </p:nvSpPr>
          <p:spPr bwMode="auto">
            <a:xfrm>
              <a:off x="4535" y="1639"/>
              <a:ext cx="35" cy="64"/>
            </a:xfrm>
            <a:custGeom>
              <a:avLst/>
              <a:gdLst>
                <a:gd name="T0" fmla="*/ 0 w 35"/>
                <a:gd name="T1" fmla="*/ 64 h 64"/>
                <a:gd name="T2" fmla="*/ 35 w 35"/>
                <a:gd name="T3" fmla="*/ 64 h 64"/>
                <a:gd name="T4" fmla="*/ 35 w 35"/>
                <a:gd name="T5" fmla="*/ 0 h 64"/>
                <a:gd name="T6" fmla="*/ 0 w 35"/>
                <a:gd name="T7" fmla="*/ 0 h 64"/>
                <a:gd name="T8" fmla="*/ 0 w 35"/>
                <a:gd name="T9" fmla="*/ 64 h 64"/>
                <a:gd name="T10" fmla="*/ 0 w 35"/>
                <a:gd name="T11" fmla="*/ 64 h 64"/>
                <a:gd name="T12" fmla="*/ 0 w 35"/>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5" h="64">
                  <a:moveTo>
                    <a:pt x="0" y="64"/>
                  </a:moveTo>
                  <a:lnTo>
                    <a:pt x="35" y="64"/>
                  </a:lnTo>
                  <a:lnTo>
                    <a:pt x="35"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00" name="Freeform 93"/>
            <p:cNvSpPr>
              <a:spLocks/>
            </p:cNvSpPr>
            <p:nvPr/>
          </p:nvSpPr>
          <p:spPr bwMode="auto">
            <a:xfrm>
              <a:off x="4535" y="1639"/>
              <a:ext cx="35" cy="64"/>
            </a:xfrm>
            <a:custGeom>
              <a:avLst/>
              <a:gdLst>
                <a:gd name="T0" fmla="*/ 0 w 35"/>
                <a:gd name="T1" fmla="*/ 64 h 64"/>
                <a:gd name="T2" fmla="*/ 35 w 35"/>
                <a:gd name="T3" fmla="*/ 64 h 64"/>
                <a:gd name="T4" fmla="*/ 35 w 35"/>
                <a:gd name="T5" fmla="*/ 0 h 64"/>
                <a:gd name="T6" fmla="*/ 0 w 35"/>
                <a:gd name="T7" fmla="*/ 0 h 64"/>
                <a:gd name="T8" fmla="*/ 0 w 35"/>
                <a:gd name="T9" fmla="*/ 64 h 64"/>
                <a:gd name="T10" fmla="*/ 0 w 35"/>
                <a:gd name="T11" fmla="*/ 64 h 64"/>
                <a:gd name="T12" fmla="*/ 0 w 35"/>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5" h="64">
                  <a:moveTo>
                    <a:pt x="0" y="64"/>
                  </a:moveTo>
                  <a:lnTo>
                    <a:pt x="35" y="64"/>
                  </a:lnTo>
                  <a:lnTo>
                    <a:pt x="35"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01" name="Freeform 94"/>
            <p:cNvSpPr>
              <a:spLocks/>
            </p:cNvSpPr>
            <p:nvPr/>
          </p:nvSpPr>
          <p:spPr bwMode="auto">
            <a:xfrm>
              <a:off x="4813" y="1731"/>
              <a:ext cx="33" cy="63"/>
            </a:xfrm>
            <a:custGeom>
              <a:avLst/>
              <a:gdLst>
                <a:gd name="T0" fmla="*/ 0 w 33"/>
                <a:gd name="T1" fmla="*/ 63 h 63"/>
                <a:gd name="T2" fmla="*/ 33 w 33"/>
                <a:gd name="T3" fmla="*/ 63 h 63"/>
                <a:gd name="T4" fmla="*/ 33 w 33"/>
                <a:gd name="T5" fmla="*/ 0 h 63"/>
                <a:gd name="T6" fmla="*/ 0 w 33"/>
                <a:gd name="T7" fmla="*/ 0 h 63"/>
                <a:gd name="T8" fmla="*/ 0 w 33"/>
                <a:gd name="T9" fmla="*/ 63 h 63"/>
                <a:gd name="T10" fmla="*/ 0 w 33"/>
                <a:gd name="T11" fmla="*/ 63 h 63"/>
                <a:gd name="T12" fmla="*/ 0 w 33"/>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3" h="63">
                  <a:moveTo>
                    <a:pt x="0" y="63"/>
                  </a:moveTo>
                  <a:lnTo>
                    <a:pt x="33" y="63"/>
                  </a:lnTo>
                  <a:lnTo>
                    <a:pt x="33" y="0"/>
                  </a:lnTo>
                  <a:lnTo>
                    <a:pt x="0" y="0"/>
                  </a:lnTo>
                  <a:lnTo>
                    <a:pt x="0" y="63"/>
                  </a:lnTo>
                  <a:lnTo>
                    <a:pt x="0" y="63"/>
                  </a:lnTo>
                  <a:lnTo>
                    <a:pt x="0" y="63"/>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02" name="Freeform 95"/>
            <p:cNvSpPr>
              <a:spLocks/>
            </p:cNvSpPr>
            <p:nvPr/>
          </p:nvSpPr>
          <p:spPr bwMode="auto">
            <a:xfrm>
              <a:off x="4813" y="1731"/>
              <a:ext cx="33" cy="63"/>
            </a:xfrm>
            <a:custGeom>
              <a:avLst/>
              <a:gdLst>
                <a:gd name="T0" fmla="*/ 0 w 33"/>
                <a:gd name="T1" fmla="*/ 63 h 63"/>
                <a:gd name="T2" fmla="*/ 33 w 33"/>
                <a:gd name="T3" fmla="*/ 63 h 63"/>
                <a:gd name="T4" fmla="*/ 33 w 33"/>
                <a:gd name="T5" fmla="*/ 0 h 63"/>
                <a:gd name="T6" fmla="*/ 0 w 33"/>
                <a:gd name="T7" fmla="*/ 0 h 63"/>
                <a:gd name="T8" fmla="*/ 0 w 33"/>
                <a:gd name="T9" fmla="*/ 63 h 63"/>
                <a:gd name="T10" fmla="*/ 0 w 33"/>
                <a:gd name="T11" fmla="*/ 63 h 63"/>
                <a:gd name="T12" fmla="*/ 0 w 33"/>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3" h="63">
                  <a:moveTo>
                    <a:pt x="0" y="63"/>
                  </a:moveTo>
                  <a:lnTo>
                    <a:pt x="33" y="63"/>
                  </a:lnTo>
                  <a:lnTo>
                    <a:pt x="33" y="0"/>
                  </a:lnTo>
                  <a:lnTo>
                    <a:pt x="0" y="0"/>
                  </a:lnTo>
                  <a:lnTo>
                    <a:pt x="0" y="63"/>
                  </a:lnTo>
                  <a:lnTo>
                    <a:pt x="0" y="63"/>
                  </a:lnTo>
                  <a:lnTo>
                    <a:pt x="0" y="63"/>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03" name="Freeform 96"/>
            <p:cNvSpPr>
              <a:spLocks/>
            </p:cNvSpPr>
            <p:nvPr/>
          </p:nvSpPr>
          <p:spPr bwMode="auto">
            <a:xfrm>
              <a:off x="4721" y="1731"/>
              <a:ext cx="32" cy="63"/>
            </a:xfrm>
            <a:custGeom>
              <a:avLst/>
              <a:gdLst>
                <a:gd name="T0" fmla="*/ 0 w 32"/>
                <a:gd name="T1" fmla="*/ 63 h 63"/>
                <a:gd name="T2" fmla="*/ 32 w 32"/>
                <a:gd name="T3" fmla="*/ 63 h 63"/>
                <a:gd name="T4" fmla="*/ 32 w 32"/>
                <a:gd name="T5" fmla="*/ 0 h 63"/>
                <a:gd name="T6" fmla="*/ 0 w 32"/>
                <a:gd name="T7" fmla="*/ 0 h 63"/>
                <a:gd name="T8" fmla="*/ 0 w 32"/>
                <a:gd name="T9" fmla="*/ 63 h 63"/>
                <a:gd name="T10" fmla="*/ 0 w 32"/>
                <a:gd name="T11" fmla="*/ 63 h 63"/>
                <a:gd name="T12" fmla="*/ 0 w 32"/>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2" h="63">
                  <a:moveTo>
                    <a:pt x="0" y="63"/>
                  </a:moveTo>
                  <a:lnTo>
                    <a:pt x="32" y="63"/>
                  </a:lnTo>
                  <a:lnTo>
                    <a:pt x="32" y="0"/>
                  </a:lnTo>
                  <a:lnTo>
                    <a:pt x="0" y="0"/>
                  </a:lnTo>
                  <a:lnTo>
                    <a:pt x="0" y="63"/>
                  </a:lnTo>
                  <a:lnTo>
                    <a:pt x="0" y="63"/>
                  </a:lnTo>
                  <a:lnTo>
                    <a:pt x="0" y="63"/>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04" name="Freeform 97"/>
            <p:cNvSpPr>
              <a:spLocks/>
            </p:cNvSpPr>
            <p:nvPr/>
          </p:nvSpPr>
          <p:spPr bwMode="auto">
            <a:xfrm>
              <a:off x="4721" y="1731"/>
              <a:ext cx="32" cy="63"/>
            </a:xfrm>
            <a:custGeom>
              <a:avLst/>
              <a:gdLst>
                <a:gd name="T0" fmla="*/ 0 w 32"/>
                <a:gd name="T1" fmla="*/ 63 h 63"/>
                <a:gd name="T2" fmla="*/ 32 w 32"/>
                <a:gd name="T3" fmla="*/ 63 h 63"/>
                <a:gd name="T4" fmla="*/ 32 w 32"/>
                <a:gd name="T5" fmla="*/ 0 h 63"/>
                <a:gd name="T6" fmla="*/ 0 w 32"/>
                <a:gd name="T7" fmla="*/ 0 h 63"/>
                <a:gd name="T8" fmla="*/ 0 w 32"/>
                <a:gd name="T9" fmla="*/ 63 h 63"/>
                <a:gd name="T10" fmla="*/ 0 w 32"/>
                <a:gd name="T11" fmla="*/ 63 h 63"/>
                <a:gd name="T12" fmla="*/ 0 w 32"/>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2" h="63">
                  <a:moveTo>
                    <a:pt x="0" y="63"/>
                  </a:moveTo>
                  <a:lnTo>
                    <a:pt x="32" y="63"/>
                  </a:lnTo>
                  <a:lnTo>
                    <a:pt x="32" y="0"/>
                  </a:lnTo>
                  <a:lnTo>
                    <a:pt x="0" y="0"/>
                  </a:lnTo>
                  <a:lnTo>
                    <a:pt x="0" y="63"/>
                  </a:lnTo>
                  <a:lnTo>
                    <a:pt x="0" y="63"/>
                  </a:lnTo>
                  <a:lnTo>
                    <a:pt x="0" y="63"/>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05" name="Freeform 98"/>
            <p:cNvSpPr>
              <a:spLocks/>
            </p:cNvSpPr>
            <p:nvPr/>
          </p:nvSpPr>
          <p:spPr bwMode="auto">
            <a:xfrm>
              <a:off x="4626" y="1731"/>
              <a:ext cx="38" cy="63"/>
            </a:xfrm>
            <a:custGeom>
              <a:avLst/>
              <a:gdLst>
                <a:gd name="T0" fmla="*/ 0 w 38"/>
                <a:gd name="T1" fmla="*/ 63 h 63"/>
                <a:gd name="T2" fmla="*/ 38 w 38"/>
                <a:gd name="T3" fmla="*/ 63 h 63"/>
                <a:gd name="T4" fmla="*/ 38 w 38"/>
                <a:gd name="T5" fmla="*/ 0 h 63"/>
                <a:gd name="T6" fmla="*/ 0 w 38"/>
                <a:gd name="T7" fmla="*/ 0 h 63"/>
                <a:gd name="T8" fmla="*/ 0 w 38"/>
                <a:gd name="T9" fmla="*/ 63 h 63"/>
                <a:gd name="T10" fmla="*/ 0 w 38"/>
                <a:gd name="T11" fmla="*/ 63 h 63"/>
                <a:gd name="T12" fmla="*/ 0 w 38"/>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8" h="63">
                  <a:moveTo>
                    <a:pt x="0" y="63"/>
                  </a:moveTo>
                  <a:lnTo>
                    <a:pt x="38" y="63"/>
                  </a:lnTo>
                  <a:lnTo>
                    <a:pt x="38" y="0"/>
                  </a:lnTo>
                  <a:lnTo>
                    <a:pt x="0" y="0"/>
                  </a:lnTo>
                  <a:lnTo>
                    <a:pt x="0" y="63"/>
                  </a:lnTo>
                  <a:lnTo>
                    <a:pt x="0" y="63"/>
                  </a:lnTo>
                  <a:lnTo>
                    <a:pt x="0" y="63"/>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06" name="Freeform 99"/>
            <p:cNvSpPr>
              <a:spLocks/>
            </p:cNvSpPr>
            <p:nvPr/>
          </p:nvSpPr>
          <p:spPr bwMode="auto">
            <a:xfrm>
              <a:off x="4626" y="1731"/>
              <a:ext cx="38" cy="63"/>
            </a:xfrm>
            <a:custGeom>
              <a:avLst/>
              <a:gdLst>
                <a:gd name="T0" fmla="*/ 0 w 38"/>
                <a:gd name="T1" fmla="*/ 63 h 63"/>
                <a:gd name="T2" fmla="*/ 38 w 38"/>
                <a:gd name="T3" fmla="*/ 63 h 63"/>
                <a:gd name="T4" fmla="*/ 38 w 38"/>
                <a:gd name="T5" fmla="*/ 0 h 63"/>
                <a:gd name="T6" fmla="*/ 0 w 38"/>
                <a:gd name="T7" fmla="*/ 0 h 63"/>
                <a:gd name="T8" fmla="*/ 0 w 38"/>
                <a:gd name="T9" fmla="*/ 63 h 63"/>
                <a:gd name="T10" fmla="*/ 0 w 38"/>
                <a:gd name="T11" fmla="*/ 63 h 63"/>
                <a:gd name="T12" fmla="*/ 0 w 38"/>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8" h="63">
                  <a:moveTo>
                    <a:pt x="0" y="63"/>
                  </a:moveTo>
                  <a:lnTo>
                    <a:pt x="38" y="63"/>
                  </a:lnTo>
                  <a:lnTo>
                    <a:pt x="38" y="0"/>
                  </a:lnTo>
                  <a:lnTo>
                    <a:pt x="0" y="0"/>
                  </a:lnTo>
                  <a:lnTo>
                    <a:pt x="0" y="63"/>
                  </a:lnTo>
                  <a:lnTo>
                    <a:pt x="0" y="63"/>
                  </a:lnTo>
                  <a:lnTo>
                    <a:pt x="0" y="63"/>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07" name="Freeform 100"/>
            <p:cNvSpPr>
              <a:spLocks/>
            </p:cNvSpPr>
            <p:nvPr/>
          </p:nvSpPr>
          <p:spPr bwMode="auto">
            <a:xfrm>
              <a:off x="4535" y="1731"/>
              <a:ext cx="35" cy="63"/>
            </a:xfrm>
            <a:custGeom>
              <a:avLst/>
              <a:gdLst>
                <a:gd name="T0" fmla="*/ 0 w 35"/>
                <a:gd name="T1" fmla="*/ 63 h 63"/>
                <a:gd name="T2" fmla="*/ 35 w 35"/>
                <a:gd name="T3" fmla="*/ 63 h 63"/>
                <a:gd name="T4" fmla="*/ 35 w 35"/>
                <a:gd name="T5" fmla="*/ 0 h 63"/>
                <a:gd name="T6" fmla="*/ 0 w 35"/>
                <a:gd name="T7" fmla="*/ 0 h 63"/>
                <a:gd name="T8" fmla="*/ 0 w 35"/>
                <a:gd name="T9" fmla="*/ 63 h 63"/>
                <a:gd name="T10" fmla="*/ 0 w 35"/>
                <a:gd name="T11" fmla="*/ 63 h 63"/>
                <a:gd name="T12" fmla="*/ 0 w 35"/>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5" h="63">
                  <a:moveTo>
                    <a:pt x="0" y="63"/>
                  </a:moveTo>
                  <a:lnTo>
                    <a:pt x="35" y="63"/>
                  </a:lnTo>
                  <a:lnTo>
                    <a:pt x="35" y="0"/>
                  </a:lnTo>
                  <a:lnTo>
                    <a:pt x="0" y="0"/>
                  </a:lnTo>
                  <a:lnTo>
                    <a:pt x="0" y="63"/>
                  </a:lnTo>
                  <a:lnTo>
                    <a:pt x="0" y="63"/>
                  </a:lnTo>
                  <a:lnTo>
                    <a:pt x="0" y="63"/>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08" name="Freeform 101"/>
            <p:cNvSpPr>
              <a:spLocks/>
            </p:cNvSpPr>
            <p:nvPr/>
          </p:nvSpPr>
          <p:spPr bwMode="auto">
            <a:xfrm>
              <a:off x="4535" y="1731"/>
              <a:ext cx="35" cy="63"/>
            </a:xfrm>
            <a:custGeom>
              <a:avLst/>
              <a:gdLst>
                <a:gd name="T0" fmla="*/ 0 w 35"/>
                <a:gd name="T1" fmla="*/ 63 h 63"/>
                <a:gd name="T2" fmla="*/ 35 w 35"/>
                <a:gd name="T3" fmla="*/ 63 h 63"/>
                <a:gd name="T4" fmla="*/ 35 w 35"/>
                <a:gd name="T5" fmla="*/ 0 h 63"/>
                <a:gd name="T6" fmla="*/ 0 w 35"/>
                <a:gd name="T7" fmla="*/ 0 h 63"/>
                <a:gd name="T8" fmla="*/ 0 w 35"/>
                <a:gd name="T9" fmla="*/ 63 h 63"/>
                <a:gd name="T10" fmla="*/ 0 w 35"/>
                <a:gd name="T11" fmla="*/ 63 h 63"/>
                <a:gd name="T12" fmla="*/ 0 w 35"/>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5" h="63">
                  <a:moveTo>
                    <a:pt x="0" y="63"/>
                  </a:moveTo>
                  <a:lnTo>
                    <a:pt x="35" y="63"/>
                  </a:lnTo>
                  <a:lnTo>
                    <a:pt x="35" y="0"/>
                  </a:lnTo>
                  <a:lnTo>
                    <a:pt x="0" y="0"/>
                  </a:lnTo>
                  <a:lnTo>
                    <a:pt x="0" y="63"/>
                  </a:lnTo>
                  <a:lnTo>
                    <a:pt x="0" y="63"/>
                  </a:lnTo>
                  <a:lnTo>
                    <a:pt x="0" y="63"/>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09" name="Freeform 102"/>
            <p:cNvSpPr>
              <a:spLocks/>
            </p:cNvSpPr>
            <p:nvPr/>
          </p:nvSpPr>
          <p:spPr bwMode="auto">
            <a:xfrm>
              <a:off x="4813" y="1820"/>
              <a:ext cx="33" cy="64"/>
            </a:xfrm>
            <a:custGeom>
              <a:avLst/>
              <a:gdLst>
                <a:gd name="T0" fmla="*/ 0 w 33"/>
                <a:gd name="T1" fmla="*/ 64 h 64"/>
                <a:gd name="T2" fmla="*/ 33 w 33"/>
                <a:gd name="T3" fmla="*/ 64 h 64"/>
                <a:gd name="T4" fmla="*/ 33 w 33"/>
                <a:gd name="T5" fmla="*/ 0 h 64"/>
                <a:gd name="T6" fmla="*/ 0 w 33"/>
                <a:gd name="T7" fmla="*/ 0 h 64"/>
                <a:gd name="T8" fmla="*/ 0 w 33"/>
                <a:gd name="T9" fmla="*/ 64 h 64"/>
                <a:gd name="T10" fmla="*/ 0 w 33"/>
                <a:gd name="T11" fmla="*/ 64 h 64"/>
                <a:gd name="T12" fmla="*/ 0 w 33"/>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3" h="64">
                  <a:moveTo>
                    <a:pt x="0" y="64"/>
                  </a:moveTo>
                  <a:lnTo>
                    <a:pt x="33" y="64"/>
                  </a:lnTo>
                  <a:lnTo>
                    <a:pt x="33"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10" name="Freeform 103"/>
            <p:cNvSpPr>
              <a:spLocks/>
            </p:cNvSpPr>
            <p:nvPr/>
          </p:nvSpPr>
          <p:spPr bwMode="auto">
            <a:xfrm>
              <a:off x="4813" y="1820"/>
              <a:ext cx="33" cy="64"/>
            </a:xfrm>
            <a:custGeom>
              <a:avLst/>
              <a:gdLst>
                <a:gd name="T0" fmla="*/ 0 w 33"/>
                <a:gd name="T1" fmla="*/ 64 h 64"/>
                <a:gd name="T2" fmla="*/ 33 w 33"/>
                <a:gd name="T3" fmla="*/ 64 h 64"/>
                <a:gd name="T4" fmla="*/ 33 w 33"/>
                <a:gd name="T5" fmla="*/ 0 h 64"/>
                <a:gd name="T6" fmla="*/ 0 w 33"/>
                <a:gd name="T7" fmla="*/ 0 h 64"/>
                <a:gd name="T8" fmla="*/ 0 w 33"/>
                <a:gd name="T9" fmla="*/ 64 h 64"/>
                <a:gd name="T10" fmla="*/ 0 w 33"/>
                <a:gd name="T11" fmla="*/ 64 h 64"/>
                <a:gd name="T12" fmla="*/ 0 w 33"/>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3" h="64">
                  <a:moveTo>
                    <a:pt x="0" y="64"/>
                  </a:moveTo>
                  <a:lnTo>
                    <a:pt x="33" y="64"/>
                  </a:lnTo>
                  <a:lnTo>
                    <a:pt x="33"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11" name="Freeform 104"/>
            <p:cNvSpPr>
              <a:spLocks/>
            </p:cNvSpPr>
            <p:nvPr/>
          </p:nvSpPr>
          <p:spPr bwMode="auto">
            <a:xfrm>
              <a:off x="4721" y="1820"/>
              <a:ext cx="32" cy="64"/>
            </a:xfrm>
            <a:custGeom>
              <a:avLst/>
              <a:gdLst>
                <a:gd name="T0" fmla="*/ 0 w 32"/>
                <a:gd name="T1" fmla="*/ 64 h 64"/>
                <a:gd name="T2" fmla="*/ 32 w 32"/>
                <a:gd name="T3" fmla="*/ 64 h 64"/>
                <a:gd name="T4" fmla="*/ 32 w 32"/>
                <a:gd name="T5" fmla="*/ 0 h 64"/>
                <a:gd name="T6" fmla="*/ 0 w 32"/>
                <a:gd name="T7" fmla="*/ 0 h 64"/>
                <a:gd name="T8" fmla="*/ 0 w 32"/>
                <a:gd name="T9" fmla="*/ 64 h 64"/>
                <a:gd name="T10" fmla="*/ 0 w 32"/>
                <a:gd name="T11" fmla="*/ 64 h 64"/>
                <a:gd name="T12" fmla="*/ 0 w 3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2" h="64">
                  <a:moveTo>
                    <a:pt x="0" y="64"/>
                  </a:moveTo>
                  <a:lnTo>
                    <a:pt x="32" y="64"/>
                  </a:lnTo>
                  <a:lnTo>
                    <a:pt x="32"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12" name="Freeform 105"/>
            <p:cNvSpPr>
              <a:spLocks/>
            </p:cNvSpPr>
            <p:nvPr/>
          </p:nvSpPr>
          <p:spPr bwMode="auto">
            <a:xfrm>
              <a:off x="4721" y="1820"/>
              <a:ext cx="32" cy="64"/>
            </a:xfrm>
            <a:custGeom>
              <a:avLst/>
              <a:gdLst>
                <a:gd name="T0" fmla="*/ 0 w 32"/>
                <a:gd name="T1" fmla="*/ 64 h 64"/>
                <a:gd name="T2" fmla="*/ 32 w 32"/>
                <a:gd name="T3" fmla="*/ 64 h 64"/>
                <a:gd name="T4" fmla="*/ 32 w 32"/>
                <a:gd name="T5" fmla="*/ 0 h 64"/>
                <a:gd name="T6" fmla="*/ 0 w 32"/>
                <a:gd name="T7" fmla="*/ 0 h 64"/>
                <a:gd name="T8" fmla="*/ 0 w 32"/>
                <a:gd name="T9" fmla="*/ 64 h 64"/>
                <a:gd name="T10" fmla="*/ 0 w 32"/>
                <a:gd name="T11" fmla="*/ 64 h 64"/>
                <a:gd name="T12" fmla="*/ 0 w 3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2" h="64">
                  <a:moveTo>
                    <a:pt x="0" y="64"/>
                  </a:moveTo>
                  <a:lnTo>
                    <a:pt x="32" y="64"/>
                  </a:lnTo>
                  <a:lnTo>
                    <a:pt x="32"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13" name="Freeform 106"/>
            <p:cNvSpPr>
              <a:spLocks/>
            </p:cNvSpPr>
            <p:nvPr/>
          </p:nvSpPr>
          <p:spPr bwMode="auto">
            <a:xfrm>
              <a:off x="4626" y="1820"/>
              <a:ext cx="38" cy="64"/>
            </a:xfrm>
            <a:custGeom>
              <a:avLst/>
              <a:gdLst>
                <a:gd name="T0" fmla="*/ 0 w 38"/>
                <a:gd name="T1" fmla="*/ 64 h 64"/>
                <a:gd name="T2" fmla="*/ 38 w 38"/>
                <a:gd name="T3" fmla="*/ 64 h 64"/>
                <a:gd name="T4" fmla="*/ 38 w 38"/>
                <a:gd name="T5" fmla="*/ 0 h 64"/>
                <a:gd name="T6" fmla="*/ 0 w 38"/>
                <a:gd name="T7" fmla="*/ 0 h 64"/>
                <a:gd name="T8" fmla="*/ 0 w 38"/>
                <a:gd name="T9" fmla="*/ 64 h 64"/>
                <a:gd name="T10" fmla="*/ 0 w 38"/>
                <a:gd name="T11" fmla="*/ 64 h 64"/>
                <a:gd name="T12" fmla="*/ 0 w 38"/>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8" h="64">
                  <a:moveTo>
                    <a:pt x="0" y="64"/>
                  </a:moveTo>
                  <a:lnTo>
                    <a:pt x="38" y="64"/>
                  </a:lnTo>
                  <a:lnTo>
                    <a:pt x="38"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14" name="Freeform 107"/>
            <p:cNvSpPr>
              <a:spLocks/>
            </p:cNvSpPr>
            <p:nvPr/>
          </p:nvSpPr>
          <p:spPr bwMode="auto">
            <a:xfrm>
              <a:off x="4626" y="1820"/>
              <a:ext cx="38" cy="64"/>
            </a:xfrm>
            <a:custGeom>
              <a:avLst/>
              <a:gdLst>
                <a:gd name="T0" fmla="*/ 0 w 38"/>
                <a:gd name="T1" fmla="*/ 64 h 64"/>
                <a:gd name="T2" fmla="*/ 38 w 38"/>
                <a:gd name="T3" fmla="*/ 64 h 64"/>
                <a:gd name="T4" fmla="*/ 38 w 38"/>
                <a:gd name="T5" fmla="*/ 0 h 64"/>
                <a:gd name="T6" fmla="*/ 0 w 38"/>
                <a:gd name="T7" fmla="*/ 0 h 64"/>
                <a:gd name="T8" fmla="*/ 0 w 38"/>
                <a:gd name="T9" fmla="*/ 64 h 64"/>
                <a:gd name="T10" fmla="*/ 0 w 38"/>
                <a:gd name="T11" fmla="*/ 64 h 64"/>
                <a:gd name="T12" fmla="*/ 0 w 38"/>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8" h="64">
                  <a:moveTo>
                    <a:pt x="0" y="64"/>
                  </a:moveTo>
                  <a:lnTo>
                    <a:pt x="38" y="64"/>
                  </a:lnTo>
                  <a:lnTo>
                    <a:pt x="38"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15" name="Freeform 108"/>
            <p:cNvSpPr>
              <a:spLocks/>
            </p:cNvSpPr>
            <p:nvPr/>
          </p:nvSpPr>
          <p:spPr bwMode="auto">
            <a:xfrm>
              <a:off x="4535" y="1820"/>
              <a:ext cx="35" cy="64"/>
            </a:xfrm>
            <a:custGeom>
              <a:avLst/>
              <a:gdLst>
                <a:gd name="T0" fmla="*/ 0 w 35"/>
                <a:gd name="T1" fmla="*/ 64 h 64"/>
                <a:gd name="T2" fmla="*/ 35 w 35"/>
                <a:gd name="T3" fmla="*/ 64 h 64"/>
                <a:gd name="T4" fmla="*/ 35 w 35"/>
                <a:gd name="T5" fmla="*/ 0 h 64"/>
                <a:gd name="T6" fmla="*/ 0 w 35"/>
                <a:gd name="T7" fmla="*/ 0 h 64"/>
                <a:gd name="T8" fmla="*/ 0 w 35"/>
                <a:gd name="T9" fmla="*/ 64 h 64"/>
                <a:gd name="T10" fmla="*/ 0 w 35"/>
                <a:gd name="T11" fmla="*/ 64 h 64"/>
                <a:gd name="T12" fmla="*/ 0 w 35"/>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5" h="64">
                  <a:moveTo>
                    <a:pt x="0" y="64"/>
                  </a:moveTo>
                  <a:lnTo>
                    <a:pt x="35" y="64"/>
                  </a:lnTo>
                  <a:lnTo>
                    <a:pt x="35"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16" name="Freeform 109"/>
            <p:cNvSpPr>
              <a:spLocks/>
            </p:cNvSpPr>
            <p:nvPr/>
          </p:nvSpPr>
          <p:spPr bwMode="auto">
            <a:xfrm>
              <a:off x="4535" y="1820"/>
              <a:ext cx="35" cy="64"/>
            </a:xfrm>
            <a:custGeom>
              <a:avLst/>
              <a:gdLst>
                <a:gd name="T0" fmla="*/ 0 w 35"/>
                <a:gd name="T1" fmla="*/ 64 h 64"/>
                <a:gd name="T2" fmla="*/ 35 w 35"/>
                <a:gd name="T3" fmla="*/ 64 h 64"/>
                <a:gd name="T4" fmla="*/ 35 w 35"/>
                <a:gd name="T5" fmla="*/ 0 h 64"/>
                <a:gd name="T6" fmla="*/ 0 w 35"/>
                <a:gd name="T7" fmla="*/ 0 h 64"/>
                <a:gd name="T8" fmla="*/ 0 w 35"/>
                <a:gd name="T9" fmla="*/ 64 h 64"/>
                <a:gd name="T10" fmla="*/ 0 w 35"/>
                <a:gd name="T11" fmla="*/ 64 h 64"/>
                <a:gd name="T12" fmla="*/ 0 w 35"/>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5" h="64">
                  <a:moveTo>
                    <a:pt x="0" y="64"/>
                  </a:moveTo>
                  <a:lnTo>
                    <a:pt x="35" y="64"/>
                  </a:lnTo>
                  <a:lnTo>
                    <a:pt x="35"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17" name="Freeform 110"/>
            <p:cNvSpPr>
              <a:spLocks/>
            </p:cNvSpPr>
            <p:nvPr/>
          </p:nvSpPr>
          <p:spPr bwMode="auto">
            <a:xfrm>
              <a:off x="4813" y="1916"/>
              <a:ext cx="33" cy="59"/>
            </a:xfrm>
            <a:custGeom>
              <a:avLst/>
              <a:gdLst>
                <a:gd name="T0" fmla="*/ 0 w 33"/>
                <a:gd name="T1" fmla="*/ 59 h 59"/>
                <a:gd name="T2" fmla="*/ 33 w 33"/>
                <a:gd name="T3" fmla="*/ 59 h 59"/>
                <a:gd name="T4" fmla="*/ 33 w 33"/>
                <a:gd name="T5" fmla="*/ 0 h 59"/>
                <a:gd name="T6" fmla="*/ 0 w 33"/>
                <a:gd name="T7" fmla="*/ 0 h 59"/>
                <a:gd name="T8" fmla="*/ 0 w 33"/>
                <a:gd name="T9" fmla="*/ 59 h 59"/>
                <a:gd name="T10" fmla="*/ 0 w 33"/>
                <a:gd name="T11" fmla="*/ 59 h 59"/>
                <a:gd name="T12" fmla="*/ 0 w 33"/>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33" h="59">
                  <a:moveTo>
                    <a:pt x="0" y="59"/>
                  </a:moveTo>
                  <a:lnTo>
                    <a:pt x="33" y="59"/>
                  </a:lnTo>
                  <a:lnTo>
                    <a:pt x="33" y="0"/>
                  </a:lnTo>
                  <a:lnTo>
                    <a:pt x="0" y="0"/>
                  </a:lnTo>
                  <a:lnTo>
                    <a:pt x="0" y="59"/>
                  </a:lnTo>
                  <a:lnTo>
                    <a:pt x="0" y="59"/>
                  </a:lnTo>
                  <a:lnTo>
                    <a:pt x="0" y="59"/>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18" name="Freeform 111"/>
            <p:cNvSpPr>
              <a:spLocks/>
            </p:cNvSpPr>
            <p:nvPr/>
          </p:nvSpPr>
          <p:spPr bwMode="auto">
            <a:xfrm>
              <a:off x="4813" y="1916"/>
              <a:ext cx="33" cy="59"/>
            </a:xfrm>
            <a:custGeom>
              <a:avLst/>
              <a:gdLst>
                <a:gd name="T0" fmla="*/ 0 w 33"/>
                <a:gd name="T1" fmla="*/ 59 h 59"/>
                <a:gd name="T2" fmla="*/ 33 w 33"/>
                <a:gd name="T3" fmla="*/ 59 h 59"/>
                <a:gd name="T4" fmla="*/ 33 w 33"/>
                <a:gd name="T5" fmla="*/ 0 h 59"/>
                <a:gd name="T6" fmla="*/ 0 w 33"/>
                <a:gd name="T7" fmla="*/ 0 h 59"/>
                <a:gd name="T8" fmla="*/ 0 w 33"/>
                <a:gd name="T9" fmla="*/ 59 h 59"/>
                <a:gd name="T10" fmla="*/ 0 w 33"/>
                <a:gd name="T11" fmla="*/ 59 h 59"/>
                <a:gd name="T12" fmla="*/ 0 w 33"/>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33" h="59">
                  <a:moveTo>
                    <a:pt x="0" y="59"/>
                  </a:moveTo>
                  <a:lnTo>
                    <a:pt x="33" y="59"/>
                  </a:lnTo>
                  <a:lnTo>
                    <a:pt x="33" y="0"/>
                  </a:lnTo>
                  <a:lnTo>
                    <a:pt x="0" y="0"/>
                  </a:lnTo>
                  <a:lnTo>
                    <a:pt x="0" y="59"/>
                  </a:lnTo>
                  <a:lnTo>
                    <a:pt x="0" y="59"/>
                  </a:lnTo>
                  <a:lnTo>
                    <a:pt x="0" y="59"/>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19" name="Freeform 112"/>
            <p:cNvSpPr>
              <a:spLocks/>
            </p:cNvSpPr>
            <p:nvPr/>
          </p:nvSpPr>
          <p:spPr bwMode="auto">
            <a:xfrm>
              <a:off x="4721" y="1916"/>
              <a:ext cx="32" cy="59"/>
            </a:xfrm>
            <a:custGeom>
              <a:avLst/>
              <a:gdLst>
                <a:gd name="T0" fmla="*/ 0 w 32"/>
                <a:gd name="T1" fmla="*/ 59 h 59"/>
                <a:gd name="T2" fmla="*/ 32 w 32"/>
                <a:gd name="T3" fmla="*/ 59 h 59"/>
                <a:gd name="T4" fmla="*/ 32 w 32"/>
                <a:gd name="T5" fmla="*/ 0 h 59"/>
                <a:gd name="T6" fmla="*/ 0 w 32"/>
                <a:gd name="T7" fmla="*/ 0 h 59"/>
                <a:gd name="T8" fmla="*/ 0 w 32"/>
                <a:gd name="T9" fmla="*/ 59 h 59"/>
                <a:gd name="T10" fmla="*/ 0 w 32"/>
                <a:gd name="T11" fmla="*/ 59 h 59"/>
                <a:gd name="T12" fmla="*/ 0 w 32"/>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32" h="59">
                  <a:moveTo>
                    <a:pt x="0" y="59"/>
                  </a:moveTo>
                  <a:lnTo>
                    <a:pt x="32" y="59"/>
                  </a:lnTo>
                  <a:lnTo>
                    <a:pt x="32" y="0"/>
                  </a:lnTo>
                  <a:lnTo>
                    <a:pt x="0" y="0"/>
                  </a:lnTo>
                  <a:lnTo>
                    <a:pt x="0" y="59"/>
                  </a:lnTo>
                  <a:lnTo>
                    <a:pt x="0" y="59"/>
                  </a:lnTo>
                  <a:lnTo>
                    <a:pt x="0" y="59"/>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20" name="Freeform 113"/>
            <p:cNvSpPr>
              <a:spLocks/>
            </p:cNvSpPr>
            <p:nvPr/>
          </p:nvSpPr>
          <p:spPr bwMode="auto">
            <a:xfrm>
              <a:off x="4721" y="1916"/>
              <a:ext cx="32" cy="59"/>
            </a:xfrm>
            <a:custGeom>
              <a:avLst/>
              <a:gdLst>
                <a:gd name="T0" fmla="*/ 0 w 32"/>
                <a:gd name="T1" fmla="*/ 59 h 59"/>
                <a:gd name="T2" fmla="*/ 32 w 32"/>
                <a:gd name="T3" fmla="*/ 59 h 59"/>
                <a:gd name="T4" fmla="*/ 32 w 32"/>
                <a:gd name="T5" fmla="*/ 0 h 59"/>
                <a:gd name="T6" fmla="*/ 0 w 32"/>
                <a:gd name="T7" fmla="*/ 0 h 59"/>
                <a:gd name="T8" fmla="*/ 0 w 32"/>
                <a:gd name="T9" fmla="*/ 59 h 59"/>
                <a:gd name="T10" fmla="*/ 0 w 32"/>
                <a:gd name="T11" fmla="*/ 59 h 59"/>
                <a:gd name="T12" fmla="*/ 0 w 32"/>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32" h="59">
                  <a:moveTo>
                    <a:pt x="0" y="59"/>
                  </a:moveTo>
                  <a:lnTo>
                    <a:pt x="32" y="59"/>
                  </a:lnTo>
                  <a:lnTo>
                    <a:pt x="32" y="0"/>
                  </a:lnTo>
                  <a:lnTo>
                    <a:pt x="0" y="0"/>
                  </a:lnTo>
                  <a:lnTo>
                    <a:pt x="0" y="59"/>
                  </a:lnTo>
                  <a:lnTo>
                    <a:pt x="0" y="59"/>
                  </a:lnTo>
                  <a:lnTo>
                    <a:pt x="0" y="59"/>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21" name="Freeform 114"/>
            <p:cNvSpPr>
              <a:spLocks/>
            </p:cNvSpPr>
            <p:nvPr/>
          </p:nvSpPr>
          <p:spPr bwMode="auto">
            <a:xfrm>
              <a:off x="4626" y="1916"/>
              <a:ext cx="38" cy="59"/>
            </a:xfrm>
            <a:custGeom>
              <a:avLst/>
              <a:gdLst>
                <a:gd name="T0" fmla="*/ 0 w 38"/>
                <a:gd name="T1" fmla="*/ 59 h 59"/>
                <a:gd name="T2" fmla="*/ 38 w 38"/>
                <a:gd name="T3" fmla="*/ 59 h 59"/>
                <a:gd name="T4" fmla="*/ 38 w 38"/>
                <a:gd name="T5" fmla="*/ 0 h 59"/>
                <a:gd name="T6" fmla="*/ 0 w 38"/>
                <a:gd name="T7" fmla="*/ 0 h 59"/>
                <a:gd name="T8" fmla="*/ 0 w 38"/>
                <a:gd name="T9" fmla="*/ 59 h 59"/>
                <a:gd name="T10" fmla="*/ 0 w 38"/>
                <a:gd name="T11" fmla="*/ 59 h 59"/>
                <a:gd name="T12" fmla="*/ 0 w 38"/>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38" h="59">
                  <a:moveTo>
                    <a:pt x="0" y="59"/>
                  </a:moveTo>
                  <a:lnTo>
                    <a:pt x="38" y="59"/>
                  </a:lnTo>
                  <a:lnTo>
                    <a:pt x="38" y="0"/>
                  </a:lnTo>
                  <a:lnTo>
                    <a:pt x="0" y="0"/>
                  </a:lnTo>
                  <a:lnTo>
                    <a:pt x="0" y="59"/>
                  </a:lnTo>
                  <a:lnTo>
                    <a:pt x="0" y="59"/>
                  </a:lnTo>
                  <a:lnTo>
                    <a:pt x="0" y="59"/>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22" name="Freeform 115"/>
            <p:cNvSpPr>
              <a:spLocks/>
            </p:cNvSpPr>
            <p:nvPr/>
          </p:nvSpPr>
          <p:spPr bwMode="auto">
            <a:xfrm>
              <a:off x="4626" y="1916"/>
              <a:ext cx="38" cy="59"/>
            </a:xfrm>
            <a:custGeom>
              <a:avLst/>
              <a:gdLst>
                <a:gd name="T0" fmla="*/ 0 w 38"/>
                <a:gd name="T1" fmla="*/ 59 h 59"/>
                <a:gd name="T2" fmla="*/ 38 w 38"/>
                <a:gd name="T3" fmla="*/ 59 h 59"/>
                <a:gd name="T4" fmla="*/ 38 w 38"/>
                <a:gd name="T5" fmla="*/ 0 h 59"/>
                <a:gd name="T6" fmla="*/ 0 w 38"/>
                <a:gd name="T7" fmla="*/ 0 h 59"/>
                <a:gd name="T8" fmla="*/ 0 w 38"/>
                <a:gd name="T9" fmla="*/ 59 h 59"/>
                <a:gd name="T10" fmla="*/ 0 w 38"/>
                <a:gd name="T11" fmla="*/ 59 h 59"/>
                <a:gd name="T12" fmla="*/ 0 w 38"/>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38" h="59">
                  <a:moveTo>
                    <a:pt x="0" y="59"/>
                  </a:moveTo>
                  <a:lnTo>
                    <a:pt x="38" y="59"/>
                  </a:lnTo>
                  <a:lnTo>
                    <a:pt x="38" y="0"/>
                  </a:lnTo>
                  <a:lnTo>
                    <a:pt x="0" y="0"/>
                  </a:lnTo>
                  <a:lnTo>
                    <a:pt x="0" y="59"/>
                  </a:lnTo>
                  <a:lnTo>
                    <a:pt x="0" y="59"/>
                  </a:lnTo>
                  <a:lnTo>
                    <a:pt x="0" y="59"/>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23" name="Freeform 116"/>
            <p:cNvSpPr>
              <a:spLocks/>
            </p:cNvSpPr>
            <p:nvPr/>
          </p:nvSpPr>
          <p:spPr bwMode="auto">
            <a:xfrm>
              <a:off x="4535" y="1916"/>
              <a:ext cx="35" cy="59"/>
            </a:xfrm>
            <a:custGeom>
              <a:avLst/>
              <a:gdLst>
                <a:gd name="T0" fmla="*/ 0 w 35"/>
                <a:gd name="T1" fmla="*/ 59 h 59"/>
                <a:gd name="T2" fmla="*/ 35 w 35"/>
                <a:gd name="T3" fmla="*/ 59 h 59"/>
                <a:gd name="T4" fmla="*/ 35 w 35"/>
                <a:gd name="T5" fmla="*/ 0 h 59"/>
                <a:gd name="T6" fmla="*/ 0 w 35"/>
                <a:gd name="T7" fmla="*/ 0 h 59"/>
                <a:gd name="T8" fmla="*/ 0 w 35"/>
                <a:gd name="T9" fmla="*/ 59 h 59"/>
                <a:gd name="T10" fmla="*/ 0 w 35"/>
                <a:gd name="T11" fmla="*/ 59 h 59"/>
                <a:gd name="T12" fmla="*/ 0 w 35"/>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35" h="59">
                  <a:moveTo>
                    <a:pt x="0" y="59"/>
                  </a:moveTo>
                  <a:lnTo>
                    <a:pt x="35" y="59"/>
                  </a:lnTo>
                  <a:lnTo>
                    <a:pt x="35" y="0"/>
                  </a:lnTo>
                  <a:lnTo>
                    <a:pt x="0" y="0"/>
                  </a:lnTo>
                  <a:lnTo>
                    <a:pt x="0" y="59"/>
                  </a:lnTo>
                  <a:lnTo>
                    <a:pt x="0" y="59"/>
                  </a:lnTo>
                  <a:lnTo>
                    <a:pt x="0" y="59"/>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24" name="Freeform 117"/>
            <p:cNvSpPr>
              <a:spLocks/>
            </p:cNvSpPr>
            <p:nvPr/>
          </p:nvSpPr>
          <p:spPr bwMode="auto">
            <a:xfrm>
              <a:off x="4535" y="1916"/>
              <a:ext cx="35" cy="59"/>
            </a:xfrm>
            <a:custGeom>
              <a:avLst/>
              <a:gdLst>
                <a:gd name="T0" fmla="*/ 0 w 35"/>
                <a:gd name="T1" fmla="*/ 59 h 59"/>
                <a:gd name="T2" fmla="*/ 35 w 35"/>
                <a:gd name="T3" fmla="*/ 59 h 59"/>
                <a:gd name="T4" fmla="*/ 35 w 35"/>
                <a:gd name="T5" fmla="*/ 0 h 59"/>
                <a:gd name="T6" fmla="*/ 0 w 35"/>
                <a:gd name="T7" fmla="*/ 0 h 59"/>
                <a:gd name="T8" fmla="*/ 0 w 35"/>
                <a:gd name="T9" fmla="*/ 59 h 59"/>
                <a:gd name="T10" fmla="*/ 0 w 35"/>
                <a:gd name="T11" fmla="*/ 59 h 59"/>
                <a:gd name="T12" fmla="*/ 0 w 35"/>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35" h="59">
                  <a:moveTo>
                    <a:pt x="0" y="59"/>
                  </a:moveTo>
                  <a:lnTo>
                    <a:pt x="35" y="59"/>
                  </a:lnTo>
                  <a:lnTo>
                    <a:pt x="35" y="0"/>
                  </a:lnTo>
                  <a:lnTo>
                    <a:pt x="0" y="0"/>
                  </a:lnTo>
                  <a:lnTo>
                    <a:pt x="0" y="59"/>
                  </a:lnTo>
                  <a:lnTo>
                    <a:pt x="0" y="59"/>
                  </a:lnTo>
                  <a:lnTo>
                    <a:pt x="0" y="59"/>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25" name="Freeform 118"/>
            <p:cNvSpPr>
              <a:spLocks/>
            </p:cNvSpPr>
            <p:nvPr/>
          </p:nvSpPr>
          <p:spPr bwMode="auto">
            <a:xfrm>
              <a:off x="4813" y="2005"/>
              <a:ext cx="33" cy="62"/>
            </a:xfrm>
            <a:custGeom>
              <a:avLst/>
              <a:gdLst>
                <a:gd name="T0" fmla="*/ 0 w 33"/>
                <a:gd name="T1" fmla="*/ 62 h 62"/>
                <a:gd name="T2" fmla="*/ 33 w 33"/>
                <a:gd name="T3" fmla="*/ 62 h 62"/>
                <a:gd name="T4" fmla="*/ 33 w 33"/>
                <a:gd name="T5" fmla="*/ 0 h 62"/>
                <a:gd name="T6" fmla="*/ 0 w 33"/>
                <a:gd name="T7" fmla="*/ 0 h 62"/>
                <a:gd name="T8" fmla="*/ 0 w 33"/>
                <a:gd name="T9" fmla="*/ 62 h 62"/>
                <a:gd name="T10" fmla="*/ 0 w 33"/>
                <a:gd name="T11" fmla="*/ 62 h 62"/>
                <a:gd name="T12" fmla="*/ 0 w 3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33" h="62">
                  <a:moveTo>
                    <a:pt x="0" y="62"/>
                  </a:moveTo>
                  <a:lnTo>
                    <a:pt x="33" y="62"/>
                  </a:lnTo>
                  <a:lnTo>
                    <a:pt x="33" y="0"/>
                  </a:lnTo>
                  <a:lnTo>
                    <a:pt x="0" y="0"/>
                  </a:lnTo>
                  <a:lnTo>
                    <a:pt x="0" y="62"/>
                  </a:lnTo>
                  <a:lnTo>
                    <a:pt x="0" y="62"/>
                  </a:lnTo>
                  <a:lnTo>
                    <a:pt x="0" y="62"/>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26" name="Freeform 119"/>
            <p:cNvSpPr>
              <a:spLocks/>
            </p:cNvSpPr>
            <p:nvPr/>
          </p:nvSpPr>
          <p:spPr bwMode="auto">
            <a:xfrm>
              <a:off x="4813" y="2005"/>
              <a:ext cx="33" cy="62"/>
            </a:xfrm>
            <a:custGeom>
              <a:avLst/>
              <a:gdLst>
                <a:gd name="T0" fmla="*/ 0 w 33"/>
                <a:gd name="T1" fmla="*/ 62 h 62"/>
                <a:gd name="T2" fmla="*/ 33 w 33"/>
                <a:gd name="T3" fmla="*/ 62 h 62"/>
                <a:gd name="T4" fmla="*/ 33 w 33"/>
                <a:gd name="T5" fmla="*/ 0 h 62"/>
                <a:gd name="T6" fmla="*/ 0 w 33"/>
                <a:gd name="T7" fmla="*/ 0 h 62"/>
                <a:gd name="T8" fmla="*/ 0 w 33"/>
                <a:gd name="T9" fmla="*/ 62 h 62"/>
                <a:gd name="T10" fmla="*/ 0 w 33"/>
                <a:gd name="T11" fmla="*/ 62 h 62"/>
                <a:gd name="T12" fmla="*/ 0 w 3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33" h="62">
                  <a:moveTo>
                    <a:pt x="0" y="62"/>
                  </a:moveTo>
                  <a:lnTo>
                    <a:pt x="33" y="62"/>
                  </a:lnTo>
                  <a:lnTo>
                    <a:pt x="33" y="0"/>
                  </a:lnTo>
                  <a:lnTo>
                    <a:pt x="0" y="0"/>
                  </a:lnTo>
                  <a:lnTo>
                    <a:pt x="0" y="62"/>
                  </a:lnTo>
                  <a:lnTo>
                    <a:pt x="0" y="62"/>
                  </a:lnTo>
                  <a:lnTo>
                    <a:pt x="0" y="62"/>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27" name="Freeform 120"/>
            <p:cNvSpPr>
              <a:spLocks/>
            </p:cNvSpPr>
            <p:nvPr/>
          </p:nvSpPr>
          <p:spPr bwMode="auto">
            <a:xfrm>
              <a:off x="4721" y="2005"/>
              <a:ext cx="32" cy="62"/>
            </a:xfrm>
            <a:custGeom>
              <a:avLst/>
              <a:gdLst>
                <a:gd name="T0" fmla="*/ 0 w 32"/>
                <a:gd name="T1" fmla="*/ 62 h 62"/>
                <a:gd name="T2" fmla="*/ 32 w 32"/>
                <a:gd name="T3" fmla="*/ 62 h 62"/>
                <a:gd name="T4" fmla="*/ 32 w 32"/>
                <a:gd name="T5" fmla="*/ 0 h 62"/>
                <a:gd name="T6" fmla="*/ 0 w 32"/>
                <a:gd name="T7" fmla="*/ 0 h 62"/>
                <a:gd name="T8" fmla="*/ 0 w 32"/>
                <a:gd name="T9" fmla="*/ 62 h 62"/>
                <a:gd name="T10" fmla="*/ 0 w 32"/>
                <a:gd name="T11" fmla="*/ 62 h 62"/>
                <a:gd name="T12" fmla="*/ 0 w 32"/>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32" h="62">
                  <a:moveTo>
                    <a:pt x="0" y="62"/>
                  </a:moveTo>
                  <a:lnTo>
                    <a:pt x="32" y="62"/>
                  </a:lnTo>
                  <a:lnTo>
                    <a:pt x="32" y="0"/>
                  </a:lnTo>
                  <a:lnTo>
                    <a:pt x="0" y="0"/>
                  </a:lnTo>
                  <a:lnTo>
                    <a:pt x="0" y="62"/>
                  </a:lnTo>
                  <a:lnTo>
                    <a:pt x="0" y="62"/>
                  </a:lnTo>
                  <a:lnTo>
                    <a:pt x="0" y="62"/>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28" name="Freeform 121"/>
            <p:cNvSpPr>
              <a:spLocks/>
            </p:cNvSpPr>
            <p:nvPr/>
          </p:nvSpPr>
          <p:spPr bwMode="auto">
            <a:xfrm>
              <a:off x="4721" y="2005"/>
              <a:ext cx="32" cy="62"/>
            </a:xfrm>
            <a:custGeom>
              <a:avLst/>
              <a:gdLst>
                <a:gd name="T0" fmla="*/ 0 w 32"/>
                <a:gd name="T1" fmla="*/ 62 h 62"/>
                <a:gd name="T2" fmla="*/ 32 w 32"/>
                <a:gd name="T3" fmla="*/ 62 h 62"/>
                <a:gd name="T4" fmla="*/ 32 w 32"/>
                <a:gd name="T5" fmla="*/ 0 h 62"/>
                <a:gd name="T6" fmla="*/ 0 w 32"/>
                <a:gd name="T7" fmla="*/ 0 h 62"/>
                <a:gd name="T8" fmla="*/ 0 w 32"/>
                <a:gd name="T9" fmla="*/ 62 h 62"/>
                <a:gd name="T10" fmla="*/ 0 w 32"/>
                <a:gd name="T11" fmla="*/ 62 h 62"/>
                <a:gd name="T12" fmla="*/ 0 w 32"/>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32" h="62">
                  <a:moveTo>
                    <a:pt x="0" y="62"/>
                  </a:moveTo>
                  <a:lnTo>
                    <a:pt x="32" y="62"/>
                  </a:lnTo>
                  <a:lnTo>
                    <a:pt x="32" y="0"/>
                  </a:lnTo>
                  <a:lnTo>
                    <a:pt x="0" y="0"/>
                  </a:lnTo>
                  <a:lnTo>
                    <a:pt x="0" y="62"/>
                  </a:lnTo>
                  <a:lnTo>
                    <a:pt x="0" y="62"/>
                  </a:lnTo>
                  <a:lnTo>
                    <a:pt x="0" y="62"/>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29" name="Freeform 122"/>
            <p:cNvSpPr>
              <a:spLocks/>
            </p:cNvSpPr>
            <p:nvPr/>
          </p:nvSpPr>
          <p:spPr bwMode="auto">
            <a:xfrm>
              <a:off x="4626" y="2005"/>
              <a:ext cx="38" cy="62"/>
            </a:xfrm>
            <a:custGeom>
              <a:avLst/>
              <a:gdLst>
                <a:gd name="T0" fmla="*/ 0 w 38"/>
                <a:gd name="T1" fmla="*/ 62 h 62"/>
                <a:gd name="T2" fmla="*/ 38 w 38"/>
                <a:gd name="T3" fmla="*/ 62 h 62"/>
                <a:gd name="T4" fmla="*/ 38 w 38"/>
                <a:gd name="T5" fmla="*/ 0 h 62"/>
                <a:gd name="T6" fmla="*/ 0 w 38"/>
                <a:gd name="T7" fmla="*/ 0 h 62"/>
                <a:gd name="T8" fmla="*/ 0 w 38"/>
                <a:gd name="T9" fmla="*/ 62 h 62"/>
                <a:gd name="T10" fmla="*/ 0 w 38"/>
                <a:gd name="T11" fmla="*/ 62 h 62"/>
                <a:gd name="T12" fmla="*/ 0 w 38"/>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38" h="62">
                  <a:moveTo>
                    <a:pt x="0" y="62"/>
                  </a:moveTo>
                  <a:lnTo>
                    <a:pt x="38" y="62"/>
                  </a:lnTo>
                  <a:lnTo>
                    <a:pt x="38" y="0"/>
                  </a:lnTo>
                  <a:lnTo>
                    <a:pt x="0" y="0"/>
                  </a:lnTo>
                  <a:lnTo>
                    <a:pt x="0" y="62"/>
                  </a:lnTo>
                  <a:lnTo>
                    <a:pt x="0" y="62"/>
                  </a:lnTo>
                  <a:lnTo>
                    <a:pt x="0" y="62"/>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30" name="Freeform 123"/>
            <p:cNvSpPr>
              <a:spLocks/>
            </p:cNvSpPr>
            <p:nvPr/>
          </p:nvSpPr>
          <p:spPr bwMode="auto">
            <a:xfrm>
              <a:off x="4626" y="2005"/>
              <a:ext cx="38" cy="62"/>
            </a:xfrm>
            <a:custGeom>
              <a:avLst/>
              <a:gdLst>
                <a:gd name="T0" fmla="*/ 0 w 38"/>
                <a:gd name="T1" fmla="*/ 62 h 62"/>
                <a:gd name="T2" fmla="*/ 38 w 38"/>
                <a:gd name="T3" fmla="*/ 62 h 62"/>
                <a:gd name="T4" fmla="*/ 38 w 38"/>
                <a:gd name="T5" fmla="*/ 0 h 62"/>
                <a:gd name="T6" fmla="*/ 0 w 38"/>
                <a:gd name="T7" fmla="*/ 0 h 62"/>
                <a:gd name="T8" fmla="*/ 0 w 38"/>
                <a:gd name="T9" fmla="*/ 62 h 62"/>
                <a:gd name="T10" fmla="*/ 0 w 38"/>
                <a:gd name="T11" fmla="*/ 62 h 62"/>
                <a:gd name="T12" fmla="*/ 0 w 38"/>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38" h="62">
                  <a:moveTo>
                    <a:pt x="0" y="62"/>
                  </a:moveTo>
                  <a:lnTo>
                    <a:pt x="38" y="62"/>
                  </a:lnTo>
                  <a:lnTo>
                    <a:pt x="38" y="0"/>
                  </a:lnTo>
                  <a:lnTo>
                    <a:pt x="0" y="0"/>
                  </a:lnTo>
                  <a:lnTo>
                    <a:pt x="0" y="62"/>
                  </a:lnTo>
                  <a:lnTo>
                    <a:pt x="0" y="62"/>
                  </a:lnTo>
                  <a:lnTo>
                    <a:pt x="0" y="62"/>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31" name="Freeform 124"/>
            <p:cNvSpPr>
              <a:spLocks/>
            </p:cNvSpPr>
            <p:nvPr/>
          </p:nvSpPr>
          <p:spPr bwMode="auto">
            <a:xfrm>
              <a:off x="4535" y="2005"/>
              <a:ext cx="35" cy="62"/>
            </a:xfrm>
            <a:custGeom>
              <a:avLst/>
              <a:gdLst>
                <a:gd name="T0" fmla="*/ 0 w 35"/>
                <a:gd name="T1" fmla="*/ 62 h 62"/>
                <a:gd name="T2" fmla="*/ 35 w 35"/>
                <a:gd name="T3" fmla="*/ 62 h 62"/>
                <a:gd name="T4" fmla="*/ 35 w 35"/>
                <a:gd name="T5" fmla="*/ 0 h 62"/>
                <a:gd name="T6" fmla="*/ 0 w 35"/>
                <a:gd name="T7" fmla="*/ 0 h 62"/>
                <a:gd name="T8" fmla="*/ 0 w 35"/>
                <a:gd name="T9" fmla="*/ 62 h 62"/>
                <a:gd name="T10" fmla="*/ 0 w 35"/>
                <a:gd name="T11" fmla="*/ 62 h 62"/>
                <a:gd name="T12" fmla="*/ 0 w 35"/>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35" h="62">
                  <a:moveTo>
                    <a:pt x="0" y="62"/>
                  </a:moveTo>
                  <a:lnTo>
                    <a:pt x="35" y="62"/>
                  </a:lnTo>
                  <a:lnTo>
                    <a:pt x="35" y="0"/>
                  </a:lnTo>
                  <a:lnTo>
                    <a:pt x="0" y="0"/>
                  </a:lnTo>
                  <a:lnTo>
                    <a:pt x="0" y="62"/>
                  </a:lnTo>
                  <a:lnTo>
                    <a:pt x="0" y="62"/>
                  </a:lnTo>
                  <a:lnTo>
                    <a:pt x="0" y="62"/>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32" name="Freeform 125"/>
            <p:cNvSpPr>
              <a:spLocks/>
            </p:cNvSpPr>
            <p:nvPr/>
          </p:nvSpPr>
          <p:spPr bwMode="auto">
            <a:xfrm>
              <a:off x="4535" y="2005"/>
              <a:ext cx="35" cy="62"/>
            </a:xfrm>
            <a:custGeom>
              <a:avLst/>
              <a:gdLst>
                <a:gd name="T0" fmla="*/ 0 w 35"/>
                <a:gd name="T1" fmla="*/ 62 h 62"/>
                <a:gd name="T2" fmla="*/ 35 w 35"/>
                <a:gd name="T3" fmla="*/ 62 h 62"/>
                <a:gd name="T4" fmla="*/ 35 w 35"/>
                <a:gd name="T5" fmla="*/ 0 h 62"/>
                <a:gd name="T6" fmla="*/ 0 w 35"/>
                <a:gd name="T7" fmla="*/ 0 h 62"/>
                <a:gd name="T8" fmla="*/ 0 w 35"/>
                <a:gd name="T9" fmla="*/ 62 h 62"/>
                <a:gd name="T10" fmla="*/ 0 w 35"/>
                <a:gd name="T11" fmla="*/ 62 h 62"/>
                <a:gd name="T12" fmla="*/ 0 w 35"/>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35" h="62">
                  <a:moveTo>
                    <a:pt x="0" y="62"/>
                  </a:moveTo>
                  <a:lnTo>
                    <a:pt x="35" y="62"/>
                  </a:lnTo>
                  <a:lnTo>
                    <a:pt x="35" y="0"/>
                  </a:lnTo>
                  <a:lnTo>
                    <a:pt x="0" y="0"/>
                  </a:lnTo>
                  <a:lnTo>
                    <a:pt x="0" y="62"/>
                  </a:lnTo>
                  <a:lnTo>
                    <a:pt x="0" y="62"/>
                  </a:lnTo>
                  <a:lnTo>
                    <a:pt x="0" y="62"/>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33" name="Freeform 126"/>
            <p:cNvSpPr>
              <a:spLocks/>
            </p:cNvSpPr>
            <p:nvPr/>
          </p:nvSpPr>
          <p:spPr bwMode="auto">
            <a:xfrm>
              <a:off x="4813" y="2100"/>
              <a:ext cx="33" cy="60"/>
            </a:xfrm>
            <a:custGeom>
              <a:avLst/>
              <a:gdLst>
                <a:gd name="T0" fmla="*/ 0 w 33"/>
                <a:gd name="T1" fmla="*/ 60 h 60"/>
                <a:gd name="T2" fmla="*/ 33 w 33"/>
                <a:gd name="T3" fmla="*/ 60 h 60"/>
                <a:gd name="T4" fmla="*/ 33 w 33"/>
                <a:gd name="T5" fmla="*/ 0 h 60"/>
                <a:gd name="T6" fmla="*/ 0 w 33"/>
                <a:gd name="T7" fmla="*/ 0 h 60"/>
                <a:gd name="T8" fmla="*/ 0 w 33"/>
                <a:gd name="T9" fmla="*/ 60 h 60"/>
                <a:gd name="T10" fmla="*/ 0 w 33"/>
                <a:gd name="T11" fmla="*/ 60 h 60"/>
                <a:gd name="T12" fmla="*/ 0 w 33"/>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33" h="60">
                  <a:moveTo>
                    <a:pt x="0" y="60"/>
                  </a:moveTo>
                  <a:lnTo>
                    <a:pt x="33" y="60"/>
                  </a:lnTo>
                  <a:lnTo>
                    <a:pt x="33" y="0"/>
                  </a:lnTo>
                  <a:lnTo>
                    <a:pt x="0" y="0"/>
                  </a:lnTo>
                  <a:lnTo>
                    <a:pt x="0" y="60"/>
                  </a:lnTo>
                  <a:lnTo>
                    <a:pt x="0" y="60"/>
                  </a:lnTo>
                  <a:lnTo>
                    <a:pt x="0" y="6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34" name="Freeform 127"/>
            <p:cNvSpPr>
              <a:spLocks/>
            </p:cNvSpPr>
            <p:nvPr/>
          </p:nvSpPr>
          <p:spPr bwMode="auto">
            <a:xfrm>
              <a:off x="4813" y="2100"/>
              <a:ext cx="33" cy="60"/>
            </a:xfrm>
            <a:custGeom>
              <a:avLst/>
              <a:gdLst>
                <a:gd name="T0" fmla="*/ 0 w 33"/>
                <a:gd name="T1" fmla="*/ 60 h 60"/>
                <a:gd name="T2" fmla="*/ 33 w 33"/>
                <a:gd name="T3" fmla="*/ 60 h 60"/>
                <a:gd name="T4" fmla="*/ 33 w 33"/>
                <a:gd name="T5" fmla="*/ 0 h 60"/>
                <a:gd name="T6" fmla="*/ 0 w 33"/>
                <a:gd name="T7" fmla="*/ 0 h 60"/>
                <a:gd name="T8" fmla="*/ 0 w 33"/>
                <a:gd name="T9" fmla="*/ 60 h 60"/>
                <a:gd name="T10" fmla="*/ 0 w 33"/>
                <a:gd name="T11" fmla="*/ 60 h 60"/>
                <a:gd name="T12" fmla="*/ 0 w 33"/>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33" h="60">
                  <a:moveTo>
                    <a:pt x="0" y="60"/>
                  </a:moveTo>
                  <a:lnTo>
                    <a:pt x="33" y="60"/>
                  </a:lnTo>
                  <a:lnTo>
                    <a:pt x="33" y="0"/>
                  </a:lnTo>
                  <a:lnTo>
                    <a:pt x="0" y="0"/>
                  </a:lnTo>
                  <a:lnTo>
                    <a:pt x="0" y="60"/>
                  </a:lnTo>
                  <a:lnTo>
                    <a:pt x="0" y="60"/>
                  </a:lnTo>
                  <a:lnTo>
                    <a:pt x="0" y="60"/>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35" name="Freeform 128"/>
            <p:cNvSpPr>
              <a:spLocks/>
            </p:cNvSpPr>
            <p:nvPr/>
          </p:nvSpPr>
          <p:spPr bwMode="auto">
            <a:xfrm>
              <a:off x="4721" y="2100"/>
              <a:ext cx="32" cy="60"/>
            </a:xfrm>
            <a:custGeom>
              <a:avLst/>
              <a:gdLst>
                <a:gd name="T0" fmla="*/ 0 w 32"/>
                <a:gd name="T1" fmla="*/ 60 h 60"/>
                <a:gd name="T2" fmla="*/ 32 w 32"/>
                <a:gd name="T3" fmla="*/ 60 h 60"/>
                <a:gd name="T4" fmla="*/ 32 w 32"/>
                <a:gd name="T5" fmla="*/ 0 h 60"/>
                <a:gd name="T6" fmla="*/ 0 w 32"/>
                <a:gd name="T7" fmla="*/ 0 h 60"/>
                <a:gd name="T8" fmla="*/ 0 w 32"/>
                <a:gd name="T9" fmla="*/ 60 h 60"/>
                <a:gd name="T10" fmla="*/ 0 w 32"/>
                <a:gd name="T11" fmla="*/ 60 h 60"/>
                <a:gd name="T12" fmla="*/ 0 w 32"/>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32" h="60">
                  <a:moveTo>
                    <a:pt x="0" y="60"/>
                  </a:moveTo>
                  <a:lnTo>
                    <a:pt x="32" y="60"/>
                  </a:lnTo>
                  <a:lnTo>
                    <a:pt x="32" y="0"/>
                  </a:lnTo>
                  <a:lnTo>
                    <a:pt x="0" y="0"/>
                  </a:lnTo>
                  <a:lnTo>
                    <a:pt x="0" y="60"/>
                  </a:lnTo>
                  <a:lnTo>
                    <a:pt x="0" y="60"/>
                  </a:lnTo>
                  <a:lnTo>
                    <a:pt x="0" y="6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36" name="Freeform 129"/>
            <p:cNvSpPr>
              <a:spLocks/>
            </p:cNvSpPr>
            <p:nvPr/>
          </p:nvSpPr>
          <p:spPr bwMode="auto">
            <a:xfrm>
              <a:off x="4721" y="2100"/>
              <a:ext cx="32" cy="60"/>
            </a:xfrm>
            <a:custGeom>
              <a:avLst/>
              <a:gdLst>
                <a:gd name="T0" fmla="*/ 0 w 32"/>
                <a:gd name="T1" fmla="*/ 60 h 60"/>
                <a:gd name="T2" fmla="*/ 32 w 32"/>
                <a:gd name="T3" fmla="*/ 60 h 60"/>
                <a:gd name="T4" fmla="*/ 32 w 32"/>
                <a:gd name="T5" fmla="*/ 0 h 60"/>
                <a:gd name="T6" fmla="*/ 0 w 32"/>
                <a:gd name="T7" fmla="*/ 0 h 60"/>
                <a:gd name="T8" fmla="*/ 0 w 32"/>
                <a:gd name="T9" fmla="*/ 60 h 60"/>
                <a:gd name="T10" fmla="*/ 0 w 32"/>
                <a:gd name="T11" fmla="*/ 60 h 60"/>
                <a:gd name="T12" fmla="*/ 0 w 32"/>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32" h="60">
                  <a:moveTo>
                    <a:pt x="0" y="60"/>
                  </a:moveTo>
                  <a:lnTo>
                    <a:pt x="32" y="60"/>
                  </a:lnTo>
                  <a:lnTo>
                    <a:pt x="32" y="0"/>
                  </a:lnTo>
                  <a:lnTo>
                    <a:pt x="0" y="0"/>
                  </a:lnTo>
                  <a:lnTo>
                    <a:pt x="0" y="60"/>
                  </a:lnTo>
                  <a:lnTo>
                    <a:pt x="0" y="60"/>
                  </a:lnTo>
                  <a:lnTo>
                    <a:pt x="0" y="60"/>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37" name="Freeform 130"/>
            <p:cNvSpPr>
              <a:spLocks/>
            </p:cNvSpPr>
            <p:nvPr/>
          </p:nvSpPr>
          <p:spPr bwMode="auto">
            <a:xfrm>
              <a:off x="4626" y="2100"/>
              <a:ext cx="38" cy="60"/>
            </a:xfrm>
            <a:custGeom>
              <a:avLst/>
              <a:gdLst>
                <a:gd name="T0" fmla="*/ 0 w 38"/>
                <a:gd name="T1" fmla="*/ 60 h 60"/>
                <a:gd name="T2" fmla="*/ 38 w 38"/>
                <a:gd name="T3" fmla="*/ 60 h 60"/>
                <a:gd name="T4" fmla="*/ 38 w 38"/>
                <a:gd name="T5" fmla="*/ 0 h 60"/>
                <a:gd name="T6" fmla="*/ 0 w 38"/>
                <a:gd name="T7" fmla="*/ 0 h 60"/>
                <a:gd name="T8" fmla="*/ 0 w 38"/>
                <a:gd name="T9" fmla="*/ 60 h 60"/>
                <a:gd name="T10" fmla="*/ 0 w 38"/>
                <a:gd name="T11" fmla="*/ 60 h 60"/>
                <a:gd name="T12" fmla="*/ 0 w 38"/>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38" h="60">
                  <a:moveTo>
                    <a:pt x="0" y="60"/>
                  </a:moveTo>
                  <a:lnTo>
                    <a:pt x="38" y="60"/>
                  </a:lnTo>
                  <a:lnTo>
                    <a:pt x="38" y="0"/>
                  </a:lnTo>
                  <a:lnTo>
                    <a:pt x="0" y="0"/>
                  </a:lnTo>
                  <a:lnTo>
                    <a:pt x="0" y="60"/>
                  </a:lnTo>
                  <a:lnTo>
                    <a:pt x="0" y="60"/>
                  </a:lnTo>
                  <a:lnTo>
                    <a:pt x="0" y="6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38" name="Freeform 131"/>
            <p:cNvSpPr>
              <a:spLocks/>
            </p:cNvSpPr>
            <p:nvPr/>
          </p:nvSpPr>
          <p:spPr bwMode="auto">
            <a:xfrm>
              <a:off x="4626" y="2100"/>
              <a:ext cx="38" cy="60"/>
            </a:xfrm>
            <a:custGeom>
              <a:avLst/>
              <a:gdLst>
                <a:gd name="T0" fmla="*/ 0 w 38"/>
                <a:gd name="T1" fmla="*/ 60 h 60"/>
                <a:gd name="T2" fmla="*/ 38 w 38"/>
                <a:gd name="T3" fmla="*/ 60 h 60"/>
                <a:gd name="T4" fmla="*/ 38 w 38"/>
                <a:gd name="T5" fmla="*/ 0 h 60"/>
                <a:gd name="T6" fmla="*/ 0 w 38"/>
                <a:gd name="T7" fmla="*/ 0 h 60"/>
                <a:gd name="T8" fmla="*/ 0 w 38"/>
                <a:gd name="T9" fmla="*/ 60 h 60"/>
                <a:gd name="T10" fmla="*/ 0 w 38"/>
                <a:gd name="T11" fmla="*/ 60 h 60"/>
                <a:gd name="T12" fmla="*/ 0 w 38"/>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38" h="60">
                  <a:moveTo>
                    <a:pt x="0" y="60"/>
                  </a:moveTo>
                  <a:lnTo>
                    <a:pt x="38" y="60"/>
                  </a:lnTo>
                  <a:lnTo>
                    <a:pt x="38" y="0"/>
                  </a:lnTo>
                  <a:lnTo>
                    <a:pt x="0" y="0"/>
                  </a:lnTo>
                  <a:lnTo>
                    <a:pt x="0" y="60"/>
                  </a:lnTo>
                  <a:lnTo>
                    <a:pt x="0" y="60"/>
                  </a:lnTo>
                  <a:lnTo>
                    <a:pt x="0" y="60"/>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39" name="Freeform 132"/>
            <p:cNvSpPr>
              <a:spLocks/>
            </p:cNvSpPr>
            <p:nvPr/>
          </p:nvSpPr>
          <p:spPr bwMode="auto">
            <a:xfrm>
              <a:off x="4535" y="2100"/>
              <a:ext cx="35" cy="60"/>
            </a:xfrm>
            <a:custGeom>
              <a:avLst/>
              <a:gdLst>
                <a:gd name="T0" fmla="*/ 0 w 35"/>
                <a:gd name="T1" fmla="*/ 60 h 60"/>
                <a:gd name="T2" fmla="*/ 35 w 35"/>
                <a:gd name="T3" fmla="*/ 60 h 60"/>
                <a:gd name="T4" fmla="*/ 35 w 35"/>
                <a:gd name="T5" fmla="*/ 0 h 60"/>
                <a:gd name="T6" fmla="*/ 0 w 35"/>
                <a:gd name="T7" fmla="*/ 0 h 60"/>
                <a:gd name="T8" fmla="*/ 0 w 35"/>
                <a:gd name="T9" fmla="*/ 60 h 60"/>
                <a:gd name="T10" fmla="*/ 0 w 35"/>
                <a:gd name="T11" fmla="*/ 60 h 60"/>
                <a:gd name="T12" fmla="*/ 0 w 35"/>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35" h="60">
                  <a:moveTo>
                    <a:pt x="0" y="60"/>
                  </a:moveTo>
                  <a:lnTo>
                    <a:pt x="35" y="60"/>
                  </a:lnTo>
                  <a:lnTo>
                    <a:pt x="35" y="0"/>
                  </a:lnTo>
                  <a:lnTo>
                    <a:pt x="0" y="0"/>
                  </a:lnTo>
                  <a:lnTo>
                    <a:pt x="0" y="60"/>
                  </a:lnTo>
                  <a:lnTo>
                    <a:pt x="0" y="60"/>
                  </a:lnTo>
                  <a:lnTo>
                    <a:pt x="0" y="6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40" name="Freeform 133"/>
            <p:cNvSpPr>
              <a:spLocks/>
            </p:cNvSpPr>
            <p:nvPr/>
          </p:nvSpPr>
          <p:spPr bwMode="auto">
            <a:xfrm>
              <a:off x="4535" y="2100"/>
              <a:ext cx="35" cy="60"/>
            </a:xfrm>
            <a:custGeom>
              <a:avLst/>
              <a:gdLst>
                <a:gd name="T0" fmla="*/ 0 w 35"/>
                <a:gd name="T1" fmla="*/ 60 h 60"/>
                <a:gd name="T2" fmla="*/ 35 w 35"/>
                <a:gd name="T3" fmla="*/ 60 h 60"/>
                <a:gd name="T4" fmla="*/ 35 w 35"/>
                <a:gd name="T5" fmla="*/ 0 h 60"/>
                <a:gd name="T6" fmla="*/ 0 w 35"/>
                <a:gd name="T7" fmla="*/ 0 h 60"/>
                <a:gd name="T8" fmla="*/ 0 w 35"/>
                <a:gd name="T9" fmla="*/ 60 h 60"/>
                <a:gd name="T10" fmla="*/ 0 w 35"/>
                <a:gd name="T11" fmla="*/ 60 h 60"/>
                <a:gd name="T12" fmla="*/ 0 w 35"/>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35" h="60">
                  <a:moveTo>
                    <a:pt x="0" y="60"/>
                  </a:moveTo>
                  <a:lnTo>
                    <a:pt x="35" y="60"/>
                  </a:lnTo>
                  <a:lnTo>
                    <a:pt x="35" y="0"/>
                  </a:lnTo>
                  <a:lnTo>
                    <a:pt x="0" y="0"/>
                  </a:lnTo>
                  <a:lnTo>
                    <a:pt x="0" y="60"/>
                  </a:lnTo>
                  <a:lnTo>
                    <a:pt x="0" y="60"/>
                  </a:lnTo>
                  <a:lnTo>
                    <a:pt x="0" y="60"/>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41" name="Freeform 134"/>
            <p:cNvSpPr>
              <a:spLocks/>
            </p:cNvSpPr>
            <p:nvPr/>
          </p:nvSpPr>
          <p:spPr bwMode="auto">
            <a:xfrm>
              <a:off x="4813" y="2188"/>
              <a:ext cx="33" cy="64"/>
            </a:xfrm>
            <a:custGeom>
              <a:avLst/>
              <a:gdLst>
                <a:gd name="T0" fmla="*/ 0 w 33"/>
                <a:gd name="T1" fmla="*/ 64 h 64"/>
                <a:gd name="T2" fmla="*/ 33 w 33"/>
                <a:gd name="T3" fmla="*/ 64 h 64"/>
                <a:gd name="T4" fmla="*/ 33 w 33"/>
                <a:gd name="T5" fmla="*/ 0 h 64"/>
                <a:gd name="T6" fmla="*/ 0 w 33"/>
                <a:gd name="T7" fmla="*/ 0 h 64"/>
                <a:gd name="T8" fmla="*/ 0 w 33"/>
                <a:gd name="T9" fmla="*/ 64 h 64"/>
                <a:gd name="T10" fmla="*/ 0 w 33"/>
                <a:gd name="T11" fmla="*/ 64 h 64"/>
                <a:gd name="T12" fmla="*/ 0 w 33"/>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3" h="64">
                  <a:moveTo>
                    <a:pt x="0" y="64"/>
                  </a:moveTo>
                  <a:lnTo>
                    <a:pt x="33" y="64"/>
                  </a:lnTo>
                  <a:lnTo>
                    <a:pt x="33"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42" name="Freeform 135"/>
            <p:cNvSpPr>
              <a:spLocks/>
            </p:cNvSpPr>
            <p:nvPr/>
          </p:nvSpPr>
          <p:spPr bwMode="auto">
            <a:xfrm>
              <a:off x="4813" y="2188"/>
              <a:ext cx="33" cy="64"/>
            </a:xfrm>
            <a:custGeom>
              <a:avLst/>
              <a:gdLst>
                <a:gd name="T0" fmla="*/ 0 w 33"/>
                <a:gd name="T1" fmla="*/ 64 h 64"/>
                <a:gd name="T2" fmla="*/ 33 w 33"/>
                <a:gd name="T3" fmla="*/ 64 h 64"/>
                <a:gd name="T4" fmla="*/ 33 w 33"/>
                <a:gd name="T5" fmla="*/ 0 h 64"/>
                <a:gd name="T6" fmla="*/ 0 w 33"/>
                <a:gd name="T7" fmla="*/ 0 h 64"/>
                <a:gd name="T8" fmla="*/ 0 w 33"/>
                <a:gd name="T9" fmla="*/ 64 h 64"/>
                <a:gd name="T10" fmla="*/ 0 w 33"/>
                <a:gd name="T11" fmla="*/ 64 h 64"/>
                <a:gd name="T12" fmla="*/ 0 w 33"/>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3" h="64">
                  <a:moveTo>
                    <a:pt x="0" y="64"/>
                  </a:moveTo>
                  <a:lnTo>
                    <a:pt x="33" y="64"/>
                  </a:lnTo>
                  <a:lnTo>
                    <a:pt x="33"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43" name="Freeform 136"/>
            <p:cNvSpPr>
              <a:spLocks/>
            </p:cNvSpPr>
            <p:nvPr/>
          </p:nvSpPr>
          <p:spPr bwMode="auto">
            <a:xfrm>
              <a:off x="4721" y="2188"/>
              <a:ext cx="32" cy="64"/>
            </a:xfrm>
            <a:custGeom>
              <a:avLst/>
              <a:gdLst>
                <a:gd name="T0" fmla="*/ 0 w 32"/>
                <a:gd name="T1" fmla="*/ 64 h 64"/>
                <a:gd name="T2" fmla="*/ 32 w 32"/>
                <a:gd name="T3" fmla="*/ 64 h 64"/>
                <a:gd name="T4" fmla="*/ 32 w 32"/>
                <a:gd name="T5" fmla="*/ 0 h 64"/>
                <a:gd name="T6" fmla="*/ 0 w 32"/>
                <a:gd name="T7" fmla="*/ 0 h 64"/>
                <a:gd name="T8" fmla="*/ 0 w 32"/>
                <a:gd name="T9" fmla="*/ 64 h 64"/>
                <a:gd name="T10" fmla="*/ 0 w 32"/>
                <a:gd name="T11" fmla="*/ 64 h 64"/>
                <a:gd name="T12" fmla="*/ 0 w 3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2" h="64">
                  <a:moveTo>
                    <a:pt x="0" y="64"/>
                  </a:moveTo>
                  <a:lnTo>
                    <a:pt x="32" y="64"/>
                  </a:lnTo>
                  <a:lnTo>
                    <a:pt x="32"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44" name="Freeform 137"/>
            <p:cNvSpPr>
              <a:spLocks/>
            </p:cNvSpPr>
            <p:nvPr/>
          </p:nvSpPr>
          <p:spPr bwMode="auto">
            <a:xfrm>
              <a:off x="4721" y="2188"/>
              <a:ext cx="32" cy="64"/>
            </a:xfrm>
            <a:custGeom>
              <a:avLst/>
              <a:gdLst>
                <a:gd name="T0" fmla="*/ 0 w 32"/>
                <a:gd name="T1" fmla="*/ 64 h 64"/>
                <a:gd name="T2" fmla="*/ 32 w 32"/>
                <a:gd name="T3" fmla="*/ 64 h 64"/>
                <a:gd name="T4" fmla="*/ 32 w 32"/>
                <a:gd name="T5" fmla="*/ 0 h 64"/>
                <a:gd name="T6" fmla="*/ 0 w 32"/>
                <a:gd name="T7" fmla="*/ 0 h 64"/>
                <a:gd name="T8" fmla="*/ 0 w 32"/>
                <a:gd name="T9" fmla="*/ 64 h 64"/>
                <a:gd name="T10" fmla="*/ 0 w 32"/>
                <a:gd name="T11" fmla="*/ 64 h 64"/>
                <a:gd name="T12" fmla="*/ 0 w 3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2" h="64">
                  <a:moveTo>
                    <a:pt x="0" y="64"/>
                  </a:moveTo>
                  <a:lnTo>
                    <a:pt x="32" y="64"/>
                  </a:lnTo>
                  <a:lnTo>
                    <a:pt x="32"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45" name="Freeform 138"/>
            <p:cNvSpPr>
              <a:spLocks/>
            </p:cNvSpPr>
            <p:nvPr/>
          </p:nvSpPr>
          <p:spPr bwMode="auto">
            <a:xfrm>
              <a:off x="4626" y="2188"/>
              <a:ext cx="38" cy="64"/>
            </a:xfrm>
            <a:custGeom>
              <a:avLst/>
              <a:gdLst>
                <a:gd name="T0" fmla="*/ 0 w 38"/>
                <a:gd name="T1" fmla="*/ 64 h 64"/>
                <a:gd name="T2" fmla="*/ 38 w 38"/>
                <a:gd name="T3" fmla="*/ 64 h 64"/>
                <a:gd name="T4" fmla="*/ 38 w 38"/>
                <a:gd name="T5" fmla="*/ 0 h 64"/>
                <a:gd name="T6" fmla="*/ 0 w 38"/>
                <a:gd name="T7" fmla="*/ 0 h 64"/>
                <a:gd name="T8" fmla="*/ 0 w 38"/>
                <a:gd name="T9" fmla="*/ 64 h 64"/>
                <a:gd name="T10" fmla="*/ 0 w 38"/>
                <a:gd name="T11" fmla="*/ 64 h 64"/>
                <a:gd name="T12" fmla="*/ 0 w 38"/>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8" h="64">
                  <a:moveTo>
                    <a:pt x="0" y="64"/>
                  </a:moveTo>
                  <a:lnTo>
                    <a:pt x="38" y="64"/>
                  </a:lnTo>
                  <a:lnTo>
                    <a:pt x="38"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46" name="Freeform 139"/>
            <p:cNvSpPr>
              <a:spLocks/>
            </p:cNvSpPr>
            <p:nvPr/>
          </p:nvSpPr>
          <p:spPr bwMode="auto">
            <a:xfrm>
              <a:off x="4626" y="2188"/>
              <a:ext cx="38" cy="64"/>
            </a:xfrm>
            <a:custGeom>
              <a:avLst/>
              <a:gdLst>
                <a:gd name="T0" fmla="*/ 0 w 38"/>
                <a:gd name="T1" fmla="*/ 64 h 64"/>
                <a:gd name="T2" fmla="*/ 38 w 38"/>
                <a:gd name="T3" fmla="*/ 64 h 64"/>
                <a:gd name="T4" fmla="*/ 38 w 38"/>
                <a:gd name="T5" fmla="*/ 0 h 64"/>
                <a:gd name="T6" fmla="*/ 0 w 38"/>
                <a:gd name="T7" fmla="*/ 0 h 64"/>
                <a:gd name="T8" fmla="*/ 0 w 38"/>
                <a:gd name="T9" fmla="*/ 64 h 64"/>
                <a:gd name="T10" fmla="*/ 0 w 38"/>
                <a:gd name="T11" fmla="*/ 64 h 64"/>
                <a:gd name="T12" fmla="*/ 0 w 38"/>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8" h="64">
                  <a:moveTo>
                    <a:pt x="0" y="64"/>
                  </a:moveTo>
                  <a:lnTo>
                    <a:pt x="38" y="64"/>
                  </a:lnTo>
                  <a:lnTo>
                    <a:pt x="38"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47" name="Freeform 140"/>
            <p:cNvSpPr>
              <a:spLocks/>
            </p:cNvSpPr>
            <p:nvPr/>
          </p:nvSpPr>
          <p:spPr bwMode="auto">
            <a:xfrm>
              <a:off x="4535" y="2188"/>
              <a:ext cx="35" cy="64"/>
            </a:xfrm>
            <a:custGeom>
              <a:avLst/>
              <a:gdLst>
                <a:gd name="T0" fmla="*/ 0 w 35"/>
                <a:gd name="T1" fmla="*/ 64 h 64"/>
                <a:gd name="T2" fmla="*/ 35 w 35"/>
                <a:gd name="T3" fmla="*/ 64 h 64"/>
                <a:gd name="T4" fmla="*/ 35 w 35"/>
                <a:gd name="T5" fmla="*/ 0 h 64"/>
                <a:gd name="T6" fmla="*/ 0 w 35"/>
                <a:gd name="T7" fmla="*/ 0 h 64"/>
                <a:gd name="T8" fmla="*/ 0 w 35"/>
                <a:gd name="T9" fmla="*/ 64 h 64"/>
                <a:gd name="T10" fmla="*/ 0 w 35"/>
                <a:gd name="T11" fmla="*/ 64 h 64"/>
                <a:gd name="T12" fmla="*/ 0 w 35"/>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5" h="64">
                  <a:moveTo>
                    <a:pt x="0" y="64"/>
                  </a:moveTo>
                  <a:lnTo>
                    <a:pt x="35" y="64"/>
                  </a:lnTo>
                  <a:lnTo>
                    <a:pt x="35" y="0"/>
                  </a:lnTo>
                  <a:lnTo>
                    <a:pt x="0" y="0"/>
                  </a:lnTo>
                  <a:lnTo>
                    <a:pt x="0" y="64"/>
                  </a:lnTo>
                  <a:lnTo>
                    <a:pt x="0" y="64"/>
                  </a:lnTo>
                  <a:lnTo>
                    <a:pt x="0" y="6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48" name="Freeform 141"/>
            <p:cNvSpPr>
              <a:spLocks/>
            </p:cNvSpPr>
            <p:nvPr/>
          </p:nvSpPr>
          <p:spPr bwMode="auto">
            <a:xfrm>
              <a:off x="4535" y="2188"/>
              <a:ext cx="35" cy="64"/>
            </a:xfrm>
            <a:custGeom>
              <a:avLst/>
              <a:gdLst>
                <a:gd name="T0" fmla="*/ 0 w 35"/>
                <a:gd name="T1" fmla="*/ 64 h 64"/>
                <a:gd name="T2" fmla="*/ 35 w 35"/>
                <a:gd name="T3" fmla="*/ 64 h 64"/>
                <a:gd name="T4" fmla="*/ 35 w 35"/>
                <a:gd name="T5" fmla="*/ 0 h 64"/>
                <a:gd name="T6" fmla="*/ 0 w 35"/>
                <a:gd name="T7" fmla="*/ 0 h 64"/>
                <a:gd name="T8" fmla="*/ 0 w 35"/>
                <a:gd name="T9" fmla="*/ 64 h 64"/>
                <a:gd name="T10" fmla="*/ 0 w 35"/>
                <a:gd name="T11" fmla="*/ 64 h 64"/>
                <a:gd name="T12" fmla="*/ 0 w 35"/>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5" h="64">
                  <a:moveTo>
                    <a:pt x="0" y="64"/>
                  </a:moveTo>
                  <a:lnTo>
                    <a:pt x="35" y="64"/>
                  </a:lnTo>
                  <a:lnTo>
                    <a:pt x="35" y="0"/>
                  </a:lnTo>
                  <a:lnTo>
                    <a:pt x="0" y="0"/>
                  </a:lnTo>
                  <a:lnTo>
                    <a:pt x="0" y="64"/>
                  </a:lnTo>
                  <a:lnTo>
                    <a:pt x="0" y="64"/>
                  </a:lnTo>
                  <a:lnTo>
                    <a:pt x="0" y="64"/>
                  </a:lnTo>
                  <a:close/>
                </a:path>
              </a:pathLst>
            </a:custGeom>
            <a:noFill/>
            <a:ln w="317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49" name="Freeform 142"/>
            <p:cNvSpPr>
              <a:spLocks/>
            </p:cNvSpPr>
            <p:nvPr/>
          </p:nvSpPr>
          <p:spPr bwMode="auto">
            <a:xfrm>
              <a:off x="4859" y="1727"/>
              <a:ext cx="470" cy="603"/>
            </a:xfrm>
            <a:custGeom>
              <a:avLst/>
              <a:gdLst>
                <a:gd name="T0" fmla="*/ 5 w 218"/>
                <a:gd name="T1" fmla="*/ 0 h 280"/>
                <a:gd name="T2" fmla="*/ 4 w 218"/>
                <a:gd name="T3" fmla="*/ 1 h 280"/>
                <a:gd name="T4" fmla="*/ 111 w 218"/>
                <a:gd name="T5" fmla="*/ 270 h 280"/>
                <a:gd name="T6" fmla="*/ 131 w 218"/>
                <a:gd name="T7" fmla="*/ 280 h 280"/>
                <a:gd name="T8" fmla="*/ 150 w 218"/>
                <a:gd name="T9" fmla="*/ 270 h 280"/>
                <a:gd name="T10" fmla="*/ 218 w 218"/>
                <a:gd name="T11" fmla="*/ 215 h 280"/>
                <a:gd name="T12" fmla="*/ 5 w 218"/>
                <a:gd name="T13" fmla="*/ 0 h 280"/>
              </a:gdLst>
              <a:ahLst/>
              <a:cxnLst>
                <a:cxn ang="0">
                  <a:pos x="T0" y="T1"/>
                </a:cxn>
                <a:cxn ang="0">
                  <a:pos x="T2" y="T3"/>
                </a:cxn>
                <a:cxn ang="0">
                  <a:pos x="T4" y="T5"/>
                </a:cxn>
                <a:cxn ang="0">
                  <a:pos x="T6" y="T7"/>
                </a:cxn>
                <a:cxn ang="0">
                  <a:pos x="T8" y="T9"/>
                </a:cxn>
                <a:cxn ang="0">
                  <a:pos x="T10" y="T11"/>
                </a:cxn>
                <a:cxn ang="0">
                  <a:pos x="T12" y="T13"/>
                </a:cxn>
              </a:cxnLst>
              <a:rect l="0" t="0" r="r" b="b"/>
              <a:pathLst>
                <a:path w="218" h="280">
                  <a:moveTo>
                    <a:pt x="5" y="0"/>
                  </a:moveTo>
                  <a:cubicBezTo>
                    <a:pt x="4" y="1"/>
                    <a:pt x="4" y="1"/>
                    <a:pt x="4" y="1"/>
                  </a:cubicBezTo>
                  <a:cubicBezTo>
                    <a:pt x="0" y="185"/>
                    <a:pt x="22" y="211"/>
                    <a:pt x="111" y="270"/>
                  </a:cubicBezTo>
                  <a:cubicBezTo>
                    <a:pt x="117" y="273"/>
                    <a:pt x="131" y="280"/>
                    <a:pt x="131" y="280"/>
                  </a:cubicBezTo>
                  <a:cubicBezTo>
                    <a:pt x="131" y="280"/>
                    <a:pt x="145" y="273"/>
                    <a:pt x="150" y="270"/>
                  </a:cubicBezTo>
                  <a:cubicBezTo>
                    <a:pt x="180" y="250"/>
                    <a:pt x="202" y="235"/>
                    <a:pt x="218" y="215"/>
                  </a:cubicBezTo>
                  <a:lnTo>
                    <a:pt x="5" y="0"/>
                  </a:ln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50" name="Freeform 143"/>
            <p:cNvSpPr>
              <a:spLocks/>
            </p:cNvSpPr>
            <p:nvPr/>
          </p:nvSpPr>
          <p:spPr bwMode="auto">
            <a:xfrm>
              <a:off x="4869" y="1725"/>
              <a:ext cx="550" cy="465"/>
            </a:xfrm>
            <a:custGeom>
              <a:avLst/>
              <a:gdLst>
                <a:gd name="T0" fmla="*/ 252 w 255"/>
                <a:gd name="T1" fmla="*/ 2 h 216"/>
                <a:gd name="T2" fmla="*/ 250 w 255"/>
                <a:gd name="T3" fmla="*/ 0 h 216"/>
                <a:gd name="T4" fmla="*/ 127 w 255"/>
                <a:gd name="T5" fmla="*/ 1 h 216"/>
                <a:gd name="T6" fmla="*/ 127 w 255"/>
                <a:gd name="T7" fmla="*/ 0 h 216"/>
                <a:gd name="T8" fmla="*/ 127 w 255"/>
                <a:gd name="T9" fmla="*/ 0 h 216"/>
                <a:gd name="T10" fmla="*/ 126 w 255"/>
                <a:gd name="T11" fmla="*/ 0 h 216"/>
                <a:gd name="T12" fmla="*/ 126 w 255"/>
                <a:gd name="T13" fmla="*/ 1 h 216"/>
                <a:gd name="T14" fmla="*/ 125 w 255"/>
                <a:gd name="T15" fmla="*/ 0 h 216"/>
                <a:gd name="T16" fmla="*/ 125 w 255"/>
                <a:gd name="T17" fmla="*/ 0 h 216"/>
                <a:gd name="T18" fmla="*/ 125 w 255"/>
                <a:gd name="T19" fmla="*/ 0 h 216"/>
                <a:gd name="T20" fmla="*/ 125 w 255"/>
                <a:gd name="T21" fmla="*/ 1 h 216"/>
                <a:gd name="T22" fmla="*/ 1 w 255"/>
                <a:gd name="T23" fmla="*/ 0 h 216"/>
                <a:gd name="T24" fmla="*/ 0 w 255"/>
                <a:gd name="T25" fmla="*/ 1 h 216"/>
                <a:gd name="T26" fmla="*/ 213 w 255"/>
                <a:gd name="T27" fmla="*/ 216 h 216"/>
                <a:gd name="T28" fmla="*/ 252 w 255"/>
                <a:gd name="T29" fmla="*/ 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5" h="216">
                  <a:moveTo>
                    <a:pt x="252" y="2"/>
                  </a:moveTo>
                  <a:cubicBezTo>
                    <a:pt x="250" y="0"/>
                    <a:pt x="250" y="0"/>
                    <a:pt x="250" y="0"/>
                  </a:cubicBezTo>
                  <a:cubicBezTo>
                    <a:pt x="213" y="16"/>
                    <a:pt x="166" y="24"/>
                    <a:pt x="127" y="1"/>
                  </a:cubicBezTo>
                  <a:cubicBezTo>
                    <a:pt x="127" y="0"/>
                    <a:pt x="127" y="0"/>
                    <a:pt x="127" y="0"/>
                  </a:cubicBezTo>
                  <a:cubicBezTo>
                    <a:pt x="127" y="0"/>
                    <a:pt x="127" y="0"/>
                    <a:pt x="127" y="0"/>
                  </a:cubicBezTo>
                  <a:cubicBezTo>
                    <a:pt x="126" y="0"/>
                    <a:pt x="126" y="0"/>
                    <a:pt x="126" y="0"/>
                  </a:cubicBezTo>
                  <a:cubicBezTo>
                    <a:pt x="126" y="0"/>
                    <a:pt x="126" y="0"/>
                    <a:pt x="126" y="1"/>
                  </a:cubicBezTo>
                  <a:cubicBezTo>
                    <a:pt x="126" y="0"/>
                    <a:pt x="125" y="0"/>
                    <a:pt x="125" y="0"/>
                  </a:cubicBezTo>
                  <a:cubicBezTo>
                    <a:pt x="125" y="0"/>
                    <a:pt x="125" y="0"/>
                    <a:pt x="125" y="0"/>
                  </a:cubicBezTo>
                  <a:cubicBezTo>
                    <a:pt x="125" y="0"/>
                    <a:pt x="125" y="0"/>
                    <a:pt x="125" y="0"/>
                  </a:cubicBezTo>
                  <a:cubicBezTo>
                    <a:pt x="125" y="1"/>
                    <a:pt x="125" y="1"/>
                    <a:pt x="125" y="1"/>
                  </a:cubicBezTo>
                  <a:cubicBezTo>
                    <a:pt x="86" y="24"/>
                    <a:pt x="39" y="16"/>
                    <a:pt x="1" y="0"/>
                  </a:cubicBezTo>
                  <a:cubicBezTo>
                    <a:pt x="0" y="1"/>
                    <a:pt x="0" y="1"/>
                    <a:pt x="0" y="1"/>
                  </a:cubicBezTo>
                  <a:cubicBezTo>
                    <a:pt x="213" y="216"/>
                    <a:pt x="213" y="216"/>
                    <a:pt x="213" y="216"/>
                  </a:cubicBezTo>
                  <a:cubicBezTo>
                    <a:pt x="246" y="178"/>
                    <a:pt x="255" y="125"/>
                    <a:pt x="252" y="2"/>
                  </a:cubicBez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51" name="Freeform 144"/>
            <p:cNvSpPr>
              <a:spLocks/>
            </p:cNvSpPr>
            <p:nvPr/>
          </p:nvSpPr>
          <p:spPr bwMode="auto">
            <a:xfrm>
              <a:off x="4895" y="1766"/>
              <a:ext cx="490" cy="530"/>
            </a:xfrm>
            <a:custGeom>
              <a:avLst/>
              <a:gdLst>
                <a:gd name="T0" fmla="*/ 225 w 227"/>
                <a:gd name="T1" fmla="*/ 1 h 246"/>
                <a:gd name="T2" fmla="*/ 224 w 227"/>
                <a:gd name="T3" fmla="*/ 0 h 246"/>
                <a:gd name="T4" fmla="*/ 115 w 227"/>
                <a:gd name="T5" fmla="*/ 0 h 246"/>
                <a:gd name="T6" fmla="*/ 115 w 227"/>
                <a:gd name="T7" fmla="*/ 0 h 246"/>
                <a:gd name="T8" fmla="*/ 115 w 227"/>
                <a:gd name="T9" fmla="*/ 0 h 246"/>
                <a:gd name="T10" fmla="*/ 115 w 227"/>
                <a:gd name="T11" fmla="*/ 0 h 246"/>
                <a:gd name="T12" fmla="*/ 114 w 227"/>
                <a:gd name="T13" fmla="*/ 0 h 246"/>
                <a:gd name="T14" fmla="*/ 114 w 227"/>
                <a:gd name="T15" fmla="*/ 0 h 246"/>
                <a:gd name="T16" fmla="*/ 114 w 227"/>
                <a:gd name="T17" fmla="*/ 0 h 246"/>
                <a:gd name="T18" fmla="*/ 113 w 227"/>
                <a:gd name="T19" fmla="*/ 0 h 246"/>
                <a:gd name="T20" fmla="*/ 113 w 227"/>
                <a:gd name="T21" fmla="*/ 0 h 246"/>
                <a:gd name="T22" fmla="*/ 5 w 227"/>
                <a:gd name="T23" fmla="*/ 0 h 246"/>
                <a:gd name="T24" fmla="*/ 4 w 227"/>
                <a:gd name="T25" fmla="*/ 0 h 246"/>
                <a:gd name="T26" fmla="*/ 3 w 227"/>
                <a:gd name="T27" fmla="*/ 1 h 246"/>
                <a:gd name="T28" fmla="*/ 97 w 227"/>
                <a:gd name="T29" fmla="*/ 237 h 246"/>
                <a:gd name="T30" fmla="*/ 114 w 227"/>
                <a:gd name="T31" fmla="*/ 246 h 246"/>
                <a:gd name="T32" fmla="*/ 131 w 227"/>
                <a:gd name="T33" fmla="*/ 237 h 246"/>
                <a:gd name="T34" fmla="*/ 191 w 227"/>
                <a:gd name="T35" fmla="*/ 189 h 246"/>
                <a:gd name="T36" fmla="*/ 225 w 227"/>
                <a:gd name="T37" fmla="*/ 1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246">
                  <a:moveTo>
                    <a:pt x="225" y="1"/>
                  </a:moveTo>
                  <a:cubicBezTo>
                    <a:pt x="224" y="0"/>
                    <a:pt x="224" y="0"/>
                    <a:pt x="224" y="0"/>
                  </a:cubicBezTo>
                  <a:cubicBezTo>
                    <a:pt x="191" y="13"/>
                    <a:pt x="150" y="20"/>
                    <a:pt x="115" y="0"/>
                  </a:cubicBezTo>
                  <a:cubicBezTo>
                    <a:pt x="115" y="0"/>
                    <a:pt x="115" y="0"/>
                    <a:pt x="115" y="0"/>
                  </a:cubicBezTo>
                  <a:cubicBezTo>
                    <a:pt x="115" y="0"/>
                    <a:pt x="115" y="0"/>
                    <a:pt x="115" y="0"/>
                  </a:cubicBezTo>
                  <a:cubicBezTo>
                    <a:pt x="115" y="0"/>
                    <a:pt x="115" y="0"/>
                    <a:pt x="115" y="0"/>
                  </a:cubicBezTo>
                  <a:cubicBezTo>
                    <a:pt x="115" y="0"/>
                    <a:pt x="114" y="0"/>
                    <a:pt x="114" y="0"/>
                  </a:cubicBezTo>
                  <a:cubicBezTo>
                    <a:pt x="114" y="0"/>
                    <a:pt x="114" y="0"/>
                    <a:pt x="114" y="0"/>
                  </a:cubicBezTo>
                  <a:cubicBezTo>
                    <a:pt x="114" y="0"/>
                    <a:pt x="114" y="0"/>
                    <a:pt x="114" y="0"/>
                  </a:cubicBezTo>
                  <a:cubicBezTo>
                    <a:pt x="113" y="0"/>
                    <a:pt x="113" y="0"/>
                    <a:pt x="113" y="0"/>
                  </a:cubicBezTo>
                  <a:cubicBezTo>
                    <a:pt x="113" y="0"/>
                    <a:pt x="113" y="0"/>
                    <a:pt x="113" y="0"/>
                  </a:cubicBezTo>
                  <a:cubicBezTo>
                    <a:pt x="79" y="20"/>
                    <a:pt x="38" y="13"/>
                    <a:pt x="5" y="0"/>
                  </a:cubicBezTo>
                  <a:cubicBezTo>
                    <a:pt x="4" y="0"/>
                    <a:pt x="4" y="0"/>
                    <a:pt x="4" y="0"/>
                  </a:cubicBezTo>
                  <a:cubicBezTo>
                    <a:pt x="3" y="1"/>
                    <a:pt x="3" y="1"/>
                    <a:pt x="3" y="1"/>
                  </a:cubicBezTo>
                  <a:cubicBezTo>
                    <a:pt x="0" y="163"/>
                    <a:pt x="19" y="186"/>
                    <a:pt x="97" y="237"/>
                  </a:cubicBezTo>
                  <a:cubicBezTo>
                    <a:pt x="102" y="240"/>
                    <a:pt x="114" y="246"/>
                    <a:pt x="114" y="246"/>
                  </a:cubicBezTo>
                  <a:cubicBezTo>
                    <a:pt x="114" y="246"/>
                    <a:pt x="127" y="240"/>
                    <a:pt x="131" y="237"/>
                  </a:cubicBezTo>
                  <a:cubicBezTo>
                    <a:pt x="157" y="220"/>
                    <a:pt x="176" y="206"/>
                    <a:pt x="191" y="189"/>
                  </a:cubicBezTo>
                  <a:cubicBezTo>
                    <a:pt x="220" y="155"/>
                    <a:pt x="227" y="109"/>
                    <a:pt x="225" y="1"/>
                  </a:cubicBezTo>
                  <a:close/>
                </a:path>
              </a:pathLst>
            </a:custGeom>
            <a:noFill/>
            <a:ln w="14288" cap="flat">
              <a:solidFill>
                <a:srgbClr val="DBDBD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52" name="Freeform 145"/>
            <p:cNvSpPr>
              <a:spLocks/>
            </p:cNvSpPr>
            <p:nvPr/>
          </p:nvSpPr>
          <p:spPr bwMode="auto">
            <a:xfrm>
              <a:off x="5212" y="1522"/>
              <a:ext cx="69" cy="108"/>
            </a:xfrm>
            <a:custGeom>
              <a:avLst/>
              <a:gdLst>
                <a:gd name="T0" fmla="*/ 69 w 69"/>
                <a:gd name="T1" fmla="*/ 108 h 108"/>
                <a:gd name="T2" fmla="*/ 0 w 69"/>
                <a:gd name="T3" fmla="*/ 108 h 108"/>
                <a:gd name="T4" fmla="*/ 0 w 69"/>
                <a:gd name="T5" fmla="*/ 89 h 108"/>
                <a:gd name="T6" fmla="*/ 24 w 69"/>
                <a:gd name="T7" fmla="*/ 89 h 108"/>
                <a:gd name="T8" fmla="*/ 24 w 69"/>
                <a:gd name="T9" fmla="*/ 22 h 108"/>
                <a:gd name="T10" fmla="*/ 0 w 69"/>
                <a:gd name="T11" fmla="*/ 30 h 108"/>
                <a:gd name="T12" fmla="*/ 0 w 69"/>
                <a:gd name="T13" fmla="*/ 7 h 108"/>
                <a:gd name="T14" fmla="*/ 48 w 69"/>
                <a:gd name="T15" fmla="*/ 0 h 108"/>
                <a:gd name="T16" fmla="*/ 48 w 69"/>
                <a:gd name="T17" fmla="*/ 89 h 108"/>
                <a:gd name="T18" fmla="*/ 69 w 69"/>
                <a:gd name="T19" fmla="*/ 89 h 108"/>
                <a:gd name="T20" fmla="*/ 69 w 69"/>
                <a:gd name="T21" fmla="*/ 108 h 108"/>
                <a:gd name="T22" fmla="*/ 69 w 69"/>
                <a:gd name="T23" fmla="*/ 108 h 108"/>
                <a:gd name="T24" fmla="*/ 69 w 69"/>
                <a:gd name="T25"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08">
                  <a:moveTo>
                    <a:pt x="69" y="108"/>
                  </a:moveTo>
                  <a:lnTo>
                    <a:pt x="0" y="108"/>
                  </a:lnTo>
                  <a:lnTo>
                    <a:pt x="0" y="89"/>
                  </a:lnTo>
                  <a:lnTo>
                    <a:pt x="24" y="89"/>
                  </a:lnTo>
                  <a:lnTo>
                    <a:pt x="24" y="22"/>
                  </a:lnTo>
                  <a:lnTo>
                    <a:pt x="0" y="30"/>
                  </a:lnTo>
                  <a:lnTo>
                    <a:pt x="0" y="7"/>
                  </a:lnTo>
                  <a:lnTo>
                    <a:pt x="48" y="0"/>
                  </a:lnTo>
                  <a:lnTo>
                    <a:pt x="48" y="89"/>
                  </a:lnTo>
                  <a:lnTo>
                    <a:pt x="69" y="89"/>
                  </a:lnTo>
                  <a:lnTo>
                    <a:pt x="69" y="108"/>
                  </a:lnTo>
                  <a:lnTo>
                    <a:pt x="69" y="108"/>
                  </a:lnTo>
                  <a:lnTo>
                    <a:pt x="69" y="108"/>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53" name="Freeform 146"/>
            <p:cNvSpPr>
              <a:spLocks noEditPoints="1"/>
            </p:cNvSpPr>
            <p:nvPr/>
          </p:nvSpPr>
          <p:spPr bwMode="auto">
            <a:xfrm>
              <a:off x="5294" y="1522"/>
              <a:ext cx="80" cy="110"/>
            </a:xfrm>
            <a:custGeom>
              <a:avLst/>
              <a:gdLst>
                <a:gd name="T0" fmla="*/ 18 w 37"/>
                <a:gd name="T1" fmla="*/ 51 h 51"/>
                <a:gd name="T2" fmla="*/ 0 w 37"/>
                <a:gd name="T3" fmla="*/ 27 h 51"/>
                <a:gd name="T4" fmla="*/ 6 w 37"/>
                <a:gd name="T5" fmla="*/ 7 h 51"/>
                <a:gd name="T6" fmla="*/ 19 w 37"/>
                <a:gd name="T7" fmla="*/ 0 h 51"/>
                <a:gd name="T8" fmla="*/ 37 w 37"/>
                <a:gd name="T9" fmla="*/ 25 h 51"/>
                <a:gd name="T10" fmla="*/ 32 w 37"/>
                <a:gd name="T11" fmla="*/ 45 h 51"/>
                <a:gd name="T12" fmla="*/ 18 w 37"/>
                <a:gd name="T13" fmla="*/ 51 h 51"/>
                <a:gd name="T14" fmla="*/ 19 w 37"/>
                <a:gd name="T15" fmla="*/ 8 h 51"/>
                <a:gd name="T16" fmla="*/ 11 w 37"/>
                <a:gd name="T17" fmla="*/ 26 h 51"/>
                <a:gd name="T18" fmla="*/ 19 w 37"/>
                <a:gd name="T19" fmla="*/ 42 h 51"/>
                <a:gd name="T20" fmla="*/ 26 w 37"/>
                <a:gd name="T21" fmla="*/ 26 h 51"/>
                <a:gd name="T22" fmla="*/ 19 w 37"/>
                <a:gd name="T23" fmla="*/ 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51">
                  <a:moveTo>
                    <a:pt x="18" y="51"/>
                  </a:moveTo>
                  <a:cubicBezTo>
                    <a:pt x="7" y="51"/>
                    <a:pt x="0" y="44"/>
                    <a:pt x="0" y="27"/>
                  </a:cubicBezTo>
                  <a:cubicBezTo>
                    <a:pt x="0" y="18"/>
                    <a:pt x="2" y="11"/>
                    <a:pt x="6" y="7"/>
                  </a:cubicBezTo>
                  <a:cubicBezTo>
                    <a:pt x="9" y="2"/>
                    <a:pt x="13" y="0"/>
                    <a:pt x="19" y="0"/>
                  </a:cubicBezTo>
                  <a:cubicBezTo>
                    <a:pt x="31" y="0"/>
                    <a:pt x="37" y="8"/>
                    <a:pt x="37" y="25"/>
                  </a:cubicBezTo>
                  <a:cubicBezTo>
                    <a:pt x="37" y="34"/>
                    <a:pt x="36" y="40"/>
                    <a:pt x="32" y="45"/>
                  </a:cubicBezTo>
                  <a:cubicBezTo>
                    <a:pt x="29" y="49"/>
                    <a:pt x="25" y="51"/>
                    <a:pt x="18" y="51"/>
                  </a:cubicBezTo>
                  <a:close/>
                  <a:moveTo>
                    <a:pt x="19" y="8"/>
                  </a:moveTo>
                  <a:cubicBezTo>
                    <a:pt x="14" y="8"/>
                    <a:pt x="11" y="15"/>
                    <a:pt x="11" y="26"/>
                  </a:cubicBezTo>
                  <a:cubicBezTo>
                    <a:pt x="11" y="37"/>
                    <a:pt x="14" y="42"/>
                    <a:pt x="19" y="42"/>
                  </a:cubicBezTo>
                  <a:cubicBezTo>
                    <a:pt x="23" y="42"/>
                    <a:pt x="26" y="37"/>
                    <a:pt x="26" y="26"/>
                  </a:cubicBezTo>
                  <a:cubicBezTo>
                    <a:pt x="26" y="13"/>
                    <a:pt x="23" y="8"/>
                    <a:pt x="19" y="8"/>
                  </a:cubicBez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54" name="Freeform 147"/>
            <p:cNvSpPr>
              <a:spLocks noEditPoints="1"/>
            </p:cNvSpPr>
            <p:nvPr/>
          </p:nvSpPr>
          <p:spPr bwMode="auto">
            <a:xfrm>
              <a:off x="5385" y="1522"/>
              <a:ext cx="80" cy="110"/>
            </a:xfrm>
            <a:custGeom>
              <a:avLst/>
              <a:gdLst>
                <a:gd name="T0" fmla="*/ 18 w 37"/>
                <a:gd name="T1" fmla="*/ 51 h 51"/>
                <a:gd name="T2" fmla="*/ 0 w 37"/>
                <a:gd name="T3" fmla="*/ 27 h 51"/>
                <a:gd name="T4" fmla="*/ 5 w 37"/>
                <a:gd name="T5" fmla="*/ 7 h 51"/>
                <a:gd name="T6" fmla="*/ 19 w 37"/>
                <a:gd name="T7" fmla="*/ 0 h 51"/>
                <a:gd name="T8" fmla="*/ 37 w 37"/>
                <a:gd name="T9" fmla="*/ 25 h 51"/>
                <a:gd name="T10" fmla="*/ 31 w 37"/>
                <a:gd name="T11" fmla="*/ 45 h 51"/>
                <a:gd name="T12" fmla="*/ 18 w 37"/>
                <a:gd name="T13" fmla="*/ 51 h 51"/>
                <a:gd name="T14" fmla="*/ 19 w 37"/>
                <a:gd name="T15" fmla="*/ 8 h 51"/>
                <a:gd name="T16" fmla="*/ 11 w 37"/>
                <a:gd name="T17" fmla="*/ 26 h 51"/>
                <a:gd name="T18" fmla="*/ 19 w 37"/>
                <a:gd name="T19" fmla="*/ 42 h 51"/>
                <a:gd name="T20" fmla="*/ 25 w 37"/>
                <a:gd name="T21" fmla="*/ 26 h 51"/>
                <a:gd name="T22" fmla="*/ 19 w 37"/>
                <a:gd name="T23" fmla="*/ 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51">
                  <a:moveTo>
                    <a:pt x="18" y="51"/>
                  </a:moveTo>
                  <a:cubicBezTo>
                    <a:pt x="6" y="51"/>
                    <a:pt x="0" y="44"/>
                    <a:pt x="0" y="27"/>
                  </a:cubicBezTo>
                  <a:cubicBezTo>
                    <a:pt x="0" y="18"/>
                    <a:pt x="2" y="11"/>
                    <a:pt x="5" y="7"/>
                  </a:cubicBezTo>
                  <a:cubicBezTo>
                    <a:pt x="8" y="2"/>
                    <a:pt x="13" y="0"/>
                    <a:pt x="19" y="0"/>
                  </a:cubicBezTo>
                  <a:cubicBezTo>
                    <a:pt x="31" y="0"/>
                    <a:pt x="37" y="8"/>
                    <a:pt x="37" y="25"/>
                  </a:cubicBezTo>
                  <a:cubicBezTo>
                    <a:pt x="37" y="34"/>
                    <a:pt x="34" y="40"/>
                    <a:pt x="31" y="45"/>
                  </a:cubicBezTo>
                  <a:cubicBezTo>
                    <a:pt x="29" y="49"/>
                    <a:pt x="24" y="51"/>
                    <a:pt x="18" y="51"/>
                  </a:cubicBezTo>
                  <a:close/>
                  <a:moveTo>
                    <a:pt x="19" y="8"/>
                  </a:moveTo>
                  <a:cubicBezTo>
                    <a:pt x="13" y="8"/>
                    <a:pt x="11" y="15"/>
                    <a:pt x="11" y="26"/>
                  </a:cubicBezTo>
                  <a:cubicBezTo>
                    <a:pt x="11" y="37"/>
                    <a:pt x="13" y="42"/>
                    <a:pt x="19" y="42"/>
                  </a:cubicBezTo>
                  <a:cubicBezTo>
                    <a:pt x="23" y="42"/>
                    <a:pt x="25" y="37"/>
                    <a:pt x="25" y="26"/>
                  </a:cubicBezTo>
                  <a:cubicBezTo>
                    <a:pt x="25" y="13"/>
                    <a:pt x="23" y="8"/>
                    <a:pt x="19" y="8"/>
                  </a:cubicBez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55" name="Freeform 148"/>
            <p:cNvSpPr>
              <a:spLocks/>
            </p:cNvSpPr>
            <p:nvPr/>
          </p:nvSpPr>
          <p:spPr bwMode="auto">
            <a:xfrm>
              <a:off x="5482" y="1522"/>
              <a:ext cx="69" cy="108"/>
            </a:xfrm>
            <a:custGeom>
              <a:avLst/>
              <a:gdLst>
                <a:gd name="T0" fmla="*/ 69 w 69"/>
                <a:gd name="T1" fmla="*/ 108 h 108"/>
                <a:gd name="T2" fmla="*/ 0 w 69"/>
                <a:gd name="T3" fmla="*/ 108 h 108"/>
                <a:gd name="T4" fmla="*/ 0 w 69"/>
                <a:gd name="T5" fmla="*/ 89 h 108"/>
                <a:gd name="T6" fmla="*/ 23 w 69"/>
                <a:gd name="T7" fmla="*/ 89 h 108"/>
                <a:gd name="T8" fmla="*/ 23 w 69"/>
                <a:gd name="T9" fmla="*/ 22 h 108"/>
                <a:gd name="T10" fmla="*/ 0 w 69"/>
                <a:gd name="T11" fmla="*/ 30 h 108"/>
                <a:gd name="T12" fmla="*/ 0 w 69"/>
                <a:gd name="T13" fmla="*/ 7 h 108"/>
                <a:gd name="T14" fmla="*/ 45 w 69"/>
                <a:gd name="T15" fmla="*/ 0 h 108"/>
                <a:gd name="T16" fmla="*/ 45 w 69"/>
                <a:gd name="T17" fmla="*/ 89 h 108"/>
                <a:gd name="T18" fmla="*/ 69 w 69"/>
                <a:gd name="T19" fmla="*/ 89 h 108"/>
                <a:gd name="T20" fmla="*/ 69 w 69"/>
                <a:gd name="T21" fmla="*/ 108 h 108"/>
                <a:gd name="T22" fmla="*/ 69 w 69"/>
                <a:gd name="T23" fmla="*/ 108 h 108"/>
                <a:gd name="T24" fmla="*/ 69 w 69"/>
                <a:gd name="T25"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08">
                  <a:moveTo>
                    <a:pt x="69" y="108"/>
                  </a:moveTo>
                  <a:lnTo>
                    <a:pt x="0" y="108"/>
                  </a:lnTo>
                  <a:lnTo>
                    <a:pt x="0" y="89"/>
                  </a:lnTo>
                  <a:lnTo>
                    <a:pt x="23" y="89"/>
                  </a:lnTo>
                  <a:lnTo>
                    <a:pt x="23" y="22"/>
                  </a:lnTo>
                  <a:lnTo>
                    <a:pt x="0" y="30"/>
                  </a:lnTo>
                  <a:lnTo>
                    <a:pt x="0" y="7"/>
                  </a:lnTo>
                  <a:lnTo>
                    <a:pt x="45" y="0"/>
                  </a:lnTo>
                  <a:lnTo>
                    <a:pt x="45" y="89"/>
                  </a:lnTo>
                  <a:lnTo>
                    <a:pt x="69" y="89"/>
                  </a:lnTo>
                  <a:lnTo>
                    <a:pt x="69" y="108"/>
                  </a:lnTo>
                  <a:lnTo>
                    <a:pt x="69" y="108"/>
                  </a:lnTo>
                  <a:lnTo>
                    <a:pt x="69" y="108"/>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56" name="Freeform 149"/>
            <p:cNvSpPr>
              <a:spLocks noEditPoints="1"/>
            </p:cNvSpPr>
            <p:nvPr/>
          </p:nvSpPr>
          <p:spPr bwMode="auto">
            <a:xfrm>
              <a:off x="5173" y="2084"/>
              <a:ext cx="78" cy="115"/>
            </a:xfrm>
            <a:custGeom>
              <a:avLst/>
              <a:gdLst>
                <a:gd name="T0" fmla="*/ 18 w 36"/>
                <a:gd name="T1" fmla="*/ 53 h 53"/>
                <a:gd name="T2" fmla="*/ 0 w 36"/>
                <a:gd name="T3" fmla="*/ 27 h 53"/>
                <a:gd name="T4" fmla="*/ 4 w 36"/>
                <a:gd name="T5" fmla="*/ 7 h 53"/>
                <a:gd name="T6" fmla="*/ 19 w 36"/>
                <a:gd name="T7" fmla="*/ 0 h 53"/>
                <a:gd name="T8" fmla="*/ 36 w 36"/>
                <a:gd name="T9" fmla="*/ 26 h 53"/>
                <a:gd name="T10" fmla="*/ 31 w 36"/>
                <a:gd name="T11" fmla="*/ 46 h 53"/>
                <a:gd name="T12" fmla="*/ 18 w 36"/>
                <a:gd name="T13" fmla="*/ 53 h 53"/>
                <a:gd name="T14" fmla="*/ 18 w 36"/>
                <a:gd name="T15" fmla="*/ 9 h 53"/>
                <a:gd name="T16" fmla="*/ 11 w 36"/>
                <a:gd name="T17" fmla="*/ 27 h 53"/>
                <a:gd name="T18" fmla="*/ 18 w 36"/>
                <a:gd name="T19" fmla="*/ 44 h 53"/>
                <a:gd name="T20" fmla="*/ 25 w 36"/>
                <a:gd name="T21" fmla="*/ 27 h 53"/>
                <a:gd name="T22" fmla="*/ 18 w 36"/>
                <a:gd name="T23" fmla="*/ 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53">
                  <a:moveTo>
                    <a:pt x="18" y="53"/>
                  </a:moveTo>
                  <a:cubicBezTo>
                    <a:pt x="6" y="53"/>
                    <a:pt x="0" y="44"/>
                    <a:pt x="0" y="27"/>
                  </a:cubicBezTo>
                  <a:cubicBezTo>
                    <a:pt x="0" y="18"/>
                    <a:pt x="1" y="11"/>
                    <a:pt x="4" y="7"/>
                  </a:cubicBezTo>
                  <a:cubicBezTo>
                    <a:pt x="8" y="2"/>
                    <a:pt x="12" y="0"/>
                    <a:pt x="19" y="0"/>
                  </a:cubicBezTo>
                  <a:cubicBezTo>
                    <a:pt x="30" y="0"/>
                    <a:pt x="36" y="9"/>
                    <a:pt x="36" y="26"/>
                  </a:cubicBezTo>
                  <a:cubicBezTo>
                    <a:pt x="36" y="35"/>
                    <a:pt x="35" y="42"/>
                    <a:pt x="31" y="46"/>
                  </a:cubicBezTo>
                  <a:cubicBezTo>
                    <a:pt x="28" y="51"/>
                    <a:pt x="24" y="53"/>
                    <a:pt x="18" y="53"/>
                  </a:cubicBezTo>
                  <a:close/>
                  <a:moveTo>
                    <a:pt x="18" y="9"/>
                  </a:moveTo>
                  <a:cubicBezTo>
                    <a:pt x="13" y="9"/>
                    <a:pt x="11" y="15"/>
                    <a:pt x="11" y="27"/>
                  </a:cubicBezTo>
                  <a:cubicBezTo>
                    <a:pt x="11" y="39"/>
                    <a:pt x="13" y="44"/>
                    <a:pt x="18" y="44"/>
                  </a:cubicBezTo>
                  <a:cubicBezTo>
                    <a:pt x="22" y="44"/>
                    <a:pt x="25" y="39"/>
                    <a:pt x="25" y="27"/>
                  </a:cubicBezTo>
                  <a:cubicBezTo>
                    <a:pt x="25" y="15"/>
                    <a:pt x="22" y="9"/>
                    <a:pt x="18" y="9"/>
                  </a:cubicBez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57" name="Freeform 150"/>
            <p:cNvSpPr>
              <a:spLocks/>
            </p:cNvSpPr>
            <p:nvPr/>
          </p:nvSpPr>
          <p:spPr bwMode="auto">
            <a:xfrm>
              <a:off x="5270" y="2084"/>
              <a:ext cx="67" cy="112"/>
            </a:xfrm>
            <a:custGeom>
              <a:avLst/>
              <a:gdLst>
                <a:gd name="T0" fmla="*/ 67 w 67"/>
                <a:gd name="T1" fmla="*/ 112 h 112"/>
                <a:gd name="T2" fmla="*/ 0 w 67"/>
                <a:gd name="T3" fmla="*/ 112 h 112"/>
                <a:gd name="T4" fmla="*/ 0 w 67"/>
                <a:gd name="T5" fmla="*/ 93 h 112"/>
                <a:gd name="T6" fmla="*/ 22 w 67"/>
                <a:gd name="T7" fmla="*/ 93 h 112"/>
                <a:gd name="T8" fmla="*/ 22 w 67"/>
                <a:gd name="T9" fmla="*/ 24 h 112"/>
                <a:gd name="T10" fmla="*/ 0 w 67"/>
                <a:gd name="T11" fmla="*/ 31 h 112"/>
                <a:gd name="T12" fmla="*/ 0 w 67"/>
                <a:gd name="T13" fmla="*/ 11 h 112"/>
                <a:gd name="T14" fmla="*/ 46 w 67"/>
                <a:gd name="T15" fmla="*/ 0 h 112"/>
                <a:gd name="T16" fmla="*/ 46 w 67"/>
                <a:gd name="T17" fmla="*/ 93 h 112"/>
                <a:gd name="T18" fmla="*/ 67 w 67"/>
                <a:gd name="T19" fmla="*/ 93 h 112"/>
                <a:gd name="T20" fmla="*/ 67 w 67"/>
                <a:gd name="T21" fmla="*/ 112 h 112"/>
                <a:gd name="T22" fmla="*/ 67 w 67"/>
                <a:gd name="T23" fmla="*/ 112 h 112"/>
                <a:gd name="T24" fmla="*/ 67 w 67"/>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112">
                  <a:moveTo>
                    <a:pt x="67" y="112"/>
                  </a:moveTo>
                  <a:lnTo>
                    <a:pt x="0" y="112"/>
                  </a:lnTo>
                  <a:lnTo>
                    <a:pt x="0" y="93"/>
                  </a:lnTo>
                  <a:lnTo>
                    <a:pt x="22" y="93"/>
                  </a:lnTo>
                  <a:lnTo>
                    <a:pt x="22" y="24"/>
                  </a:lnTo>
                  <a:lnTo>
                    <a:pt x="0" y="31"/>
                  </a:lnTo>
                  <a:lnTo>
                    <a:pt x="0" y="11"/>
                  </a:lnTo>
                  <a:lnTo>
                    <a:pt x="46" y="0"/>
                  </a:lnTo>
                  <a:lnTo>
                    <a:pt x="46" y="93"/>
                  </a:lnTo>
                  <a:lnTo>
                    <a:pt x="67" y="93"/>
                  </a:lnTo>
                  <a:lnTo>
                    <a:pt x="67" y="112"/>
                  </a:lnTo>
                  <a:lnTo>
                    <a:pt x="67" y="112"/>
                  </a:lnTo>
                  <a:lnTo>
                    <a:pt x="67" y="112"/>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58" name="Freeform 151"/>
            <p:cNvSpPr>
              <a:spLocks noEditPoints="1"/>
            </p:cNvSpPr>
            <p:nvPr/>
          </p:nvSpPr>
          <p:spPr bwMode="auto">
            <a:xfrm>
              <a:off x="5355" y="2084"/>
              <a:ext cx="77" cy="115"/>
            </a:xfrm>
            <a:custGeom>
              <a:avLst/>
              <a:gdLst>
                <a:gd name="T0" fmla="*/ 18 w 36"/>
                <a:gd name="T1" fmla="*/ 53 h 53"/>
                <a:gd name="T2" fmla="*/ 0 w 36"/>
                <a:gd name="T3" fmla="*/ 27 h 53"/>
                <a:gd name="T4" fmla="*/ 4 w 36"/>
                <a:gd name="T5" fmla="*/ 7 h 53"/>
                <a:gd name="T6" fmla="*/ 19 w 36"/>
                <a:gd name="T7" fmla="*/ 0 h 53"/>
                <a:gd name="T8" fmla="*/ 36 w 36"/>
                <a:gd name="T9" fmla="*/ 26 h 53"/>
                <a:gd name="T10" fmla="*/ 31 w 36"/>
                <a:gd name="T11" fmla="*/ 46 h 53"/>
                <a:gd name="T12" fmla="*/ 18 w 36"/>
                <a:gd name="T13" fmla="*/ 53 h 53"/>
                <a:gd name="T14" fmla="*/ 18 w 36"/>
                <a:gd name="T15" fmla="*/ 9 h 53"/>
                <a:gd name="T16" fmla="*/ 11 w 36"/>
                <a:gd name="T17" fmla="*/ 27 h 53"/>
                <a:gd name="T18" fmla="*/ 18 w 36"/>
                <a:gd name="T19" fmla="*/ 44 h 53"/>
                <a:gd name="T20" fmla="*/ 25 w 36"/>
                <a:gd name="T21" fmla="*/ 27 h 53"/>
                <a:gd name="T22" fmla="*/ 18 w 36"/>
                <a:gd name="T23" fmla="*/ 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53">
                  <a:moveTo>
                    <a:pt x="18" y="53"/>
                  </a:moveTo>
                  <a:cubicBezTo>
                    <a:pt x="6" y="53"/>
                    <a:pt x="0" y="44"/>
                    <a:pt x="0" y="27"/>
                  </a:cubicBezTo>
                  <a:cubicBezTo>
                    <a:pt x="0" y="18"/>
                    <a:pt x="1" y="11"/>
                    <a:pt x="4" y="7"/>
                  </a:cubicBezTo>
                  <a:cubicBezTo>
                    <a:pt x="8" y="2"/>
                    <a:pt x="12" y="0"/>
                    <a:pt x="19" y="0"/>
                  </a:cubicBezTo>
                  <a:cubicBezTo>
                    <a:pt x="30" y="0"/>
                    <a:pt x="36" y="9"/>
                    <a:pt x="36" y="26"/>
                  </a:cubicBezTo>
                  <a:cubicBezTo>
                    <a:pt x="36" y="35"/>
                    <a:pt x="35" y="42"/>
                    <a:pt x="31" y="46"/>
                  </a:cubicBezTo>
                  <a:cubicBezTo>
                    <a:pt x="28" y="51"/>
                    <a:pt x="24" y="53"/>
                    <a:pt x="18" y="53"/>
                  </a:cubicBezTo>
                  <a:close/>
                  <a:moveTo>
                    <a:pt x="18" y="9"/>
                  </a:moveTo>
                  <a:cubicBezTo>
                    <a:pt x="13" y="9"/>
                    <a:pt x="11" y="15"/>
                    <a:pt x="11" y="27"/>
                  </a:cubicBezTo>
                  <a:cubicBezTo>
                    <a:pt x="11" y="39"/>
                    <a:pt x="13" y="44"/>
                    <a:pt x="18" y="44"/>
                  </a:cubicBezTo>
                  <a:cubicBezTo>
                    <a:pt x="22" y="44"/>
                    <a:pt x="25" y="39"/>
                    <a:pt x="25" y="27"/>
                  </a:cubicBezTo>
                  <a:cubicBezTo>
                    <a:pt x="25" y="15"/>
                    <a:pt x="22" y="9"/>
                    <a:pt x="18" y="9"/>
                  </a:cubicBez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59" name="Freeform 152"/>
            <p:cNvSpPr>
              <a:spLocks noEditPoints="1"/>
            </p:cNvSpPr>
            <p:nvPr/>
          </p:nvSpPr>
          <p:spPr bwMode="auto">
            <a:xfrm>
              <a:off x="4718" y="1255"/>
              <a:ext cx="78" cy="114"/>
            </a:xfrm>
            <a:custGeom>
              <a:avLst/>
              <a:gdLst>
                <a:gd name="T0" fmla="*/ 18 w 36"/>
                <a:gd name="T1" fmla="*/ 53 h 53"/>
                <a:gd name="T2" fmla="*/ 0 w 36"/>
                <a:gd name="T3" fmla="*/ 28 h 53"/>
                <a:gd name="T4" fmla="*/ 5 w 36"/>
                <a:gd name="T5" fmla="*/ 7 h 53"/>
                <a:gd name="T6" fmla="*/ 19 w 36"/>
                <a:gd name="T7" fmla="*/ 0 h 53"/>
                <a:gd name="T8" fmla="*/ 36 w 36"/>
                <a:gd name="T9" fmla="*/ 27 h 53"/>
                <a:gd name="T10" fmla="*/ 32 w 36"/>
                <a:gd name="T11" fmla="*/ 46 h 53"/>
                <a:gd name="T12" fmla="*/ 18 w 36"/>
                <a:gd name="T13" fmla="*/ 53 h 53"/>
                <a:gd name="T14" fmla="*/ 18 w 36"/>
                <a:gd name="T15" fmla="*/ 8 h 53"/>
                <a:gd name="T16" fmla="*/ 11 w 36"/>
                <a:gd name="T17" fmla="*/ 28 h 53"/>
                <a:gd name="T18" fmla="*/ 18 w 36"/>
                <a:gd name="T19" fmla="*/ 45 h 53"/>
                <a:gd name="T20" fmla="*/ 25 w 36"/>
                <a:gd name="T21" fmla="*/ 27 h 53"/>
                <a:gd name="T22" fmla="*/ 18 w 36"/>
                <a:gd name="T23" fmla="*/ 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53">
                  <a:moveTo>
                    <a:pt x="18" y="53"/>
                  </a:moveTo>
                  <a:cubicBezTo>
                    <a:pt x="6" y="53"/>
                    <a:pt x="0" y="45"/>
                    <a:pt x="0" y="28"/>
                  </a:cubicBezTo>
                  <a:cubicBezTo>
                    <a:pt x="0" y="19"/>
                    <a:pt x="1" y="12"/>
                    <a:pt x="5" y="7"/>
                  </a:cubicBezTo>
                  <a:cubicBezTo>
                    <a:pt x="8" y="3"/>
                    <a:pt x="12" y="0"/>
                    <a:pt x="19" y="0"/>
                  </a:cubicBezTo>
                  <a:cubicBezTo>
                    <a:pt x="30" y="0"/>
                    <a:pt x="36" y="8"/>
                    <a:pt x="36" y="27"/>
                  </a:cubicBezTo>
                  <a:cubicBezTo>
                    <a:pt x="36" y="35"/>
                    <a:pt x="35" y="41"/>
                    <a:pt x="32" y="46"/>
                  </a:cubicBezTo>
                  <a:cubicBezTo>
                    <a:pt x="28" y="51"/>
                    <a:pt x="24" y="53"/>
                    <a:pt x="18" y="53"/>
                  </a:cubicBezTo>
                  <a:close/>
                  <a:moveTo>
                    <a:pt x="18" y="8"/>
                  </a:moveTo>
                  <a:cubicBezTo>
                    <a:pt x="14" y="8"/>
                    <a:pt x="11" y="15"/>
                    <a:pt x="11" y="28"/>
                  </a:cubicBezTo>
                  <a:cubicBezTo>
                    <a:pt x="11" y="39"/>
                    <a:pt x="14" y="45"/>
                    <a:pt x="18" y="45"/>
                  </a:cubicBezTo>
                  <a:cubicBezTo>
                    <a:pt x="23" y="45"/>
                    <a:pt x="25" y="39"/>
                    <a:pt x="25" y="27"/>
                  </a:cubicBezTo>
                  <a:cubicBezTo>
                    <a:pt x="25" y="15"/>
                    <a:pt x="23" y="8"/>
                    <a:pt x="18" y="8"/>
                  </a:cubicBez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60" name="Freeform 153"/>
            <p:cNvSpPr>
              <a:spLocks/>
            </p:cNvSpPr>
            <p:nvPr/>
          </p:nvSpPr>
          <p:spPr bwMode="auto">
            <a:xfrm>
              <a:off x="4815" y="1255"/>
              <a:ext cx="69" cy="114"/>
            </a:xfrm>
            <a:custGeom>
              <a:avLst/>
              <a:gdLst>
                <a:gd name="T0" fmla="*/ 69 w 69"/>
                <a:gd name="T1" fmla="*/ 114 h 114"/>
                <a:gd name="T2" fmla="*/ 0 w 69"/>
                <a:gd name="T3" fmla="*/ 114 h 114"/>
                <a:gd name="T4" fmla="*/ 0 w 69"/>
                <a:gd name="T5" fmla="*/ 95 h 114"/>
                <a:gd name="T6" fmla="*/ 24 w 69"/>
                <a:gd name="T7" fmla="*/ 95 h 114"/>
                <a:gd name="T8" fmla="*/ 24 w 69"/>
                <a:gd name="T9" fmla="*/ 26 h 114"/>
                <a:gd name="T10" fmla="*/ 0 w 69"/>
                <a:gd name="T11" fmla="*/ 30 h 114"/>
                <a:gd name="T12" fmla="*/ 0 w 69"/>
                <a:gd name="T13" fmla="*/ 11 h 114"/>
                <a:gd name="T14" fmla="*/ 46 w 69"/>
                <a:gd name="T15" fmla="*/ 0 h 114"/>
                <a:gd name="T16" fmla="*/ 46 w 69"/>
                <a:gd name="T17" fmla="*/ 95 h 114"/>
                <a:gd name="T18" fmla="*/ 69 w 69"/>
                <a:gd name="T19" fmla="*/ 95 h 114"/>
                <a:gd name="T20" fmla="*/ 69 w 69"/>
                <a:gd name="T21" fmla="*/ 114 h 114"/>
                <a:gd name="T22" fmla="*/ 69 w 69"/>
                <a:gd name="T23" fmla="*/ 114 h 114"/>
                <a:gd name="T24" fmla="*/ 69 w 69"/>
                <a:gd name="T2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14">
                  <a:moveTo>
                    <a:pt x="69" y="114"/>
                  </a:moveTo>
                  <a:lnTo>
                    <a:pt x="0" y="114"/>
                  </a:lnTo>
                  <a:lnTo>
                    <a:pt x="0" y="95"/>
                  </a:lnTo>
                  <a:lnTo>
                    <a:pt x="24" y="95"/>
                  </a:lnTo>
                  <a:lnTo>
                    <a:pt x="24" y="26"/>
                  </a:lnTo>
                  <a:lnTo>
                    <a:pt x="0" y="30"/>
                  </a:lnTo>
                  <a:lnTo>
                    <a:pt x="0" y="11"/>
                  </a:lnTo>
                  <a:lnTo>
                    <a:pt x="46" y="0"/>
                  </a:lnTo>
                  <a:lnTo>
                    <a:pt x="46" y="95"/>
                  </a:lnTo>
                  <a:lnTo>
                    <a:pt x="69" y="95"/>
                  </a:lnTo>
                  <a:lnTo>
                    <a:pt x="69" y="114"/>
                  </a:lnTo>
                  <a:lnTo>
                    <a:pt x="69" y="114"/>
                  </a:lnTo>
                  <a:lnTo>
                    <a:pt x="69" y="114"/>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61" name="Freeform 154"/>
            <p:cNvSpPr>
              <a:spLocks/>
            </p:cNvSpPr>
            <p:nvPr/>
          </p:nvSpPr>
          <p:spPr bwMode="auto">
            <a:xfrm>
              <a:off x="4906" y="1255"/>
              <a:ext cx="69" cy="114"/>
            </a:xfrm>
            <a:custGeom>
              <a:avLst/>
              <a:gdLst>
                <a:gd name="T0" fmla="*/ 69 w 69"/>
                <a:gd name="T1" fmla="*/ 114 h 114"/>
                <a:gd name="T2" fmla="*/ 0 w 69"/>
                <a:gd name="T3" fmla="*/ 114 h 114"/>
                <a:gd name="T4" fmla="*/ 0 w 69"/>
                <a:gd name="T5" fmla="*/ 95 h 114"/>
                <a:gd name="T6" fmla="*/ 22 w 69"/>
                <a:gd name="T7" fmla="*/ 95 h 114"/>
                <a:gd name="T8" fmla="*/ 22 w 69"/>
                <a:gd name="T9" fmla="*/ 26 h 114"/>
                <a:gd name="T10" fmla="*/ 0 w 69"/>
                <a:gd name="T11" fmla="*/ 30 h 114"/>
                <a:gd name="T12" fmla="*/ 0 w 69"/>
                <a:gd name="T13" fmla="*/ 11 h 114"/>
                <a:gd name="T14" fmla="*/ 45 w 69"/>
                <a:gd name="T15" fmla="*/ 0 h 114"/>
                <a:gd name="T16" fmla="*/ 45 w 69"/>
                <a:gd name="T17" fmla="*/ 95 h 114"/>
                <a:gd name="T18" fmla="*/ 69 w 69"/>
                <a:gd name="T19" fmla="*/ 95 h 114"/>
                <a:gd name="T20" fmla="*/ 69 w 69"/>
                <a:gd name="T21" fmla="*/ 114 h 114"/>
                <a:gd name="T22" fmla="*/ 69 w 69"/>
                <a:gd name="T23" fmla="*/ 114 h 114"/>
                <a:gd name="T24" fmla="*/ 69 w 69"/>
                <a:gd name="T2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14">
                  <a:moveTo>
                    <a:pt x="69" y="114"/>
                  </a:moveTo>
                  <a:lnTo>
                    <a:pt x="0" y="114"/>
                  </a:lnTo>
                  <a:lnTo>
                    <a:pt x="0" y="95"/>
                  </a:lnTo>
                  <a:lnTo>
                    <a:pt x="22" y="95"/>
                  </a:lnTo>
                  <a:lnTo>
                    <a:pt x="22" y="26"/>
                  </a:lnTo>
                  <a:lnTo>
                    <a:pt x="0" y="30"/>
                  </a:lnTo>
                  <a:lnTo>
                    <a:pt x="0" y="11"/>
                  </a:lnTo>
                  <a:lnTo>
                    <a:pt x="45" y="0"/>
                  </a:lnTo>
                  <a:lnTo>
                    <a:pt x="45" y="95"/>
                  </a:lnTo>
                  <a:lnTo>
                    <a:pt x="69" y="95"/>
                  </a:lnTo>
                  <a:lnTo>
                    <a:pt x="69" y="114"/>
                  </a:lnTo>
                  <a:lnTo>
                    <a:pt x="69" y="114"/>
                  </a:lnTo>
                  <a:lnTo>
                    <a:pt x="69" y="114"/>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62" name="Freeform 155"/>
            <p:cNvSpPr>
              <a:spLocks noEditPoints="1"/>
            </p:cNvSpPr>
            <p:nvPr/>
          </p:nvSpPr>
          <p:spPr bwMode="auto">
            <a:xfrm>
              <a:off x="4988" y="1255"/>
              <a:ext cx="80" cy="114"/>
            </a:xfrm>
            <a:custGeom>
              <a:avLst/>
              <a:gdLst>
                <a:gd name="T0" fmla="*/ 18 w 37"/>
                <a:gd name="T1" fmla="*/ 53 h 53"/>
                <a:gd name="T2" fmla="*/ 0 w 37"/>
                <a:gd name="T3" fmla="*/ 28 h 53"/>
                <a:gd name="T4" fmla="*/ 5 w 37"/>
                <a:gd name="T5" fmla="*/ 7 h 53"/>
                <a:gd name="T6" fmla="*/ 19 w 37"/>
                <a:gd name="T7" fmla="*/ 0 h 53"/>
                <a:gd name="T8" fmla="*/ 37 w 37"/>
                <a:gd name="T9" fmla="*/ 27 h 53"/>
                <a:gd name="T10" fmla="*/ 32 w 37"/>
                <a:gd name="T11" fmla="*/ 46 h 53"/>
                <a:gd name="T12" fmla="*/ 18 w 37"/>
                <a:gd name="T13" fmla="*/ 53 h 53"/>
                <a:gd name="T14" fmla="*/ 18 w 37"/>
                <a:gd name="T15" fmla="*/ 8 h 53"/>
                <a:gd name="T16" fmla="*/ 12 w 37"/>
                <a:gd name="T17" fmla="*/ 28 h 53"/>
                <a:gd name="T18" fmla="*/ 18 w 37"/>
                <a:gd name="T19" fmla="*/ 45 h 53"/>
                <a:gd name="T20" fmla="*/ 25 w 37"/>
                <a:gd name="T21" fmla="*/ 27 h 53"/>
                <a:gd name="T22" fmla="*/ 18 w 37"/>
                <a:gd name="T23" fmla="*/ 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53">
                  <a:moveTo>
                    <a:pt x="18" y="53"/>
                  </a:moveTo>
                  <a:cubicBezTo>
                    <a:pt x="6" y="53"/>
                    <a:pt x="0" y="45"/>
                    <a:pt x="0" y="28"/>
                  </a:cubicBezTo>
                  <a:cubicBezTo>
                    <a:pt x="0" y="19"/>
                    <a:pt x="1" y="12"/>
                    <a:pt x="5" y="7"/>
                  </a:cubicBezTo>
                  <a:cubicBezTo>
                    <a:pt x="8" y="3"/>
                    <a:pt x="13" y="0"/>
                    <a:pt x="19" y="0"/>
                  </a:cubicBezTo>
                  <a:cubicBezTo>
                    <a:pt x="31" y="0"/>
                    <a:pt x="37" y="8"/>
                    <a:pt x="37" y="27"/>
                  </a:cubicBezTo>
                  <a:cubicBezTo>
                    <a:pt x="37" y="35"/>
                    <a:pt x="35" y="41"/>
                    <a:pt x="32" y="46"/>
                  </a:cubicBezTo>
                  <a:cubicBezTo>
                    <a:pt x="28" y="51"/>
                    <a:pt x="24" y="53"/>
                    <a:pt x="18" y="53"/>
                  </a:cubicBezTo>
                  <a:close/>
                  <a:moveTo>
                    <a:pt x="18" y="8"/>
                  </a:moveTo>
                  <a:cubicBezTo>
                    <a:pt x="14" y="8"/>
                    <a:pt x="12" y="15"/>
                    <a:pt x="12" y="28"/>
                  </a:cubicBezTo>
                  <a:cubicBezTo>
                    <a:pt x="12" y="39"/>
                    <a:pt x="14" y="45"/>
                    <a:pt x="18" y="45"/>
                  </a:cubicBezTo>
                  <a:cubicBezTo>
                    <a:pt x="23" y="45"/>
                    <a:pt x="25" y="39"/>
                    <a:pt x="25" y="27"/>
                  </a:cubicBezTo>
                  <a:cubicBezTo>
                    <a:pt x="25" y="15"/>
                    <a:pt x="23" y="8"/>
                    <a:pt x="18" y="8"/>
                  </a:cubicBezTo>
                  <a:close/>
                </a:path>
              </a:pathLst>
            </a:custGeom>
            <a:solidFill>
              <a:srgbClr val="B9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63" name="Freeform 156"/>
            <p:cNvSpPr>
              <a:spLocks/>
            </p:cNvSpPr>
            <p:nvPr/>
          </p:nvSpPr>
          <p:spPr bwMode="auto">
            <a:xfrm>
              <a:off x="5087" y="1255"/>
              <a:ext cx="69" cy="114"/>
            </a:xfrm>
            <a:custGeom>
              <a:avLst/>
              <a:gdLst>
                <a:gd name="T0" fmla="*/ 69 w 69"/>
                <a:gd name="T1" fmla="*/ 114 h 114"/>
                <a:gd name="T2" fmla="*/ 0 w 69"/>
                <a:gd name="T3" fmla="*/ 114 h 114"/>
                <a:gd name="T4" fmla="*/ 0 w 69"/>
                <a:gd name="T5" fmla="*/ 95 h 114"/>
                <a:gd name="T6" fmla="*/ 22 w 69"/>
                <a:gd name="T7" fmla="*/ 95 h 114"/>
                <a:gd name="T8" fmla="*/ 22 w 69"/>
                <a:gd name="T9" fmla="*/ 26 h 114"/>
                <a:gd name="T10" fmla="*/ 0 w 69"/>
                <a:gd name="T11" fmla="*/ 30 h 114"/>
                <a:gd name="T12" fmla="*/ 0 w 69"/>
                <a:gd name="T13" fmla="*/ 11 h 114"/>
                <a:gd name="T14" fmla="*/ 48 w 69"/>
                <a:gd name="T15" fmla="*/ 0 h 114"/>
                <a:gd name="T16" fmla="*/ 48 w 69"/>
                <a:gd name="T17" fmla="*/ 95 h 114"/>
                <a:gd name="T18" fmla="*/ 69 w 69"/>
                <a:gd name="T19" fmla="*/ 95 h 114"/>
                <a:gd name="T20" fmla="*/ 69 w 69"/>
                <a:gd name="T21" fmla="*/ 114 h 114"/>
                <a:gd name="T22" fmla="*/ 69 w 69"/>
                <a:gd name="T23" fmla="*/ 114 h 114"/>
                <a:gd name="T24" fmla="*/ 69 w 69"/>
                <a:gd name="T2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14">
                  <a:moveTo>
                    <a:pt x="69" y="114"/>
                  </a:moveTo>
                  <a:lnTo>
                    <a:pt x="0" y="114"/>
                  </a:lnTo>
                  <a:lnTo>
                    <a:pt x="0" y="95"/>
                  </a:lnTo>
                  <a:lnTo>
                    <a:pt x="22" y="95"/>
                  </a:lnTo>
                  <a:lnTo>
                    <a:pt x="22" y="26"/>
                  </a:lnTo>
                  <a:lnTo>
                    <a:pt x="0" y="30"/>
                  </a:lnTo>
                  <a:lnTo>
                    <a:pt x="0" y="11"/>
                  </a:lnTo>
                  <a:lnTo>
                    <a:pt x="48" y="0"/>
                  </a:lnTo>
                  <a:lnTo>
                    <a:pt x="48" y="95"/>
                  </a:lnTo>
                  <a:lnTo>
                    <a:pt x="69" y="95"/>
                  </a:lnTo>
                  <a:lnTo>
                    <a:pt x="69" y="114"/>
                  </a:lnTo>
                  <a:lnTo>
                    <a:pt x="69" y="114"/>
                  </a:lnTo>
                  <a:lnTo>
                    <a:pt x="69" y="114"/>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89181" y="1283358"/>
            <a:ext cx="1918365" cy="2252210"/>
          </a:xfrm>
          <a:prstGeom prst="rect">
            <a:avLst/>
          </a:prstGeom>
        </p:spPr>
      </p:pic>
      <p:grpSp>
        <p:nvGrpSpPr>
          <p:cNvPr id="3" name="Group 6"/>
          <p:cNvGrpSpPr>
            <a:grpSpLocks noChangeAspect="1"/>
          </p:cNvGrpSpPr>
          <p:nvPr/>
        </p:nvGrpSpPr>
        <p:grpSpPr bwMode="auto">
          <a:xfrm>
            <a:off x="471202" y="1336539"/>
            <a:ext cx="1939141" cy="2206824"/>
            <a:chOff x="2401" y="873"/>
            <a:chExt cx="1246" cy="1418"/>
          </a:xfrm>
        </p:grpSpPr>
        <p:sp>
          <p:nvSpPr>
            <p:cNvPr id="4" name="AutoShape 5"/>
            <p:cNvSpPr>
              <a:spLocks noChangeAspect="1" noChangeArrowheads="1" noTextEdit="1"/>
            </p:cNvSpPr>
            <p:nvPr/>
          </p:nvSpPr>
          <p:spPr bwMode="auto">
            <a:xfrm>
              <a:off x="2403" y="875"/>
              <a:ext cx="1244" cy="1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8" name="Freeform 10"/>
            <p:cNvSpPr>
              <a:spLocks/>
            </p:cNvSpPr>
            <p:nvPr/>
          </p:nvSpPr>
          <p:spPr bwMode="auto">
            <a:xfrm>
              <a:off x="3029" y="1226"/>
              <a:ext cx="374" cy="307"/>
            </a:xfrm>
            <a:custGeom>
              <a:avLst/>
              <a:gdLst>
                <a:gd name="T0" fmla="*/ 139 w 184"/>
                <a:gd name="T1" fmla="*/ 2 h 151"/>
                <a:gd name="T2" fmla="*/ 6 w 184"/>
                <a:gd name="T3" fmla="*/ 63 h 151"/>
                <a:gd name="T4" fmla="*/ 6 w 184"/>
                <a:gd name="T5" fmla="*/ 63 h 151"/>
                <a:gd name="T6" fmla="*/ 2 w 184"/>
                <a:gd name="T7" fmla="*/ 73 h 151"/>
                <a:gd name="T8" fmla="*/ 35 w 184"/>
                <a:gd name="T9" fmla="*/ 146 h 151"/>
                <a:gd name="T10" fmla="*/ 46 w 184"/>
                <a:gd name="T11" fmla="*/ 150 h 151"/>
                <a:gd name="T12" fmla="*/ 46 w 184"/>
                <a:gd name="T13" fmla="*/ 150 h 151"/>
                <a:gd name="T14" fmla="*/ 179 w 184"/>
                <a:gd name="T15" fmla="*/ 89 h 151"/>
                <a:gd name="T16" fmla="*/ 182 w 184"/>
                <a:gd name="T17" fmla="*/ 78 h 151"/>
                <a:gd name="T18" fmla="*/ 149 w 184"/>
                <a:gd name="T19" fmla="*/ 6 h 151"/>
                <a:gd name="T20" fmla="*/ 139 w 184"/>
                <a:gd name="T21" fmla="*/ 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151">
                  <a:moveTo>
                    <a:pt x="139" y="2"/>
                  </a:moveTo>
                  <a:cubicBezTo>
                    <a:pt x="6" y="63"/>
                    <a:pt x="6" y="63"/>
                    <a:pt x="6" y="63"/>
                  </a:cubicBezTo>
                  <a:cubicBezTo>
                    <a:pt x="6" y="63"/>
                    <a:pt x="6" y="63"/>
                    <a:pt x="6" y="63"/>
                  </a:cubicBezTo>
                  <a:cubicBezTo>
                    <a:pt x="2" y="65"/>
                    <a:pt x="0" y="69"/>
                    <a:pt x="2" y="73"/>
                  </a:cubicBezTo>
                  <a:cubicBezTo>
                    <a:pt x="35" y="146"/>
                    <a:pt x="35" y="146"/>
                    <a:pt x="35" y="146"/>
                  </a:cubicBezTo>
                  <a:cubicBezTo>
                    <a:pt x="37" y="150"/>
                    <a:pt x="42" y="151"/>
                    <a:pt x="46" y="150"/>
                  </a:cubicBezTo>
                  <a:cubicBezTo>
                    <a:pt x="46" y="150"/>
                    <a:pt x="46" y="150"/>
                    <a:pt x="46" y="150"/>
                  </a:cubicBezTo>
                  <a:cubicBezTo>
                    <a:pt x="179" y="89"/>
                    <a:pt x="179" y="89"/>
                    <a:pt x="179" y="89"/>
                  </a:cubicBezTo>
                  <a:cubicBezTo>
                    <a:pt x="182" y="87"/>
                    <a:pt x="184" y="82"/>
                    <a:pt x="182" y="78"/>
                  </a:cubicBezTo>
                  <a:cubicBezTo>
                    <a:pt x="149" y="6"/>
                    <a:pt x="149" y="6"/>
                    <a:pt x="149" y="6"/>
                  </a:cubicBezTo>
                  <a:cubicBezTo>
                    <a:pt x="147" y="2"/>
                    <a:pt x="143" y="0"/>
                    <a:pt x="139" y="2"/>
                  </a:cubicBez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9" name="Freeform 11"/>
            <p:cNvSpPr>
              <a:spLocks/>
            </p:cNvSpPr>
            <p:nvPr/>
          </p:nvSpPr>
          <p:spPr bwMode="auto">
            <a:xfrm>
              <a:off x="3078" y="1356"/>
              <a:ext cx="73" cy="74"/>
            </a:xfrm>
            <a:custGeom>
              <a:avLst/>
              <a:gdLst>
                <a:gd name="T0" fmla="*/ 20 w 36"/>
                <a:gd name="T1" fmla="*/ 0 h 36"/>
                <a:gd name="T2" fmla="*/ 20 w 36"/>
                <a:gd name="T3" fmla="*/ 0 h 36"/>
                <a:gd name="T4" fmla="*/ 14 w 36"/>
                <a:gd name="T5" fmla="*/ 1 h 36"/>
                <a:gd name="T6" fmla="*/ 14 w 36"/>
                <a:gd name="T7" fmla="*/ 1 h 36"/>
                <a:gd name="T8" fmla="*/ 12 w 36"/>
                <a:gd name="T9" fmla="*/ 2 h 36"/>
                <a:gd name="T10" fmla="*/ 4 w 36"/>
                <a:gd name="T11" fmla="*/ 24 h 36"/>
                <a:gd name="T12" fmla="*/ 5 w 36"/>
                <a:gd name="T13" fmla="*/ 25 h 36"/>
                <a:gd name="T14" fmla="*/ 26 w 36"/>
                <a:gd name="T15" fmla="*/ 32 h 36"/>
                <a:gd name="T16" fmla="*/ 36 w 36"/>
                <a:gd name="T17" fmla="*/ 18 h 36"/>
                <a:gd name="T18" fmla="*/ 34 w 36"/>
                <a:gd name="T19" fmla="*/ 10 h 36"/>
                <a:gd name="T20" fmla="*/ 20 w 36"/>
                <a:gd name="T2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6">
                  <a:moveTo>
                    <a:pt x="20" y="0"/>
                  </a:moveTo>
                  <a:cubicBezTo>
                    <a:pt x="20" y="0"/>
                    <a:pt x="20" y="0"/>
                    <a:pt x="20" y="0"/>
                  </a:cubicBezTo>
                  <a:cubicBezTo>
                    <a:pt x="18" y="0"/>
                    <a:pt x="16" y="1"/>
                    <a:pt x="14" y="1"/>
                  </a:cubicBezTo>
                  <a:cubicBezTo>
                    <a:pt x="14" y="1"/>
                    <a:pt x="14" y="1"/>
                    <a:pt x="14" y="1"/>
                  </a:cubicBezTo>
                  <a:cubicBezTo>
                    <a:pt x="13" y="2"/>
                    <a:pt x="13" y="2"/>
                    <a:pt x="12" y="2"/>
                  </a:cubicBezTo>
                  <a:cubicBezTo>
                    <a:pt x="4" y="6"/>
                    <a:pt x="0" y="16"/>
                    <a:pt x="4" y="24"/>
                  </a:cubicBezTo>
                  <a:cubicBezTo>
                    <a:pt x="4" y="24"/>
                    <a:pt x="5" y="25"/>
                    <a:pt x="5" y="25"/>
                  </a:cubicBezTo>
                  <a:cubicBezTo>
                    <a:pt x="9" y="33"/>
                    <a:pt x="18" y="36"/>
                    <a:pt x="26" y="32"/>
                  </a:cubicBezTo>
                  <a:cubicBezTo>
                    <a:pt x="32" y="29"/>
                    <a:pt x="36" y="24"/>
                    <a:pt x="36" y="18"/>
                  </a:cubicBezTo>
                  <a:cubicBezTo>
                    <a:pt x="36" y="15"/>
                    <a:pt x="36" y="13"/>
                    <a:pt x="34" y="10"/>
                  </a:cubicBezTo>
                  <a:cubicBezTo>
                    <a:pt x="32" y="4"/>
                    <a:pt x="26" y="1"/>
                    <a:pt x="20" y="0"/>
                  </a:cubicBez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0" name="Freeform 12"/>
            <p:cNvSpPr>
              <a:spLocks/>
            </p:cNvSpPr>
            <p:nvPr/>
          </p:nvSpPr>
          <p:spPr bwMode="auto">
            <a:xfrm>
              <a:off x="3092" y="1407"/>
              <a:ext cx="104" cy="86"/>
            </a:xfrm>
            <a:custGeom>
              <a:avLst/>
              <a:gdLst>
                <a:gd name="T0" fmla="*/ 31 w 51"/>
                <a:gd name="T1" fmla="*/ 3 h 42"/>
                <a:gd name="T2" fmla="*/ 29 w 51"/>
                <a:gd name="T3" fmla="*/ 4 h 42"/>
                <a:gd name="T4" fmla="*/ 29 w 51"/>
                <a:gd name="T5" fmla="*/ 5 h 42"/>
                <a:gd name="T6" fmla="*/ 29 w 51"/>
                <a:gd name="T7" fmla="*/ 5 h 42"/>
                <a:gd name="T8" fmla="*/ 23 w 51"/>
                <a:gd name="T9" fmla="*/ 11 h 42"/>
                <a:gd name="T10" fmla="*/ 23 w 51"/>
                <a:gd name="T11" fmla="*/ 11 h 42"/>
                <a:gd name="T12" fmla="*/ 21 w 51"/>
                <a:gd name="T13" fmla="*/ 12 h 42"/>
                <a:gd name="T14" fmla="*/ 10 w 51"/>
                <a:gd name="T15" fmla="*/ 13 h 42"/>
                <a:gd name="T16" fmla="*/ 10 w 51"/>
                <a:gd name="T17" fmla="*/ 13 h 42"/>
                <a:gd name="T18" fmla="*/ 10 w 51"/>
                <a:gd name="T19" fmla="*/ 13 h 42"/>
                <a:gd name="T20" fmla="*/ 9 w 51"/>
                <a:gd name="T21" fmla="*/ 13 h 42"/>
                <a:gd name="T22" fmla="*/ 0 w 51"/>
                <a:gd name="T23" fmla="*/ 17 h 42"/>
                <a:gd name="T24" fmla="*/ 10 w 51"/>
                <a:gd name="T25" fmla="*/ 38 h 42"/>
                <a:gd name="T26" fmla="*/ 11 w 51"/>
                <a:gd name="T27" fmla="*/ 42 h 42"/>
                <a:gd name="T28" fmla="*/ 51 w 51"/>
                <a:gd name="T29" fmla="*/ 24 h 42"/>
                <a:gd name="T30" fmla="*/ 49 w 51"/>
                <a:gd name="T31" fmla="*/ 20 h 42"/>
                <a:gd name="T32" fmla="*/ 39 w 51"/>
                <a:gd name="T33" fmla="*/ 0 h 42"/>
                <a:gd name="T34" fmla="*/ 31 w 51"/>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42">
                  <a:moveTo>
                    <a:pt x="31" y="3"/>
                  </a:moveTo>
                  <a:cubicBezTo>
                    <a:pt x="29" y="4"/>
                    <a:pt x="29" y="4"/>
                    <a:pt x="29" y="4"/>
                  </a:cubicBezTo>
                  <a:cubicBezTo>
                    <a:pt x="29" y="4"/>
                    <a:pt x="29" y="4"/>
                    <a:pt x="29" y="5"/>
                  </a:cubicBezTo>
                  <a:cubicBezTo>
                    <a:pt x="29" y="5"/>
                    <a:pt x="29" y="5"/>
                    <a:pt x="29" y="5"/>
                  </a:cubicBezTo>
                  <a:cubicBezTo>
                    <a:pt x="28" y="7"/>
                    <a:pt x="25" y="10"/>
                    <a:pt x="23" y="11"/>
                  </a:cubicBezTo>
                  <a:cubicBezTo>
                    <a:pt x="23" y="11"/>
                    <a:pt x="23" y="11"/>
                    <a:pt x="23" y="11"/>
                  </a:cubicBezTo>
                  <a:cubicBezTo>
                    <a:pt x="22" y="12"/>
                    <a:pt x="22" y="12"/>
                    <a:pt x="21" y="12"/>
                  </a:cubicBezTo>
                  <a:cubicBezTo>
                    <a:pt x="18" y="14"/>
                    <a:pt x="14" y="14"/>
                    <a:pt x="10" y="13"/>
                  </a:cubicBezTo>
                  <a:cubicBezTo>
                    <a:pt x="10" y="13"/>
                    <a:pt x="10" y="13"/>
                    <a:pt x="10" y="13"/>
                  </a:cubicBezTo>
                  <a:cubicBezTo>
                    <a:pt x="10" y="13"/>
                    <a:pt x="10" y="13"/>
                    <a:pt x="10" y="13"/>
                  </a:cubicBezTo>
                  <a:cubicBezTo>
                    <a:pt x="9" y="13"/>
                    <a:pt x="9" y="13"/>
                    <a:pt x="9" y="13"/>
                  </a:cubicBezTo>
                  <a:cubicBezTo>
                    <a:pt x="0" y="17"/>
                    <a:pt x="0" y="17"/>
                    <a:pt x="0" y="17"/>
                  </a:cubicBezTo>
                  <a:cubicBezTo>
                    <a:pt x="10" y="38"/>
                    <a:pt x="10" y="38"/>
                    <a:pt x="10" y="38"/>
                  </a:cubicBezTo>
                  <a:cubicBezTo>
                    <a:pt x="11" y="42"/>
                    <a:pt x="11" y="42"/>
                    <a:pt x="11" y="42"/>
                  </a:cubicBezTo>
                  <a:cubicBezTo>
                    <a:pt x="51" y="24"/>
                    <a:pt x="51" y="24"/>
                    <a:pt x="51" y="24"/>
                  </a:cubicBezTo>
                  <a:cubicBezTo>
                    <a:pt x="49" y="20"/>
                    <a:pt x="49" y="20"/>
                    <a:pt x="49" y="20"/>
                  </a:cubicBezTo>
                  <a:cubicBezTo>
                    <a:pt x="39" y="0"/>
                    <a:pt x="39" y="0"/>
                    <a:pt x="39" y="0"/>
                  </a:cubicBezTo>
                  <a:lnTo>
                    <a:pt x="31" y="3"/>
                  </a:ln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1" name="Freeform 13"/>
            <p:cNvSpPr>
              <a:spLocks/>
            </p:cNvSpPr>
            <p:nvPr/>
          </p:nvSpPr>
          <p:spPr bwMode="auto">
            <a:xfrm>
              <a:off x="3163" y="1263"/>
              <a:ext cx="145" cy="73"/>
            </a:xfrm>
            <a:custGeom>
              <a:avLst/>
              <a:gdLst>
                <a:gd name="T0" fmla="*/ 69 w 71"/>
                <a:gd name="T1" fmla="*/ 7 h 36"/>
                <a:gd name="T2" fmla="*/ 5 w 71"/>
                <a:gd name="T3" fmla="*/ 36 h 36"/>
                <a:gd name="T4" fmla="*/ 1 w 71"/>
                <a:gd name="T5" fmla="*/ 34 h 36"/>
                <a:gd name="T6" fmla="*/ 2 w 71"/>
                <a:gd name="T7" fmla="*/ 30 h 36"/>
                <a:gd name="T8" fmla="*/ 66 w 71"/>
                <a:gd name="T9" fmla="*/ 0 h 36"/>
                <a:gd name="T10" fmla="*/ 70 w 71"/>
                <a:gd name="T11" fmla="*/ 2 h 36"/>
                <a:gd name="T12" fmla="*/ 69 w 71"/>
                <a:gd name="T13" fmla="*/ 7 h 36"/>
              </a:gdLst>
              <a:ahLst/>
              <a:cxnLst>
                <a:cxn ang="0">
                  <a:pos x="T0" y="T1"/>
                </a:cxn>
                <a:cxn ang="0">
                  <a:pos x="T2" y="T3"/>
                </a:cxn>
                <a:cxn ang="0">
                  <a:pos x="T4" y="T5"/>
                </a:cxn>
                <a:cxn ang="0">
                  <a:pos x="T6" y="T7"/>
                </a:cxn>
                <a:cxn ang="0">
                  <a:pos x="T8" y="T9"/>
                </a:cxn>
                <a:cxn ang="0">
                  <a:pos x="T10" y="T11"/>
                </a:cxn>
                <a:cxn ang="0">
                  <a:pos x="T12" y="T13"/>
                </a:cxn>
              </a:cxnLst>
              <a:rect l="0" t="0" r="r" b="b"/>
              <a:pathLst>
                <a:path w="71" h="36">
                  <a:moveTo>
                    <a:pt x="69" y="7"/>
                  </a:moveTo>
                  <a:cubicBezTo>
                    <a:pt x="5" y="36"/>
                    <a:pt x="5" y="36"/>
                    <a:pt x="5" y="36"/>
                  </a:cubicBezTo>
                  <a:cubicBezTo>
                    <a:pt x="3" y="36"/>
                    <a:pt x="1" y="36"/>
                    <a:pt x="1" y="34"/>
                  </a:cubicBezTo>
                  <a:cubicBezTo>
                    <a:pt x="0" y="32"/>
                    <a:pt x="1" y="30"/>
                    <a:pt x="2" y="30"/>
                  </a:cubicBezTo>
                  <a:cubicBezTo>
                    <a:pt x="66" y="0"/>
                    <a:pt x="66" y="0"/>
                    <a:pt x="66" y="0"/>
                  </a:cubicBezTo>
                  <a:cubicBezTo>
                    <a:pt x="68" y="0"/>
                    <a:pt x="70" y="0"/>
                    <a:pt x="70" y="2"/>
                  </a:cubicBezTo>
                  <a:cubicBezTo>
                    <a:pt x="71" y="4"/>
                    <a:pt x="70" y="6"/>
                    <a:pt x="69" y="7"/>
                  </a:cubicBez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2" name="Freeform 14"/>
            <p:cNvSpPr>
              <a:spLocks/>
            </p:cNvSpPr>
            <p:nvPr/>
          </p:nvSpPr>
          <p:spPr bwMode="auto">
            <a:xfrm>
              <a:off x="3175" y="1310"/>
              <a:ext cx="96" cy="52"/>
            </a:xfrm>
            <a:custGeom>
              <a:avLst/>
              <a:gdLst>
                <a:gd name="T0" fmla="*/ 45 w 47"/>
                <a:gd name="T1" fmla="*/ 7 h 26"/>
                <a:gd name="T2" fmla="*/ 5 w 47"/>
                <a:gd name="T3" fmla="*/ 25 h 26"/>
                <a:gd name="T4" fmla="*/ 0 w 47"/>
                <a:gd name="T5" fmla="*/ 23 h 26"/>
                <a:gd name="T6" fmla="*/ 2 w 47"/>
                <a:gd name="T7" fmla="*/ 19 h 26"/>
                <a:gd name="T8" fmla="*/ 42 w 47"/>
                <a:gd name="T9" fmla="*/ 1 h 26"/>
                <a:gd name="T10" fmla="*/ 46 w 47"/>
                <a:gd name="T11" fmla="*/ 2 h 26"/>
                <a:gd name="T12" fmla="*/ 45 w 47"/>
                <a:gd name="T13" fmla="*/ 7 h 26"/>
              </a:gdLst>
              <a:ahLst/>
              <a:cxnLst>
                <a:cxn ang="0">
                  <a:pos x="T0" y="T1"/>
                </a:cxn>
                <a:cxn ang="0">
                  <a:pos x="T2" y="T3"/>
                </a:cxn>
                <a:cxn ang="0">
                  <a:pos x="T4" y="T5"/>
                </a:cxn>
                <a:cxn ang="0">
                  <a:pos x="T6" y="T7"/>
                </a:cxn>
                <a:cxn ang="0">
                  <a:pos x="T8" y="T9"/>
                </a:cxn>
                <a:cxn ang="0">
                  <a:pos x="T10" y="T11"/>
                </a:cxn>
                <a:cxn ang="0">
                  <a:pos x="T12" y="T13"/>
                </a:cxn>
              </a:cxnLst>
              <a:rect l="0" t="0" r="r" b="b"/>
              <a:pathLst>
                <a:path w="47" h="26">
                  <a:moveTo>
                    <a:pt x="45" y="7"/>
                  </a:moveTo>
                  <a:cubicBezTo>
                    <a:pt x="5" y="25"/>
                    <a:pt x="5" y="25"/>
                    <a:pt x="5" y="25"/>
                  </a:cubicBezTo>
                  <a:cubicBezTo>
                    <a:pt x="3" y="26"/>
                    <a:pt x="1" y="25"/>
                    <a:pt x="0" y="23"/>
                  </a:cubicBezTo>
                  <a:cubicBezTo>
                    <a:pt x="0" y="22"/>
                    <a:pt x="0" y="20"/>
                    <a:pt x="2" y="19"/>
                  </a:cubicBezTo>
                  <a:cubicBezTo>
                    <a:pt x="42" y="1"/>
                    <a:pt x="42" y="1"/>
                    <a:pt x="42" y="1"/>
                  </a:cubicBezTo>
                  <a:cubicBezTo>
                    <a:pt x="44" y="0"/>
                    <a:pt x="45" y="1"/>
                    <a:pt x="46" y="2"/>
                  </a:cubicBezTo>
                  <a:cubicBezTo>
                    <a:pt x="47" y="4"/>
                    <a:pt x="46" y="6"/>
                    <a:pt x="45" y="7"/>
                  </a:cubicBez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3" name="Freeform 15"/>
            <p:cNvSpPr>
              <a:spLocks/>
            </p:cNvSpPr>
            <p:nvPr/>
          </p:nvSpPr>
          <p:spPr bwMode="auto">
            <a:xfrm>
              <a:off x="3186" y="1336"/>
              <a:ext cx="97" cy="51"/>
            </a:xfrm>
            <a:custGeom>
              <a:avLst/>
              <a:gdLst>
                <a:gd name="T0" fmla="*/ 45 w 48"/>
                <a:gd name="T1" fmla="*/ 6 h 25"/>
                <a:gd name="T2" fmla="*/ 5 w 48"/>
                <a:gd name="T3" fmla="*/ 25 h 25"/>
                <a:gd name="T4" fmla="*/ 1 w 48"/>
                <a:gd name="T5" fmla="*/ 23 h 25"/>
                <a:gd name="T6" fmla="*/ 3 w 48"/>
                <a:gd name="T7" fmla="*/ 19 h 25"/>
                <a:gd name="T8" fmla="*/ 43 w 48"/>
                <a:gd name="T9" fmla="*/ 0 h 25"/>
                <a:gd name="T10" fmla="*/ 47 w 48"/>
                <a:gd name="T11" fmla="*/ 2 h 25"/>
                <a:gd name="T12" fmla="*/ 45 w 48"/>
                <a:gd name="T13" fmla="*/ 6 h 25"/>
              </a:gdLst>
              <a:ahLst/>
              <a:cxnLst>
                <a:cxn ang="0">
                  <a:pos x="T0" y="T1"/>
                </a:cxn>
                <a:cxn ang="0">
                  <a:pos x="T2" y="T3"/>
                </a:cxn>
                <a:cxn ang="0">
                  <a:pos x="T4" y="T5"/>
                </a:cxn>
                <a:cxn ang="0">
                  <a:pos x="T6" y="T7"/>
                </a:cxn>
                <a:cxn ang="0">
                  <a:pos x="T8" y="T9"/>
                </a:cxn>
                <a:cxn ang="0">
                  <a:pos x="T10" y="T11"/>
                </a:cxn>
                <a:cxn ang="0">
                  <a:pos x="T12" y="T13"/>
                </a:cxn>
              </a:cxnLst>
              <a:rect l="0" t="0" r="r" b="b"/>
              <a:pathLst>
                <a:path w="48" h="25">
                  <a:moveTo>
                    <a:pt x="45" y="6"/>
                  </a:moveTo>
                  <a:cubicBezTo>
                    <a:pt x="5" y="25"/>
                    <a:pt x="5" y="25"/>
                    <a:pt x="5" y="25"/>
                  </a:cubicBezTo>
                  <a:cubicBezTo>
                    <a:pt x="4" y="25"/>
                    <a:pt x="2" y="25"/>
                    <a:pt x="1" y="23"/>
                  </a:cubicBezTo>
                  <a:cubicBezTo>
                    <a:pt x="0" y="21"/>
                    <a:pt x="1" y="19"/>
                    <a:pt x="3" y="19"/>
                  </a:cubicBezTo>
                  <a:cubicBezTo>
                    <a:pt x="43" y="0"/>
                    <a:pt x="43" y="0"/>
                    <a:pt x="43" y="0"/>
                  </a:cubicBezTo>
                  <a:cubicBezTo>
                    <a:pt x="44" y="0"/>
                    <a:pt x="46" y="0"/>
                    <a:pt x="47" y="2"/>
                  </a:cubicBezTo>
                  <a:cubicBezTo>
                    <a:pt x="48" y="4"/>
                    <a:pt x="47" y="6"/>
                    <a:pt x="45" y="6"/>
                  </a:cubicBez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4" name="Freeform 16"/>
            <p:cNvSpPr>
              <a:spLocks/>
            </p:cNvSpPr>
            <p:nvPr/>
          </p:nvSpPr>
          <p:spPr bwMode="auto">
            <a:xfrm>
              <a:off x="3200" y="1362"/>
              <a:ext cx="112" cy="66"/>
            </a:xfrm>
            <a:custGeom>
              <a:avLst/>
              <a:gdLst>
                <a:gd name="T0" fmla="*/ 112 w 112"/>
                <a:gd name="T1" fmla="*/ 19 h 66"/>
                <a:gd name="T2" fmla="*/ 8 w 112"/>
                <a:gd name="T3" fmla="*/ 66 h 66"/>
                <a:gd name="T4" fmla="*/ 0 w 112"/>
                <a:gd name="T5" fmla="*/ 47 h 66"/>
                <a:gd name="T6" fmla="*/ 104 w 112"/>
                <a:gd name="T7" fmla="*/ 0 h 66"/>
                <a:gd name="T8" fmla="*/ 112 w 112"/>
                <a:gd name="T9" fmla="*/ 19 h 66"/>
              </a:gdLst>
              <a:ahLst/>
              <a:cxnLst>
                <a:cxn ang="0">
                  <a:pos x="T0" y="T1"/>
                </a:cxn>
                <a:cxn ang="0">
                  <a:pos x="T2" y="T3"/>
                </a:cxn>
                <a:cxn ang="0">
                  <a:pos x="T4" y="T5"/>
                </a:cxn>
                <a:cxn ang="0">
                  <a:pos x="T6" y="T7"/>
                </a:cxn>
                <a:cxn ang="0">
                  <a:pos x="T8" y="T9"/>
                </a:cxn>
              </a:cxnLst>
              <a:rect l="0" t="0" r="r" b="b"/>
              <a:pathLst>
                <a:path w="112" h="66">
                  <a:moveTo>
                    <a:pt x="112" y="19"/>
                  </a:moveTo>
                  <a:lnTo>
                    <a:pt x="8" y="66"/>
                  </a:lnTo>
                  <a:lnTo>
                    <a:pt x="0" y="47"/>
                  </a:lnTo>
                  <a:lnTo>
                    <a:pt x="104" y="0"/>
                  </a:lnTo>
                  <a:lnTo>
                    <a:pt x="112" y="19"/>
                  </a:ln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5" name="Freeform 17"/>
            <p:cNvSpPr>
              <a:spLocks/>
            </p:cNvSpPr>
            <p:nvPr/>
          </p:nvSpPr>
          <p:spPr bwMode="auto">
            <a:xfrm>
              <a:off x="2657" y="1354"/>
              <a:ext cx="626" cy="522"/>
            </a:xfrm>
            <a:custGeom>
              <a:avLst/>
              <a:gdLst>
                <a:gd name="T0" fmla="*/ 299 w 308"/>
                <a:gd name="T1" fmla="*/ 111 h 257"/>
                <a:gd name="T2" fmla="*/ 80 w 308"/>
                <a:gd name="T3" fmla="*/ 3 h 257"/>
                <a:gd name="T4" fmla="*/ 80 w 308"/>
                <a:gd name="T5" fmla="*/ 3 h 257"/>
                <a:gd name="T6" fmla="*/ 62 w 308"/>
                <a:gd name="T7" fmla="*/ 9 h 257"/>
                <a:gd name="T8" fmla="*/ 3 w 308"/>
                <a:gd name="T9" fmla="*/ 129 h 257"/>
                <a:gd name="T10" fmla="*/ 9 w 308"/>
                <a:gd name="T11" fmla="*/ 146 h 257"/>
                <a:gd name="T12" fmla="*/ 9 w 308"/>
                <a:gd name="T13" fmla="*/ 147 h 257"/>
                <a:gd name="T14" fmla="*/ 228 w 308"/>
                <a:gd name="T15" fmla="*/ 254 h 257"/>
                <a:gd name="T16" fmla="*/ 246 w 308"/>
                <a:gd name="T17" fmla="*/ 248 h 257"/>
                <a:gd name="T18" fmla="*/ 305 w 308"/>
                <a:gd name="T19" fmla="*/ 129 h 257"/>
                <a:gd name="T20" fmla="*/ 299 w 308"/>
                <a:gd name="T21" fmla="*/ 11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8" h="257">
                  <a:moveTo>
                    <a:pt x="299" y="111"/>
                  </a:moveTo>
                  <a:cubicBezTo>
                    <a:pt x="80" y="3"/>
                    <a:pt x="80" y="3"/>
                    <a:pt x="80" y="3"/>
                  </a:cubicBezTo>
                  <a:cubicBezTo>
                    <a:pt x="80" y="3"/>
                    <a:pt x="80" y="3"/>
                    <a:pt x="80" y="3"/>
                  </a:cubicBezTo>
                  <a:cubicBezTo>
                    <a:pt x="73" y="0"/>
                    <a:pt x="65" y="3"/>
                    <a:pt x="62" y="9"/>
                  </a:cubicBezTo>
                  <a:cubicBezTo>
                    <a:pt x="3" y="129"/>
                    <a:pt x="3" y="129"/>
                    <a:pt x="3" y="129"/>
                  </a:cubicBezTo>
                  <a:cubicBezTo>
                    <a:pt x="0" y="135"/>
                    <a:pt x="3" y="143"/>
                    <a:pt x="9" y="146"/>
                  </a:cubicBezTo>
                  <a:cubicBezTo>
                    <a:pt x="9" y="147"/>
                    <a:pt x="9" y="147"/>
                    <a:pt x="9" y="147"/>
                  </a:cubicBezTo>
                  <a:cubicBezTo>
                    <a:pt x="228" y="254"/>
                    <a:pt x="228" y="254"/>
                    <a:pt x="228" y="254"/>
                  </a:cubicBezTo>
                  <a:cubicBezTo>
                    <a:pt x="235" y="257"/>
                    <a:pt x="243" y="255"/>
                    <a:pt x="246" y="248"/>
                  </a:cubicBezTo>
                  <a:cubicBezTo>
                    <a:pt x="305" y="129"/>
                    <a:pt x="305" y="129"/>
                    <a:pt x="305" y="129"/>
                  </a:cubicBezTo>
                  <a:cubicBezTo>
                    <a:pt x="308" y="122"/>
                    <a:pt x="305" y="114"/>
                    <a:pt x="299" y="111"/>
                  </a:cubicBez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6" name="Freeform 18"/>
            <p:cNvSpPr>
              <a:spLocks/>
            </p:cNvSpPr>
            <p:nvPr/>
          </p:nvSpPr>
          <p:spPr bwMode="auto">
            <a:xfrm>
              <a:off x="2789" y="1434"/>
              <a:ext cx="122" cy="126"/>
            </a:xfrm>
            <a:custGeom>
              <a:avLst/>
              <a:gdLst>
                <a:gd name="T0" fmla="*/ 53 w 60"/>
                <a:gd name="T1" fmla="*/ 15 h 62"/>
                <a:gd name="T2" fmla="*/ 53 w 60"/>
                <a:gd name="T3" fmla="*/ 15 h 62"/>
                <a:gd name="T4" fmla="*/ 46 w 60"/>
                <a:gd name="T5" fmla="*/ 9 h 62"/>
                <a:gd name="T6" fmla="*/ 45 w 60"/>
                <a:gd name="T7" fmla="*/ 8 h 62"/>
                <a:gd name="T8" fmla="*/ 43 w 60"/>
                <a:gd name="T9" fmla="*/ 7 h 62"/>
                <a:gd name="T10" fmla="*/ 6 w 60"/>
                <a:gd name="T11" fmla="*/ 20 h 62"/>
                <a:gd name="T12" fmla="*/ 5 w 60"/>
                <a:gd name="T13" fmla="*/ 22 h 62"/>
                <a:gd name="T14" fmla="*/ 18 w 60"/>
                <a:gd name="T15" fmla="*/ 57 h 62"/>
                <a:gd name="T16" fmla="*/ 47 w 60"/>
                <a:gd name="T17" fmla="*/ 54 h 62"/>
                <a:gd name="T18" fmla="*/ 55 w 60"/>
                <a:gd name="T19" fmla="*/ 44 h 62"/>
                <a:gd name="T20" fmla="*/ 53 w 60"/>
                <a:gd name="T21"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2">
                  <a:moveTo>
                    <a:pt x="53" y="15"/>
                  </a:moveTo>
                  <a:cubicBezTo>
                    <a:pt x="53" y="15"/>
                    <a:pt x="53" y="15"/>
                    <a:pt x="53" y="15"/>
                  </a:cubicBezTo>
                  <a:cubicBezTo>
                    <a:pt x="51" y="13"/>
                    <a:pt x="48" y="11"/>
                    <a:pt x="46" y="9"/>
                  </a:cubicBezTo>
                  <a:cubicBezTo>
                    <a:pt x="46" y="9"/>
                    <a:pt x="45" y="8"/>
                    <a:pt x="45" y="8"/>
                  </a:cubicBezTo>
                  <a:cubicBezTo>
                    <a:pt x="44" y="8"/>
                    <a:pt x="43" y="7"/>
                    <a:pt x="43" y="7"/>
                  </a:cubicBezTo>
                  <a:cubicBezTo>
                    <a:pt x="29" y="0"/>
                    <a:pt x="12" y="6"/>
                    <a:pt x="6" y="20"/>
                  </a:cubicBezTo>
                  <a:cubicBezTo>
                    <a:pt x="5" y="21"/>
                    <a:pt x="5" y="21"/>
                    <a:pt x="5" y="22"/>
                  </a:cubicBezTo>
                  <a:cubicBezTo>
                    <a:pt x="0" y="35"/>
                    <a:pt x="5" y="51"/>
                    <a:pt x="18" y="57"/>
                  </a:cubicBezTo>
                  <a:cubicBezTo>
                    <a:pt x="28" y="62"/>
                    <a:pt x="39" y="60"/>
                    <a:pt x="47" y="54"/>
                  </a:cubicBezTo>
                  <a:cubicBezTo>
                    <a:pt x="51" y="52"/>
                    <a:pt x="54" y="48"/>
                    <a:pt x="55" y="44"/>
                  </a:cubicBezTo>
                  <a:cubicBezTo>
                    <a:pt x="60" y="35"/>
                    <a:pt x="59" y="24"/>
                    <a:pt x="53" y="15"/>
                  </a:cubicBez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7" name="Freeform 19"/>
            <p:cNvSpPr>
              <a:spLocks/>
            </p:cNvSpPr>
            <p:nvPr/>
          </p:nvSpPr>
          <p:spPr bwMode="auto">
            <a:xfrm>
              <a:off x="2718" y="1521"/>
              <a:ext cx="171" cy="146"/>
            </a:xfrm>
            <a:custGeom>
              <a:avLst/>
              <a:gdLst>
                <a:gd name="T0" fmla="*/ 70 w 84"/>
                <a:gd name="T1" fmla="*/ 25 h 72"/>
                <a:gd name="T2" fmla="*/ 68 w 84"/>
                <a:gd name="T3" fmla="*/ 24 h 72"/>
                <a:gd name="T4" fmla="*/ 67 w 84"/>
                <a:gd name="T5" fmla="*/ 24 h 72"/>
                <a:gd name="T6" fmla="*/ 67 w 84"/>
                <a:gd name="T7" fmla="*/ 24 h 72"/>
                <a:gd name="T8" fmla="*/ 52 w 84"/>
                <a:gd name="T9" fmla="*/ 23 h 72"/>
                <a:gd name="T10" fmla="*/ 51 w 84"/>
                <a:gd name="T11" fmla="*/ 23 h 72"/>
                <a:gd name="T12" fmla="*/ 49 w 84"/>
                <a:gd name="T13" fmla="*/ 22 h 72"/>
                <a:gd name="T14" fmla="*/ 37 w 84"/>
                <a:gd name="T15" fmla="*/ 9 h 72"/>
                <a:gd name="T16" fmla="*/ 37 w 84"/>
                <a:gd name="T17" fmla="*/ 9 h 72"/>
                <a:gd name="T18" fmla="*/ 36 w 84"/>
                <a:gd name="T19" fmla="*/ 9 h 72"/>
                <a:gd name="T20" fmla="*/ 35 w 84"/>
                <a:gd name="T21" fmla="*/ 8 h 72"/>
                <a:gd name="T22" fmla="*/ 20 w 84"/>
                <a:gd name="T23" fmla="*/ 0 h 72"/>
                <a:gd name="T24" fmla="*/ 4 w 84"/>
                <a:gd name="T25" fmla="*/ 34 h 72"/>
                <a:gd name="T26" fmla="*/ 0 w 84"/>
                <a:gd name="T27" fmla="*/ 41 h 72"/>
                <a:gd name="T28" fmla="*/ 65 w 84"/>
                <a:gd name="T29" fmla="*/ 72 h 72"/>
                <a:gd name="T30" fmla="*/ 68 w 84"/>
                <a:gd name="T31" fmla="*/ 65 h 72"/>
                <a:gd name="T32" fmla="*/ 84 w 84"/>
                <a:gd name="T33" fmla="*/ 32 h 72"/>
                <a:gd name="T34" fmla="*/ 70 w 84"/>
                <a:gd name="T35" fmla="*/ 2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72">
                  <a:moveTo>
                    <a:pt x="70" y="25"/>
                  </a:moveTo>
                  <a:cubicBezTo>
                    <a:pt x="68" y="24"/>
                    <a:pt x="68" y="24"/>
                    <a:pt x="68" y="24"/>
                  </a:cubicBezTo>
                  <a:cubicBezTo>
                    <a:pt x="68" y="24"/>
                    <a:pt x="67" y="24"/>
                    <a:pt x="67" y="24"/>
                  </a:cubicBezTo>
                  <a:cubicBezTo>
                    <a:pt x="67" y="24"/>
                    <a:pt x="67" y="24"/>
                    <a:pt x="67" y="24"/>
                  </a:cubicBezTo>
                  <a:cubicBezTo>
                    <a:pt x="62" y="25"/>
                    <a:pt x="57" y="25"/>
                    <a:pt x="52" y="23"/>
                  </a:cubicBezTo>
                  <a:cubicBezTo>
                    <a:pt x="51" y="23"/>
                    <a:pt x="51" y="23"/>
                    <a:pt x="51" y="23"/>
                  </a:cubicBezTo>
                  <a:cubicBezTo>
                    <a:pt x="51" y="22"/>
                    <a:pt x="50" y="22"/>
                    <a:pt x="49" y="22"/>
                  </a:cubicBezTo>
                  <a:cubicBezTo>
                    <a:pt x="43" y="19"/>
                    <a:pt x="39" y="14"/>
                    <a:pt x="37" y="9"/>
                  </a:cubicBezTo>
                  <a:cubicBezTo>
                    <a:pt x="37" y="9"/>
                    <a:pt x="37" y="9"/>
                    <a:pt x="37" y="9"/>
                  </a:cubicBezTo>
                  <a:cubicBezTo>
                    <a:pt x="37" y="9"/>
                    <a:pt x="36" y="9"/>
                    <a:pt x="36" y="9"/>
                  </a:cubicBezTo>
                  <a:cubicBezTo>
                    <a:pt x="35" y="8"/>
                    <a:pt x="35" y="8"/>
                    <a:pt x="35" y="8"/>
                  </a:cubicBezTo>
                  <a:cubicBezTo>
                    <a:pt x="20" y="0"/>
                    <a:pt x="20" y="0"/>
                    <a:pt x="20" y="0"/>
                  </a:cubicBezTo>
                  <a:cubicBezTo>
                    <a:pt x="4" y="34"/>
                    <a:pt x="4" y="34"/>
                    <a:pt x="4" y="34"/>
                  </a:cubicBezTo>
                  <a:cubicBezTo>
                    <a:pt x="0" y="41"/>
                    <a:pt x="0" y="41"/>
                    <a:pt x="0" y="41"/>
                  </a:cubicBezTo>
                  <a:cubicBezTo>
                    <a:pt x="65" y="72"/>
                    <a:pt x="65" y="72"/>
                    <a:pt x="65" y="72"/>
                  </a:cubicBezTo>
                  <a:cubicBezTo>
                    <a:pt x="68" y="65"/>
                    <a:pt x="68" y="65"/>
                    <a:pt x="68" y="65"/>
                  </a:cubicBezTo>
                  <a:cubicBezTo>
                    <a:pt x="84" y="32"/>
                    <a:pt x="84" y="32"/>
                    <a:pt x="84" y="32"/>
                  </a:cubicBezTo>
                  <a:lnTo>
                    <a:pt x="70" y="25"/>
                  </a:ln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8" name="Freeform 20"/>
            <p:cNvSpPr>
              <a:spLocks/>
            </p:cNvSpPr>
            <p:nvPr/>
          </p:nvSpPr>
          <p:spPr bwMode="auto">
            <a:xfrm>
              <a:off x="2974" y="1488"/>
              <a:ext cx="240" cy="133"/>
            </a:xfrm>
            <a:custGeom>
              <a:avLst/>
              <a:gdLst>
                <a:gd name="T0" fmla="*/ 109 w 118"/>
                <a:gd name="T1" fmla="*/ 63 h 65"/>
                <a:gd name="T2" fmla="*/ 4 w 118"/>
                <a:gd name="T3" fmla="*/ 12 h 65"/>
                <a:gd name="T4" fmla="*/ 2 w 118"/>
                <a:gd name="T5" fmla="*/ 4 h 65"/>
                <a:gd name="T6" fmla="*/ 9 w 118"/>
                <a:gd name="T7" fmla="*/ 2 h 65"/>
                <a:gd name="T8" fmla="*/ 114 w 118"/>
                <a:gd name="T9" fmla="*/ 53 h 65"/>
                <a:gd name="T10" fmla="*/ 117 w 118"/>
                <a:gd name="T11" fmla="*/ 61 h 65"/>
                <a:gd name="T12" fmla="*/ 109 w 118"/>
                <a:gd name="T13" fmla="*/ 63 h 65"/>
              </a:gdLst>
              <a:ahLst/>
              <a:cxnLst>
                <a:cxn ang="0">
                  <a:pos x="T0" y="T1"/>
                </a:cxn>
                <a:cxn ang="0">
                  <a:pos x="T2" y="T3"/>
                </a:cxn>
                <a:cxn ang="0">
                  <a:pos x="T4" y="T5"/>
                </a:cxn>
                <a:cxn ang="0">
                  <a:pos x="T6" y="T7"/>
                </a:cxn>
                <a:cxn ang="0">
                  <a:pos x="T8" y="T9"/>
                </a:cxn>
                <a:cxn ang="0">
                  <a:pos x="T10" y="T11"/>
                </a:cxn>
                <a:cxn ang="0">
                  <a:pos x="T12" y="T13"/>
                </a:cxn>
              </a:cxnLst>
              <a:rect l="0" t="0" r="r" b="b"/>
              <a:pathLst>
                <a:path w="118" h="65">
                  <a:moveTo>
                    <a:pt x="109" y="63"/>
                  </a:moveTo>
                  <a:cubicBezTo>
                    <a:pt x="4" y="12"/>
                    <a:pt x="4" y="12"/>
                    <a:pt x="4" y="12"/>
                  </a:cubicBezTo>
                  <a:cubicBezTo>
                    <a:pt x="1" y="10"/>
                    <a:pt x="0" y="7"/>
                    <a:pt x="2" y="4"/>
                  </a:cubicBezTo>
                  <a:cubicBezTo>
                    <a:pt x="3" y="2"/>
                    <a:pt x="6" y="0"/>
                    <a:pt x="9" y="2"/>
                  </a:cubicBezTo>
                  <a:cubicBezTo>
                    <a:pt x="114" y="53"/>
                    <a:pt x="114" y="53"/>
                    <a:pt x="114" y="53"/>
                  </a:cubicBezTo>
                  <a:cubicBezTo>
                    <a:pt x="117" y="55"/>
                    <a:pt x="118" y="58"/>
                    <a:pt x="117" y="61"/>
                  </a:cubicBezTo>
                  <a:cubicBezTo>
                    <a:pt x="115" y="64"/>
                    <a:pt x="112" y="65"/>
                    <a:pt x="109" y="63"/>
                  </a:cubicBez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9" name="Freeform 21"/>
            <p:cNvSpPr>
              <a:spLocks/>
            </p:cNvSpPr>
            <p:nvPr/>
          </p:nvSpPr>
          <p:spPr bwMode="auto">
            <a:xfrm>
              <a:off x="2954" y="1531"/>
              <a:ext cx="160" cy="92"/>
            </a:xfrm>
            <a:custGeom>
              <a:avLst/>
              <a:gdLst>
                <a:gd name="T0" fmla="*/ 70 w 79"/>
                <a:gd name="T1" fmla="*/ 44 h 45"/>
                <a:gd name="T2" fmla="*/ 4 w 79"/>
                <a:gd name="T3" fmla="*/ 11 h 45"/>
                <a:gd name="T4" fmla="*/ 2 w 79"/>
                <a:gd name="T5" fmla="*/ 4 h 45"/>
                <a:gd name="T6" fmla="*/ 9 w 79"/>
                <a:gd name="T7" fmla="*/ 1 h 45"/>
                <a:gd name="T8" fmla="*/ 75 w 79"/>
                <a:gd name="T9" fmla="*/ 34 h 45"/>
                <a:gd name="T10" fmla="*/ 77 w 79"/>
                <a:gd name="T11" fmla="*/ 41 h 45"/>
                <a:gd name="T12" fmla="*/ 70 w 79"/>
                <a:gd name="T13" fmla="*/ 44 h 45"/>
              </a:gdLst>
              <a:ahLst/>
              <a:cxnLst>
                <a:cxn ang="0">
                  <a:pos x="T0" y="T1"/>
                </a:cxn>
                <a:cxn ang="0">
                  <a:pos x="T2" y="T3"/>
                </a:cxn>
                <a:cxn ang="0">
                  <a:pos x="T4" y="T5"/>
                </a:cxn>
                <a:cxn ang="0">
                  <a:pos x="T6" y="T7"/>
                </a:cxn>
                <a:cxn ang="0">
                  <a:pos x="T8" y="T9"/>
                </a:cxn>
                <a:cxn ang="0">
                  <a:pos x="T10" y="T11"/>
                </a:cxn>
                <a:cxn ang="0">
                  <a:pos x="T12" y="T13"/>
                </a:cxn>
              </a:cxnLst>
              <a:rect l="0" t="0" r="r" b="b"/>
              <a:pathLst>
                <a:path w="79" h="45">
                  <a:moveTo>
                    <a:pt x="70" y="44"/>
                  </a:moveTo>
                  <a:cubicBezTo>
                    <a:pt x="4" y="11"/>
                    <a:pt x="4" y="11"/>
                    <a:pt x="4" y="11"/>
                  </a:cubicBezTo>
                  <a:cubicBezTo>
                    <a:pt x="1" y="10"/>
                    <a:pt x="0" y="7"/>
                    <a:pt x="2" y="4"/>
                  </a:cubicBezTo>
                  <a:cubicBezTo>
                    <a:pt x="3" y="1"/>
                    <a:pt x="6" y="0"/>
                    <a:pt x="9" y="1"/>
                  </a:cubicBezTo>
                  <a:cubicBezTo>
                    <a:pt x="75" y="34"/>
                    <a:pt x="75" y="34"/>
                    <a:pt x="75" y="34"/>
                  </a:cubicBezTo>
                  <a:cubicBezTo>
                    <a:pt x="77" y="35"/>
                    <a:pt x="79" y="38"/>
                    <a:pt x="77" y="41"/>
                  </a:cubicBezTo>
                  <a:cubicBezTo>
                    <a:pt x="76" y="44"/>
                    <a:pt x="73" y="45"/>
                    <a:pt x="70" y="44"/>
                  </a:cubicBez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20" name="Freeform 22"/>
            <p:cNvSpPr>
              <a:spLocks/>
            </p:cNvSpPr>
            <p:nvPr/>
          </p:nvSpPr>
          <p:spPr bwMode="auto">
            <a:xfrm>
              <a:off x="2934" y="1574"/>
              <a:ext cx="158" cy="91"/>
            </a:xfrm>
            <a:custGeom>
              <a:avLst/>
              <a:gdLst>
                <a:gd name="T0" fmla="*/ 70 w 78"/>
                <a:gd name="T1" fmla="*/ 43 h 45"/>
                <a:gd name="T2" fmla="*/ 4 w 78"/>
                <a:gd name="T3" fmla="*/ 11 h 45"/>
                <a:gd name="T4" fmla="*/ 1 w 78"/>
                <a:gd name="T5" fmla="*/ 4 h 45"/>
                <a:gd name="T6" fmla="*/ 9 w 78"/>
                <a:gd name="T7" fmla="*/ 1 h 45"/>
                <a:gd name="T8" fmla="*/ 75 w 78"/>
                <a:gd name="T9" fmla="*/ 33 h 45"/>
                <a:gd name="T10" fmla="*/ 77 w 78"/>
                <a:gd name="T11" fmla="*/ 41 h 45"/>
                <a:gd name="T12" fmla="*/ 70 w 78"/>
                <a:gd name="T13" fmla="*/ 43 h 45"/>
              </a:gdLst>
              <a:ahLst/>
              <a:cxnLst>
                <a:cxn ang="0">
                  <a:pos x="T0" y="T1"/>
                </a:cxn>
                <a:cxn ang="0">
                  <a:pos x="T2" y="T3"/>
                </a:cxn>
                <a:cxn ang="0">
                  <a:pos x="T4" y="T5"/>
                </a:cxn>
                <a:cxn ang="0">
                  <a:pos x="T6" y="T7"/>
                </a:cxn>
                <a:cxn ang="0">
                  <a:pos x="T8" y="T9"/>
                </a:cxn>
                <a:cxn ang="0">
                  <a:pos x="T10" y="T11"/>
                </a:cxn>
                <a:cxn ang="0">
                  <a:pos x="T12" y="T13"/>
                </a:cxn>
              </a:cxnLst>
              <a:rect l="0" t="0" r="r" b="b"/>
              <a:pathLst>
                <a:path w="78" h="45">
                  <a:moveTo>
                    <a:pt x="70" y="43"/>
                  </a:moveTo>
                  <a:cubicBezTo>
                    <a:pt x="4" y="11"/>
                    <a:pt x="4" y="11"/>
                    <a:pt x="4" y="11"/>
                  </a:cubicBezTo>
                  <a:cubicBezTo>
                    <a:pt x="1" y="10"/>
                    <a:pt x="0" y="6"/>
                    <a:pt x="1" y="4"/>
                  </a:cubicBezTo>
                  <a:cubicBezTo>
                    <a:pt x="3" y="1"/>
                    <a:pt x="6" y="0"/>
                    <a:pt x="9" y="1"/>
                  </a:cubicBezTo>
                  <a:cubicBezTo>
                    <a:pt x="75" y="33"/>
                    <a:pt x="75" y="33"/>
                    <a:pt x="75" y="33"/>
                  </a:cubicBezTo>
                  <a:cubicBezTo>
                    <a:pt x="77" y="35"/>
                    <a:pt x="78" y="38"/>
                    <a:pt x="77" y="41"/>
                  </a:cubicBezTo>
                  <a:cubicBezTo>
                    <a:pt x="76" y="44"/>
                    <a:pt x="72" y="45"/>
                    <a:pt x="70" y="43"/>
                  </a:cubicBez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21" name="Freeform 23"/>
            <p:cNvSpPr>
              <a:spLocks/>
            </p:cNvSpPr>
            <p:nvPr/>
          </p:nvSpPr>
          <p:spPr bwMode="auto">
            <a:xfrm>
              <a:off x="2899" y="1625"/>
              <a:ext cx="185" cy="113"/>
            </a:xfrm>
            <a:custGeom>
              <a:avLst/>
              <a:gdLst>
                <a:gd name="T0" fmla="*/ 171 w 185"/>
                <a:gd name="T1" fmla="*/ 113 h 113"/>
                <a:gd name="T2" fmla="*/ 0 w 185"/>
                <a:gd name="T3" fmla="*/ 30 h 113"/>
                <a:gd name="T4" fmla="*/ 16 w 185"/>
                <a:gd name="T5" fmla="*/ 0 h 113"/>
                <a:gd name="T6" fmla="*/ 185 w 185"/>
                <a:gd name="T7" fmla="*/ 85 h 113"/>
                <a:gd name="T8" fmla="*/ 171 w 185"/>
                <a:gd name="T9" fmla="*/ 113 h 113"/>
              </a:gdLst>
              <a:ahLst/>
              <a:cxnLst>
                <a:cxn ang="0">
                  <a:pos x="T0" y="T1"/>
                </a:cxn>
                <a:cxn ang="0">
                  <a:pos x="T2" y="T3"/>
                </a:cxn>
                <a:cxn ang="0">
                  <a:pos x="T4" y="T5"/>
                </a:cxn>
                <a:cxn ang="0">
                  <a:pos x="T6" y="T7"/>
                </a:cxn>
                <a:cxn ang="0">
                  <a:pos x="T8" y="T9"/>
                </a:cxn>
              </a:cxnLst>
              <a:rect l="0" t="0" r="r" b="b"/>
              <a:pathLst>
                <a:path w="185" h="113">
                  <a:moveTo>
                    <a:pt x="171" y="113"/>
                  </a:moveTo>
                  <a:lnTo>
                    <a:pt x="0" y="30"/>
                  </a:lnTo>
                  <a:lnTo>
                    <a:pt x="16" y="0"/>
                  </a:lnTo>
                  <a:lnTo>
                    <a:pt x="185" y="85"/>
                  </a:lnTo>
                  <a:lnTo>
                    <a:pt x="171" y="113"/>
                  </a:ln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22" name="Freeform 24"/>
            <p:cNvSpPr>
              <a:spLocks/>
            </p:cNvSpPr>
            <p:nvPr/>
          </p:nvSpPr>
          <p:spPr bwMode="auto">
            <a:xfrm>
              <a:off x="2401" y="1822"/>
              <a:ext cx="596" cy="416"/>
            </a:xfrm>
            <a:custGeom>
              <a:avLst/>
              <a:gdLst>
                <a:gd name="T0" fmla="*/ 251 w 293"/>
                <a:gd name="T1" fmla="*/ 1 h 205"/>
                <a:gd name="T2" fmla="*/ 12 w 293"/>
                <a:gd name="T3" fmla="*/ 47 h 205"/>
                <a:gd name="T4" fmla="*/ 11 w 293"/>
                <a:gd name="T5" fmla="*/ 47 h 205"/>
                <a:gd name="T6" fmla="*/ 1 w 293"/>
                <a:gd name="T7" fmla="*/ 63 h 205"/>
                <a:gd name="T8" fmla="*/ 26 w 293"/>
                <a:gd name="T9" fmla="*/ 193 h 205"/>
                <a:gd name="T10" fmla="*/ 42 w 293"/>
                <a:gd name="T11" fmla="*/ 204 h 205"/>
                <a:gd name="T12" fmla="*/ 42 w 293"/>
                <a:gd name="T13" fmla="*/ 204 h 205"/>
                <a:gd name="T14" fmla="*/ 281 w 293"/>
                <a:gd name="T15" fmla="*/ 158 h 205"/>
                <a:gd name="T16" fmla="*/ 292 w 293"/>
                <a:gd name="T17" fmla="*/ 142 h 205"/>
                <a:gd name="T18" fmla="*/ 267 w 293"/>
                <a:gd name="T19" fmla="*/ 11 h 205"/>
                <a:gd name="T20" fmla="*/ 251 w 293"/>
                <a:gd name="T21" fmla="*/ 1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205">
                  <a:moveTo>
                    <a:pt x="251" y="1"/>
                  </a:moveTo>
                  <a:cubicBezTo>
                    <a:pt x="12" y="47"/>
                    <a:pt x="12" y="47"/>
                    <a:pt x="12" y="47"/>
                  </a:cubicBezTo>
                  <a:cubicBezTo>
                    <a:pt x="11" y="47"/>
                    <a:pt x="11" y="47"/>
                    <a:pt x="11" y="47"/>
                  </a:cubicBezTo>
                  <a:cubicBezTo>
                    <a:pt x="4" y="49"/>
                    <a:pt x="0" y="55"/>
                    <a:pt x="1" y="63"/>
                  </a:cubicBezTo>
                  <a:cubicBezTo>
                    <a:pt x="26" y="193"/>
                    <a:pt x="26" y="193"/>
                    <a:pt x="26" y="193"/>
                  </a:cubicBezTo>
                  <a:cubicBezTo>
                    <a:pt x="28" y="200"/>
                    <a:pt x="35" y="205"/>
                    <a:pt x="42" y="204"/>
                  </a:cubicBezTo>
                  <a:cubicBezTo>
                    <a:pt x="42" y="204"/>
                    <a:pt x="42" y="204"/>
                    <a:pt x="42" y="204"/>
                  </a:cubicBezTo>
                  <a:cubicBezTo>
                    <a:pt x="281" y="158"/>
                    <a:pt x="281" y="158"/>
                    <a:pt x="281" y="158"/>
                  </a:cubicBezTo>
                  <a:cubicBezTo>
                    <a:pt x="288" y="156"/>
                    <a:pt x="293" y="149"/>
                    <a:pt x="292" y="142"/>
                  </a:cubicBezTo>
                  <a:cubicBezTo>
                    <a:pt x="267" y="11"/>
                    <a:pt x="267" y="11"/>
                    <a:pt x="267" y="11"/>
                  </a:cubicBezTo>
                  <a:cubicBezTo>
                    <a:pt x="265" y="4"/>
                    <a:pt x="258" y="0"/>
                    <a:pt x="251" y="1"/>
                  </a:cubicBez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23" name="Freeform 25"/>
            <p:cNvSpPr>
              <a:spLocks/>
            </p:cNvSpPr>
            <p:nvPr/>
          </p:nvSpPr>
          <p:spPr bwMode="auto">
            <a:xfrm>
              <a:off x="2472" y="1952"/>
              <a:ext cx="118" cy="115"/>
            </a:xfrm>
            <a:custGeom>
              <a:avLst/>
              <a:gdLst>
                <a:gd name="T0" fmla="*/ 38 w 58"/>
                <a:gd name="T1" fmla="*/ 1 h 57"/>
                <a:gd name="T2" fmla="*/ 38 w 58"/>
                <a:gd name="T3" fmla="*/ 1 h 57"/>
                <a:gd name="T4" fmla="*/ 28 w 58"/>
                <a:gd name="T5" fmla="*/ 0 h 57"/>
                <a:gd name="T6" fmla="*/ 27 w 58"/>
                <a:gd name="T7" fmla="*/ 0 h 57"/>
                <a:gd name="T8" fmla="*/ 25 w 58"/>
                <a:gd name="T9" fmla="*/ 0 h 57"/>
                <a:gd name="T10" fmla="*/ 3 w 58"/>
                <a:gd name="T11" fmla="*/ 33 h 57"/>
                <a:gd name="T12" fmla="*/ 3 w 58"/>
                <a:gd name="T13" fmla="*/ 35 h 57"/>
                <a:gd name="T14" fmla="*/ 35 w 58"/>
                <a:gd name="T15" fmla="*/ 55 h 57"/>
                <a:gd name="T16" fmla="*/ 57 w 58"/>
                <a:gd name="T17" fmla="*/ 35 h 57"/>
                <a:gd name="T18" fmla="*/ 57 w 58"/>
                <a:gd name="T19" fmla="*/ 22 h 57"/>
                <a:gd name="T20" fmla="*/ 38 w 58"/>
                <a:gd name="T2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57">
                  <a:moveTo>
                    <a:pt x="38" y="1"/>
                  </a:moveTo>
                  <a:cubicBezTo>
                    <a:pt x="38" y="1"/>
                    <a:pt x="38" y="1"/>
                    <a:pt x="38" y="1"/>
                  </a:cubicBezTo>
                  <a:cubicBezTo>
                    <a:pt x="34" y="0"/>
                    <a:pt x="31" y="0"/>
                    <a:pt x="28" y="0"/>
                  </a:cubicBezTo>
                  <a:cubicBezTo>
                    <a:pt x="28" y="0"/>
                    <a:pt x="27" y="0"/>
                    <a:pt x="27" y="0"/>
                  </a:cubicBezTo>
                  <a:cubicBezTo>
                    <a:pt x="26" y="0"/>
                    <a:pt x="26" y="0"/>
                    <a:pt x="25" y="0"/>
                  </a:cubicBezTo>
                  <a:cubicBezTo>
                    <a:pt x="10" y="3"/>
                    <a:pt x="0" y="18"/>
                    <a:pt x="3" y="33"/>
                  </a:cubicBezTo>
                  <a:cubicBezTo>
                    <a:pt x="3" y="34"/>
                    <a:pt x="3" y="34"/>
                    <a:pt x="3" y="35"/>
                  </a:cubicBezTo>
                  <a:cubicBezTo>
                    <a:pt x="7" y="49"/>
                    <a:pt x="21" y="57"/>
                    <a:pt x="35" y="55"/>
                  </a:cubicBezTo>
                  <a:cubicBezTo>
                    <a:pt x="46" y="53"/>
                    <a:pt x="54" y="45"/>
                    <a:pt x="57" y="35"/>
                  </a:cubicBezTo>
                  <a:cubicBezTo>
                    <a:pt x="58" y="31"/>
                    <a:pt x="58" y="27"/>
                    <a:pt x="57" y="22"/>
                  </a:cubicBezTo>
                  <a:cubicBezTo>
                    <a:pt x="55" y="12"/>
                    <a:pt x="47" y="4"/>
                    <a:pt x="38" y="1"/>
                  </a:cubicBez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24" name="Freeform 26"/>
            <p:cNvSpPr>
              <a:spLocks/>
            </p:cNvSpPr>
            <p:nvPr/>
          </p:nvSpPr>
          <p:spPr bwMode="auto">
            <a:xfrm>
              <a:off x="2472" y="2055"/>
              <a:ext cx="161" cy="116"/>
            </a:xfrm>
            <a:custGeom>
              <a:avLst/>
              <a:gdLst>
                <a:gd name="T0" fmla="*/ 56 w 79"/>
                <a:gd name="T1" fmla="*/ 2 h 57"/>
                <a:gd name="T2" fmla="*/ 53 w 79"/>
                <a:gd name="T3" fmla="*/ 3 h 57"/>
                <a:gd name="T4" fmla="*/ 52 w 79"/>
                <a:gd name="T5" fmla="*/ 4 h 57"/>
                <a:gd name="T6" fmla="*/ 52 w 79"/>
                <a:gd name="T7" fmla="*/ 4 h 57"/>
                <a:gd name="T8" fmla="*/ 39 w 79"/>
                <a:gd name="T9" fmla="*/ 12 h 57"/>
                <a:gd name="T10" fmla="*/ 39 w 79"/>
                <a:gd name="T11" fmla="*/ 12 h 57"/>
                <a:gd name="T12" fmla="*/ 37 w 79"/>
                <a:gd name="T13" fmla="*/ 12 h 57"/>
                <a:gd name="T14" fmla="*/ 19 w 79"/>
                <a:gd name="T15" fmla="*/ 10 h 57"/>
                <a:gd name="T16" fmla="*/ 19 w 79"/>
                <a:gd name="T17" fmla="*/ 10 h 57"/>
                <a:gd name="T18" fmla="*/ 19 w 79"/>
                <a:gd name="T19" fmla="*/ 10 h 57"/>
                <a:gd name="T20" fmla="*/ 17 w 79"/>
                <a:gd name="T21" fmla="*/ 10 h 57"/>
                <a:gd name="T22" fmla="*/ 0 w 79"/>
                <a:gd name="T23" fmla="*/ 13 h 57"/>
                <a:gd name="T24" fmla="*/ 7 w 79"/>
                <a:gd name="T25" fmla="*/ 49 h 57"/>
                <a:gd name="T26" fmla="*/ 9 w 79"/>
                <a:gd name="T27" fmla="*/ 57 h 57"/>
                <a:gd name="T28" fmla="*/ 79 w 79"/>
                <a:gd name="T29" fmla="*/ 44 h 57"/>
                <a:gd name="T30" fmla="*/ 78 w 79"/>
                <a:gd name="T31" fmla="*/ 36 h 57"/>
                <a:gd name="T32" fmla="*/ 71 w 79"/>
                <a:gd name="T33" fmla="*/ 0 h 57"/>
                <a:gd name="T34" fmla="*/ 56 w 79"/>
                <a:gd name="T3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57">
                  <a:moveTo>
                    <a:pt x="56" y="2"/>
                  </a:moveTo>
                  <a:cubicBezTo>
                    <a:pt x="53" y="3"/>
                    <a:pt x="53" y="3"/>
                    <a:pt x="53" y="3"/>
                  </a:cubicBezTo>
                  <a:cubicBezTo>
                    <a:pt x="53" y="3"/>
                    <a:pt x="52" y="3"/>
                    <a:pt x="52" y="4"/>
                  </a:cubicBezTo>
                  <a:cubicBezTo>
                    <a:pt x="52" y="4"/>
                    <a:pt x="52" y="4"/>
                    <a:pt x="52" y="4"/>
                  </a:cubicBezTo>
                  <a:cubicBezTo>
                    <a:pt x="49" y="7"/>
                    <a:pt x="44" y="10"/>
                    <a:pt x="39" y="12"/>
                  </a:cubicBezTo>
                  <a:cubicBezTo>
                    <a:pt x="39" y="12"/>
                    <a:pt x="39" y="12"/>
                    <a:pt x="39" y="12"/>
                  </a:cubicBezTo>
                  <a:cubicBezTo>
                    <a:pt x="38" y="12"/>
                    <a:pt x="38" y="12"/>
                    <a:pt x="37" y="12"/>
                  </a:cubicBezTo>
                  <a:cubicBezTo>
                    <a:pt x="30" y="14"/>
                    <a:pt x="24" y="12"/>
                    <a:pt x="19" y="10"/>
                  </a:cubicBezTo>
                  <a:cubicBezTo>
                    <a:pt x="19" y="10"/>
                    <a:pt x="19" y="10"/>
                    <a:pt x="19" y="10"/>
                  </a:cubicBezTo>
                  <a:cubicBezTo>
                    <a:pt x="19" y="10"/>
                    <a:pt x="19" y="10"/>
                    <a:pt x="19" y="10"/>
                  </a:cubicBezTo>
                  <a:cubicBezTo>
                    <a:pt x="17" y="10"/>
                    <a:pt x="17" y="10"/>
                    <a:pt x="17" y="10"/>
                  </a:cubicBezTo>
                  <a:cubicBezTo>
                    <a:pt x="0" y="13"/>
                    <a:pt x="0" y="13"/>
                    <a:pt x="0" y="13"/>
                  </a:cubicBezTo>
                  <a:cubicBezTo>
                    <a:pt x="7" y="49"/>
                    <a:pt x="7" y="49"/>
                    <a:pt x="7" y="49"/>
                  </a:cubicBezTo>
                  <a:cubicBezTo>
                    <a:pt x="9" y="57"/>
                    <a:pt x="9" y="57"/>
                    <a:pt x="9" y="57"/>
                  </a:cubicBezTo>
                  <a:cubicBezTo>
                    <a:pt x="79" y="44"/>
                    <a:pt x="79" y="44"/>
                    <a:pt x="79" y="44"/>
                  </a:cubicBezTo>
                  <a:cubicBezTo>
                    <a:pt x="78" y="36"/>
                    <a:pt x="78" y="36"/>
                    <a:pt x="78" y="36"/>
                  </a:cubicBezTo>
                  <a:cubicBezTo>
                    <a:pt x="71" y="0"/>
                    <a:pt x="71" y="0"/>
                    <a:pt x="71" y="0"/>
                  </a:cubicBezTo>
                  <a:lnTo>
                    <a:pt x="56" y="2"/>
                  </a:ln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08" name="Freeform 27"/>
            <p:cNvSpPr>
              <a:spLocks/>
            </p:cNvSpPr>
            <p:nvPr/>
          </p:nvSpPr>
          <p:spPr bwMode="auto">
            <a:xfrm>
              <a:off x="2633" y="1870"/>
              <a:ext cx="256" cy="71"/>
            </a:xfrm>
            <a:custGeom>
              <a:avLst/>
              <a:gdLst>
                <a:gd name="T0" fmla="*/ 121 w 126"/>
                <a:gd name="T1" fmla="*/ 12 h 35"/>
                <a:gd name="T2" fmla="*/ 7 w 126"/>
                <a:gd name="T3" fmla="*/ 34 h 35"/>
                <a:gd name="T4" fmla="*/ 0 w 126"/>
                <a:gd name="T5" fmla="*/ 30 h 35"/>
                <a:gd name="T6" fmla="*/ 5 w 126"/>
                <a:gd name="T7" fmla="*/ 23 h 35"/>
                <a:gd name="T8" fmla="*/ 119 w 126"/>
                <a:gd name="T9" fmla="*/ 1 h 35"/>
                <a:gd name="T10" fmla="*/ 126 w 126"/>
                <a:gd name="T11" fmla="*/ 5 h 35"/>
                <a:gd name="T12" fmla="*/ 121 w 126"/>
                <a:gd name="T13" fmla="*/ 12 h 35"/>
              </a:gdLst>
              <a:ahLst/>
              <a:cxnLst>
                <a:cxn ang="0">
                  <a:pos x="T0" y="T1"/>
                </a:cxn>
                <a:cxn ang="0">
                  <a:pos x="T2" y="T3"/>
                </a:cxn>
                <a:cxn ang="0">
                  <a:pos x="T4" y="T5"/>
                </a:cxn>
                <a:cxn ang="0">
                  <a:pos x="T6" y="T7"/>
                </a:cxn>
                <a:cxn ang="0">
                  <a:pos x="T8" y="T9"/>
                </a:cxn>
                <a:cxn ang="0">
                  <a:pos x="T10" y="T11"/>
                </a:cxn>
                <a:cxn ang="0">
                  <a:pos x="T12" y="T13"/>
                </a:cxn>
              </a:cxnLst>
              <a:rect l="0" t="0" r="r" b="b"/>
              <a:pathLst>
                <a:path w="126" h="35">
                  <a:moveTo>
                    <a:pt x="121" y="12"/>
                  </a:moveTo>
                  <a:cubicBezTo>
                    <a:pt x="7" y="34"/>
                    <a:pt x="7" y="34"/>
                    <a:pt x="7" y="34"/>
                  </a:cubicBezTo>
                  <a:cubicBezTo>
                    <a:pt x="4" y="35"/>
                    <a:pt x="1" y="33"/>
                    <a:pt x="0" y="30"/>
                  </a:cubicBezTo>
                  <a:cubicBezTo>
                    <a:pt x="0" y="27"/>
                    <a:pt x="2" y="24"/>
                    <a:pt x="5" y="23"/>
                  </a:cubicBezTo>
                  <a:cubicBezTo>
                    <a:pt x="119" y="1"/>
                    <a:pt x="119" y="1"/>
                    <a:pt x="119" y="1"/>
                  </a:cubicBezTo>
                  <a:cubicBezTo>
                    <a:pt x="122" y="0"/>
                    <a:pt x="125" y="2"/>
                    <a:pt x="126" y="5"/>
                  </a:cubicBezTo>
                  <a:cubicBezTo>
                    <a:pt x="126" y="8"/>
                    <a:pt x="124" y="11"/>
                    <a:pt x="121" y="12"/>
                  </a:cubicBez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09" name="Freeform 28"/>
            <p:cNvSpPr>
              <a:spLocks/>
            </p:cNvSpPr>
            <p:nvPr/>
          </p:nvSpPr>
          <p:spPr bwMode="auto">
            <a:xfrm>
              <a:off x="2641" y="1933"/>
              <a:ext cx="171" cy="53"/>
            </a:xfrm>
            <a:custGeom>
              <a:avLst/>
              <a:gdLst>
                <a:gd name="T0" fmla="*/ 79 w 84"/>
                <a:gd name="T1" fmla="*/ 12 h 26"/>
                <a:gd name="T2" fmla="*/ 7 w 84"/>
                <a:gd name="T3" fmla="*/ 26 h 26"/>
                <a:gd name="T4" fmla="*/ 1 w 84"/>
                <a:gd name="T5" fmla="*/ 21 h 26"/>
                <a:gd name="T6" fmla="*/ 5 w 84"/>
                <a:gd name="T7" fmla="*/ 15 h 26"/>
                <a:gd name="T8" fmla="*/ 77 w 84"/>
                <a:gd name="T9" fmla="*/ 1 h 26"/>
                <a:gd name="T10" fmla="*/ 83 w 84"/>
                <a:gd name="T11" fmla="*/ 5 h 26"/>
                <a:gd name="T12" fmla="*/ 79 w 84"/>
                <a:gd name="T13" fmla="*/ 12 h 26"/>
              </a:gdLst>
              <a:ahLst/>
              <a:cxnLst>
                <a:cxn ang="0">
                  <a:pos x="T0" y="T1"/>
                </a:cxn>
                <a:cxn ang="0">
                  <a:pos x="T2" y="T3"/>
                </a:cxn>
                <a:cxn ang="0">
                  <a:pos x="T4" y="T5"/>
                </a:cxn>
                <a:cxn ang="0">
                  <a:pos x="T6" y="T7"/>
                </a:cxn>
                <a:cxn ang="0">
                  <a:pos x="T8" y="T9"/>
                </a:cxn>
                <a:cxn ang="0">
                  <a:pos x="T10" y="T11"/>
                </a:cxn>
                <a:cxn ang="0">
                  <a:pos x="T12" y="T13"/>
                </a:cxn>
              </a:cxnLst>
              <a:rect l="0" t="0" r="r" b="b"/>
              <a:pathLst>
                <a:path w="84" h="26">
                  <a:moveTo>
                    <a:pt x="79" y="12"/>
                  </a:moveTo>
                  <a:cubicBezTo>
                    <a:pt x="7" y="26"/>
                    <a:pt x="7" y="26"/>
                    <a:pt x="7" y="26"/>
                  </a:cubicBezTo>
                  <a:cubicBezTo>
                    <a:pt x="4" y="26"/>
                    <a:pt x="1" y="24"/>
                    <a:pt x="1" y="21"/>
                  </a:cubicBezTo>
                  <a:cubicBezTo>
                    <a:pt x="0" y="18"/>
                    <a:pt x="2" y="15"/>
                    <a:pt x="5" y="15"/>
                  </a:cubicBezTo>
                  <a:cubicBezTo>
                    <a:pt x="77" y="1"/>
                    <a:pt x="77" y="1"/>
                    <a:pt x="77" y="1"/>
                  </a:cubicBezTo>
                  <a:cubicBezTo>
                    <a:pt x="80" y="0"/>
                    <a:pt x="83" y="2"/>
                    <a:pt x="83" y="5"/>
                  </a:cubicBezTo>
                  <a:cubicBezTo>
                    <a:pt x="84" y="8"/>
                    <a:pt x="82" y="11"/>
                    <a:pt x="79" y="12"/>
                  </a:cubicBez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10" name="Freeform 29"/>
            <p:cNvSpPr>
              <a:spLocks/>
            </p:cNvSpPr>
            <p:nvPr/>
          </p:nvSpPr>
          <p:spPr bwMode="auto">
            <a:xfrm>
              <a:off x="2649" y="1980"/>
              <a:ext cx="171" cy="53"/>
            </a:xfrm>
            <a:custGeom>
              <a:avLst/>
              <a:gdLst>
                <a:gd name="T0" fmla="*/ 79 w 84"/>
                <a:gd name="T1" fmla="*/ 11 h 26"/>
                <a:gd name="T2" fmla="*/ 7 w 84"/>
                <a:gd name="T3" fmla="*/ 25 h 26"/>
                <a:gd name="T4" fmla="*/ 1 w 84"/>
                <a:gd name="T5" fmla="*/ 21 h 26"/>
                <a:gd name="T6" fmla="*/ 5 w 84"/>
                <a:gd name="T7" fmla="*/ 14 h 26"/>
                <a:gd name="T8" fmla="*/ 77 w 84"/>
                <a:gd name="T9" fmla="*/ 0 h 26"/>
                <a:gd name="T10" fmla="*/ 84 w 84"/>
                <a:gd name="T11" fmla="*/ 5 h 26"/>
                <a:gd name="T12" fmla="*/ 79 w 84"/>
                <a:gd name="T13" fmla="*/ 11 h 26"/>
              </a:gdLst>
              <a:ahLst/>
              <a:cxnLst>
                <a:cxn ang="0">
                  <a:pos x="T0" y="T1"/>
                </a:cxn>
                <a:cxn ang="0">
                  <a:pos x="T2" y="T3"/>
                </a:cxn>
                <a:cxn ang="0">
                  <a:pos x="T4" y="T5"/>
                </a:cxn>
                <a:cxn ang="0">
                  <a:pos x="T6" y="T7"/>
                </a:cxn>
                <a:cxn ang="0">
                  <a:pos x="T8" y="T9"/>
                </a:cxn>
                <a:cxn ang="0">
                  <a:pos x="T10" y="T11"/>
                </a:cxn>
                <a:cxn ang="0">
                  <a:pos x="T12" y="T13"/>
                </a:cxn>
              </a:cxnLst>
              <a:rect l="0" t="0" r="r" b="b"/>
              <a:pathLst>
                <a:path w="84" h="26">
                  <a:moveTo>
                    <a:pt x="79" y="11"/>
                  </a:moveTo>
                  <a:cubicBezTo>
                    <a:pt x="7" y="25"/>
                    <a:pt x="7" y="25"/>
                    <a:pt x="7" y="25"/>
                  </a:cubicBezTo>
                  <a:cubicBezTo>
                    <a:pt x="4" y="26"/>
                    <a:pt x="1" y="24"/>
                    <a:pt x="1" y="21"/>
                  </a:cubicBezTo>
                  <a:cubicBezTo>
                    <a:pt x="0" y="18"/>
                    <a:pt x="2" y="15"/>
                    <a:pt x="5" y="14"/>
                  </a:cubicBezTo>
                  <a:cubicBezTo>
                    <a:pt x="77" y="0"/>
                    <a:pt x="77" y="0"/>
                    <a:pt x="77" y="0"/>
                  </a:cubicBezTo>
                  <a:cubicBezTo>
                    <a:pt x="80" y="0"/>
                    <a:pt x="83" y="2"/>
                    <a:pt x="84" y="5"/>
                  </a:cubicBezTo>
                  <a:cubicBezTo>
                    <a:pt x="84" y="8"/>
                    <a:pt x="82" y="11"/>
                    <a:pt x="79" y="11"/>
                  </a:cubicBez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11" name="Freeform 30"/>
            <p:cNvSpPr>
              <a:spLocks/>
            </p:cNvSpPr>
            <p:nvPr/>
          </p:nvSpPr>
          <p:spPr bwMode="auto">
            <a:xfrm>
              <a:off x="2659" y="2035"/>
              <a:ext cx="193" cy="69"/>
            </a:xfrm>
            <a:custGeom>
              <a:avLst/>
              <a:gdLst>
                <a:gd name="T0" fmla="*/ 193 w 193"/>
                <a:gd name="T1" fmla="*/ 32 h 69"/>
                <a:gd name="T2" fmla="*/ 8 w 193"/>
                <a:gd name="T3" fmla="*/ 69 h 69"/>
                <a:gd name="T4" fmla="*/ 0 w 193"/>
                <a:gd name="T5" fmla="*/ 37 h 69"/>
                <a:gd name="T6" fmla="*/ 187 w 193"/>
                <a:gd name="T7" fmla="*/ 0 h 69"/>
                <a:gd name="T8" fmla="*/ 193 w 193"/>
                <a:gd name="T9" fmla="*/ 32 h 69"/>
              </a:gdLst>
              <a:ahLst/>
              <a:cxnLst>
                <a:cxn ang="0">
                  <a:pos x="T0" y="T1"/>
                </a:cxn>
                <a:cxn ang="0">
                  <a:pos x="T2" y="T3"/>
                </a:cxn>
                <a:cxn ang="0">
                  <a:pos x="T4" y="T5"/>
                </a:cxn>
                <a:cxn ang="0">
                  <a:pos x="T6" y="T7"/>
                </a:cxn>
                <a:cxn ang="0">
                  <a:pos x="T8" y="T9"/>
                </a:cxn>
              </a:cxnLst>
              <a:rect l="0" t="0" r="r" b="b"/>
              <a:pathLst>
                <a:path w="193" h="69">
                  <a:moveTo>
                    <a:pt x="193" y="32"/>
                  </a:moveTo>
                  <a:lnTo>
                    <a:pt x="8" y="69"/>
                  </a:lnTo>
                  <a:lnTo>
                    <a:pt x="0" y="37"/>
                  </a:lnTo>
                  <a:lnTo>
                    <a:pt x="187" y="0"/>
                  </a:lnTo>
                  <a:lnTo>
                    <a:pt x="193" y="32"/>
                  </a:ln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12" name="Freeform 31"/>
            <p:cNvSpPr>
              <a:spLocks/>
            </p:cNvSpPr>
            <p:nvPr/>
          </p:nvSpPr>
          <p:spPr bwMode="auto">
            <a:xfrm>
              <a:off x="2551" y="1795"/>
              <a:ext cx="41" cy="496"/>
            </a:xfrm>
            <a:custGeom>
              <a:avLst/>
              <a:gdLst>
                <a:gd name="T0" fmla="*/ 20 w 20"/>
                <a:gd name="T1" fmla="*/ 0 h 244"/>
                <a:gd name="T2" fmla="*/ 0 w 20"/>
                <a:gd name="T3" fmla="*/ 20 h 244"/>
                <a:gd name="T4" fmla="*/ 0 w 20"/>
                <a:gd name="T5" fmla="*/ 224 h 244"/>
                <a:gd name="T6" fmla="*/ 20 w 20"/>
                <a:gd name="T7" fmla="*/ 244 h 244"/>
                <a:gd name="T8" fmla="*/ 20 w 20"/>
                <a:gd name="T9" fmla="*/ 244 h 244"/>
                <a:gd name="T10" fmla="*/ 20 w 20"/>
                <a:gd name="T11" fmla="*/ 0 h 244"/>
              </a:gdLst>
              <a:ahLst/>
              <a:cxnLst>
                <a:cxn ang="0">
                  <a:pos x="T0" y="T1"/>
                </a:cxn>
                <a:cxn ang="0">
                  <a:pos x="T2" y="T3"/>
                </a:cxn>
                <a:cxn ang="0">
                  <a:pos x="T4" y="T5"/>
                </a:cxn>
                <a:cxn ang="0">
                  <a:pos x="T6" y="T7"/>
                </a:cxn>
                <a:cxn ang="0">
                  <a:pos x="T8" y="T9"/>
                </a:cxn>
                <a:cxn ang="0">
                  <a:pos x="T10" y="T11"/>
                </a:cxn>
              </a:cxnLst>
              <a:rect l="0" t="0" r="r" b="b"/>
              <a:pathLst>
                <a:path w="20" h="244">
                  <a:moveTo>
                    <a:pt x="20" y="0"/>
                  </a:moveTo>
                  <a:cubicBezTo>
                    <a:pt x="9" y="0"/>
                    <a:pt x="0" y="9"/>
                    <a:pt x="0" y="20"/>
                  </a:cubicBezTo>
                  <a:cubicBezTo>
                    <a:pt x="0" y="224"/>
                    <a:pt x="0" y="224"/>
                    <a:pt x="0" y="224"/>
                  </a:cubicBezTo>
                  <a:cubicBezTo>
                    <a:pt x="0" y="235"/>
                    <a:pt x="9" y="244"/>
                    <a:pt x="20" y="244"/>
                  </a:cubicBezTo>
                  <a:cubicBezTo>
                    <a:pt x="20" y="244"/>
                    <a:pt x="20" y="244"/>
                    <a:pt x="20" y="244"/>
                  </a:cubicBezTo>
                  <a:cubicBezTo>
                    <a:pt x="20" y="0"/>
                    <a:pt x="20" y="0"/>
                    <a:pt x="20" y="0"/>
                  </a:cubicBez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13" name="Freeform 32"/>
            <p:cNvSpPr>
              <a:spLocks/>
            </p:cNvSpPr>
            <p:nvPr/>
          </p:nvSpPr>
          <p:spPr bwMode="auto">
            <a:xfrm>
              <a:off x="2592" y="1795"/>
              <a:ext cx="801" cy="496"/>
            </a:xfrm>
            <a:custGeom>
              <a:avLst/>
              <a:gdLst>
                <a:gd name="T0" fmla="*/ 374 w 394"/>
                <a:gd name="T1" fmla="*/ 0 h 244"/>
                <a:gd name="T2" fmla="*/ 0 w 394"/>
                <a:gd name="T3" fmla="*/ 0 h 244"/>
                <a:gd name="T4" fmla="*/ 0 w 394"/>
                <a:gd name="T5" fmla="*/ 244 h 244"/>
                <a:gd name="T6" fmla="*/ 374 w 394"/>
                <a:gd name="T7" fmla="*/ 244 h 244"/>
                <a:gd name="T8" fmla="*/ 394 w 394"/>
                <a:gd name="T9" fmla="*/ 224 h 244"/>
                <a:gd name="T10" fmla="*/ 394 w 394"/>
                <a:gd name="T11" fmla="*/ 20 h 244"/>
                <a:gd name="T12" fmla="*/ 374 w 394"/>
                <a:gd name="T13" fmla="*/ 0 h 244"/>
              </a:gdLst>
              <a:ahLst/>
              <a:cxnLst>
                <a:cxn ang="0">
                  <a:pos x="T0" y="T1"/>
                </a:cxn>
                <a:cxn ang="0">
                  <a:pos x="T2" y="T3"/>
                </a:cxn>
                <a:cxn ang="0">
                  <a:pos x="T4" y="T5"/>
                </a:cxn>
                <a:cxn ang="0">
                  <a:pos x="T6" y="T7"/>
                </a:cxn>
                <a:cxn ang="0">
                  <a:pos x="T8" y="T9"/>
                </a:cxn>
                <a:cxn ang="0">
                  <a:pos x="T10" y="T11"/>
                </a:cxn>
                <a:cxn ang="0">
                  <a:pos x="T12" y="T13"/>
                </a:cxn>
              </a:cxnLst>
              <a:rect l="0" t="0" r="r" b="b"/>
              <a:pathLst>
                <a:path w="394" h="244">
                  <a:moveTo>
                    <a:pt x="374" y="0"/>
                  </a:moveTo>
                  <a:cubicBezTo>
                    <a:pt x="0" y="0"/>
                    <a:pt x="0" y="0"/>
                    <a:pt x="0" y="0"/>
                  </a:cubicBezTo>
                  <a:cubicBezTo>
                    <a:pt x="0" y="244"/>
                    <a:pt x="0" y="244"/>
                    <a:pt x="0" y="244"/>
                  </a:cubicBezTo>
                  <a:cubicBezTo>
                    <a:pt x="374" y="244"/>
                    <a:pt x="374" y="244"/>
                    <a:pt x="374" y="244"/>
                  </a:cubicBezTo>
                  <a:cubicBezTo>
                    <a:pt x="385" y="244"/>
                    <a:pt x="394" y="235"/>
                    <a:pt x="394" y="224"/>
                  </a:cubicBezTo>
                  <a:cubicBezTo>
                    <a:pt x="394" y="20"/>
                    <a:pt x="394" y="20"/>
                    <a:pt x="394" y="20"/>
                  </a:cubicBezTo>
                  <a:cubicBezTo>
                    <a:pt x="394" y="9"/>
                    <a:pt x="385" y="0"/>
                    <a:pt x="374" y="0"/>
                  </a:cubicBezTo>
                  <a:close/>
                </a:path>
              </a:pathLst>
            </a:custGeom>
            <a:solidFill>
              <a:srgbClr val="B5B5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14" name="Rectangle 33"/>
            <p:cNvSpPr>
              <a:spLocks noChangeArrowheads="1"/>
            </p:cNvSpPr>
            <p:nvPr/>
          </p:nvSpPr>
          <p:spPr bwMode="auto">
            <a:xfrm>
              <a:off x="2649" y="1838"/>
              <a:ext cx="309" cy="4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15" name="Freeform 34"/>
            <p:cNvSpPr>
              <a:spLocks/>
            </p:cNvSpPr>
            <p:nvPr/>
          </p:nvSpPr>
          <p:spPr bwMode="auto">
            <a:xfrm>
              <a:off x="2978" y="1834"/>
              <a:ext cx="395" cy="49"/>
            </a:xfrm>
            <a:custGeom>
              <a:avLst/>
              <a:gdLst>
                <a:gd name="T0" fmla="*/ 181 w 194"/>
                <a:gd name="T1" fmla="*/ 24 h 24"/>
                <a:gd name="T2" fmla="*/ 12 w 194"/>
                <a:gd name="T3" fmla="*/ 24 h 24"/>
                <a:gd name="T4" fmla="*/ 0 w 194"/>
                <a:gd name="T5" fmla="*/ 12 h 24"/>
                <a:gd name="T6" fmla="*/ 12 w 194"/>
                <a:gd name="T7" fmla="*/ 0 h 24"/>
                <a:gd name="T8" fmla="*/ 181 w 194"/>
                <a:gd name="T9" fmla="*/ 0 h 24"/>
                <a:gd name="T10" fmla="*/ 194 w 194"/>
                <a:gd name="T11" fmla="*/ 12 h 24"/>
                <a:gd name="T12" fmla="*/ 181 w 194"/>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194" h="24">
                  <a:moveTo>
                    <a:pt x="181" y="24"/>
                  </a:moveTo>
                  <a:cubicBezTo>
                    <a:pt x="12" y="24"/>
                    <a:pt x="12" y="24"/>
                    <a:pt x="12" y="24"/>
                  </a:cubicBezTo>
                  <a:cubicBezTo>
                    <a:pt x="5" y="24"/>
                    <a:pt x="0" y="19"/>
                    <a:pt x="0" y="12"/>
                  </a:cubicBezTo>
                  <a:cubicBezTo>
                    <a:pt x="0" y="5"/>
                    <a:pt x="5" y="0"/>
                    <a:pt x="12" y="0"/>
                  </a:cubicBezTo>
                  <a:cubicBezTo>
                    <a:pt x="181" y="0"/>
                    <a:pt x="181" y="0"/>
                    <a:pt x="181" y="0"/>
                  </a:cubicBezTo>
                  <a:cubicBezTo>
                    <a:pt x="188" y="0"/>
                    <a:pt x="194" y="5"/>
                    <a:pt x="194" y="12"/>
                  </a:cubicBezTo>
                  <a:cubicBezTo>
                    <a:pt x="194" y="19"/>
                    <a:pt x="188" y="24"/>
                    <a:pt x="181" y="24"/>
                  </a:cubicBez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16" name="Freeform 35"/>
            <p:cNvSpPr>
              <a:spLocks/>
            </p:cNvSpPr>
            <p:nvPr/>
          </p:nvSpPr>
          <p:spPr bwMode="auto">
            <a:xfrm>
              <a:off x="2978" y="1913"/>
              <a:ext cx="267" cy="51"/>
            </a:xfrm>
            <a:custGeom>
              <a:avLst/>
              <a:gdLst>
                <a:gd name="T0" fmla="*/ 118 w 131"/>
                <a:gd name="T1" fmla="*/ 25 h 25"/>
                <a:gd name="T2" fmla="*/ 12 w 131"/>
                <a:gd name="T3" fmla="*/ 25 h 25"/>
                <a:gd name="T4" fmla="*/ 0 w 131"/>
                <a:gd name="T5" fmla="*/ 13 h 25"/>
                <a:gd name="T6" fmla="*/ 12 w 131"/>
                <a:gd name="T7" fmla="*/ 0 h 25"/>
                <a:gd name="T8" fmla="*/ 118 w 131"/>
                <a:gd name="T9" fmla="*/ 0 h 25"/>
                <a:gd name="T10" fmla="*/ 131 w 131"/>
                <a:gd name="T11" fmla="*/ 13 h 25"/>
                <a:gd name="T12" fmla="*/ 118 w 131"/>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131" h="25">
                  <a:moveTo>
                    <a:pt x="118" y="25"/>
                  </a:moveTo>
                  <a:cubicBezTo>
                    <a:pt x="12" y="25"/>
                    <a:pt x="12" y="25"/>
                    <a:pt x="12" y="25"/>
                  </a:cubicBezTo>
                  <a:cubicBezTo>
                    <a:pt x="5" y="25"/>
                    <a:pt x="0" y="19"/>
                    <a:pt x="0" y="13"/>
                  </a:cubicBezTo>
                  <a:cubicBezTo>
                    <a:pt x="0" y="6"/>
                    <a:pt x="5" y="0"/>
                    <a:pt x="12" y="0"/>
                  </a:cubicBezTo>
                  <a:cubicBezTo>
                    <a:pt x="118" y="0"/>
                    <a:pt x="118" y="0"/>
                    <a:pt x="118" y="0"/>
                  </a:cubicBezTo>
                  <a:cubicBezTo>
                    <a:pt x="125" y="0"/>
                    <a:pt x="131" y="6"/>
                    <a:pt x="131" y="13"/>
                  </a:cubicBezTo>
                  <a:cubicBezTo>
                    <a:pt x="131" y="19"/>
                    <a:pt x="125" y="25"/>
                    <a:pt x="118" y="25"/>
                  </a:cubicBez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17" name="Freeform 36"/>
            <p:cNvSpPr>
              <a:spLocks/>
            </p:cNvSpPr>
            <p:nvPr/>
          </p:nvSpPr>
          <p:spPr bwMode="auto">
            <a:xfrm>
              <a:off x="2978" y="1984"/>
              <a:ext cx="267" cy="49"/>
            </a:xfrm>
            <a:custGeom>
              <a:avLst/>
              <a:gdLst>
                <a:gd name="T0" fmla="*/ 118 w 131"/>
                <a:gd name="T1" fmla="*/ 24 h 24"/>
                <a:gd name="T2" fmla="*/ 12 w 131"/>
                <a:gd name="T3" fmla="*/ 24 h 24"/>
                <a:gd name="T4" fmla="*/ 0 w 131"/>
                <a:gd name="T5" fmla="*/ 12 h 24"/>
                <a:gd name="T6" fmla="*/ 12 w 131"/>
                <a:gd name="T7" fmla="*/ 0 h 24"/>
                <a:gd name="T8" fmla="*/ 118 w 131"/>
                <a:gd name="T9" fmla="*/ 0 h 24"/>
                <a:gd name="T10" fmla="*/ 131 w 131"/>
                <a:gd name="T11" fmla="*/ 12 h 24"/>
                <a:gd name="T12" fmla="*/ 118 w 131"/>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131" h="24">
                  <a:moveTo>
                    <a:pt x="118" y="24"/>
                  </a:moveTo>
                  <a:cubicBezTo>
                    <a:pt x="12" y="24"/>
                    <a:pt x="12" y="24"/>
                    <a:pt x="12" y="24"/>
                  </a:cubicBezTo>
                  <a:cubicBezTo>
                    <a:pt x="5" y="24"/>
                    <a:pt x="0" y="19"/>
                    <a:pt x="0" y="12"/>
                  </a:cubicBezTo>
                  <a:cubicBezTo>
                    <a:pt x="0" y="5"/>
                    <a:pt x="5" y="0"/>
                    <a:pt x="12" y="0"/>
                  </a:cubicBezTo>
                  <a:cubicBezTo>
                    <a:pt x="118" y="0"/>
                    <a:pt x="118" y="0"/>
                    <a:pt x="118" y="0"/>
                  </a:cubicBezTo>
                  <a:cubicBezTo>
                    <a:pt x="125" y="0"/>
                    <a:pt x="131" y="5"/>
                    <a:pt x="131" y="12"/>
                  </a:cubicBezTo>
                  <a:cubicBezTo>
                    <a:pt x="131" y="19"/>
                    <a:pt x="125" y="24"/>
                    <a:pt x="118" y="24"/>
                  </a:cubicBez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18" name="Freeform 37"/>
            <p:cNvSpPr>
              <a:spLocks/>
            </p:cNvSpPr>
            <p:nvPr/>
          </p:nvSpPr>
          <p:spPr bwMode="auto">
            <a:xfrm>
              <a:off x="2993" y="2090"/>
              <a:ext cx="365" cy="83"/>
            </a:xfrm>
            <a:custGeom>
              <a:avLst/>
              <a:gdLst>
                <a:gd name="T0" fmla="*/ 130 w 365"/>
                <a:gd name="T1" fmla="*/ 0 h 83"/>
                <a:gd name="T2" fmla="*/ 0 w 365"/>
                <a:gd name="T3" fmla="*/ 0 h 83"/>
                <a:gd name="T4" fmla="*/ 0 w 365"/>
                <a:gd name="T5" fmla="*/ 83 h 83"/>
                <a:gd name="T6" fmla="*/ 365 w 365"/>
                <a:gd name="T7" fmla="*/ 83 h 83"/>
                <a:gd name="T8" fmla="*/ 365 w 365"/>
                <a:gd name="T9" fmla="*/ 0 h 83"/>
                <a:gd name="T10" fmla="*/ 130 w 365"/>
                <a:gd name="T11" fmla="*/ 0 h 83"/>
              </a:gdLst>
              <a:ahLst/>
              <a:cxnLst>
                <a:cxn ang="0">
                  <a:pos x="T0" y="T1"/>
                </a:cxn>
                <a:cxn ang="0">
                  <a:pos x="T2" y="T3"/>
                </a:cxn>
                <a:cxn ang="0">
                  <a:pos x="T4" y="T5"/>
                </a:cxn>
                <a:cxn ang="0">
                  <a:pos x="T6" y="T7"/>
                </a:cxn>
                <a:cxn ang="0">
                  <a:pos x="T8" y="T9"/>
                </a:cxn>
                <a:cxn ang="0">
                  <a:pos x="T10" y="T11"/>
                </a:cxn>
              </a:cxnLst>
              <a:rect l="0" t="0" r="r" b="b"/>
              <a:pathLst>
                <a:path w="365" h="83">
                  <a:moveTo>
                    <a:pt x="130" y="0"/>
                  </a:moveTo>
                  <a:lnTo>
                    <a:pt x="0" y="0"/>
                  </a:lnTo>
                  <a:lnTo>
                    <a:pt x="0" y="83"/>
                  </a:lnTo>
                  <a:lnTo>
                    <a:pt x="365" y="83"/>
                  </a:lnTo>
                  <a:lnTo>
                    <a:pt x="365" y="0"/>
                  </a:lnTo>
                  <a:lnTo>
                    <a:pt x="130" y="0"/>
                  </a:lnTo>
                  <a:close/>
                </a:path>
              </a:pathLst>
            </a:custGeom>
            <a:solidFill>
              <a:srgbClr val="2A4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19" name="Rectangle 38"/>
            <p:cNvSpPr>
              <a:spLocks noChangeArrowheads="1"/>
            </p:cNvSpPr>
            <p:nvPr/>
          </p:nvSpPr>
          <p:spPr bwMode="auto">
            <a:xfrm>
              <a:off x="2753" y="2100"/>
              <a:ext cx="109" cy="47"/>
            </a:xfrm>
            <a:prstGeom prst="rect">
              <a:avLst/>
            </a:prstGeom>
            <a:solidFill>
              <a:srgbClr val="E0BB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20" name="Freeform 39"/>
            <p:cNvSpPr>
              <a:spLocks/>
            </p:cNvSpPr>
            <p:nvPr/>
          </p:nvSpPr>
          <p:spPr bwMode="auto">
            <a:xfrm>
              <a:off x="2698" y="2100"/>
              <a:ext cx="211" cy="130"/>
            </a:xfrm>
            <a:custGeom>
              <a:avLst/>
              <a:gdLst>
                <a:gd name="T0" fmla="*/ 77 w 104"/>
                <a:gd name="T1" fmla="*/ 0 h 64"/>
                <a:gd name="T2" fmla="*/ 52 w 104"/>
                <a:gd name="T3" fmla="*/ 9 h 64"/>
                <a:gd name="T4" fmla="*/ 27 w 104"/>
                <a:gd name="T5" fmla="*/ 0 h 64"/>
                <a:gd name="T6" fmla="*/ 0 w 104"/>
                <a:gd name="T7" fmla="*/ 0 h 64"/>
                <a:gd name="T8" fmla="*/ 0 w 104"/>
                <a:gd name="T9" fmla="*/ 64 h 64"/>
                <a:gd name="T10" fmla="*/ 104 w 104"/>
                <a:gd name="T11" fmla="*/ 64 h 64"/>
                <a:gd name="T12" fmla="*/ 104 w 104"/>
                <a:gd name="T13" fmla="*/ 0 h 64"/>
                <a:gd name="T14" fmla="*/ 77 w 104"/>
                <a:gd name="T15" fmla="*/ 0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64">
                  <a:moveTo>
                    <a:pt x="77" y="0"/>
                  </a:moveTo>
                  <a:cubicBezTo>
                    <a:pt x="70" y="5"/>
                    <a:pt x="61" y="9"/>
                    <a:pt x="52" y="9"/>
                  </a:cubicBezTo>
                  <a:cubicBezTo>
                    <a:pt x="42" y="9"/>
                    <a:pt x="34" y="5"/>
                    <a:pt x="27" y="0"/>
                  </a:cubicBezTo>
                  <a:cubicBezTo>
                    <a:pt x="0" y="0"/>
                    <a:pt x="0" y="0"/>
                    <a:pt x="0" y="0"/>
                  </a:cubicBezTo>
                  <a:cubicBezTo>
                    <a:pt x="0" y="64"/>
                    <a:pt x="0" y="64"/>
                    <a:pt x="0" y="64"/>
                  </a:cubicBezTo>
                  <a:cubicBezTo>
                    <a:pt x="104" y="64"/>
                    <a:pt x="104" y="64"/>
                    <a:pt x="104" y="64"/>
                  </a:cubicBezTo>
                  <a:cubicBezTo>
                    <a:pt x="104" y="0"/>
                    <a:pt x="104" y="0"/>
                    <a:pt x="104" y="0"/>
                  </a:cubicBezTo>
                  <a:lnTo>
                    <a:pt x="77" y="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21" name="Rectangle 40"/>
            <p:cNvSpPr>
              <a:spLocks noChangeArrowheads="1"/>
            </p:cNvSpPr>
            <p:nvPr/>
          </p:nvSpPr>
          <p:spPr bwMode="auto">
            <a:xfrm>
              <a:off x="2698" y="2100"/>
              <a:ext cx="51" cy="108"/>
            </a:xfrm>
            <a:prstGeom prst="rect">
              <a:avLst/>
            </a:prstGeom>
            <a:solidFill>
              <a:srgbClr val="4423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22" name="Rectangle 41"/>
            <p:cNvSpPr>
              <a:spLocks noChangeArrowheads="1"/>
            </p:cNvSpPr>
            <p:nvPr/>
          </p:nvSpPr>
          <p:spPr bwMode="auto">
            <a:xfrm>
              <a:off x="2862" y="2100"/>
              <a:ext cx="47" cy="108"/>
            </a:xfrm>
            <a:prstGeom prst="rect">
              <a:avLst/>
            </a:prstGeom>
            <a:solidFill>
              <a:srgbClr val="4423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23" name="Freeform 42"/>
            <p:cNvSpPr>
              <a:spLocks/>
            </p:cNvSpPr>
            <p:nvPr/>
          </p:nvSpPr>
          <p:spPr bwMode="auto">
            <a:xfrm>
              <a:off x="2753" y="2100"/>
              <a:ext cx="99" cy="65"/>
            </a:xfrm>
            <a:custGeom>
              <a:avLst/>
              <a:gdLst>
                <a:gd name="T0" fmla="*/ 49 w 49"/>
                <a:gd name="T1" fmla="*/ 0 h 32"/>
                <a:gd name="T2" fmla="*/ 25 w 49"/>
                <a:gd name="T3" fmla="*/ 9 h 32"/>
                <a:gd name="T4" fmla="*/ 0 w 49"/>
                <a:gd name="T5" fmla="*/ 0 h 32"/>
                <a:gd name="T6" fmla="*/ 25 w 49"/>
                <a:gd name="T7" fmla="*/ 32 h 32"/>
                <a:gd name="T8" fmla="*/ 49 w 49"/>
                <a:gd name="T9" fmla="*/ 0 h 32"/>
              </a:gdLst>
              <a:ahLst/>
              <a:cxnLst>
                <a:cxn ang="0">
                  <a:pos x="T0" y="T1"/>
                </a:cxn>
                <a:cxn ang="0">
                  <a:pos x="T2" y="T3"/>
                </a:cxn>
                <a:cxn ang="0">
                  <a:pos x="T4" y="T5"/>
                </a:cxn>
                <a:cxn ang="0">
                  <a:pos x="T6" y="T7"/>
                </a:cxn>
                <a:cxn ang="0">
                  <a:pos x="T8" y="T9"/>
                </a:cxn>
              </a:cxnLst>
              <a:rect l="0" t="0" r="r" b="b"/>
              <a:pathLst>
                <a:path w="49" h="32">
                  <a:moveTo>
                    <a:pt x="49" y="0"/>
                  </a:moveTo>
                  <a:cubicBezTo>
                    <a:pt x="43" y="6"/>
                    <a:pt x="34" y="9"/>
                    <a:pt x="25" y="9"/>
                  </a:cubicBezTo>
                  <a:cubicBezTo>
                    <a:pt x="16" y="9"/>
                    <a:pt x="7" y="5"/>
                    <a:pt x="0" y="0"/>
                  </a:cubicBezTo>
                  <a:cubicBezTo>
                    <a:pt x="25" y="32"/>
                    <a:pt x="25" y="32"/>
                    <a:pt x="25" y="32"/>
                  </a:cubicBezTo>
                  <a:lnTo>
                    <a:pt x="4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24" name="Freeform 43"/>
            <p:cNvSpPr>
              <a:spLocks/>
            </p:cNvSpPr>
            <p:nvPr/>
          </p:nvSpPr>
          <p:spPr bwMode="auto">
            <a:xfrm>
              <a:off x="2797" y="2183"/>
              <a:ext cx="13" cy="14"/>
            </a:xfrm>
            <a:custGeom>
              <a:avLst/>
              <a:gdLst>
                <a:gd name="T0" fmla="*/ 6 w 6"/>
                <a:gd name="T1" fmla="*/ 4 h 7"/>
                <a:gd name="T2" fmla="*/ 3 w 6"/>
                <a:gd name="T3" fmla="*/ 7 h 7"/>
                <a:gd name="T4" fmla="*/ 0 w 6"/>
                <a:gd name="T5" fmla="*/ 4 h 7"/>
                <a:gd name="T6" fmla="*/ 3 w 6"/>
                <a:gd name="T7" fmla="*/ 0 h 7"/>
                <a:gd name="T8" fmla="*/ 6 w 6"/>
                <a:gd name="T9" fmla="*/ 4 h 7"/>
              </a:gdLst>
              <a:ahLst/>
              <a:cxnLst>
                <a:cxn ang="0">
                  <a:pos x="T0" y="T1"/>
                </a:cxn>
                <a:cxn ang="0">
                  <a:pos x="T2" y="T3"/>
                </a:cxn>
                <a:cxn ang="0">
                  <a:pos x="T4" y="T5"/>
                </a:cxn>
                <a:cxn ang="0">
                  <a:pos x="T6" y="T7"/>
                </a:cxn>
                <a:cxn ang="0">
                  <a:pos x="T8" y="T9"/>
                </a:cxn>
              </a:cxnLst>
              <a:rect l="0" t="0" r="r" b="b"/>
              <a:pathLst>
                <a:path w="6" h="7">
                  <a:moveTo>
                    <a:pt x="6" y="4"/>
                  </a:moveTo>
                  <a:cubicBezTo>
                    <a:pt x="6" y="6"/>
                    <a:pt x="5" y="7"/>
                    <a:pt x="3" y="7"/>
                  </a:cubicBezTo>
                  <a:cubicBezTo>
                    <a:pt x="1" y="7"/>
                    <a:pt x="0" y="5"/>
                    <a:pt x="0" y="4"/>
                  </a:cubicBezTo>
                  <a:cubicBezTo>
                    <a:pt x="0" y="2"/>
                    <a:pt x="1" y="0"/>
                    <a:pt x="3" y="0"/>
                  </a:cubicBezTo>
                  <a:cubicBezTo>
                    <a:pt x="5" y="0"/>
                    <a:pt x="6" y="2"/>
                    <a:pt x="6" y="4"/>
                  </a:cubicBez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25" name="Oval 44"/>
            <p:cNvSpPr>
              <a:spLocks noChangeArrowheads="1"/>
            </p:cNvSpPr>
            <p:nvPr/>
          </p:nvSpPr>
          <p:spPr bwMode="auto">
            <a:xfrm>
              <a:off x="2797" y="2214"/>
              <a:ext cx="13" cy="14"/>
            </a:xfrm>
            <a:prstGeom prst="ellipse">
              <a:avLst/>
            </a:pr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26" name="Freeform 45"/>
            <p:cNvSpPr>
              <a:spLocks/>
            </p:cNvSpPr>
            <p:nvPr/>
          </p:nvSpPr>
          <p:spPr bwMode="auto">
            <a:xfrm>
              <a:off x="2722" y="1980"/>
              <a:ext cx="159" cy="33"/>
            </a:xfrm>
            <a:custGeom>
              <a:avLst/>
              <a:gdLst>
                <a:gd name="T0" fmla="*/ 0 w 78"/>
                <a:gd name="T1" fmla="*/ 12 h 16"/>
                <a:gd name="T2" fmla="*/ 5 w 78"/>
                <a:gd name="T3" fmla="*/ 16 h 16"/>
                <a:gd name="T4" fmla="*/ 74 w 78"/>
                <a:gd name="T5" fmla="*/ 16 h 16"/>
                <a:gd name="T6" fmla="*/ 78 w 78"/>
                <a:gd name="T7" fmla="*/ 12 h 16"/>
                <a:gd name="T8" fmla="*/ 78 w 78"/>
                <a:gd name="T9" fmla="*/ 4 h 16"/>
                <a:gd name="T10" fmla="*/ 74 w 78"/>
                <a:gd name="T11" fmla="*/ 0 h 16"/>
                <a:gd name="T12" fmla="*/ 5 w 78"/>
                <a:gd name="T13" fmla="*/ 0 h 16"/>
                <a:gd name="T14" fmla="*/ 0 w 78"/>
                <a:gd name="T15" fmla="*/ 4 h 16"/>
                <a:gd name="T16" fmla="*/ 0 w 78"/>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16">
                  <a:moveTo>
                    <a:pt x="0" y="12"/>
                  </a:moveTo>
                  <a:cubicBezTo>
                    <a:pt x="0" y="14"/>
                    <a:pt x="2" y="16"/>
                    <a:pt x="5" y="16"/>
                  </a:cubicBezTo>
                  <a:cubicBezTo>
                    <a:pt x="74" y="16"/>
                    <a:pt x="74" y="16"/>
                    <a:pt x="74" y="16"/>
                  </a:cubicBezTo>
                  <a:cubicBezTo>
                    <a:pt x="77" y="16"/>
                    <a:pt x="78" y="14"/>
                    <a:pt x="78" y="12"/>
                  </a:cubicBezTo>
                  <a:cubicBezTo>
                    <a:pt x="78" y="4"/>
                    <a:pt x="78" y="4"/>
                    <a:pt x="78" y="4"/>
                  </a:cubicBezTo>
                  <a:cubicBezTo>
                    <a:pt x="78" y="1"/>
                    <a:pt x="77" y="0"/>
                    <a:pt x="74" y="0"/>
                  </a:cubicBezTo>
                  <a:cubicBezTo>
                    <a:pt x="5" y="0"/>
                    <a:pt x="5" y="0"/>
                    <a:pt x="5" y="0"/>
                  </a:cubicBezTo>
                  <a:cubicBezTo>
                    <a:pt x="2" y="0"/>
                    <a:pt x="0" y="1"/>
                    <a:pt x="0" y="4"/>
                  </a:cubicBezTo>
                  <a:lnTo>
                    <a:pt x="0" y="12"/>
                  </a:lnTo>
                  <a:close/>
                </a:path>
              </a:pathLst>
            </a:custGeom>
            <a:solidFill>
              <a:srgbClr val="C398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127" name="Freeform 46"/>
            <p:cNvSpPr>
              <a:spLocks/>
            </p:cNvSpPr>
            <p:nvPr/>
          </p:nvSpPr>
          <p:spPr bwMode="auto">
            <a:xfrm>
              <a:off x="2775" y="2039"/>
              <a:ext cx="55" cy="77"/>
            </a:xfrm>
            <a:custGeom>
              <a:avLst/>
              <a:gdLst>
                <a:gd name="T0" fmla="*/ 55 w 55"/>
                <a:gd name="T1" fmla="*/ 61 h 77"/>
                <a:gd name="T2" fmla="*/ 55 w 55"/>
                <a:gd name="T3" fmla="*/ 0 h 77"/>
                <a:gd name="T4" fmla="*/ 0 w 55"/>
                <a:gd name="T5" fmla="*/ 0 h 77"/>
                <a:gd name="T6" fmla="*/ 0 w 55"/>
                <a:gd name="T7" fmla="*/ 61 h 77"/>
                <a:gd name="T8" fmla="*/ 28 w 55"/>
                <a:gd name="T9" fmla="*/ 77 h 77"/>
                <a:gd name="T10" fmla="*/ 55 w 55"/>
                <a:gd name="T11" fmla="*/ 61 h 77"/>
                <a:gd name="T12" fmla="*/ 55 w 55"/>
                <a:gd name="T13" fmla="*/ 61 h 77"/>
                <a:gd name="T14" fmla="*/ 55 w 55"/>
                <a:gd name="T15" fmla="*/ 61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77">
                  <a:moveTo>
                    <a:pt x="55" y="61"/>
                  </a:moveTo>
                  <a:lnTo>
                    <a:pt x="55" y="0"/>
                  </a:lnTo>
                  <a:lnTo>
                    <a:pt x="0" y="0"/>
                  </a:lnTo>
                  <a:lnTo>
                    <a:pt x="0" y="61"/>
                  </a:lnTo>
                  <a:lnTo>
                    <a:pt x="28" y="77"/>
                  </a:lnTo>
                  <a:lnTo>
                    <a:pt x="55" y="61"/>
                  </a:lnTo>
                  <a:lnTo>
                    <a:pt x="55" y="61"/>
                  </a:lnTo>
                  <a:lnTo>
                    <a:pt x="55" y="61"/>
                  </a:lnTo>
                  <a:close/>
                </a:path>
              </a:pathLst>
            </a:custGeom>
            <a:solidFill>
              <a:srgbClr val="E0BB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52" name="Freeform 47"/>
            <p:cNvSpPr>
              <a:spLocks/>
            </p:cNvSpPr>
            <p:nvPr/>
          </p:nvSpPr>
          <p:spPr bwMode="auto">
            <a:xfrm>
              <a:off x="2775" y="2039"/>
              <a:ext cx="55" cy="47"/>
            </a:xfrm>
            <a:custGeom>
              <a:avLst/>
              <a:gdLst>
                <a:gd name="T0" fmla="*/ 27 w 27"/>
                <a:gd name="T1" fmla="*/ 22 h 23"/>
                <a:gd name="T2" fmla="*/ 14 w 27"/>
                <a:gd name="T3" fmla="*/ 23 h 23"/>
                <a:gd name="T4" fmla="*/ 0 w 27"/>
                <a:gd name="T5" fmla="*/ 22 h 23"/>
                <a:gd name="T6" fmla="*/ 0 w 27"/>
                <a:gd name="T7" fmla="*/ 0 h 23"/>
                <a:gd name="T8" fmla="*/ 27 w 27"/>
                <a:gd name="T9" fmla="*/ 0 h 23"/>
                <a:gd name="T10" fmla="*/ 27 w 27"/>
                <a:gd name="T11" fmla="*/ 22 h 23"/>
              </a:gdLst>
              <a:ahLst/>
              <a:cxnLst>
                <a:cxn ang="0">
                  <a:pos x="T0" y="T1"/>
                </a:cxn>
                <a:cxn ang="0">
                  <a:pos x="T2" y="T3"/>
                </a:cxn>
                <a:cxn ang="0">
                  <a:pos x="T4" y="T5"/>
                </a:cxn>
                <a:cxn ang="0">
                  <a:pos x="T6" y="T7"/>
                </a:cxn>
                <a:cxn ang="0">
                  <a:pos x="T8" y="T9"/>
                </a:cxn>
                <a:cxn ang="0">
                  <a:pos x="T10" y="T11"/>
                </a:cxn>
              </a:cxnLst>
              <a:rect l="0" t="0" r="r" b="b"/>
              <a:pathLst>
                <a:path w="27" h="23">
                  <a:moveTo>
                    <a:pt x="27" y="22"/>
                  </a:moveTo>
                  <a:cubicBezTo>
                    <a:pt x="23" y="22"/>
                    <a:pt x="18" y="23"/>
                    <a:pt x="14" y="23"/>
                  </a:cubicBezTo>
                  <a:cubicBezTo>
                    <a:pt x="9" y="23"/>
                    <a:pt x="4" y="22"/>
                    <a:pt x="0" y="22"/>
                  </a:cubicBezTo>
                  <a:cubicBezTo>
                    <a:pt x="0" y="0"/>
                    <a:pt x="0" y="0"/>
                    <a:pt x="0" y="0"/>
                  </a:cubicBezTo>
                  <a:cubicBezTo>
                    <a:pt x="27" y="0"/>
                    <a:pt x="27" y="0"/>
                    <a:pt x="27" y="0"/>
                  </a:cubicBezTo>
                  <a:lnTo>
                    <a:pt x="27" y="22"/>
                  </a:lnTo>
                  <a:close/>
                </a:path>
              </a:pathLst>
            </a:custGeom>
            <a:solidFill>
              <a:srgbClr val="C398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53" name="Freeform 48"/>
            <p:cNvSpPr>
              <a:spLocks/>
            </p:cNvSpPr>
            <p:nvPr/>
          </p:nvSpPr>
          <p:spPr bwMode="auto">
            <a:xfrm>
              <a:off x="2738" y="1925"/>
              <a:ext cx="128" cy="151"/>
            </a:xfrm>
            <a:custGeom>
              <a:avLst/>
              <a:gdLst>
                <a:gd name="T0" fmla="*/ 63 w 63"/>
                <a:gd name="T1" fmla="*/ 14 h 74"/>
                <a:gd name="T2" fmla="*/ 63 w 63"/>
                <a:gd name="T3" fmla="*/ 63 h 74"/>
                <a:gd name="T4" fmla="*/ 62 w 63"/>
                <a:gd name="T5" fmla="*/ 63 h 74"/>
                <a:gd name="T6" fmla="*/ 31 w 63"/>
                <a:gd name="T7" fmla="*/ 74 h 74"/>
                <a:gd name="T8" fmla="*/ 0 w 63"/>
                <a:gd name="T9" fmla="*/ 63 h 74"/>
                <a:gd name="T10" fmla="*/ 0 w 63"/>
                <a:gd name="T11" fmla="*/ 14 h 74"/>
                <a:gd name="T12" fmla="*/ 31 w 63"/>
                <a:gd name="T13" fmla="*/ 0 h 74"/>
                <a:gd name="T14" fmla="*/ 63 w 63"/>
                <a:gd name="T15" fmla="*/ 14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74">
                  <a:moveTo>
                    <a:pt x="63" y="14"/>
                  </a:moveTo>
                  <a:cubicBezTo>
                    <a:pt x="63" y="63"/>
                    <a:pt x="63" y="63"/>
                    <a:pt x="63" y="63"/>
                  </a:cubicBezTo>
                  <a:cubicBezTo>
                    <a:pt x="62" y="63"/>
                    <a:pt x="62" y="63"/>
                    <a:pt x="62" y="63"/>
                  </a:cubicBezTo>
                  <a:cubicBezTo>
                    <a:pt x="54" y="70"/>
                    <a:pt x="43" y="74"/>
                    <a:pt x="31" y="74"/>
                  </a:cubicBezTo>
                  <a:cubicBezTo>
                    <a:pt x="20" y="74"/>
                    <a:pt x="9" y="70"/>
                    <a:pt x="0" y="63"/>
                  </a:cubicBezTo>
                  <a:cubicBezTo>
                    <a:pt x="0" y="14"/>
                    <a:pt x="0" y="14"/>
                    <a:pt x="0" y="14"/>
                  </a:cubicBezTo>
                  <a:cubicBezTo>
                    <a:pt x="31" y="0"/>
                    <a:pt x="31" y="0"/>
                    <a:pt x="31" y="0"/>
                  </a:cubicBezTo>
                  <a:lnTo>
                    <a:pt x="63" y="14"/>
                  </a:lnTo>
                  <a:close/>
                </a:path>
              </a:pathLst>
            </a:custGeom>
            <a:solidFill>
              <a:srgbClr val="E0BB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54" name="Freeform 49"/>
            <p:cNvSpPr>
              <a:spLocks/>
            </p:cNvSpPr>
            <p:nvPr/>
          </p:nvSpPr>
          <p:spPr bwMode="auto">
            <a:xfrm>
              <a:off x="2728" y="1856"/>
              <a:ext cx="163" cy="185"/>
            </a:xfrm>
            <a:custGeom>
              <a:avLst/>
              <a:gdLst>
                <a:gd name="T0" fmla="*/ 48 w 80"/>
                <a:gd name="T1" fmla="*/ 28 h 91"/>
                <a:gd name="T2" fmla="*/ 58 w 80"/>
                <a:gd name="T3" fmla="*/ 15 h 91"/>
                <a:gd name="T4" fmla="*/ 39 w 80"/>
                <a:gd name="T5" fmla="*/ 0 h 91"/>
                <a:gd name="T6" fmla="*/ 20 w 80"/>
                <a:gd name="T7" fmla="*/ 15 h 91"/>
                <a:gd name="T8" fmla="*/ 25 w 80"/>
                <a:gd name="T9" fmla="*/ 26 h 91"/>
                <a:gd name="T10" fmla="*/ 25 w 80"/>
                <a:gd name="T11" fmla="*/ 26 h 91"/>
                <a:gd name="T12" fmla="*/ 29 w 80"/>
                <a:gd name="T13" fmla="*/ 28 h 91"/>
                <a:gd name="T14" fmla="*/ 0 w 80"/>
                <a:gd name="T15" fmla="*/ 64 h 91"/>
                <a:gd name="T16" fmla="*/ 31 w 80"/>
                <a:gd name="T17" fmla="*/ 52 h 91"/>
                <a:gd name="T18" fmla="*/ 41 w 80"/>
                <a:gd name="T19" fmla="*/ 44 h 91"/>
                <a:gd name="T20" fmla="*/ 46 w 80"/>
                <a:gd name="T21" fmla="*/ 49 h 91"/>
                <a:gd name="T22" fmla="*/ 71 w 80"/>
                <a:gd name="T23" fmla="*/ 91 h 91"/>
                <a:gd name="T24" fmla="*/ 48 w 80"/>
                <a:gd name="T25" fmla="*/ 2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91">
                  <a:moveTo>
                    <a:pt x="48" y="28"/>
                  </a:moveTo>
                  <a:cubicBezTo>
                    <a:pt x="54" y="26"/>
                    <a:pt x="58" y="21"/>
                    <a:pt x="58" y="15"/>
                  </a:cubicBezTo>
                  <a:cubicBezTo>
                    <a:pt x="58" y="7"/>
                    <a:pt x="49" y="0"/>
                    <a:pt x="39" y="0"/>
                  </a:cubicBezTo>
                  <a:cubicBezTo>
                    <a:pt x="29" y="0"/>
                    <a:pt x="20" y="7"/>
                    <a:pt x="20" y="15"/>
                  </a:cubicBezTo>
                  <a:cubicBezTo>
                    <a:pt x="20" y="19"/>
                    <a:pt x="22" y="23"/>
                    <a:pt x="25" y="26"/>
                  </a:cubicBezTo>
                  <a:cubicBezTo>
                    <a:pt x="25" y="26"/>
                    <a:pt x="25" y="26"/>
                    <a:pt x="25" y="26"/>
                  </a:cubicBezTo>
                  <a:cubicBezTo>
                    <a:pt x="26" y="27"/>
                    <a:pt x="27" y="27"/>
                    <a:pt x="29" y="28"/>
                  </a:cubicBezTo>
                  <a:cubicBezTo>
                    <a:pt x="11" y="32"/>
                    <a:pt x="0" y="49"/>
                    <a:pt x="0" y="64"/>
                  </a:cubicBezTo>
                  <a:cubicBezTo>
                    <a:pt x="0" y="64"/>
                    <a:pt x="17" y="63"/>
                    <a:pt x="31" y="52"/>
                  </a:cubicBezTo>
                  <a:cubicBezTo>
                    <a:pt x="35" y="49"/>
                    <a:pt x="38" y="47"/>
                    <a:pt x="41" y="44"/>
                  </a:cubicBezTo>
                  <a:cubicBezTo>
                    <a:pt x="42" y="46"/>
                    <a:pt x="44" y="48"/>
                    <a:pt x="46" y="49"/>
                  </a:cubicBezTo>
                  <a:cubicBezTo>
                    <a:pt x="68" y="63"/>
                    <a:pt x="71" y="91"/>
                    <a:pt x="71" y="91"/>
                  </a:cubicBezTo>
                  <a:cubicBezTo>
                    <a:pt x="80" y="48"/>
                    <a:pt x="65" y="33"/>
                    <a:pt x="48" y="2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55" name="Freeform 50"/>
            <p:cNvSpPr>
              <a:spLocks/>
            </p:cNvSpPr>
            <p:nvPr/>
          </p:nvSpPr>
          <p:spPr bwMode="auto">
            <a:xfrm>
              <a:off x="3275" y="1649"/>
              <a:ext cx="244" cy="276"/>
            </a:xfrm>
            <a:custGeom>
              <a:avLst/>
              <a:gdLst>
                <a:gd name="T0" fmla="*/ 120 w 120"/>
                <a:gd name="T1" fmla="*/ 136 h 136"/>
                <a:gd name="T2" fmla="*/ 94 w 120"/>
                <a:gd name="T3" fmla="*/ 136 h 136"/>
                <a:gd name="T4" fmla="*/ 94 w 120"/>
                <a:gd name="T5" fmla="*/ 59 h 136"/>
                <a:gd name="T6" fmla="*/ 60 w 120"/>
                <a:gd name="T7" fmla="*/ 26 h 136"/>
                <a:gd name="T8" fmla="*/ 27 w 120"/>
                <a:gd name="T9" fmla="*/ 59 h 136"/>
                <a:gd name="T10" fmla="*/ 27 w 120"/>
                <a:gd name="T11" fmla="*/ 136 h 136"/>
                <a:gd name="T12" fmla="*/ 0 w 120"/>
                <a:gd name="T13" fmla="*/ 136 h 136"/>
                <a:gd name="T14" fmla="*/ 0 w 120"/>
                <a:gd name="T15" fmla="*/ 59 h 136"/>
                <a:gd name="T16" fmla="*/ 60 w 120"/>
                <a:gd name="T17" fmla="*/ 0 h 136"/>
                <a:gd name="T18" fmla="*/ 120 w 120"/>
                <a:gd name="T19" fmla="*/ 59 h 136"/>
                <a:gd name="T20" fmla="*/ 120 w 120"/>
                <a:gd name="T21"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36">
                  <a:moveTo>
                    <a:pt x="120" y="136"/>
                  </a:moveTo>
                  <a:cubicBezTo>
                    <a:pt x="94" y="136"/>
                    <a:pt x="94" y="136"/>
                    <a:pt x="94" y="136"/>
                  </a:cubicBezTo>
                  <a:cubicBezTo>
                    <a:pt x="94" y="59"/>
                    <a:pt x="94" y="59"/>
                    <a:pt x="94" y="59"/>
                  </a:cubicBezTo>
                  <a:cubicBezTo>
                    <a:pt x="94" y="41"/>
                    <a:pt x="79" y="26"/>
                    <a:pt x="60" y="26"/>
                  </a:cubicBezTo>
                  <a:cubicBezTo>
                    <a:pt x="42" y="26"/>
                    <a:pt x="27" y="41"/>
                    <a:pt x="27" y="59"/>
                  </a:cubicBezTo>
                  <a:cubicBezTo>
                    <a:pt x="27" y="136"/>
                    <a:pt x="27" y="136"/>
                    <a:pt x="27" y="136"/>
                  </a:cubicBezTo>
                  <a:cubicBezTo>
                    <a:pt x="0" y="136"/>
                    <a:pt x="0" y="136"/>
                    <a:pt x="0" y="136"/>
                  </a:cubicBezTo>
                  <a:cubicBezTo>
                    <a:pt x="0" y="59"/>
                    <a:pt x="0" y="59"/>
                    <a:pt x="0" y="59"/>
                  </a:cubicBezTo>
                  <a:cubicBezTo>
                    <a:pt x="0" y="27"/>
                    <a:pt x="27" y="0"/>
                    <a:pt x="60" y="0"/>
                  </a:cubicBezTo>
                  <a:cubicBezTo>
                    <a:pt x="93" y="0"/>
                    <a:pt x="120" y="27"/>
                    <a:pt x="120" y="59"/>
                  </a:cubicBezTo>
                  <a:lnTo>
                    <a:pt x="120" y="136"/>
                  </a:lnTo>
                  <a:close/>
                </a:path>
              </a:pathLst>
            </a:custGeom>
            <a:solidFill>
              <a:srgbClr val="1E26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56" name="Freeform 51"/>
            <p:cNvSpPr>
              <a:spLocks/>
            </p:cNvSpPr>
            <p:nvPr/>
          </p:nvSpPr>
          <p:spPr bwMode="auto">
            <a:xfrm>
              <a:off x="3200" y="1917"/>
              <a:ext cx="394" cy="370"/>
            </a:xfrm>
            <a:custGeom>
              <a:avLst/>
              <a:gdLst>
                <a:gd name="T0" fmla="*/ 394 w 394"/>
                <a:gd name="T1" fmla="*/ 370 h 370"/>
                <a:gd name="T2" fmla="*/ 0 w 394"/>
                <a:gd name="T3" fmla="*/ 370 h 370"/>
                <a:gd name="T4" fmla="*/ 0 w 394"/>
                <a:gd name="T5" fmla="*/ 0 h 370"/>
                <a:gd name="T6" fmla="*/ 394 w 394"/>
                <a:gd name="T7" fmla="*/ 0 h 370"/>
                <a:gd name="T8" fmla="*/ 394 w 394"/>
                <a:gd name="T9" fmla="*/ 370 h 370"/>
                <a:gd name="T10" fmla="*/ 394 w 394"/>
                <a:gd name="T11" fmla="*/ 370 h 370"/>
              </a:gdLst>
              <a:ahLst/>
              <a:cxnLst>
                <a:cxn ang="0">
                  <a:pos x="T0" y="T1"/>
                </a:cxn>
                <a:cxn ang="0">
                  <a:pos x="T2" y="T3"/>
                </a:cxn>
                <a:cxn ang="0">
                  <a:pos x="T4" y="T5"/>
                </a:cxn>
                <a:cxn ang="0">
                  <a:pos x="T6" y="T7"/>
                </a:cxn>
                <a:cxn ang="0">
                  <a:pos x="T8" y="T9"/>
                </a:cxn>
                <a:cxn ang="0">
                  <a:pos x="T10" y="T11"/>
                </a:cxn>
              </a:cxnLst>
              <a:rect l="0" t="0" r="r" b="b"/>
              <a:pathLst>
                <a:path w="394" h="370">
                  <a:moveTo>
                    <a:pt x="394" y="370"/>
                  </a:moveTo>
                  <a:lnTo>
                    <a:pt x="0" y="370"/>
                  </a:lnTo>
                  <a:lnTo>
                    <a:pt x="0" y="0"/>
                  </a:lnTo>
                  <a:lnTo>
                    <a:pt x="394" y="0"/>
                  </a:lnTo>
                  <a:lnTo>
                    <a:pt x="394" y="370"/>
                  </a:lnTo>
                  <a:lnTo>
                    <a:pt x="394" y="370"/>
                  </a:lnTo>
                  <a:close/>
                </a:path>
              </a:pathLst>
            </a:custGeom>
            <a:solidFill>
              <a:srgbClr val="738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57" name="Freeform 52"/>
            <p:cNvSpPr>
              <a:spLocks/>
            </p:cNvSpPr>
            <p:nvPr/>
          </p:nvSpPr>
          <p:spPr bwMode="auto">
            <a:xfrm>
              <a:off x="3200" y="1917"/>
              <a:ext cx="101" cy="370"/>
            </a:xfrm>
            <a:custGeom>
              <a:avLst/>
              <a:gdLst>
                <a:gd name="T0" fmla="*/ 101 w 101"/>
                <a:gd name="T1" fmla="*/ 370 h 370"/>
                <a:gd name="T2" fmla="*/ 0 w 101"/>
                <a:gd name="T3" fmla="*/ 370 h 370"/>
                <a:gd name="T4" fmla="*/ 0 w 101"/>
                <a:gd name="T5" fmla="*/ 0 h 370"/>
                <a:gd name="T6" fmla="*/ 101 w 101"/>
                <a:gd name="T7" fmla="*/ 0 h 370"/>
                <a:gd name="T8" fmla="*/ 101 w 101"/>
                <a:gd name="T9" fmla="*/ 370 h 370"/>
                <a:gd name="T10" fmla="*/ 101 w 101"/>
                <a:gd name="T11" fmla="*/ 370 h 370"/>
              </a:gdLst>
              <a:ahLst/>
              <a:cxnLst>
                <a:cxn ang="0">
                  <a:pos x="T0" y="T1"/>
                </a:cxn>
                <a:cxn ang="0">
                  <a:pos x="T2" y="T3"/>
                </a:cxn>
                <a:cxn ang="0">
                  <a:pos x="T4" y="T5"/>
                </a:cxn>
                <a:cxn ang="0">
                  <a:pos x="T6" y="T7"/>
                </a:cxn>
                <a:cxn ang="0">
                  <a:pos x="T8" y="T9"/>
                </a:cxn>
                <a:cxn ang="0">
                  <a:pos x="T10" y="T11"/>
                </a:cxn>
              </a:cxnLst>
              <a:rect l="0" t="0" r="r" b="b"/>
              <a:pathLst>
                <a:path w="101" h="370">
                  <a:moveTo>
                    <a:pt x="101" y="370"/>
                  </a:moveTo>
                  <a:lnTo>
                    <a:pt x="0" y="370"/>
                  </a:lnTo>
                  <a:lnTo>
                    <a:pt x="0" y="0"/>
                  </a:lnTo>
                  <a:lnTo>
                    <a:pt x="101" y="0"/>
                  </a:lnTo>
                  <a:lnTo>
                    <a:pt x="101" y="370"/>
                  </a:lnTo>
                  <a:lnTo>
                    <a:pt x="101" y="370"/>
                  </a:lnTo>
                  <a:close/>
                </a:path>
              </a:pathLst>
            </a:custGeom>
            <a:solidFill>
              <a:srgbClr val="0C1D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58" name="Freeform 53"/>
            <p:cNvSpPr>
              <a:spLocks/>
            </p:cNvSpPr>
            <p:nvPr/>
          </p:nvSpPr>
          <p:spPr bwMode="auto">
            <a:xfrm>
              <a:off x="3356" y="2035"/>
              <a:ext cx="82" cy="142"/>
            </a:xfrm>
            <a:custGeom>
              <a:avLst/>
              <a:gdLst>
                <a:gd name="T0" fmla="*/ 40 w 40"/>
                <a:gd name="T1" fmla="*/ 20 h 70"/>
                <a:gd name="T2" fmla="*/ 20 w 40"/>
                <a:gd name="T3" fmla="*/ 0 h 70"/>
                <a:gd name="T4" fmla="*/ 0 w 40"/>
                <a:gd name="T5" fmla="*/ 20 h 70"/>
                <a:gd name="T6" fmla="*/ 14 w 40"/>
                <a:gd name="T7" fmla="*/ 39 h 70"/>
                <a:gd name="T8" fmla="*/ 14 w 40"/>
                <a:gd name="T9" fmla="*/ 70 h 70"/>
                <a:gd name="T10" fmla="*/ 27 w 40"/>
                <a:gd name="T11" fmla="*/ 70 h 70"/>
                <a:gd name="T12" fmla="*/ 27 w 40"/>
                <a:gd name="T13" fmla="*/ 39 h 70"/>
                <a:gd name="T14" fmla="*/ 40 w 40"/>
                <a:gd name="T15" fmla="*/ 2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70">
                  <a:moveTo>
                    <a:pt x="40" y="20"/>
                  </a:moveTo>
                  <a:cubicBezTo>
                    <a:pt x="40" y="9"/>
                    <a:pt x="31" y="0"/>
                    <a:pt x="20" y="0"/>
                  </a:cubicBezTo>
                  <a:cubicBezTo>
                    <a:pt x="9" y="0"/>
                    <a:pt x="0" y="9"/>
                    <a:pt x="0" y="20"/>
                  </a:cubicBezTo>
                  <a:cubicBezTo>
                    <a:pt x="0" y="28"/>
                    <a:pt x="6" y="36"/>
                    <a:pt x="14" y="39"/>
                  </a:cubicBezTo>
                  <a:cubicBezTo>
                    <a:pt x="14" y="70"/>
                    <a:pt x="14" y="70"/>
                    <a:pt x="14" y="70"/>
                  </a:cubicBezTo>
                  <a:cubicBezTo>
                    <a:pt x="27" y="70"/>
                    <a:pt x="27" y="70"/>
                    <a:pt x="27" y="70"/>
                  </a:cubicBezTo>
                  <a:cubicBezTo>
                    <a:pt x="27" y="39"/>
                    <a:pt x="27" y="39"/>
                    <a:pt x="27" y="39"/>
                  </a:cubicBezTo>
                  <a:cubicBezTo>
                    <a:pt x="34" y="36"/>
                    <a:pt x="40" y="28"/>
                    <a:pt x="40"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61" name="Freeform 54"/>
            <p:cNvSpPr>
              <a:spLocks/>
            </p:cNvSpPr>
            <p:nvPr/>
          </p:nvSpPr>
          <p:spPr bwMode="auto">
            <a:xfrm>
              <a:off x="3230" y="873"/>
              <a:ext cx="415" cy="225"/>
            </a:xfrm>
            <a:custGeom>
              <a:avLst/>
              <a:gdLst>
                <a:gd name="T0" fmla="*/ 43 w 204"/>
                <a:gd name="T1" fmla="*/ 26 h 111"/>
                <a:gd name="T2" fmla="*/ 58 w 204"/>
                <a:gd name="T3" fmla="*/ 28 h 111"/>
                <a:gd name="T4" fmla="*/ 105 w 204"/>
                <a:gd name="T5" fmla="*/ 0 h 111"/>
                <a:gd name="T6" fmla="*/ 158 w 204"/>
                <a:gd name="T7" fmla="*/ 42 h 111"/>
                <a:gd name="T8" fmla="*/ 169 w 204"/>
                <a:gd name="T9" fmla="*/ 41 h 111"/>
                <a:gd name="T10" fmla="*/ 204 w 204"/>
                <a:gd name="T11" fmla="*/ 76 h 111"/>
                <a:gd name="T12" fmla="*/ 169 w 204"/>
                <a:gd name="T13" fmla="*/ 111 h 111"/>
                <a:gd name="T14" fmla="*/ 43 w 204"/>
                <a:gd name="T15" fmla="*/ 111 h 111"/>
                <a:gd name="T16" fmla="*/ 0 w 204"/>
                <a:gd name="T17" fmla="*/ 68 h 111"/>
                <a:gd name="T18" fmla="*/ 43 w 204"/>
                <a:gd name="T19" fmla="*/ 2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111">
                  <a:moveTo>
                    <a:pt x="43" y="26"/>
                  </a:moveTo>
                  <a:cubicBezTo>
                    <a:pt x="47" y="26"/>
                    <a:pt x="53" y="26"/>
                    <a:pt x="58" y="28"/>
                  </a:cubicBezTo>
                  <a:cubicBezTo>
                    <a:pt x="66" y="12"/>
                    <a:pt x="85" y="0"/>
                    <a:pt x="105" y="0"/>
                  </a:cubicBezTo>
                  <a:cubicBezTo>
                    <a:pt x="132" y="0"/>
                    <a:pt x="152" y="17"/>
                    <a:pt x="158" y="42"/>
                  </a:cubicBezTo>
                  <a:cubicBezTo>
                    <a:pt x="162" y="41"/>
                    <a:pt x="166" y="41"/>
                    <a:pt x="169" y="41"/>
                  </a:cubicBezTo>
                  <a:cubicBezTo>
                    <a:pt x="187" y="41"/>
                    <a:pt x="204" y="56"/>
                    <a:pt x="204" y="76"/>
                  </a:cubicBezTo>
                  <a:cubicBezTo>
                    <a:pt x="204" y="96"/>
                    <a:pt x="187" y="111"/>
                    <a:pt x="169" y="111"/>
                  </a:cubicBezTo>
                  <a:cubicBezTo>
                    <a:pt x="43" y="111"/>
                    <a:pt x="43" y="111"/>
                    <a:pt x="43" y="111"/>
                  </a:cubicBezTo>
                  <a:cubicBezTo>
                    <a:pt x="20" y="111"/>
                    <a:pt x="0" y="93"/>
                    <a:pt x="0" y="68"/>
                  </a:cubicBezTo>
                  <a:cubicBezTo>
                    <a:pt x="0" y="45"/>
                    <a:pt x="20" y="26"/>
                    <a:pt x="43" y="26"/>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63" name="Freeform 55"/>
            <p:cNvSpPr>
              <a:spLocks/>
            </p:cNvSpPr>
            <p:nvPr/>
          </p:nvSpPr>
          <p:spPr bwMode="auto">
            <a:xfrm>
              <a:off x="2440" y="903"/>
              <a:ext cx="300" cy="165"/>
            </a:xfrm>
            <a:custGeom>
              <a:avLst/>
              <a:gdLst>
                <a:gd name="T0" fmla="*/ 31 w 148"/>
                <a:gd name="T1" fmla="*/ 19 h 81"/>
                <a:gd name="T2" fmla="*/ 42 w 148"/>
                <a:gd name="T3" fmla="*/ 21 h 81"/>
                <a:gd name="T4" fmla="*/ 76 w 148"/>
                <a:gd name="T5" fmla="*/ 0 h 81"/>
                <a:gd name="T6" fmla="*/ 115 w 148"/>
                <a:gd name="T7" fmla="*/ 30 h 81"/>
                <a:gd name="T8" fmla="*/ 123 w 148"/>
                <a:gd name="T9" fmla="*/ 30 h 81"/>
                <a:gd name="T10" fmla="*/ 148 w 148"/>
                <a:gd name="T11" fmla="*/ 55 h 81"/>
                <a:gd name="T12" fmla="*/ 123 w 148"/>
                <a:gd name="T13" fmla="*/ 81 h 81"/>
                <a:gd name="T14" fmla="*/ 31 w 148"/>
                <a:gd name="T15" fmla="*/ 81 h 81"/>
                <a:gd name="T16" fmla="*/ 0 w 148"/>
                <a:gd name="T17" fmla="*/ 50 h 81"/>
                <a:gd name="T18" fmla="*/ 31 w 148"/>
                <a:gd name="T19" fmla="*/ 1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81">
                  <a:moveTo>
                    <a:pt x="31" y="19"/>
                  </a:moveTo>
                  <a:cubicBezTo>
                    <a:pt x="34" y="19"/>
                    <a:pt x="39" y="19"/>
                    <a:pt x="42" y="21"/>
                  </a:cubicBezTo>
                  <a:cubicBezTo>
                    <a:pt x="48" y="9"/>
                    <a:pt x="62" y="0"/>
                    <a:pt x="76" y="0"/>
                  </a:cubicBezTo>
                  <a:cubicBezTo>
                    <a:pt x="96" y="0"/>
                    <a:pt x="111" y="12"/>
                    <a:pt x="115" y="30"/>
                  </a:cubicBezTo>
                  <a:cubicBezTo>
                    <a:pt x="118" y="30"/>
                    <a:pt x="120" y="30"/>
                    <a:pt x="123" y="30"/>
                  </a:cubicBezTo>
                  <a:cubicBezTo>
                    <a:pt x="136" y="30"/>
                    <a:pt x="148" y="41"/>
                    <a:pt x="148" y="55"/>
                  </a:cubicBezTo>
                  <a:cubicBezTo>
                    <a:pt x="148" y="70"/>
                    <a:pt x="136" y="81"/>
                    <a:pt x="123" y="81"/>
                  </a:cubicBezTo>
                  <a:cubicBezTo>
                    <a:pt x="31" y="81"/>
                    <a:pt x="31" y="81"/>
                    <a:pt x="31" y="81"/>
                  </a:cubicBezTo>
                  <a:cubicBezTo>
                    <a:pt x="14" y="81"/>
                    <a:pt x="0" y="68"/>
                    <a:pt x="0" y="50"/>
                  </a:cubicBezTo>
                  <a:cubicBezTo>
                    <a:pt x="0" y="33"/>
                    <a:pt x="14" y="19"/>
                    <a:pt x="31" y="19"/>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sp>
        <p:nvSpPr>
          <p:cNvPr id="171" name="Freeform 60"/>
          <p:cNvSpPr>
            <a:spLocks/>
          </p:cNvSpPr>
          <p:nvPr/>
        </p:nvSpPr>
        <p:spPr bwMode="auto">
          <a:xfrm>
            <a:off x="10389329" y="1174324"/>
            <a:ext cx="420299" cy="230444"/>
          </a:xfrm>
          <a:custGeom>
            <a:avLst/>
            <a:gdLst>
              <a:gd name="T0" fmla="*/ 32 w 149"/>
              <a:gd name="T1" fmla="*/ 20 h 82"/>
              <a:gd name="T2" fmla="*/ 42 w 149"/>
              <a:gd name="T3" fmla="*/ 21 h 82"/>
              <a:gd name="T4" fmla="*/ 77 w 149"/>
              <a:gd name="T5" fmla="*/ 0 h 82"/>
              <a:gd name="T6" fmla="*/ 116 w 149"/>
              <a:gd name="T7" fmla="*/ 31 h 82"/>
              <a:gd name="T8" fmla="*/ 123 w 149"/>
              <a:gd name="T9" fmla="*/ 30 h 82"/>
              <a:gd name="T10" fmla="*/ 149 w 149"/>
              <a:gd name="T11" fmla="*/ 56 h 82"/>
              <a:gd name="T12" fmla="*/ 123 w 149"/>
              <a:gd name="T13" fmla="*/ 82 h 82"/>
              <a:gd name="T14" fmla="*/ 32 w 149"/>
              <a:gd name="T15" fmla="*/ 82 h 82"/>
              <a:gd name="T16" fmla="*/ 0 w 149"/>
              <a:gd name="T17" fmla="*/ 50 h 82"/>
              <a:gd name="T18" fmla="*/ 32 w 149"/>
              <a:gd name="T19" fmla="*/ 2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82">
                <a:moveTo>
                  <a:pt x="32" y="20"/>
                </a:moveTo>
                <a:cubicBezTo>
                  <a:pt x="35" y="20"/>
                  <a:pt x="39" y="20"/>
                  <a:pt x="42" y="21"/>
                </a:cubicBezTo>
                <a:cubicBezTo>
                  <a:pt x="48" y="9"/>
                  <a:pt x="62" y="0"/>
                  <a:pt x="77" y="0"/>
                </a:cubicBezTo>
                <a:cubicBezTo>
                  <a:pt x="96" y="0"/>
                  <a:pt x="111" y="13"/>
                  <a:pt x="116" y="31"/>
                </a:cubicBezTo>
                <a:cubicBezTo>
                  <a:pt x="119" y="30"/>
                  <a:pt x="121" y="30"/>
                  <a:pt x="123" y="30"/>
                </a:cubicBezTo>
                <a:cubicBezTo>
                  <a:pt x="137" y="30"/>
                  <a:pt x="149" y="41"/>
                  <a:pt x="149" y="56"/>
                </a:cubicBezTo>
                <a:cubicBezTo>
                  <a:pt x="149" y="71"/>
                  <a:pt x="137" y="82"/>
                  <a:pt x="123" y="82"/>
                </a:cubicBezTo>
                <a:cubicBezTo>
                  <a:pt x="32" y="82"/>
                  <a:pt x="32" y="82"/>
                  <a:pt x="32" y="82"/>
                </a:cubicBezTo>
                <a:cubicBezTo>
                  <a:pt x="14" y="82"/>
                  <a:pt x="0" y="68"/>
                  <a:pt x="0" y="50"/>
                </a:cubicBezTo>
                <a:cubicBezTo>
                  <a:pt x="0" y="33"/>
                  <a:pt x="14" y="20"/>
                  <a:pt x="32" y="2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nvGrpSpPr>
          <p:cNvPr id="30" name="Group 4"/>
          <p:cNvGrpSpPr>
            <a:grpSpLocks noChangeAspect="1"/>
          </p:cNvGrpSpPr>
          <p:nvPr/>
        </p:nvGrpSpPr>
        <p:grpSpPr bwMode="auto">
          <a:xfrm>
            <a:off x="9907361" y="1363800"/>
            <a:ext cx="1892451" cy="2160135"/>
            <a:chOff x="6366" y="876"/>
            <a:chExt cx="1216" cy="1388"/>
          </a:xfrm>
        </p:grpSpPr>
        <p:sp>
          <p:nvSpPr>
            <p:cNvPr id="465" name="Freeform 5"/>
            <p:cNvSpPr>
              <a:spLocks/>
            </p:cNvSpPr>
            <p:nvPr/>
          </p:nvSpPr>
          <p:spPr bwMode="auto">
            <a:xfrm>
              <a:off x="6366" y="1406"/>
              <a:ext cx="1135" cy="624"/>
            </a:xfrm>
            <a:custGeom>
              <a:avLst/>
              <a:gdLst>
                <a:gd name="T0" fmla="*/ 940 w 1197"/>
                <a:gd name="T1" fmla="*/ 154 h 658"/>
                <a:gd name="T2" fmla="*/ 863 w 1197"/>
                <a:gd name="T3" fmla="*/ 171 h 658"/>
                <a:gd name="T4" fmla="*/ 580 w 1197"/>
                <a:gd name="T5" fmla="*/ 0 h 658"/>
                <a:gd name="T6" fmla="*/ 263 w 1197"/>
                <a:gd name="T7" fmla="*/ 239 h 658"/>
                <a:gd name="T8" fmla="*/ 206 w 1197"/>
                <a:gd name="T9" fmla="*/ 239 h 658"/>
                <a:gd name="T10" fmla="*/ 0 w 1197"/>
                <a:gd name="T11" fmla="*/ 444 h 658"/>
                <a:gd name="T12" fmla="*/ 206 w 1197"/>
                <a:gd name="T13" fmla="*/ 658 h 658"/>
                <a:gd name="T14" fmla="*/ 940 w 1197"/>
                <a:gd name="T15" fmla="*/ 658 h 658"/>
                <a:gd name="T16" fmla="*/ 1197 w 1197"/>
                <a:gd name="T17" fmla="*/ 402 h 658"/>
                <a:gd name="T18" fmla="*/ 940 w 1197"/>
                <a:gd name="T19" fmla="*/ 154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7" h="658">
                  <a:moveTo>
                    <a:pt x="940" y="154"/>
                  </a:moveTo>
                  <a:cubicBezTo>
                    <a:pt x="914" y="154"/>
                    <a:pt x="891" y="154"/>
                    <a:pt x="863" y="171"/>
                  </a:cubicBezTo>
                  <a:cubicBezTo>
                    <a:pt x="803" y="71"/>
                    <a:pt x="703" y="0"/>
                    <a:pt x="580" y="0"/>
                  </a:cubicBezTo>
                  <a:cubicBezTo>
                    <a:pt x="429" y="0"/>
                    <a:pt x="306" y="103"/>
                    <a:pt x="263" y="239"/>
                  </a:cubicBezTo>
                  <a:cubicBezTo>
                    <a:pt x="246" y="239"/>
                    <a:pt x="229" y="239"/>
                    <a:pt x="206" y="239"/>
                  </a:cubicBezTo>
                  <a:cubicBezTo>
                    <a:pt x="100" y="239"/>
                    <a:pt x="0" y="325"/>
                    <a:pt x="0" y="444"/>
                  </a:cubicBezTo>
                  <a:cubicBezTo>
                    <a:pt x="0" y="564"/>
                    <a:pt x="100" y="658"/>
                    <a:pt x="206" y="658"/>
                  </a:cubicBezTo>
                  <a:cubicBezTo>
                    <a:pt x="940" y="658"/>
                    <a:pt x="940" y="658"/>
                    <a:pt x="940" y="658"/>
                  </a:cubicBezTo>
                  <a:cubicBezTo>
                    <a:pt x="1077" y="658"/>
                    <a:pt x="1197" y="538"/>
                    <a:pt x="1197" y="402"/>
                  </a:cubicBezTo>
                  <a:cubicBezTo>
                    <a:pt x="1197" y="265"/>
                    <a:pt x="1077" y="154"/>
                    <a:pt x="940" y="15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66" name="Freeform 6"/>
            <p:cNvSpPr>
              <a:spLocks/>
            </p:cNvSpPr>
            <p:nvPr/>
          </p:nvSpPr>
          <p:spPr bwMode="auto">
            <a:xfrm>
              <a:off x="6610" y="1833"/>
              <a:ext cx="615" cy="431"/>
            </a:xfrm>
            <a:custGeom>
              <a:avLst/>
              <a:gdLst>
                <a:gd name="T0" fmla="*/ 0 w 615"/>
                <a:gd name="T1" fmla="*/ 0 h 431"/>
                <a:gd name="T2" fmla="*/ 615 w 615"/>
                <a:gd name="T3" fmla="*/ 0 h 431"/>
                <a:gd name="T4" fmla="*/ 615 w 615"/>
                <a:gd name="T5" fmla="*/ 431 h 431"/>
                <a:gd name="T6" fmla="*/ 0 w 615"/>
                <a:gd name="T7" fmla="*/ 431 h 431"/>
                <a:gd name="T8" fmla="*/ 0 w 615"/>
                <a:gd name="T9" fmla="*/ 0 h 431"/>
                <a:gd name="T10" fmla="*/ 0 w 615"/>
                <a:gd name="T11" fmla="*/ 0 h 431"/>
                <a:gd name="T12" fmla="*/ 0 w 615"/>
                <a:gd name="T13" fmla="*/ 0 h 431"/>
                <a:gd name="T14" fmla="*/ 0 w 615"/>
                <a:gd name="T15" fmla="*/ 0 h 4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5" h="431">
                  <a:moveTo>
                    <a:pt x="0" y="0"/>
                  </a:moveTo>
                  <a:lnTo>
                    <a:pt x="615" y="0"/>
                  </a:lnTo>
                  <a:lnTo>
                    <a:pt x="615" y="431"/>
                  </a:lnTo>
                  <a:lnTo>
                    <a:pt x="0" y="431"/>
                  </a:lnTo>
                  <a:lnTo>
                    <a:pt x="0" y="0"/>
                  </a:lnTo>
                  <a:lnTo>
                    <a:pt x="0" y="0"/>
                  </a:lnTo>
                  <a:lnTo>
                    <a:pt x="0" y="0"/>
                  </a:lnTo>
                  <a:lnTo>
                    <a:pt x="0" y="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67" name="Freeform 7"/>
            <p:cNvSpPr>
              <a:spLocks/>
            </p:cNvSpPr>
            <p:nvPr/>
          </p:nvSpPr>
          <p:spPr bwMode="auto">
            <a:xfrm>
              <a:off x="6836" y="1864"/>
              <a:ext cx="361" cy="368"/>
            </a:xfrm>
            <a:custGeom>
              <a:avLst/>
              <a:gdLst>
                <a:gd name="T0" fmla="*/ 0 w 361"/>
                <a:gd name="T1" fmla="*/ 0 h 368"/>
                <a:gd name="T2" fmla="*/ 361 w 361"/>
                <a:gd name="T3" fmla="*/ 0 h 368"/>
                <a:gd name="T4" fmla="*/ 361 w 361"/>
                <a:gd name="T5" fmla="*/ 368 h 368"/>
                <a:gd name="T6" fmla="*/ 0 w 361"/>
                <a:gd name="T7" fmla="*/ 368 h 368"/>
                <a:gd name="T8" fmla="*/ 0 w 361"/>
                <a:gd name="T9" fmla="*/ 0 h 368"/>
                <a:gd name="T10" fmla="*/ 0 w 361"/>
                <a:gd name="T11" fmla="*/ 0 h 368"/>
                <a:gd name="T12" fmla="*/ 0 w 361"/>
                <a:gd name="T13" fmla="*/ 0 h 368"/>
                <a:gd name="T14" fmla="*/ 0 w 361"/>
                <a:gd name="T15" fmla="*/ 0 h 3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 h="368">
                  <a:moveTo>
                    <a:pt x="0" y="0"/>
                  </a:moveTo>
                  <a:lnTo>
                    <a:pt x="361" y="0"/>
                  </a:lnTo>
                  <a:lnTo>
                    <a:pt x="361" y="368"/>
                  </a:lnTo>
                  <a:lnTo>
                    <a:pt x="0" y="368"/>
                  </a:lnTo>
                  <a:lnTo>
                    <a:pt x="0" y="0"/>
                  </a:lnTo>
                  <a:lnTo>
                    <a:pt x="0"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68" name="Freeform 8"/>
            <p:cNvSpPr>
              <a:spLocks/>
            </p:cNvSpPr>
            <p:nvPr/>
          </p:nvSpPr>
          <p:spPr bwMode="auto">
            <a:xfrm>
              <a:off x="6873" y="2045"/>
              <a:ext cx="69" cy="187"/>
            </a:xfrm>
            <a:custGeom>
              <a:avLst/>
              <a:gdLst>
                <a:gd name="T0" fmla="*/ 0 w 69"/>
                <a:gd name="T1" fmla="*/ 0 h 187"/>
                <a:gd name="T2" fmla="*/ 69 w 69"/>
                <a:gd name="T3" fmla="*/ 0 h 187"/>
                <a:gd name="T4" fmla="*/ 69 w 69"/>
                <a:gd name="T5" fmla="*/ 187 h 187"/>
                <a:gd name="T6" fmla="*/ 0 w 69"/>
                <a:gd name="T7" fmla="*/ 187 h 187"/>
                <a:gd name="T8" fmla="*/ 0 w 69"/>
                <a:gd name="T9" fmla="*/ 0 h 187"/>
                <a:gd name="T10" fmla="*/ 0 w 69"/>
                <a:gd name="T11" fmla="*/ 0 h 187"/>
                <a:gd name="T12" fmla="*/ 0 w 69"/>
                <a:gd name="T13" fmla="*/ 0 h 187"/>
                <a:gd name="T14" fmla="*/ 0 w 69"/>
                <a:gd name="T15" fmla="*/ 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87">
                  <a:moveTo>
                    <a:pt x="0" y="0"/>
                  </a:moveTo>
                  <a:lnTo>
                    <a:pt x="69" y="0"/>
                  </a:lnTo>
                  <a:lnTo>
                    <a:pt x="69" y="187"/>
                  </a:lnTo>
                  <a:lnTo>
                    <a:pt x="0" y="187"/>
                  </a:lnTo>
                  <a:lnTo>
                    <a:pt x="0" y="0"/>
                  </a:lnTo>
                  <a:lnTo>
                    <a:pt x="0" y="0"/>
                  </a:lnTo>
                  <a:lnTo>
                    <a:pt x="0" y="0"/>
                  </a:lnTo>
                  <a:lnTo>
                    <a:pt x="0" y="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69" name="Freeform 9"/>
            <p:cNvSpPr>
              <a:spLocks/>
            </p:cNvSpPr>
            <p:nvPr/>
          </p:nvSpPr>
          <p:spPr bwMode="auto">
            <a:xfrm>
              <a:off x="6984" y="1997"/>
              <a:ext cx="65" cy="235"/>
            </a:xfrm>
            <a:custGeom>
              <a:avLst/>
              <a:gdLst>
                <a:gd name="T0" fmla="*/ 0 w 65"/>
                <a:gd name="T1" fmla="*/ 0 h 235"/>
                <a:gd name="T2" fmla="*/ 65 w 65"/>
                <a:gd name="T3" fmla="*/ 0 h 235"/>
                <a:gd name="T4" fmla="*/ 65 w 65"/>
                <a:gd name="T5" fmla="*/ 235 h 235"/>
                <a:gd name="T6" fmla="*/ 0 w 65"/>
                <a:gd name="T7" fmla="*/ 235 h 235"/>
                <a:gd name="T8" fmla="*/ 0 w 65"/>
                <a:gd name="T9" fmla="*/ 0 h 235"/>
                <a:gd name="T10" fmla="*/ 0 w 65"/>
                <a:gd name="T11" fmla="*/ 0 h 235"/>
                <a:gd name="T12" fmla="*/ 0 w 65"/>
                <a:gd name="T13" fmla="*/ 0 h 235"/>
                <a:gd name="T14" fmla="*/ 0 w 65"/>
                <a:gd name="T15" fmla="*/ 0 h 2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235">
                  <a:moveTo>
                    <a:pt x="0" y="0"/>
                  </a:moveTo>
                  <a:lnTo>
                    <a:pt x="65" y="0"/>
                  </a:lnTo>
                  <a:lnTo>
                    <a:pt x="65" y="235"/>
                  </a:lnTo>
                  <a:lnTo>
                    <a:pt x="0" y="235"/>
                  </a:lnTo>
                  <a:lnTo>
                    <a:pt x="0" y="0"/>
                  </a:lnTo>
                  <a:lnTo>
                    <a:pt x="0" y="0"/>
                  </a:lnTo>
                  <a:lnTo>
                    <a:pt x="0" y="0"/>
                  </a:lnTo>
                  <a:lnTo>
                    <a:pt x="0" y="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70" name="Freeform 10"/>
            <p:cNvSpPr>
              <a:spLocks/>
            </p:cNvSpPr>
            <p:nvPr/>
          </p:nvSpPr>
          <p:spPr bwMode="auto">
            <a:xfrm>
              <a:off x="7092" y="1932"/>
              <a:ext cx="65" cy="300"/>
            </a:xfrm>
            <a:custGeom>
              <a:avLst/>
              <a:gdLst>
                <a:gd name="T0" fmla="*/ 0 w 65"/>
                <a:gd name="T1" fmla="*/ 0 h 300"/>
                <a:gd name="T2" fmla="*/ 65 w 65"/>
                <a:gd name="T3" fmla="*/ 0 h 300"/>
                <a:gd name="T4" fmla="*/ 65 w 65"/>
                <a:gd name="T5" fmla="*/ 300 h 300"/>
                <a:gd name="T6" fmla="*/ 0 w 65"/>
                <a:gd name="T7" fmla="*/ 300 h 300"/>
                <a:gd name="T8" fmla="*/ 0 w 65"/>
                <a:gd name="T9" fmla="*/ 0 h 300"/>
                <a:gd name="T10" fmla="*/ 0 w 65"/>
                <a:gd name="T11" fmla="*/ 0 h 300"/>
                <a:gd name="T12" fmla="*/ 0 w 65"/>
                <a:gd name="T13" fmla="*/ 0 h 300"/>
                <a:gd name="T14" fmla="*/ 0 w 65"/>
                <a:gd name="T15" fmla="*/ 0 h 3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300">
                  <a:moveTo>
                    <a:pt x="0" y="0"/>
                  </a:moveTo>
                  <a:lnTo>
                    <a:pt x="65" y="0"/>
                  </a:lnTo>
                  <a:lnTo>
                    <a:pt x="65" y="300"/>
                  </a:lnTo>
                  <a:lnTo>
                    <a:pt x="0" y="300"/>
                  </a:lnTo>
                  <a:lnTo>
                    <a:pt x="0" y="0"/>
                  </a:lnTo>
                  <a:lnTo>
                    <a:pt x="0" y="0"/>
                  </a:lnTo>
                  <a:lnTo>
                    <a:pt x="0" y="0"/>
                  </a:lnTo>
                  <a:lnTo>
                    <a:pt x="0" y="0"/>
                  </a:lnTo>
                  <a:close/>
                </a:path>
              </a:pathLst>
            </a:custGeom>
            <a:solidFill>
              <a:srgbClr val="1E26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71" name="Freeform 11"/>
            <p:cNvSpPr>
              <a:spLocks/>
            </p:cNvSpPr>
            <p:nvPr/>
          </p:nvSpPr>
          <p:spPr bwMode="auto">
            <a:xfrm>
              <a:off x="6638" y="1875"/>
              <a:ext cx="159" cy="163"/>
            </a:xfrm>
            <a:custGeom>
              <a:avLst/>
              <a:gdLst>
                <a:gd name="T0" fmla="*/ 0 w 159"/>
                <a:gd name="T1" fmla="*/ 0 h 163"/>
                <a:gd name="T2" fmla="*/ 159 w 159"/>
                <a:gd name="T3" fmla="*/ 0 h 163"/>
                <a:gd name="T4" fmla="*/ 159 w 159"/>
                <a:gd name="T5" fmla="*/ 163 h 163"/>
                <a:gd name="T6" fmla="*/ 0 w 159"/>
                <a:gd name="T7" fmla="*/ 163 h 163"/>
                <a:gd name="T8" fmla="*/ 0 w 159"/>
                <a:gd name="T9" fmla="*/ 0 h 163"/>
                <a:gd name="T10" fmla="*/ 0 w 159"/>
                <a:gd name="T11" fmla="*/ 0 h 163"/>
                <a:gd name="T12" fmla="*/ 0 w 159"/>
                <a:gd name="T13" fmla="*/ 0 h 163"/>
                <a:gd name="T14" fmla="*/ 0 w 159"/>
                <a:gd name="T15" fmla="*/ 0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9" h="163">
                  <a:moveTo>
                    <a:pt x="0" y="0"/>
                  </a:moveTo>
                  <a:lnTo>
                    <a:pt x="159" y="0"/>
                  </a:lnTo>
                  <a:lnTo>
                    <a:pt x="159" y="163"/>
                  </a:lnTo>
                  <a:lnTo>
                    <a:pt x="0" y="163"/>
                  </a:lnTo>
                  <a:lnTo>
                    <a:pt x="0" y="0"/>
                  </a:lnTo>
                  <a:lnTo>
                    <a:pt x="0"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72" name="Freeform 12"/>
            <p:cNvSpPr>
              <a:spLocks/>
            </p:cNvSpPr>
            <p:nvPr/>
          </p:nvSpPr>
          <p:spPr bwMode="auto">
            <a:xfrm>
              <a:off x="6665" y="1918"/>
              <a:ext cx="105" cy="79"/>
            </a:xfrm>
            <a:custGeom>
              <a:avLst/>
              <a:gdLst>
                <a:gd name="T0" fmla="*/ 105 w 105"/>
                <a:gd name="T1" fmla="*/ 14 h 79"/>
                <a:gd name="T2" fmla="*/ 89 w 105"/>
                <a:gd name="T3" fmla="*/ 0 h 79"/>
                <a:gd name="T4" fmla="*/ 39 w 105"/>
                <a:gd name="T5" fmla="*/ 51 h 79"/>
                <a:gd name="T6" fmla="*/ 14 w 105"/>
                <a:gd name="T7" fmla="*/ 25 h 79"/>
                <a:gd name="T8" fmla="*/ 0 w 105"/>
                <a:gd name="T9" fmla="*/ 40 h 79"/>
                <a:gd name="T10" fmla="*/ 39 w 105"/>
                <a:gd name="T11" fmla="*/ 79 h 79"/>
                <a:gd name="T12" fmla="*/ 39 w 105"/>
                <a:gd name="T13" fmla="*/ 79 h 79"/>
                <a:gd name="T14" fmla="*/ 43 w 105"/>
                <a:gd name="T15" fmla="*/ 79 h 79"/>
                <a:gd name="T16" fmla="*/ 105 w 105"/>
                <a:gd name="T17" fmla="*/ 14 h 79"/>
                <a:gd name="T18" fmla="*/ 105 w 105"/>
                <a:gd name="T19" fmla="*/ 14 h 79"/>
                <a:gd name="T20" fmla="*/ 105 w 105"/>
                <a:gd name="T21" fmla="*/ 14 h 79"/>
                <a:gd name="T22" fmla="*/ 105 w 105"/>
                <a:gd name="T23" fmla="*/ 14 h 79"/>
                <a:gd name="T24" fmla="*/ 105 w 105"/>
                <a:gd name="T25"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79">
                  <a:moveTo>
                    <a:pt x="105" y="14"/>
                  </a:moveTo>
                  <a:lnTo>
                    <a:pt x="89" y="0"/>
                  </a:lnTo>
                  <a:lnTo>
                    <a:pt x="39" y="51"/>
                  </a:lnTo>
                  <a:lnTo>
                    <a:pt x="14" y="25"/>
                  </a:lnTo>
                  <a:lnTo>
                    <a:pt x="0" y="40"/>
                  </a:lnTo>
                  <a:lnTo>
                    <a:pt x="39" y="79"/>
                  </a:lnTo>
                  <a:lnTo>
                    <a:pt x="39" y="79"/>
                  </a:lnTo>
                  <a:lnTo>
                    <a:pt x="43" y="79"/>
                  </a:lnTo>
                  <a:lnTo>
                    <a:pt x="105" y="14"/>
                  </a:lnTo>
                  <a:lnTo>
                    <a:pt x="105" y="14"/>
                  </a:lnTo>
                  <a:lnTo>
                    <a:pt x="105" y="14"/>
                  </a:lnTo>
                  <a:lnTo>
                    <a:pt x="105" y="14"/>
                  </a:lnTo>
                  <a:lnTo>
                    <a:pt x="105" y="14"/>
                  </a:lnTo>
                  <a:close/>
                </a:path>
              </a:pathLst>
            </a:custGeom>
            <a:solidFill>
              <a:srgbClr val="0078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73" name="Freeform 13"/>
            <p:cNvSpPr>
              <a:spLocks/>
            </p:cNvSpPr>
            <p:nvPr/>
          </p:nvSpPr>
          <p:spPr bwMode="auto">
            <a:xfrm>
              <a:off x="6638" y="2071"/>
              <a:ext cx="159" cy="161"/>
            </a:xfrm>
            <a:custGeom>
              <a:avLst/>
              <a:gdLst>
                <a:gd name="T0" fmla="*/ 0 w 159"/>
                <a:gd name="T1" fmla="*/ 0 h 161"/>
                <a:gd name="T2" fmla="*/ 159 w 159"/>
                <a:gd name="T3" fmla="*/ 0 h 161"/>
                <a:gd name="T4" fmla="*/ 159 w 159"/>
                <a:gd name="T5" fmla="*/ 161 h 161"/>
                <a:gd name="T6" fmla="*/ 0 w 159"/>
                <a:gd name="T7" fmla="*/ 161 h 161"/>
                <a:gd name="T8" fmla="*/ 0 w 159"/>
                <a:gd name="T9" fmla="*/ 0 h 161"/>
                <a:gd name="T10" fmla="*/ 0 w 159"/>
                <a:gd name="T11" fmla="*/ 0 h 161"/>
                <a:gd name="T12" fmla="*/ 0 w 159"/>
                <a:gd name="T13" fmla="*/ 0 h 161"/>
                <a:gd name="T14" fmla="*/ 0 w 159"/>
                <a:gd name="T15" fmla="*/ 0 h 1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9" h="161">
                  <a:moveTo>
                    <a:pt x="0" y="0"/>
                  </a:moveTo>
                  <a:lnTo>
                    <a:pt x="159" y="0"/>
                  </a:lnTo>
                  <a:lnTo>
                    <a:pt x="159" y="161"/>
                  </a:lnTo>
                  <a:lnTo>
                    <a:pt x="0" y="161"/>
                  </a:lnTo>
                  <a:lnTo>
                    <a:pt x="0" y="0"/>
                  </a:lnTo>
                  <a:lnTo>
                    <a:pt x="0"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74" name="Freeform 14"/>
            <p:cNvSpPr>
              <a:spLocks noEditPoints="1"/>
            </p:cNvSpPr>
            <p:nvPr/>
          </p:nvSpPr>
          <p:spPr bwMode="auto">
            <a:xfrm>
              <a:off x="6662" y="2104"/>
              <a:ext cx="112" cy="94"/>
            </a:xfrm>
            <a:custGeom>
              <a:avLst/>
              <a:gdLst>
                <a:gd name="T0" fmla="*/ 111 w 118"/>
                <a:gd name="T1" fmla="*/ 73 h 99"/>
                <a:gd name="T2" fmla="*/ 74 w 118"/>
                <a:gd name="T3" fmla="*/ 11 h 99"/>
                <a:gd name="T4" fmla="*/ 41 w 118"/>
                <a:gd name="T5" fmla="*/ 11 h 99"/>
                <a:gd name="T6" fmla="*/ 7 w 118"/>
                <a:gd name="T7" fmla="*/ 73 h 99"/>
                <a:gd name="T8" fmla="*/ 23 w 118"/>
                <a:gd name="T9" fmla="*/ 99 h 99"/>
                <a:gd name="T10" fmla="*/ 92 w 118"/>
                <a:gd name="T11" fmla="*/ 99 h 99"/>
                <a:gd name="T12" fmla="*/ 111 w 118"/>
                <a:gd name="T13" fmla="*/ 73 h 99"/>
                <a:gd name="T14" fmla="*/ 67 w 118"/>
                <a:gd name="T15" fmla="*/ 23 h 99"/>
                <a:gd name="T16" fmla="*/ 62 w 118"/>
                <a:gd name="T17" fmla="*/ 66 h 99"/>
                <a:gd name="T18" fmla="*/ 51 w 118"/>
                <a:gd name="T19" fmla="*/ 66 h 99"/>
                <a:gd name="T20" fmla="*/ 51 w 118"/>
                <a:gd name="T21" fmla="*/ 23 h 99"/>
                <a:gd name="T22" fmla="*/ 67 w 118"/>
                <a:gd name="T23" fmla="*/ 23 h 99"/>
                <a:gd name="T24" fmla="*/ 67 w 118"/>
                <a:gd name="T25" fmla="*/ 23 h 99"/>
                <a:gd name="T26" fmla="*/ 67 w 118"/>
                <a:gd name="T27" fmla="*/ 87 h 99"/>
                <a:gd name="T28" fmla="*/ 60 w 118"/>
                <a:gd name="T29" fmla="*/ 87 h 99"/>
                <a:gd name="T30" fmla="*/ 51 w 118"/>
                <a:gd name="T31" fmla="*/ 87 h 99"/>
                <a:gd name="T32" fmla="*/ 51 w 118"/>
                <a:gd name="T33" fmla="*/ 80 h 99"/>
                <a:gd name="T34" fmla="*/ 51 w 118"/>
                <a:gd name="T35" fmla="*/ 76 h 99"/>
                <a:gd name="T36" fmla="*/ 60 w 118"/>
                <a:gd name="T37" fmla="*/ 73 h 99"/>
                <a:gd name="T38" fmla="*/ 67 w 118"/>
                <a:gd name="T39" fmla="*/ 76 h 99"/>
                <a:gd name="T40" fmla="*/ 67 w 118"/>
                <a:gd name="T41" fmla="*/ 80 h 99"/>
                <a:gd name="T42" fmla="*/ 67 w 118"/>
                <a:gd name="T43" fmla="*/ 8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 h="99">
                  <a:moveTo>
                    <a:pt x="111" y="73"/>
                  </a:moveTo>
                  <a:cubicBezTo>
                    <a:pt x="74" y="11"/>
                    <a:pt x="74" y="11"/>
                    <a:pt x="74" y="11"/>
                  </a:cubicBezTo>
                  <a:cubicBezTo>
                    <a:pt x="67" y="0"/>
                    <a:pt x="48" y="0"/>
                    <a:pt x="41" y="11"/>
                  </a:cubicBezTo>
                  <a:cubicBezTo>
                    <a:pt x="7" y="73"/>
                    <a:pt x="7" y="73"/>
                    <a:pt x="7" y="73"/>
                  </a:cubicBezTo>
                  <a:cubicBezTo>
                    <a:pt x="0" y="83"/>
                    <a:pt x="11" y="99"/>
                    <a:pt x="23" y="99"/>
                  </a:cubicBezTo>
                  <a:cubicBezTo>
                    <a:pt x="92" y="99"/>
                    <a:pt x="92" y="99"/>
                    <a:pt x="92" y="99"/>
                  </a:cubicBezTo>
                  <a:cubicBezTo>
                    <a:pt x="106" y="99"/>
                    <a:pt x="118" y="83"/>
                    <a:pt x="111" y="73"/>
                  </a:cubicBezTo>
                  <a:close/>
                  <a:moveTo>
                    <a:pt x="67" y="23"/>
                  </a:moveTo>
                  <a:cubicBezTo>
                    <a:pt x="62" y="66"/>
                    <a:pt x="62" y="66"/>
                    <a:pt x="62" y="66"/>
                  </a:cubicBezTo>
                  <a:cubicBezTo>
                    <a:pt x="51" y="66"/>
                    <a:pt x="51" y="66"/>
                    <a:pt x="51" y="66"/>
                  </a:cubicBezTo>
                  <a:cubicBezTo>
                    <a:pt x="51" y="23"/>
                    <a:pt x="51" y="23"/>
                    <a:pt x="51" y="23"/>
                  </a:cubicBezTo>
                  <a:cubicBezTo>
                    <a:pt x="67" y="23"/>
                    <a:pt x="67" y="23"/>
                    <a:pt x="67" y="23"/>
                  </a:cubicBezTo>
                  <a:cubicBezTo>
                    <a:pt x="67" y="23"/>
                    <a:pt x="67" y="23"/>
                    <a:pt x="67" y="23"/>
                  </a:cubicBezTo>
                  <a:close/>
                  <a:moveTo>
                    <a:pt x="67" y="87"/>
                  </a:moveTo>
                  <a:cubicBezTo>
                    <a:pt x="62" y="87"/>
                    <a:pt x="62" y="87"/>
                    <a:pt x="60" y="87"/>
                  </a:cubicBezTo>
                  <a:cubicBezTo>
                    <a:pt x="55" y="87"/>
                    <a:pt x="55" y="87"/>
                    <a:pt x="51" y="87"/>
                  </a:cubicBezTo>
                  <a:cubicBezTo>
                    <a:pt x="51" y="83"/>
                    <a:pt x="51" y="83"/>
                    <a:pt x="51" y="80"/>
                  </a:cubicBezTo>
                  <a:cubicBezTo>
                    <a:pt x="51" y="76"/>
                    <a:pt x="51" y="76"/>
                    <a:pt x="51" y="76"/>
                  </a:cubicBezTo>
                  <a:cubicBezTo>
                    <a:pt x="55" y="73"/>
                    <a:pt x="55" y="73"/>
                    <a:pt x="60" y="73"/>
                  </a:cubicBezTo>
                  <a:cubicBezTo>
                    <a:pt x="62" y="73"/>
                    <a:pt x="62" y="73"/>
                    <a:pt x="67" y="76"/>
                  </a:cubicBezTo>
                  <a:cubicBezTo>
                    <a:pt x="67" y="76"/>
                    <a:pt x="67" y="76"/>
                    <a:pt x="67" y="80"/>
                  </a:cubicBezTo>
                  <a:cubicBezTo>
                    <a:pt x="67" y="83"/>
                    <a:pt x="67" y="83"/>
                    <a:pt x="67" y="87"/>
                  </a:cubicBezTo>
                  <a:close/>
                </a:path>
              </a:pathLst>
            </a:custGeom>
            <a:solidFill>
              <a:srgbClr val="DC3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75" name="Freeform 15"/>
            <p:cNvSpPr>
              <a:spLocks/>
            </p:cNvSpPr>
            <p:nvPr/>
          </p:nvSpPr>
          <p:spPr bwMode="auto">
            <a:xfrm>
              <a:off x="6610" y="1774"/>
              <a:ext cx="615" cy="59"/>
            </a:xfrm>
            <a:custGeom>
              <a:avLst/>
              <a:gdLst>
                <a:gd name="T0" fmla="*/ 0 w 615"/>
                <a:gd name="T1" fmla="*/ 0 h 59"/>
                <a:gd name="T2" fmla="*/ 615 w 615"/>
                <a:gd name="T3" fmla="*/ 0 h 59"/>
                <a:gd name="T4" fmla="*/ 615 w 615"/>
                <a:gd name="T5" fmla="*/ 59 h 59"/>
                <a:gd name="T6" fmla="*/ 0 w 615"/>
                <a:gd name="T7" fmla="*/ 59 h 59"/>
                <a:gd name="T8" fmla="*/ 0 w 615"/>
                <a:gd name="T9" fmla="*/ 0 h 59"/>
                <a:gd name="T10" fmla="*/ 0 w 615"/>
                <a:gd name="T11" fmla="*/ 0 h 59"/>
                <a:gd name="T12" fmla="*/ 0 w 615"/>
                <a:gd name="T13" fmla="*/ 0 h 59"/>
                <a:gd name="T14" fmla="*/ 0 w 615"/>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5" h="59">
                  <a:moveTo>
                    <a:pt x="0" y="0"/>
                  </a:moveTo>
                  <a:lnTo>
                    <a:pt x="615" y="0"/>
                  </a:lnTo>
                  <a:lnTo>
                    <a:pt x="615" y="59"/>
                  </a:lnTo>
                  <a:lnTo>
                    <a:pt x="0" y="59"/>
                  </a:lnTo>
                  <a:lnTo>
                    <a:pt x="0" y="0"/>
                  </a:lnTo>
                  <a:lnTo>
                    <a:pt x="0" y="0"/>
                  </a:lnTo>
                  <a:lnTo>
                    <a:pt x="0" y="0"/>
                  </a:lnTo>
                  <a:lnTo>
                    <a:pt x="0" y="0"/>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76" name="Freeform 16"/>
            <p:cNvSpPr>
              <a:spLocks/>
            </p:cNvSpPr>
            <p:nvPr/>
          </p:nvSpPr>
          <p:spPr bwMode="auto">
            <a:xfrm>
              <a:off x="6906" y="1252"/>
              <a:ext cx="166" cy="412"/>
            </a:xfrm>
            <a:custGeom>
              <a:avLst/>
              <a:gdLst>
                <a:gd name="T0" fmla="*/ 108 w 166"/>
                <a:gd name="T1" fmla="*/ 303 h 412"/>
                <a:gd name="T2" fmla="*/ 108 w 166"/>
                <a:gd name="T3" fmla="*/ 0 h 412"/>
                <a:gd name="T4" fmla="*/ 59 w 166"/>
                <a:gd name="T5" fmla="*/ 0 h 412"/>
                <a:gd name="T6" fmla="*/ 59 w 166"/>
                <a:gd name="T7" fmla="*/ 303 h 412"/>
                <a:gd name="T8" fmla="*/ 0 w 166"/>
                <a:gd name="T9" fmla="*/ 303 h 412"/>
                <a:gd name="T10" fmla="*/ 83 w 166"/>
                <a:gd name="T11" fmla="*/ 412 h 412"/>
                <a:gd name="T12" fmla="*/ 166 w 166"/>
                <a:gd name="T13" fmla="*/ 303 h 412"/>
                <a:gd name="T14" fmla="*/ 108 w 166"/>
                <a:gd name="T15" fmla="*/ 303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6" h="412">
                  <a:moveTo>
                    <a:pt x="108" y="303"/>
                  </a:moveTo>
                  <a:lnTo>
                    <a:pt x="108" y="0"/>
                  </a:lnTo>
                  <a:lnTo>
                    <a:pt x="59" y="0"/>
                  </a:lnTo>
                  <a:lnTo>
                    <a:pt x="59" y="303"/>
                  </a:lnTo>
                  <a:lnTo>
                    <a:pt x="0" y="303"/>
                  </a:lnTo>
                  <a:lnTo>
                    <a:pt x="83" y="412"/>
                  </a:lnTo>
                  <a:lnTo>
                    <a:pt x="166" y="303"/>
                  </a:lnTo>
                  <a:lnTo>
                    <a:pt x="108" y="303"/>
                  </a:lnTo>
                  <a:close/>
                </a:path>
              </a:pathLst>
            </a:custGeom>
            <a:solidFill>
              <a:srgbClr val="2053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77" name="Freeform 17"/>
            <p:cNvSpPr>
              <a:spLocks/>
            </p:cNvSpPr>
            <p:nvPr/>
          </p:nvSpPr>
          <p:spPr bwMode="auto">
            <a:xfrm>
              <a:off x="7259" y="1488"/>
              <a:ext cx="207" cy="207"/>
            </a:xfrm>
            <a:custGeom>
              <a:avLst/>
              <a:gdLst>
                <a:gd name="T0" fmla="*/ 63 w 207"/>
                <a:gd name="T1" fmla="*/ 167 h 207"/>
                <a:gd name="T2" fmla="*/ 207 w 207"/>
                <a:gd name="T3" fmla="*/ 23 h 207"/>
                <a:gd name="T4" fmla="*/ 184 w 207"/>
                <a:gd name="T5" fmla="*/ 0 h 207"/>
                <a:gd name="T6" fmla="*/ 39 w 207"/>
                <a:gd name="T7" fmla="*/ 144 h 207"/>
                <a:gd name="T8" fmla="*/ 12 w 207"/>
                <a:gd name="T9" fmla="*/ 116 h 207"/>
                <a:gd name="T10" fmla="*/ 0 w 207"/>
                <a:gd name="T11" fmla="*/ 207 h 207"/>
                <a:gd name="T12" fmla="*/ 91 w 207"/>
                <a:gd name="T13" fmla="*/ 196 h 207"/>
                <a:gd name="T14" fmla="*/ 63 w 207"/>
                <a:gd name="T15" fmla="*/ 167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207">
                  <a:moveTo>
                    <a:pt x="63" y="167"/>
                  </a:moveTo>
                  <a:lnTo>
                    <a:pt x="207" y="23"/>
                  </a:lnTo>
                  <a:lnTo>
                    <a:pt x="184" y="0"/>
                  </a:lnTo>
                  <a:lnTo>
                    <a:pt x="39" y="144"/>
                  </a:lnTo>
                  <a:lnTo>
                    <a:pt x="12" y="116"/>
                  </a:lnTo>
                  <a:lnTo>
                    <a:pt x="0" y="207"/>
                  </a:lnTo>
                  <a:lnTo>
                    <a:pt x="91" y="196"/>
                  </a:lnTo>
                  <a:lnTo>
                    <a:pt x="63" y="167"/>
                  </a:ln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78" name="Freeform 18"/>
            <p:cNvSpPr>
              <a:spLocks/>
            </p:cNvSpPr>
            <p:nvPr/>
          </p:nvSpPr>
          <p:spPr bwMode="auto">
            <a:xfrm>
              <a:off x="6486" y="1488"/>
              <a:ext cx="208" cy="207"/>
            </a:xfrm>
            <a:custGeom>
              <a:avLst/>
              <a:gdLst>
                <a:gd name="T0" fmla="*/ 145 w 208"/>
                <a:gd name="T1" fmla="*/ 167 h 207"/>
                <a:gd name="T2" fmla="*/ 0 w 208"/>
                <a:gd name="T3" fmla="*/ 23 h 207"/>
                <a:gd name="T4" fmla="*/ 23 w 208"/>
                <a:gd name="T5" fmla="*/ 0 h 207"/>
                <a:gd name="T6" fmla="*/ 168 w 208"/>
                <a:gd name="T7" fmla="*/ 144 h 207"/>
                <a:gd name="T8" fmla="*/ 196 w 208"/>
                <a:gd name="T9" fmla="*/ 116 h 207"/>
                <a:gd name="T10" fmla="*/ 208 w 208"/>
                <a:gd name="T11" fmla="*/ 207 h 207"/>
                <a:gd name="T12" fmla="*/ 116 w 208"/>
                <a:gd name="T13" fmla="*/ 196 h 207"/>
                <a:gd name="T14" fmla="*/ 145 w 208"/>
                <a:gd name="T15" fmla="*/ 167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207">
                  <a:moveTo>
                    <a:pt x="145" y="167"/>
                  </a:moveTo>
                  <a:lnTo>
                    <a:pt x="0" y="23"/>
                  </a:lnTo>
                  <a:lnTo>
                    <a:pt x="23" y="0"/>
                  </a:lnTo>
                  <a:lnTo>
                    <a:pt x="168" y="144"/>
                  </a:lnTo>
                  <a:lnTo>
                    <a:pt x="196" y="116"/>
                  </a:lnTo>
                  <a:lnTo>
                    <a:pt x="208" y="207"/>
                  </a:lnTo>
                  <a:lnTo>
                    <a:pt x="116" y="196"/>
                  </a:lnTo>
                  <a:lnTo>
                    <a:pt x="145" y="167"/>
                  </a:lnTo>
                  <a:close/>
                </a:path>
              </a:pathLst>
            </a:custGeom>
            <a:solidFill>
              <a:srgbClr val="2A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479" name="Freeform 19"/>
            <p:cNvSpPr>
              <a:spLocks/>
            </p:cNvSpPr>
            <p:nvPr/>
          </p:nvSpPr>
          <p:spPr bwMode="auto">
            <a:xfrm>
              <a:off x="7098" y="876"/>
              <a:ext cx="375" cy="206"/>
            </a:xfrm>
            <a:custGeom>
              <a:avLst/>
              <a:gdLst>
                <a:gd name="T0" fmla="*/ 310 w 395"/>
                <a:gd name="T1" fmla="*/ 52 h 217"/>
                <a:gd name="T2" fmla="*/ 285 w 395"/>
                <a:gd name="T3" fmla="*/ 57 h 217"/>
                <a:gd name="T4" fmla="*/ 192 w 395"/>
                <a:gd name="T5" fmla="*/ 0 h 217"/>
                <a:gd name="T6" fmla="*/ 88 w 395"/>
                <a:gd name="T7" fmla="*/ 80 h 217"/>
                <a:gd name="T8" fmla="*/ 68 w 395"/>
                <a:gd name="T9" fmla="*/ 80 h 217"/>
                <a:gd name="T10" fmla="*/ 0 w 395"/>
                <a:gd name="T11" fmla="*/ 147 h 217"/>
                <a:gd name="T12" fmla="*/ 68 w 395"/>
                <a:gd name="T13" fmla="*/ 217 h 217"/>
                <a:gd name="T14" fmla="*/ 310 w 395"/>
                <a:gd name="T15" fmla="*/ 217 h 217"/>
                <a:gd name="T16" fmla="*/ 395 w 395"/>
                <a:gd name="T17" fmla="*/ 132 h 217"/>
                <a:gd name="T18" fmla="*/ 310 w 395"/>
                <a:gd name="T19" fmla="*/ 5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 h="217">
                  <a:moveTo>
                    <a:pt x="310" y="52"/>
                  </a:moveTo>
                  <a:cubicBezTo>
                    <a:pt x="302" y="52"/>
                    <a:pt x="295" y="52"/>
                    <a:pt x="285" y="57"/>
                  </a:cubicBezTo>
                  <a:cubicBezTo>
                    <a:pt x="265" y="22"/>
                    <a:pt x="232" y="0"/>
                    <a:pt x="192" y="0"/>
                  </a:cubicBezTo>
                  <a:cubicBezTo>
                    <a:pt x="141" y="0"/>
                    <a:pt x="101" y="35"/>
                    <a:pt x="88" y="80"/>
                  </a:cubicBezTo>
                  <a:cubicBezTo>
                    <a:pt x="81" y="80"/>
                    <a:pt x="76" y="80"/>
                    <a:pt x="68" y="80"/>
                  </a:cubicBezTo>
                  <a:cubicBezTo>
                    <a:pt x="33" y="80"/>
                    <a:pt x="0" y="107"/>
                    <a:pt x="0" y="147"/>
                  </a:cubicBezTo>
                  <a:cubicBezTo>
                    <a:pt x="0" y="185"/>
                    <a:pt x="33" y="217"/>
                    <a:pt x="68" y="217"/>
                  </a:cubicBezTo>
                  <a:cubicBezTo>
                    <a:pt x="310" y="217"/>
                    <a:pt x="310" y="217"/>
                    <a:pt x="310" y="217"/>
                  </a:cubicBezTo>
                  <a:cubicBezTo>
                    <a:pt x="355" y="217"/>
                    <a:pt x="395" y="177"/>
                    <a:pt x="395" y="132"/>
                  </a:cubicBezTo>
                  <a:cubicBezTo>
                    <a:pt x="395" y="87"/>
                    <a:pt x="355" y="52"/>
                    <a:pt x="310" y="5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2" name="Freeform 20"/>
            <p:cNvSpPr>
              <a:spLocks/>
            </p:cNvSpPr>
            <p:nvPr/>
          </p:nvSpPr>
          <p:spPr bwMode="auto">
            <a:xfrm>
              <a:off x="7146" y="1910"/>
              <a:ext cx="436" cy="240"/>
            </a:xfrm>
            <a:custGeom>
              <a:avLst/>
              <a:gdLst>
                <a:gd name="T0" fmla="*/ 361 w 460"/>
                <a:gd name="T1" fmla="*/ 61 h 253"/>
                <a:gd name="T2" fmla="*/ 331 w 460"/>
                <a:gd name="T3" fmla="*/ 66 h 253"/>
                <a:gd name="T4" fmla="*/ 223 w 460"/>
                <a:gd name="T5" fmla="*/ 0 h 253"/>
                <a:gd name="T6" fmla="*/ 103 w 460"/>
                <a:gd name="T7" fmla="*/ 93 h 253"/>
                <a:gd name="T8" fmla="*/ 79 w 460"/>
                <a:gd name="T9" fmla="*/ 93 h 253"/>
                <a:gd name="T10" fmla="*/ 0 w 460"/>
                <a:gd name="T11" fmla="*/ 171 h 253"/>
                <a:gd name="T12" fmla="*/ 79 w 460"/>
                <a:gd name="T13" fmla="*/ 253 h 253"/>
                <a:gd name="T14" fmla="*/ 361 w 460"/>
                <a:gd name="T15" fmla="*/ 253 h 253"/>
                <a:gd name="T16" fmla="*/ 460 w 460"/>
                <a:gd name="T17" fmla="*/ 154 h 253"/>
                <a:gd name="T18" fmla="*/ 361 w 460"/>
                <a:gd name="T19" fmla="*/ 61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0" h="253">
                  <a:moveTo>
                    <a:pt x="361" y="61"/>
                  </a:moveTo>
                  <a:cubicBezTo>
                    <a:pt x="352" y="61"/>
                    <a:pt x="343" y="61"/>
                    <a:pt x="331" y="66"/>
                  </a:cubicBezTo>
                  <a:cubicBezTo>
                    <a:pt x="308" y="26"/>
                    <a:pt x="270" y="0"/>
                    <a:pt x="223" y="0"/>
                  </a:cubicBezTo>
                  <a:cubicBezTo>
                    <a:pt x="164" y="0"/>
                    <a:pt x="117" y="40"/>
                    <a:pt x="103" y="93"/>
                  </a:cubicBezTo>
                  <a:cubicBezTo>
                    <a:pt x="94" y="93"/>
                    <a:pt x="88" y="93"/>
                    <a:pt x="79" y="93"/>
                  </a:cubicBezTo>
                  <a:cubicBezTo>
                    <a:pt x="38" y="93"/>
                    <a:pt x="0" y="125"/>
                    <a:pt x="0" y="171"/>
                  </a:cubicBezTo>
                  <a:cubicBezTo>
                    <a:pt x="0" y="215"/>
                    <a:pt x="38" y="253"/>
                    <a:pt x="79" y="253"/>
                  </a:cubicBezTo>
                  <a:cubicBezTo>
                    <a:pt x="361" y="253"/>
                    <a:pt x="361" y="253"/>
                    <a:pt x="361" y="253"/>
                  </a:cubicBezTo>
                  <a:cubicBezTo>
                    <a:pt x="413" y="253"/>
                    <a:pt x="460" y="206"/>
                    <a:pt x="460" y="154"/>
                  </a:cubicBezTo>
                  <a:cubicBezTo>
                    <a:pt x="460" y="101"/>
                    <a:pt x="413" y="61"/>
                    <a:pt x="361" y="61"/>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3" name="Freeform 21"/>
            <p:cNvSpPr>
              <a:spLocks/>
            </p:cNvSpPr>
            <p:nvPr/>
          </p:nvSpPr>
          <p:spPr bwMode="auto">
            <a:xfrm>
              <a:off x="6963" y="1850"/>
              <a:ext cx="478" cy="414"/>
            </a:xfrm>
            <a:custGeom>
              <a:avLst/>
              <a:gdLst>
                <a:gd name="T0" fmla="*/ 485 w 504"/>
                <a:gd name="T1" fmla="*/ 364 h 437"/>
                <a:gd name="T2" fmla="*/ 294 w 504"/>
                <a:gd name="T3" fmla="*/ 33 h 437"/>
                <a:gd name="T4" fmla="*/ 210 w 504"/>
                <a:gd name="T5" fmla="*/ 33 h 437"/>
                <a:gd name="T6" fmla="*/ 19 w 504"/>
                <a:gd name="T7" fmla="*/ 364 h 437"/>
                <a:gd name="T8" fmla="*/ 61 w 504"/>
                <a:gd name="T9" fmla="*/ 437 h 437"/>
                <a:gd name="T10" fmla="*/ 443 w 504"/>
                <a:gd name="T11" fmla="*/ 437 h 437"/>
                <a:gd name="T12" fmla="*/ 485 w 504"/>
                <a:gd name="T13" fmla="*/ 364 h 437"/>
              </a:gdLst>
              <a:ahLst/>
              <a:cxnLst>
                <a:cxn ang="0">
                  <a:pos x="T0" y="T1"/>
                </a:cxn>
                <a:cxn ang="0">
                  <a:pos x="T2" y="T3"/>
                </a:cxn>
                <a:cxn ang="0">
                  <a:pos x="T4" y="T5"/>
                </a:cxn>
                <a:cxn ang="0">
                  <a:pos x="T6" y="T7"/>
                </a:cxn>
                <a:cxn ang="0">
                  <a:pos x="T8" y="T9"/>
                </a:cxn>
                <a:cxn ang="0">
                  <a:pos x="T10" y="T11"/>
                </a:cxn>
                <a:cxn ang="0">
                  <a:pos x="T12" y="T13"/>
                </a:cxn>
              </a:cxnLst>
              <a:rect l="0" t="0" r="r" b="b"/>
              <a:pathLst>
                <a:path w="504" h="437">
                  <a:moveTo>
                    <a:pt x="485" y="364"/>
                  </a:moveTo>
                  <a:cubicBezTo>
                    <a:pt x="294" y="33"/>
                    <a:pt x="294" y="33"/>
                    <a:pt x="294" y="33"/>
                  </a:cubicBezTo>
                  <a:cubicBezTo>
                    <a:pt x="276" y="0"/>
                    <a:pt x="229" y="0"/>
                    <a:pt x="210" y="33"/>
                  </a:cubicBezTo>
                  <a:cubicBezTo>
                    <a:pt x="19" y="364"/>
                    <a:pt x="19" y="364"/>
                    <a:pt x="19" y="364"/>
                  </a:cubicBezTo>
                  <a:cubicBezTo>
                    <a:pt x="0" y="396"/>
                    <a:pt x="24" y="437"/>
                    <a:pt x="61" y="437"/>
                  </a:cubicBezTo>
                  <a:cubicBezTo>
                    <a:pt x="443" y="437"/>
                    <a:pt x="443" y="437"/>
                    <a:pt x="443" y="437"/>
                  </a:cubicBezTo>
                  <a:cubicBezTo>
                    <a:pt x="481" y="437"/>
                    <a:pt x="504" y="396"/>
                    <a:pt x="485" y="364"/>
                  </a:cubicBezTo>
                  <a:close/>
                </a:path>
              </a:pathLst>
            </a:custGeom>
            <a:solidFill>
              <a:srgbClr val="A52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4" name="Freeform 22"/>
            <p:cNvSpPr>
              <a:spLocks/>
            </p:cNvSpPr>
            <p:nvPr/>
          </p:nvSpPr>
          <p:spPr bwMode="auto">
            <a:xfrm>
              <a:off x="7168" y="1966"/>
              <a:ext cx="66" cy="158"/>
            </a:xfrm>
            <a:custGeom>
              <a:avLst/>
              <a:gdLst>
                <a:gd name="T0" fmla="*/ 66 w 66"/>
                <a:gd name="T1" fmla="*/ 0 h 158"/>
                <a:gd name="T2" fmla="*/ 58 w 66"/>
                <a:gd name="T3" fmla="*/ 158 h 158"/>
                <a:gd name="T4" fmla="*/ 9 w 66"/>
                <a:gd name="T5" fmla="*/ 158 h 158"/>
                <a:gd name="T6" fmla="*/ 0 w 66"/>
                <a:gd name="T7" fmla="*/ 0 h 158"/>
                <a:gd name="T8" fmla="*/ 66 w 66"/>
                <a:gd name="T9" fmla="*/ 0 h 158"/>
              </a:gdLst>
              <a:ahLst/>
              <a:cxnLst>
                <a:cxn ang="0">
                  <a:pos x="T0" y="T1"/>
                </a:cxn>
                <a:cxn ang="0">
                  <a:pos x="T2" y="T3"/>
                </a:cxn>
                <a:cxn ang="0">
                  <a:pos x="T4" y="T5"/>
                </a:cxn>
                <a:cxn ang="0">
                  <a:pos x="T6" y="T7"/>
                </a:cxn>
                <a:cxn ang="0">
                  <a:pos x="T8" y="T9"/>
                </a:cxn>
              </a:cxnLst>
              <a:rect l="0" t="0" r="r" b="b"/>
              <a:pathLst>
                <a:path w="66" h="158">
                  <a:moveTo>
                    <a:pt x="66" y="0"/>
                  </a:moveTo>
                  <a:lnTo>
                    <a:pt x="58" y="158"/>
                  </a:lnTo>
                  <a:lnTo>
                    <a:pt x="9" y="158"/>
                  </a:lnTo>
                  <a:lnTo>
                    <a:pt x="0" y="0"/>
                  </a:lnTo>
                  <a:lnTo>
                    <a:pt x="6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5" name="Freeform 23"/>
            <p:cNvSpPr>
              <a:spLocks/>
            </p:cNvSpPr>
            <p:nvPr/>
          </p:nvSpPr>
          <p:spPr bwMode="auto">
            <a:xfrm>
              <a:off x="7168" y="2148"/>
              <a:ext cx="69" cy="67"/>
            </a:xfrm>
            <a:custGeom>
              <a:avLst/>
              <a:gdLst>
                <a:gd name="T0" fmla="*/ 63 w 73"/>
                <a:gd name="T1" fmla="*/ 60 h 70"/>
                <a:gd name="T2" fmla="*/ 36 w 73"/>
                <a:gd name="T3" fmla="*/ 70 h 70"/>
                <a:gd name="T4" fmla="*/ 10 w 73"/>
                <a:gd name="T5" fmla="*/ 60 h 70"/>
                <a:gd name="T6" fmla="*/ 0 w 73"/>
                <a:gd name="T7" fmla="*/ 34 h 70"/>
                <a:gd name="T8" fmla="*/ 10 w 73"/>
                <a:gd name="T9" fmla="*/ 10 h 70"/>
                <a:gd name="T10" fmla="*/ 36 w 73"/>
                <a:gd name="T11" fmla="*/ 0 h 70"/>
                <a:gd name="T12" fmla="*/ 63 w 73"/>
                <a:gd name="T13" fmla="*/ 10 h 70"/>
                <a:gd name="T14" fmla="*/ 73 w 73"/>
                <a:gd name="T15" fmla="*/ 34 h 70"/>
                <a:gd name="T16" fmla="*/ 63 w 73"/>
                <a:gd name="T17" fmla="*/ 6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70">
                  <a:moveTo>
                    <a:pt x="63" y="60"/>
                  </a:moveTo>
                  <a:cubicBezTo>
                    <a:pt x="56" y="66"/>
                    <a:pt x="47" y="70"/>
                    <a:pt x="36" y="70"/>
                  </a:cubicBezTo>
                  <a:cubicBezTo>
                    <a:pt x="26" y="70"/>
                    <a:pt x="17" y="66"/>
                    <a:pt x="10" y="60"/>
                  </a:cubicBezTo>
                  <a:cubicBezTo>
                    <a:pt x="3" y="53"/>
                    <a:pt x="0" y="44"/>
                    <a:pt x="0" y="34"/>
                  </a:cubicBezTo>
                  <a:cubicBezTo>
                    <a:pt x="0" y="24"/>
                    <a:pt x="3" y="16"/>
                    <a:pt x="10" y="10"/>
                  </a:cubicBezTo>
                  <a:cubicBezTo>
                    <a:pt x="16" y="3"/>
                    <a:pt x="25" y="0"/>
                    <a:pt x="36" y="0"/>
                  </a:cubicBezTo>
                  <a:cubicBezTo>
                    <a:pt x="47" y="0"/>
                    <a:pt x="56" y="3"/>
                    <a:pt x="63" y="10"/>
                  </a:cubicBezTo>
                  <a:cubicBezTo>
                    <a:pt x="69" y="16"/>
                    <a:pt x="73" y="24"/>
                    <a:pt x="73" y="34"/>
                  </a:cubicBezTo>
                  <a:cubicBezTo>
                    <a:pt x="73" y="45"/>
                    <a:pt x="69" y="53"/>
                    <a:pt x="63"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sp>
          <p:nvSpPr>
            <p:cNvPr id="36" name="Freeform 24"/>
            <p:cNvSpPr>
              <a:spLocks/>
            </p:cNvSpPr>
            <p:nvPr/>
          </p:nvSpPr>
          <p:spPr bwMode="auto">
            <a:xfrm>
              <a:off x="6399" y="1054"/>
              <a:ext cx="290" cy="159"/>
            </a:xfrm>
            <a:custGeom>
              <a:avLst/>
              <a:gdLst>
                <a:gd name="T0" fmla="*/ 240 w 306"/>
                <a:gd name="T1" fmla="*/ 40 h 168"/>
                <a:gd name="T2" fmla="*/ 220 w 306"/>
                <a:gd name="T3" fmla="*/ 44 h 168"/>
                <a:gd name="T4" fmla="*/ 148 w 306"/>
                <a:gd name="T5" fmla="*/ 0 h 168"/>
                <a:gd name="T6" fmla="*/ 68 w 306"/>
                <a:gd name="T7" fmla="*/ 62 h 168"/>
                <a:gd name="T8" fmla="*/ 52 w 306"/>
                <a:gd name="T9" fmla="*/ 62 h 168"/>
                <a:gd name="T10" fmla="*/ 0 w 306"/>
                <a:gd name="T11" fmla="*/ 114 h 168"/>
                <a:gd name="T12" fmla="*/ 52 w 306"/>
                <a:gd name="T13" fmla="*/ 168 h 168"/>
                <a:gd name="T14" fmla="*/ 240 w 306"/>
                <a:gd name="T15" fmla="*/ 168 h 168"/>
                <a:gd name="T16" fmla="*/ 306 w 306"/>
                <a:gd name="T17" fmla="*/ 102 h 168"/>
                <a:gd name="T18" fmla="*/ 240 w 306"/>
                <a:gd name="T19" fmla="*/ 4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168">
                  <a:moveTo>
                    <a:pt x="240" y="40"/>
                  </a:moveTo>
                  <a:cubicBezTo>
                    <a:pt x="234" y="40"/>
                    <a:pt x="228" y="40"/>
                    <a:pt x="220" y="44"/>
                  </a:cubicBezTo>
                  <a:cubicBezTo>
                    <a:pt x="205" y="17"/>
                    <a:pt x="179" y="0"/>
                    <a:pt x="148" y="0"/>
                  </a:cubicBezTo>
                  <a:cubicBezTo>
                    <a:pt x="109" y="0"/>
                    <a:pt x="78" y="27"/>
                    <a:pt x="68" y="62"/>
                  </a:cubicBezTo>
                  <a:cubicBezTo>
                    <a:pt x="62" y="62"/>
                    <a:pt x="58" y="62"/>
                    <a:pt x="52" y="62"/>
                  </a:cubicBezTo>
                  <a:cubicBezTo>
                    <a:pt x="25" y="62"/>
                    <a:pt x="0" y="83"/>
                    <a:pt x="0" y="114"/>
                  </a:cubicBezTo>
                  <a:cubicBezTo>
                    <a:pt x="0" y="143"/>
                    <a:pt x="25" y="168"/>
                    <a:pt x="52" y="168"/>
                  </a:cubicBezTo>
                  <a:cubicBezTo>
                    <a:pt x="240" y="168"/>
                    <a:pt x="240" y="168"/>
                    <a:pt x="240" y="168"/>
                  </a:cubicBezTo>
                  <a:cubicBezTo>
                    <a:pt x="275" y="168"/>
                    <a:pt x="306" y="137"/>
                    <a:pt x="306" y="102"/>
                  </a:cubicBezTo>
                  <a:cubicBezTo>
                    <a:pt x="306" y="68"/>
                    <a:pt x="275" y="40"/>
                    <a:pt x="240" y="4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defTabSz="896386"/>
              <a:endParaRPr lang="en-US" sz="1765" kern="0">
                <a:solidFill>
                  <a:sysClr val="windowText" lastClr="000000"/>
                </a:solidFill>
              </a:endParaRPr>
            </a:p>
          </p:txBody>
        </p:sp>
      </p:grpSp>
      <p:sp>
        <p:nvSpPr>
          <p:cNvPr id="71" name="Rectangle 70"/>
          <p:cNvSpPr/>
          <p:nvPr/>
        </p:nvSpPr>
        <p:spPr bwMode="auto">
          <a:xfrm>
            <a:off x="1" y="3518492"/>
            <a:ext cx="12192000" cy="3339024"/>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57" name="TextBox 56"/>
          <p:cNvSpPr txBox="1"/>
          <p:nvPr/>
        </p:nvSpPr>
        <p:spPr>
          <a:xfrm>
            <a:off x="2521372" y="3635713"/>
            <a:ext cx="2431648" cy="893440"/>
          </a:xfrm>
          <a:prstGeom prst="rect">
            <a:avLst/>
          </a:prstGeom>
          <a:noFill/>
        </p:spPr>
        <p:txBody>
          <a:bodyPr wrap="square" lIns="179285" tIns="143428" rIns="179285" bIns="143428" rtlCol="0">
            <a:noAutofit/>
          </a:bodyPr>
          <a:lstStyle/>
          <a:p>
            <a:pPr defTabSz="896386">
              <a:lnSpc>
                <a:spcPct val="90000"/>
              </a:lnSpc>
              <a:spcAft>
                <a:spcPts val="588"/>
              </a:spcAft>
            </a:pPr>
            <a:r>
              <a:rPr lang="en-US" sz="1961" kern="0" dirty="0">
                <a:solidFill>
                  <a:schemeClr val="bg1"/>
                </a:solidFill>
                <a:latin typeface="+mj-lt"/>
              </a:rPr>
              <a:t>Mobile Device &amp; App Management</a:t>
            </a:r>
          </a:p>
        </p:txBody>
      </p:sp>
      <p:sp>
        <p:nvSpPr>
          <p:cNvPr id="58" name="TextBox 57"/>
          <p:cNvSpPr txBox="1"/>
          <p:nvPr/>
        </p:nvSpPr>
        <p:spPr>
          <a:xfrm>
            <a:off x="2521372" y="4281036"/>
            <a:ext cx="2629197" cy="2380822"/>
          </a:xfrm>
          <a:prstGeom prst="rect">
            <a:avLst/>
          </a:prstGeom>
          <a:noFill/>
        </p:spPr>
        <p:txBody>
          <a:bodyPr wrap="square" lIns="179285" tIns="143428" rIns="179285" bIns="143428" numCol="1" rtlCol="0">
            <a:noAutofit/>
          </a:bodyPr>
          <a:lstStyle/>
          <a:p>
            <a:pPr marL="224097" indent="-224097" defTabSz="878272">
              <a:spcBef>
                <a:spcPts val="588"/>
              </a:spcBef>
              <a:buFont typeface="Arial" panose="020B0604020202020204" pitchFamily="34" charset="0"/>
              <a:buChar char="•"/>
              <a:defRPr/>
            </a:pPr>
            <a:r>
              <a:rPr lang="en-US" sz="1176" kern="0" dirty="0">
                <a:solidFill>
                  <a:schemeClr val="bg1"/>
                </a:solidFill>
              </a:rPr>
              <a:t>Enable on-premises and cloud-based management of devices within a </a:t>
            </a:r>
            <a:r>
              <a:rPr lang="en-US" sz="1176" kern="0" dirty="0">
                <a:solidFill>
                  <a:schemeClr val="bg1"/>
                </a:solidFill>
                <a:latin typeface="Segoe UI Semibold" panose="020B0702040204020203" pitchFamily="34" charset="0"/>
                <a:cs typeface="Segoe UI Semibold" panose="020B0702040204020203" pitchFamily="34" charset="0"/>
              </a:rPr>
              <a:t>single console</a:t>
            </a:r>
          </a:p>
          <a:p>
            <a:pPr marL="224097" indent="-224097" defTabSz="878272">
              <a:spcBef>
                <a:spcPts val="588"/>
              </a:spcBef>
              <a:buFont typeface="Arial" panose="020B0604020202020204" pitchFamily="34" charset="0"/>
              <a:buChar char="•"/>
              <a:defRPr/>
            </a:pPr>
            <a:r>
              <a:rPr lang="en-US" sz="1176" kern="0" dirty="0">
                <a:solidFill>
                  <a:schemeClr val="bg1"/>
                </a:solidFill>
                <a:latin typeface="Segoe UI Semibold" panose="020B0702040204020203" pitchFamily="34" charset="0"/>
                <a:cs typeface="Segoe UI Semibold" panose="020B0702040204020203" pitchFamily="34" charset="0"/>
              </a:rPr>
              <a:t>Provide access </a:t>
            </a:r>
            <a:r>
              <a:rPr lang="en-US" sz="1176" kern="0" dirty="0">
                <a:solidFill>
                  <a:schemeClr val="bg1"/>
                </a:solidFill>
              </a:rPr>
              <a:t>to company resources consistently across devices</a:t>
            </a:r>
          </a:p>
          <a:p>
            <a:pPr marL="224097" indent="-224097" defTabSz="878272">
              <a:spcBef>
                <a:spcPts val="588"/>
              </a:spcBef>
              <a:buFont typeface="Arial" panose="020B0604020202020204" pitchFamily="34" charset="0"/>
              <a:buChar char="•"/>
              <a:defRPr/>
            </a:pPr>
            <a:r>
              <a:rPr lang="en-US" sz="1176" kern="0" dirty="0">
                <a:solidFill>
                  <a:schemeClr val="bg1"/>
                </a:solidFill>
              </a:rPr>
              <a:t>Protect corporate information by </a:t>
            </a:r>
            <a:r>
              <a:rPr lang="en-US" sz="1176" kern="0" dirty="0">
                <a:solidFill>
                  <a:schemeClr val="bg1"/>
                </a:solidFill>
                <a:latin typeface="Segoe UI Semibold" panose="020B0702040204020203" pitchFamily="34" charset="0"/>
                <a:cs typeface="Segoe UI Semibold" panose="020B0702040204020203" pitchFamily="34" charset="0"/>
              </a:rPr>
              <a:t>selectively wiping </a:t>
            </a:r>
            <a:r>
              <a:rPr lang="en-US" sz="1176" kern="0" dirty="0">
                <a:solidFill>
                  <a:schemeClr val="bg1"/>
                </a:solidFill>
              </a:rPr>
              <a:t>apps and data from retired and lost devices</a:t>
            </a:r>
          </a:p>
        </p:txBody>
      </p:sp>
      <p:sp>
        <p:nvSpPr>
          <p:cNvPr id="60" name="TextBox 59"/>
          <p:cNvSpPr txBox="1"/>
          <p:nvPr/>
        </p:nvSpPr>
        <p:spPr>
          <a:xfrm>
            <a:off x="244075" y="3635713"/>
            <a:ext cx="2347808" cy="893440"/>
          </a:xfrm>
          <a:prstGeom prst="rect">
            <a:avLst/>
          </a:prstGeom>
          <a:noFill/>
        </p:spPr>
        <p:txBody>
          <a:bodyPr wrap="square" lIns="179285" tIns="143428" rIns="179285" bIns="143428" rtlCol="0">
            <a:noAutofit/>
          </a:bodyPr>
          <a:lstStyle/>
          <a:p>
            <a:pPr defTabSz="896386">
              <a:lnSpc>
                <a:spcPct val="90000"/>
              </a:lnSpc>
              <a:spcAft>
                <a:spcPts val="588"/>
              </a:spcAft>
            </a:pPr>
            <a:r>
              <a:rPr lang="en-US" sz="1961" kern="0" dirty="0">
                <a:solidFill>
                  <a:schemeClr val="bg1"/>
                </a:solidFill>
                <a:latin typeface="+mj-lt"/>
              </a:rPr>
              <a:t>Identity &amp; Access Management</a:t>
            </a:r>
          </a:p>
        </p:txBody>
      </p:sp>
      <p:sp>
        <p:nvSpPr>
          <p:cNvPr id="61" name="TextBox 60"/>
          <p:cNvSpPr txBox="1"/>
          <p:nvPr/>
        </p:nvSpPr>
        <p:spPr>
          <a:xfrm>
            <a:off x="244075" y="4281036"/>
            <a:ext cx="2347808" cy="2115903"/>
          </a:xfrm>
          <a:prstGeom prst="rect">
            <a:avLst/>
          </a:prstGeom>
          <a:noFill/>
        </p:spPr>
        <p:txBody>
          <a:bodyPr wrap="square" lIns="179285" tIns="143428" rIns="179285" bIns="143428" numCol="1" rtlCol="0">
            <a:noAutofit/>
          </a:bodyPr>
          <a:lstStyle/>
          <a:p>
            <a:pPr marL="224097" indent="-224097" defTabSz="878272">
              <a:spcBef>
                <a:spcPts val="588"/>
              </a:spcBef>
              <a:buFont typeface="Arial" panose="020B0604020202020204" pitchFamily="34" charset="0"/>
              <a:buChar char="•"/>
              <a:defRPr/>
            </a:pPr>
            <a:r>
              <a:rPr lang="en-US" sz="1176" kern="0" dirty="0">
                <a:solidFill>
                  <a:schemeClr val="bg1"/>
                </a:solidFill>
              </a:rPr>
              <a:t>Provide users with</a:t>
            </a:r>
            <a:br>
              <a:rPr lang="en-US" sz="1176" kern="0" dirty="0">
                <a:solidFill>
                  <a:schemeClr val="bg1"/>
                </a:solidFill>
              </a:rPr>
            </a:br>
            <a:r>
              <a:rPr lang="en-US" sz="1176" kern="0" dirty="0">
                <a:solidFill>
                  <a:schemeClr val="bg1"/>
                </a:solidFill>
                <a:latin typeface="Segoe UI Semibold" panose="020B0702040204020203" pitchFamily="34" charset="0"/>
                <a:cs typeface="Segoe UI Semibold" panose="020B0702040204020203" pitchFamily="34" charset="0"/>
              </a:rPr>
              <a:t>self-service experiences </a:t>
            </a:r>
            <a:r>
              <a:rPr lang="en-US" sz="1176" kern="0" dirty="0">
                <a:solidFill>
                  <a:schemeClr val="bg1"/>
                </a:solidFill>
              </a:rPr>
              <a:t>to keep them productive</a:t>
            </a:r>
          </a:p>
          <a:p>
            <a:pPr marL="224097" indent="-224097" defTabSz="878272">
              <a:spcBef>
                <a:spcPts val="588"/>
              </a:spcBef>
              <a:buFont typeface="Arial" panose="020B0604020202020204" pitchFamily="34" charset="0"/>
              <a:buChar char="•"/>
              <a:defRPr/>
            </a:pPr>
            <a:r>
              <a:rPr lang="en-US" sz="1176" kern="0" dirty="0">
                <a:solidFill>
                  <a:schemeClr val="bg1"/>
                </a:solidFill>
              </a:rPr>
              <a:t>Create a </a:t>
            </a:r>
            <a:r>
              <a:rPr lang="en-US" sz="1176" kern="0" dirty="0">
                <a:solidFill>
                  <a:schemeClr val="bg1"/>
                </a:solidFill>
                <a:latin typeface="Segoe UI Semibold" panose="020B0702040204020203" pitchFamily="34" charset="0"/>
                <a:cs typeface="Segoe UI Semibold" panose="020B0702040204020203" pitchFamily="34" charset="0"/>
              </a:rPr>
              <a:t>unified identity </a:t>
            </a:r>
            <a:r>
              <a:rPr lang="en-US" sz="1176" kern="0" dirty="0">
                <a:solidFill>
                  <a:schemeClr val="bg1"/>
                </a:solidFill>
              </a:rPr>
              <a:t>across on-premises and cloud</a:t>
            </a:r>
          </a:p>
          <a:p>
            <a:pPr marL="224097" indent="-224097" defTabSz="878272">
              <a:spcBef>
                <a:spcPts val="588"/>
              </a:spcBef>
              <a:buFont typeface="Arial" panose="020B0604020202020204" pitchFamily="34" charset="0"/>
              <a:buChar char="•"/>
              <a:defRPr/>
            </a:pPr>
            <a:r>
              <a:rPr lang="en-US" sz="1176" kern="0" dirty="0">
                <a:solidFill>
                  <a:schemeClr val="bg1"/>
                </a:solidFill>
              </a:rPr>
              <a:t>Enforce </a:t>
            </a:r>
            <a:r>
              <a:rPr lang="en-US" sz="1176" kern="0" dirty="0">
                <a:solidFill>
                  <a:schemeClr val="bg1"/>
                </a:solidFill>
                <a:latin typeface="Segoe UI Semibold" panose="020B0702040204020203" pitchFamily="34" charset="0"/>
                <a:cs typeface="Segoe UI Semibold" panose="020B0702040204020203" pitchFamily="34" charset="0"/>
              </a:rPr>
              <a:t>strong authentication </a:t>
            </a:r>
            <a:r>
              <a:rPr lang="en-US" sz="1176" kern="0" dirty="0">
                <a:solidFill>
                  <a:schemeClr val="bg1"/>
                </a:solidFill>
              </a:rPr>
              <a:t>when users access resources</a:t>
            </a:r>
          </a:p>
        </p:txBody>
      </p:sp>
      <p:sp>
        <p:nvSpPr>
          <p:cNvPr id="63" name="TextBox 62"/>
          <p:cNvSpPr txBox="1"/>
          <p:nvPr/>
        </p:nvSpPr>
        <p:spPr>
          <a:xfrm>
            <a:off x="5080060" y="3635713"/>
            <a:ext cx="2347808" cy="893440"/>
          </a:xfrm>
          <a:prstGeom prst="rect">
            <a:avLst/>
          </a:prstGeom>
          <a:noFill/>
        </p:spPr>
        <p:txBody>
          <a:bodyPr wrap="square" lIns="179285" tIns="143428" rIns="179285" bIns="143428" rtlCol="0">
            <a:noAutofit/>
          </a:bodyPr>
          <a:lstStyle/>
          <a:p>
            <a:pPr defTabSz="896386">
              <a:lnSpc>
                <a:spcPct val="90000"/>
              </a:lnSpc>
              <a:spcAft>
                <a:spcPts val="588"/>
              </a:spcAft>
            </a:pPr>
            <a:r>
              <a:rPr lang="en-US" sz="1961" kern="0" dirty="0">
                <a:solidFill>
                  <a:schemeClr val="bg1"/>
                </a:solidFill>
                <a:latin typeface="+mj-lt"/>
              </a:rPr>
              <a:t>Information Protection</a:t>
            </a:r>
          </a:p>
        </p:txBody>
      </p:sp>
      <p:sp>
        <p:nvSpPr>
          <p:cNvPr id="64" name="TextBox 63"/>
          <p:cNvSpPr txBox="1"/>
          <p:nvPr/>
        </p:nvSpPr>
        <p:spPr>
          <a:xfrm>
            <a:off x="5080058" y="4281036"/>
            <a:ext cx="2355724" cy="2380822"/>
          </a:xfrm>
          <a:prstGeom prst="rect">
            <a:avLst/>
          </a:prstGeom>
          <a:noFill/>
        </p:spPr>
        <p:txBody>
          <a:bodyPr wrap="square" lIns="179285" tIns="143428" rIns="179285" bIns="143428" numCol="1" rtlCol="0">
            <a:noAutofit/>
          </a:bodyPr>
          <a:lstStyle/>
          <a:p>
            <a:pPr marL="224097" indent="-224097" defTabSz="878272">
              <a:spcBef>
                <a:spcPts val="588"/>
              </a:spcBef>
              <a:buFont typeface="Arial" panose="020B0604020202020204" pitchFamily="34" charset="0"/>
              <a:buChar char="•"/>
              <a:defRPr/>
            </a:pPr>
            <a:r>
              <a:rPr lang="en-US" sz="1176" kern="0" dirty="0">
                <a:solidFill>
                  <a:schemeClr val="bg1"/>
                </a:solidFill>
                <a:latin typeface="Segoe UI Semibold" panose="020B0702040204020203" pitchFamily="34" charset="0"/>
                <a:cs typeface="Segoe UI Semibold" panose="020B0702040204020203" pitchFamily="34" charset="0"/>
              </a:rPr>
              <a:t>Secure collaboration </a:t>
            </a:r>
            <a:r>
              <a:rPr lang="en-US" sz="1176" kern="0" dirty="0">
                <a:solidFill>
                  <a:schemeClr val="bg1"/>
                </a:solidFill>
              </a:rPr>
              <a:t>inside and outside of the organization</a:t>
            </a:r>
          </a:p>
          <a:p>
            <a:pPr marL="224097" indent="-224097" defTabSz="878272">
              <a:spcBef>
                <a:spcPts val="588"/>
              </a:spcBef>
              <a:buFont typeface="Arial" panose="020B0604020202020204" pitchFamily="34" charset="0"/>
              <a:buChar char="•"/>
              <a:defRPr/>
            </a:pPr>
            <a:r>
              <a:rPr lang="en-US" sz="1176" kern="0" dirty="0">
                <a:solidFill>
                  <a:schemeClr val="bg1"/>
                </a:solidFill>
              </a:rPr>
              <a:t>Encrypt and apply access restrictions to </a:t>
            </a:r>
            <a:r>
              <a:rPr lang="en-US" sz="1176" kern="0" dirty="0">
                <a:solidFill>
                  <a:schemeClr val="bg1"/>
                </a:solidFill>
                <a:latin typeface="Segoe UI Semibold" panose="020B0702040204020203" pitchFamily="34" charset="0"/>
                <a:cs typeface="Segoe UI Semibold" panose="020B0702040204020203" pitchFamily="34" charset="0"/>
              </a:rPr>
              <a:t>any file</a:t>
            </a:r>
          </a:p>
          <a:p>
            <a:pPr marL="224097" indent="-224097" defTabSz="878272">
              <a:spcBef>
                <a:spcPts val="588"/>
              </a:spcBef>
              <a:buFont typeface="Arial" panose="020B0604020202020204" pitchFamily="34" charset="0"/>
              <a:buChar char="•"/>
              <a:defRPr/>
            </a:pPr>
            <a:r>
              <a:rPr lang="en-US" sz="1176" kern="0" dirty="0">
                <a:solidFill>
                  <a:schemeClr val="bg1"/>
                </a:solidFill>
              </a:rPr>
              <a:t>Leverage built-in protection to </a:t>
            </a:r>
            <a:r>
              <a:rPr lang="en-US" sz="1176" kern="0" dirty="0">
                <a:solidFill>
                  <a:schemeClr val="bg1"/>
                </a:solidFill>
                <a:latin typeface="Segoe UI Semibold" panose="020B0702040204020203" pitchFamily="34" charset="0"/>
                <a:cs typeface="Segoe UI Semibold" panose="020B0702040204020203" pitchFamily="34" charset="0"/>
              </a:rPr>
              <a:t>ensure file security and integrity </a:t>
            </a:r>
            <a:r>
              <a:rPr lang="en-US" sz="1176" kern="0" dirty="0">
                <a:solidFill>
                  <a:schemeClr val="bg1"/>
                </a:solidFill>
              </a:rPr>
              <a:t>at all times</a:t>
            </a:r>
          </a:p>
        </p:txBody>
      </p:sp>
      <p:sp>
        <p:nvSpPr>
          <p:cNvPr id="66" name="TextBox 65"/>
          <p:cNvSpPr txBox="1"/>
          <p:nvPr/>
        </p:nvSpPr>
        <p:spPr>
          <a:xfrm>
            <a:off x="7365270" y="3635713"/>
            <a:ext cx="2347808" cy="893440"/>
          </a:xfrm>
          <a:prstGeom prst="rect">
            <a:avLst/>
          </a:prstGeom>
          <a:noFill/>
        </p:spPr>
        <p:txBody>
          <a:bodyPr wrap="square" lIns="179285" tIns="143428" rIns="179285" bIns="143428" rtlCol="0">
            <a:noAutofit/>
          </a:bodyPr>
          <a:lstStyle/>
          <a:p>
            <a:pPr defTabSz="896386">
              <a:lnSpc>
                <a:spcPct val="90000"/>
              </a:lnSpc>
              <a:spcAft>
                <a:spcPts val="588"/>
              </a:spcAft>
            </a:pPr>
            <a:r>
              <a:rPr lang="en-US" sz="1961" kern="0" dirty="0">
                <a:solidFill>
                  <a:schemeClr val="bg1"/>
                </a:solidFill>
                <a:latin typeface="+mj-lt"/>
              </a:rPr>
              <a:t>Application Virtualization</a:t>
            </a:r>
          </a:p>
        </p:txBody>
      </p:sp>
      <p:sp>
        <p:nvSpPr>
          <p:cNvPr id="67" name="TextBox 66"/>
          <p:cNvSpPr txBox="1"/>
          <p:nvPr/>
        </p:nvSpPr>
        <p:spPr>
          <a:xfrm>
            <a:off x="7365270" y="4281036"/>
            <a:ext cx="2347808" cy="2380822"/>
          </a:xfrm>
          <a:prstGeom prst="rect">
            <a:avLst/>
          </a:prstGeom>
          <a:noFill/>
        </p:spPr>
        <p:txBody>
          <a:bodyPr wrap="square" lIns="179285" tIns="143428" rIns="179285" bIns="143428" numCol="1" rtlCol="0">
            <a:noAutofit/>
          </a:bodyPr>
          <a:lstStyle/>
          <a:p>
            <a:pPr marL="224097" indent="-224097" defTabSz="878272">
              <a:spcBef>
                <a:spcPts val="588"/>
              </a:spcBef>
              <a:buFont typeface="Arial" panose="020B0604020202020204" pitchFamily="34" charset="0"/>
              <a:buChar char="•"/>
              <a:defRPr/>
            </a:pPr>
            <a:r>
              <a:rPr lang="en-US" sz="1176" kern="0" dirty="0">
                <a:solidFill>
                  <a:schemeClr val="bg1"/>
                </a:solidFill>
              </a:rPr>
              <a:t>Provide </a:t>
            </a:r>
            <a:r>
              <a:rPr lang="en-US" sz="1176" kern="0" dirty="0">
                <a:solidFill>
                  <a:schemeClr val="bg1"/>
                </a:solidFill>
                <a:latin typeface="Segoe UI Semibold" panose="020B0702040204020203" pitchFamily="34" charset="0"/>
                <a:cs typeface="Segoe UI Semibold" panose="020B0702040204020203" pitchFamily="34" charset="0"/>
              </a:rPr>
              <a:t>virtual application experiences </a:t>
            </a:r>
            <a:r>
              <a:rPr lang="en-US" sz="1176" kern="0" dirty="0">
                <a:solidFill>
                  <a:schemeClr val="bg1"/>
                </a:solidFill>
              </a:rPr>
              <a:t>on any device, anywhere</a:t>
            </a:r>
          </a:p>
          <a:p>
            <a:pPr marL="224097" indent="-224097" defTabSz="878272">
              <a:spcBef>
                <a:spcPts val="588"/>
              </a:spcBef>
              <a:buFont typeface="Arial" panose="020B0604020202020204" pitchFamily="34" charset="0"/>
              <a:buChar char="•"/>
              <a:defRPr/>
            </a:pPr>
            <a:r>
              <a:rPr lang="en-US" sz="1176" kern="0" dirty="0">
                <a:solidFill>
                  <a:schemeClr val="bg1"/>
                </a:solidFill>
              </a:rPr>
              <a:t>Extend corporate business applications to enable </a:t>
            </a:r>
            <a:r>
              <a:rPr lang="en-US" sz="1176" kern="0" dirty="0">
                <a:solidFill>
                  <a:schemeClr val="bg1"/>
                </a:solidFill>
                <a:latin typeface="Segoe UI Semibold" panose="020B0702040204020203" pitchFamily="34" charset="0"/>
                <a:cs typeface="Segoe UI Semibold" panose="020B0702040204020203" pitchFamily="34" charset="0"/>
              </a:rPr>
              <a:t>workplace flexibility</a:t>
            </a:r>
          </a:p>
        </p:txBody>
      </p:sp>
      <p:sp>
        <p:nvSpPr>
          <p:cNvPr id="162" name="TextBox 161"/>
          <p:cNvSpPr txBox="1"/>
          <p:nvPr/>
        </p:nvSpPr>
        <p:spPr>
          <a:xfrm>
            <a:off x="9642568" y="3635713"/>
            <a:ext cx="2347808" cy="893440"/>
          </a:xfrm>
          <a:prstGeom prst="rect">
            <a:avLst/>
          </a:prstGeom>
          <a:noFill/>
        </p:spPr>
        <p:txBody>
          <a:bodyPr wrap="square" lIns="179285" tIns="143428" rIns="179285" bIns="143428" rtlCol="0">
            <a:noAutofit/>
          </a:bodyPr>
          <a:lstStyle/>
          <a:p>
            <a:pPr defTabSz="896386">
              <a:lnSpc>
                <a:spcPct val="90000"/>
              </a:lnSpc>
              <a:spcAft>
                <a:spcPts val="588"/>
              </a:spcAft>
            </a:pPr>
            <a:r>
              <a:rPr lang="en-US" sz="1961" kern="0" dirty="0">
                <a:solidFill>
                  <a:schemeClr val="bg1"/>
                </a:solidFill>
                <a:latin typeface="+mj-lt"/>
              </a:rPr>
              <a:t>Advanced Threat Analytics</a:t>
            </a:r>
          </a:p>
        </p:txBody>
      </p:sp>
      <p:sp>
        <p:nvSpPr>
          <p:cNvPr id="163" name="TextBox 162"/>
          <p:cNvSpPr txBox="1"/>
          <p:nvPr/>
        </p:nvSpPr>
        <p:spPr>
          <a:xfrm>
            <a:off x="9642568" y="4281036"/>
            <a:ext cx="2347808" cy="2380822"/>
          </a:xfrm>
          <a:prstGeom prst="rect">
            <a:avLst/>
          </a:prstGeom>
          <a:noFill/>
        </p:spPr>
        <p:txBody>
          <a:bodyPr wrap="square" lIns="179285" tIns="143428" rIns="179285" bIns="143428" numCol="1" rtlCol="0">
            <a:noAutofit/>
          </a:bodyPr>
          <a:lstStyle/>
          <a:p>
            <a:pPr marL="224097" indent="-224097" defTabSz="878272">
              <a:spcBef>
                <a:spcPts val="588"/>
              </a:spcBef>
              <a:buFont typeface="Arial" panose="020B0604020202020204" pitchFamily="34" charset="0"/>
              <a:buChar char="•"/>
              <a:defRPr/>
            </a:pPr>
            <a:r>
              <a:rPr lang="en-US" sz="1176" kern="0" dirty="0">
                <a:solidFill>
                  <a:schemeClr val="bg1"/>
                </a:solidFill>
              </a:rPr>
              <a:t>Identify security breaches before they cause damage with behavioral analysis for advanced threat detection</a:t>
            </a:r>
          </a:p>
        </p:txBody>
      </p:sp>
    </p:spTree>
    <p:extLst>
      <p:ext uri="{BB962C8B-B14F-4D97-AF65-F5344CB8AC3E}">
        <p14:creationId xmlns:p14="http://schemas.microsoft.com/office/powerpoint/2010/main" val="572118419"/>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4429" y="2247313"/>
            <a:ext cx="9695955" cy="1922352"/>
          </a:xfrm>
        </p:spPr>
        <p:txBody>
          <a:bodyPr/>
          <a:lstStyle/>
          <a:p>
            <a:r>
              <a:rPr lang="en-US" sz="4902" dirty="0"/>
              <a:t>Enabling Services</a:t>
            </a:r>
            <a:endParaRPr lang="en-US" sz="2745" spc="0" dirty="0"/>
          </a:p>
        </p:txBody>
      </p:sp>
    </p:spTree>
    <p:extLst>
      <p:ext uri="{BB962C8B-B14F-4D97-AF65-F5344CB8AC3E}">
        <p14:creationId xmlns:p14="http://schemas.microsoft.com/office/powerpoint/2010/main" val="4111049102"/>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282569" y="1460768"/>
            <a:ext cx="11628842" cy="5396746"/>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4821" tIns="44821" rIns="44821" bIns="44821" numCol="1" spcCol="0" rtlCol="0" fromWordArt="0" anchor="ctr" anchorCtr="0" forceAA="0" compatLnSpc="1">
            <a:prstTxWarp prst="textNoShape">
              <a:avLst/>
            </a:prstTxWarp>
            <a:noAutofit/>
          </a:bodyPr>
          <a:lstStyle/>
          <a:p>
            <a:pPr algn="ctr" defTabSz="896091" fontAlgn="base">
              <a:spcBef>
                <a:spcPct val="0"/>
              </a:spcBef>
              <a:spcAft>
                <a:spcPct val="0"/>
              </a:spcAft>
            </a:pPr>
            <a:endParaRPr lang="en-US" sz="2157" kern="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300717" y="309633"/>
            <a:ext cx="11289874" cy="747791"/>
          </a:xfrm>
        </p:spPr>
        <p:txBody>
          <a:bodyPr>
            <a:normAutofit fontScale="90000"/>
          </a:bodyPr>
          <a:lstStyle/>
          <a:p>
            <a:r>
              <a:rPr lang="en-US" dirty="0"/>
              <a:t>Customer/Partner responsibilities for Intune</a:t>
            </a:r>
          </a:p>
        </p:txBody>
      </p:sp>
      <p:sp>
        <p:nvSpPr>
          <p:cNvPr id="3" name="Content Placeholder 2"/>
          <p:cNvSpPr>
            <a:spLocks noGrp="1"/>
          </p:cNvSpPr>
          <p:nvPr>
            <p:ph type="body" sz="quarter" idx="4294967295"/>
          </p:nvPr>
        </p:nvSpPr>
        <p:spPr>
          <a:xfrm>
            <a:off x="394904" y="1960234"/>
            <a:ext cx="3620604" cy="4043133"/>
          </a:xfrm>
          <a:prstGeom prst="rect">
            <a:avLst/>
          </a:prstGeom>
        </p:spPr>
        <p:txBody>
          <a:bodyPr vert="horz" wrap="square" lIns="89642" tIns="89642" rIns="89642" bIns="89642" rtlCol="0">
            <a:spAutoFit/>
          </a:bodyPr>
          <a:lstStyle/>
          <a:p>
            <a:pPr marL="224097" indent="-224097">
              <a:spcBef>
                <a:spcPts val="588"/>
              </a:spcBef>
            </a:pPr>
            <a:r>
              <a:rPr lang="en-US" sz="1176" dirty="0">
                <a:solidFill>
                  <a:schemeClr val="tx1">
                    <a:lumMod val="65000"/>
                    <a:lumOff val="35000"/>
                  </a:schemeClr>
                </a:solidFill>
                <a:latin typeface="+mn-lt"/>
              </a:rPr>
              <a:t>Network configuration, analysis, bandwidth validation, testing and monitoring.</a:t>
            </a:r>
          </a:p>
          <a:p>
            <a:pPr marL="224097" lvl="1" indent="-224097">
              <a:spcBef>
                <a:spcPts val="588"/>
              </a:spcBef>
              <a:buSzPct val="80000"/>
              <a:buFont typeface="Arial" pitchFamily="34" charset="0"/>
              <a:buChar char="•"/>
            </a:pPr>
            <a:r>
              <a:rPr lang="en-US" sz="1176" dirty="0">
                <a:solidFill>
                  <a:schemeClr val="tx1">
                    <a:lumMod val="65000"/>
                    <a:lumOff val="35000"/>
                  </a:schemeClr>
                </a:solidFill>
              </a:rPr>
              <a:t>Technical change management approval process and supporting documentation.</a:t>
            </a:r>
          </a:p>
          <a:p>
            <a:pPr marL="224097" lvl="1" indent="-224097">
              <a:spcBef>
                <a:spcPts val="588"/>
              </a:spcBef>
              <a:buSzPct val="80000"/>
              <a:buFont typeface="Arial" pitchFamily="34" charset="0"/>
              <a:buChar char="•"/>
            </a:pPr>
            <a:r>
              <a:rPr lang="en-US" sz="1176" dirty="0">
                <a:solidFill>
                  <a:schemeClr val="tx1">
                    <a:lumMod val="65000"/>
                    <a:lumOff val="35000"/>
                  </a:schemeClr>
                </a:solidFill>
              </a:rPr>
              <a:t>Modification of current operational model and operations guide.</a:t>
            </a:r>
          </a:p>
          <a:p>
            <a:pPr marL="224097" lvl="1" indent="-224097">
              <a:spcBef>
                <a:spcPts val="588"/>
              </a:spcBef>
              <a:buSzPct val="80000"/>
              <a:buFont typeface="Arial" pitchFamily="34" charset="0"/>
              <a:buChar char="•"/>
            </a:pPr>
            <a:r>
              <a:rPr lang="en-US" sz="1176" dirty="0">
                <a:solidFill>
                  <a:schemeClr val="tx1">
                    <a:lumMod val="65000"/>
                    <a:lumOff val="35000"/>
                  </a:schemeClr>
                </a:solidFill>
              </a:rPr>
              <a:t>Decommission and removal of existing on-premises environments or other non-Microsoft device management services.</a:t>
            </a:r>
          </a:p>
          <a:p>
            <a:pPr marL="224097" lvl="1" indent="-224097">
              <a:spcBef>
                <a:spcPts val="588"/>
              </a:spcBef>
              <a:buSzPct val="80000"/>
              <a:buFont typeface="Arial" pitchFamily="34" charset="0"/>
              <a:buChar char="•"/>
            </a:pPr>
            <a:r>
              <a:rPr lang="en-US" sz="1176" dirty="0">
                <a:solidFill>
                  <a:schemeClr val="tx1">
                    <a:lumMod val="65000"/>
                    <a:lumOff val="35000"/>
                  </a:schemeClr>
                </a:solidFill>
              </a:rPr>
              <a:t>Migration from non-Microsoft device management services onto Microsoft Intune (we need to pay attention to this as our Engineering group is working on a supported solution for this, but for now, this is out of scope).</a:t>
            </a:r>
          </a:p>
          <a:p>
            <a:pPr marL="224097" lvl="1" indent="-224097">
              <a:spcBef>
                <a:spcPts val="588"/>
              </a:spcBef>
              <a:buSzPct val="80000"/>
              <a:buFont typeface="Arial" pitchFamily="34" charset="0"/>
              <a:buChar char="•"/>
            </a:pPr>
            <a:r>
              <a:rPr lang="en-US" sz="1176" dirty="0">
                <a:solidFill>
                  <a:schemeClr val="tx1">
                    <a:lumMod val="65000"/>
                    <a:lumOff val="35000"/>
                  </a:schemeClr>
                </a:solidFill>
              </a:rPr>
              <a:t>Construction and maintenance of customer tests environment(s).</a:t>
            </a:r>
          </a:p>
          <a:p>
            <a:pPr marL="224097" lvl="1" indent="-224097">
              <a:spcBef>
                <a:spcPts val="588"/>
              </a:spcBef>
              <a:buSzPct val="80000"/>
              <a:buFont typeface="Arial" pitchFamily="34" charset="0"/>
              <a:buChar char="•"/>
            </a:pPr>
            <a:r>
              <a:rPr lang="en-US" sz="1176" dirty="0">
                <a:solidFill>
                  <a:schemeClr val="tx1">
                    <a:lumMod val="65000"/>
                    <a:lumOff val="35000"/>
                  </a:schemeClr>
                </a:solidFill>
              </a:rPr>
              <a:t>Provide/configure public SSL certificates</a:t>
            </a:r>
          </a:p>
          <a:p>
            <a:pPr marL="224097" lvl="1" indent="-224097">
              <a:spcBef>
                <a:spcPts val="588"/>
              </a:spcBef>
              <a:buSzPct val="80000"/>
              <a:buFont typeface="Arial" pitchFamily="34" charset="0"/>
              <a:buChar char="•"/>
            </a:pPr>
            <a:r>
              <a:rPr lang="en-US" sz="1176" dirty="0">
                <a:solidFill>
                  <a:schemeClr val="tx1">
                    <a:lumMod val="65000"/>
                    <a:lumOff val="35000"/>
                  </a:schemeClr>
                </a:solidFill>
              </a:rPr>
              <a:t>Help-desk documentation and training</a:t>
            </a:r>
          </a:p>
          <a:p>
            <a:pPr marL="224097" lvl="1" indent="-224097">
              <a:spcBef>
                <a:spcPts val="588"/>
              </a:spcBef>
              <a:buSzPct val="80000"/>
              <a:buFont typeface="Arial" pitchFamily="34" charset="0"/>
              <a:buChar char="•"/>
            </a:pPr>
            <a:r>
              <a:rPr lang="en-US" sz="1176" dirty="0">
                <a:solidFill>
                  <a:schemeClr val="tx1">
                    <a:lumMod val="65000"/>
                    <a:lumOff val="35000"/>
                  </a:schemeClr>
                </a:solidFill>
              </a:rPr>
              <a:t>Modifications to the Microsoft Intune service beyond the configurable options.</a:t>
            </a:r>
          </a:p>
        </p:txBody>
      </p:sp>
      <p:sp>
        <p:nvSpPr>
          <p:cNvPr id="4" name="Rectangle 3"/>
          <p:cNvSpPr/>
          <p:nvPr/>
        </p:nvSpPr>
        <p:spPr>
          <a:xfrm>
            <a:off x="7908227" y="1951543"/>
            <a:ext cx="3873358" cy="3761061"/>
          </a:xfrm>
          <a:prstGeom prst="rect">
            <a:avLst/>
          </a:prstGeom>
        </p:spPr>
        <p:txBody>
          <a:bodyPr vert="horz" lIns="89642" tIns="89642" rIns="89642" bIns="89642" rtlCol="0">
            <a:noAutofit/>
          </a:bodyPr>
          <a:lstStyle/>
          <a:p>
            <a:pPr marL="224097" indent="-224097" defTabSz="913913">
              <a:lnSpc>
                <a:spcPct val="90000"/>
              </a:lnSpc>
              <a:spcBef>
                <a:spcPts val="588"/>
              </a:spcBef>
              <a:buSzPct val="80000"/>
              <a:buFont typeface="Arial" pitchFamily="34" charset="0"/>
              <a:buChar char="•"/>
            </a:pPr>
            <a:r>
              <a:rPr lang="en-US" sz="1176" kern="0" dirty="0">
                <a:solidFill>
                  <a:schemeClr val="tx1">
                    <a:lumMod val="65000"/>
                    <a:lumOff val="35000"/>
                  </a:schemeClr>
                </a:solidFill>
              </a:rPr>
              <a:t>Design, procurement, installation, and configuration of hardware and networking.</a:t>
            </a:r>
          </a:p>
          <a:p>
            <a:pPr marL="224097" indent="-224097" defTabSz="913913">
              <a:lnSpc>
                <a:spcPct val="90000"/>
              </a:lnSpc>
              <a:spcBef>
                <a:spcPts val="588"/>
              </a:spcBef>
              <a:buSzPct val="80000"/>
              <a:buFont typeface="Arial" pitchFamily="34" charset="0"/>
              <a:buChar char="•"/>
            </a:pPr>
            <a:r>
              <a:rPr lang="en-US" sz="1176" kern="0" dirty="0">
                <a:solidFill>
                  <a:schemeClr val="tx1">
                    <a:lumMod val="65000"/>
                    <a:lumOff val="35000"/>
                  </a:schemeClr>
                </a:solidFill>
              </a:rPr>
              <a:t>Procurement, installation and configuration of software.  However, we’ll assist in configuring up-to two policies to deploy software using web links or deep links, using Microsoft Intune.</a:t>
            </a:r>
          </a:p>
          <a:p>
            <a:pPr marL="224097" indent="-224097" defTabSz="913913">
              <a:lnSpc>
                <a:spcPct val="90000"/>
              </a:lnSpc>
              <a:spcBef>
                <a:spcPts val="588"/>
              </a:spcBef>
              <a:buSzPct val="80000"/>
              <a:buFont typeface="Arial" pitchFamily="34" charset="0"/>
              <a:buChar char="•"/>
            </a:pPr>
            <a:r>
              <a:rPr lang="en-US" sz="1176" kern="0" dirty="0">
                <a:solidFill>
                  <a:schemeClr val="tx1">
                    <a:lumMod val="65000"/>
                    <a:lumOff val="35000"/>
                  </a:schemeClr>
                </a:solidFill>
              </a:rPr>
              <a:t>Activation of mobile devices</a:t>
            </a:r>
          </a:p>
          <a:p>
            <a:pPr marL="224097" indent="-224097" defTabSz="913913">
              <a:lnSpc>
                <a:spcPct val="90000"/>
              </a:lnSpc>
              <a:spcBef>
                <a:spcPts val="588"/>
              </a:spcBef>
              <a:buSzPct val="80000"/>
              <a:buFont typeface="Arial" pitchFamily="34" charset="0"/>
              <a:buChar char="•"/>
            </a:pPr>
            <a:r>
              <a:rPr lang="en-US" sz="1176" kern="0" dirty="0">
                <a:solidFill>
                  <a:schemeClr val="tx1">
                    <a:lumMod val="65000"/>
                    <a:lumOff val="35000"/>
                  </a:schemeClr>
                </a:solidFill>
              </a:rPr>
              <a:t>Configuration of mobile devices beyond those Microsoft Intune configurable device management policies.</a:t>
            </a:r>
          </a:p>
          <a:p>
            <a:pPr marL="224097" indent="-224097" defTabSz="913913">
              <a:lnSpc>
                <a:spcPct val="90000"/>
              </a:lnSpc>
              <a:spcBef>
                <a:spcPts val="588"/>
              </a:spcBef>
              <a:buSzPct val="80000"/>
              <a:buFont typeface="Arial" pitchFamily="34" charset="0"/>
              <a:buChar char="•"/>
            </a:pPr>
            <a:r>
              <a:rPr lang="en-US" sz="1176" kern="0" dirty="0">
                <a:solidFill>
                  <a:schemeClr val="tx1">
                    <a:lumMod val="65000"/>
                    <a:lumOff val="35000"/>
                  </a:schemeClr>
                </a:solidFill>
              </a:rPr>
              <a:t>Write the organization’s Terms of Use (TOU) statement to be configured and displayed on the Microsoft Intune company portals accessible by end-users.</a:t>
            </a:r>
          </a:p>
          <a:p>
            <a:pPr marL="224097" indent="-224097" defTabSz="913913">
              <a:lnSpc>
                <a:spcPct val="90000"/>
              </a:lnSpc>
              <a:spcBef>
                <a:spcPts val="588"/>
              </a:spcBef>
              <a:buSzPct val="80000"/>
              <a:buFont typeface="Arial" pitchFamily="34" charset="0"/>
              <a:buChar char="•"/>
            </a:pPr>
            <a:r>
              <a:rPr lang="en-US" sz="1176" kern="0" dirty="0">
                <a:solidFill>
                  <a:schemeClr val="tx1">
                    <a:lumMod val="65000"/>
                    <a:lumOff val="35000"/>
                  </a:schemeClr>
                </a:solidFill>
              </a:rPr>
              <a:t>Drive the enrollment of devices in the customer environment beyond the two test devices from each supported platform.</a:t>
            </a:r>
          </a:p>
          <a:p>
            <a:pPr marL="224097" indent="-224097" defTabSz="913913">
              <a:lnSpc>
                <a:spcPct val="90000"/>
              </a:lnSpc>
              <a:spcBef>
                <a:spcPts val="588"/>
              </a:spcBef>
              <a:buSzPct val="80000"/>
              <a:buFont typeface="Arial" pitchFamily="34" charset="0"/>
              <a:buChar char="•"/>
            </a:pPr>
            <a:r>
              <a:rPr lang="en-US" sz="1176" kern="0" dirty="0">
                <a:solidFill>
                  <a:schemeClr val="tx1">
                    <a:lumMod val="65000"/>
                    <a:lumOff val="35000"/>
                  </a:schemeClr>
                </a:solidFill>
              </a:rPr>
              <a:t>Development of managed LOB applications to be used for Mobile Application Management.</a:t>
            </a:r>
          </a:p>
        </p:txBody>
      </p:sp>
      <p:sp>
        <p:nvSpPr>
          <p:cNvPr id="6" name="Rectangle 5"/>
          <p:cNvSpPr/>
          <p:nvPr/>
        </p:nvSpPr>
        <p:spPr>
          <a:xfrm>
            <a:off x="381293" y="1462386"/>
            <a:ext cx="10823938" cy="437503"/>
          </a:xfrm>
          <a:prstGeom prst="rect">
            <a:avLst/>
          </a:prstGeom>
        </p:spPr>
        <p:txBody>
          <a:bodyPr wrap="square" lIns="89642" tIns="89642">
            <a:spAutoFit/>
          </a:bodyPr>
          <a:lstStyle/>
          <a:p>
            <a:pPr defTabSz="896386"/>
            <a:r>
              <a:rPr lang="en-US" sz="1961" kern="0" dirty="0">
                <a:solidFill>
                  <a:schemeClr val="tx2"/>
                </a:solidFill>
                <a:latin typeface="+mj-lt"/>
              </a:rPr>
              <a:t>General activities – Customization, Remediation, Change Management, Network </a:t>
            </a:r>
            <a:r>
              <a:rPr lang="en-US" sz="1961" kern="0" dirty="0" err="1">
                <a:solidFill>
                  <a:schemeClr val="tx2"/>
                </a:solidFill>
                <a:latin typeface="+mj-lt"/>
              </a:rPr>
              <a:t>Config</a:t>
            </a:r>
            <a:r>
              <a:rPr lang="en-US" sz="1961" kern="0" dirty="0">
                <a:solidFill>
                  <a:schemeClr val="tx2"/>
                </a:solidFill>
                <a:latin typeface="+mj-lt"/>
              </a:rPr>
              <a:t>.</a:t>
            </a:r>
          </a:p>
        </p:txBody>
      </p:sp>
      <p:sp>
        <p:nvSpPr>
          <p:cNvPr id="7" name="Content Placeholder 2"/>
          <p:cNvSpPr txBox="1">
            <a:spLocks/>
          </p:cNvSpPr>
          <p:nvPr/>
        </p:nvSpPr>
        <p:spPr>
          <a:xfrm>
            <a:off x="435192" y="976845"/>
            <a:ext cx="10982797" cy="483925"/>
          </a:xfrm>
          <a:prstGeom prst="rect">
            <a:avLst/>
          </a:prstGeom>
        </p:spPr>
        <p:txBody>
          <a:bodyPr lIns="0">
            <a:normAutofit/>
          </a:bodyPr>
          <a:lstStyle>
            <a:defPPr>
              <a:defRPr lang="en-US"/>
            </a:defPPr>
            <a:lvl1pPr marR="0" indent="0" defTabSz="914363" fontAlgn="auto">
              <a:lnSpc>
                <a:spcPct val="90000"/>
              </a:lnSpc>
              <a:spcBef>
                <a:spcPct val="20000"/>
              </a:spcBef>
              <a:spcAft>
                <a:spcPts val="0"/>
              </a:spcAft>
              <a:buClrTx/>
              <a:buSzPct val="80000"/>
              <a:buFont typeface="Arial" pitchFamily="34" charset="0"/>
              <a:buNone/>
              <a:tabLst/>
              <a:defRPr sz="2400" spc="0" baseline="0">
                <a:solidFill>
                  <a:schemeClr val="tx1">
                    <a:lumMod val="65000"/>
                    <a:lumOff val="35000"/>
                  </a:schemeClr>
                </a:solidFill>
                <a:latin typeface="+mj-lt"/>
              </a:defRPr>
            </a:lvl1pPr>
            <a:lvl2pPr marL="573088" marR="0" indent="-233363" defTabSz="914363" fontAlgn="auto">
              <a:lnSpc>
                <a:spcPct val="90000"/>
              </a:lnSpc>
              <a:spcBef>
                <a:spcPct val="20000"/>
              </a:spcBef>
              <a:spcAft>
                <a:spcPts val="0"/>
              </a:spcAft>
              <a:buClrTx/>
              <a:buSzPct val="90000"/>
              <a:buFont typeface="Wingdings" pitchFamily="2" charset="2"/>
              <a:buChar char=""/>
              <a:tabLst/>
              <a:defRPr sz="2400" spc="0" baseline="0">
                <a:gradFill>
                  <a:gsLst>
                    <a:gs pos="1250">
                      <a:schemeClr val="bg2"/>
                    </a:gs>
                    <a:gs pos="100000">
                      <a:schemeClr val="bg2"/>
                    </a:gs>
                  </a:gsLst>
                  <a:lin ang="5400000" scaled="0"/>
                </a:gradFill>
              </a:defRPr>
            </a:lvl2pPr>
            <a:lvl3pPr marL="798513" marR="0" indent="-225425" defTabSz="914363" fontAlgn="auto">
              <a:lnSpc>
                <a:spcPct val="90000"/>
              </a:lnSpc>
              <a:spcBef>
                <a:spcPct val="20000"/>
              </a:spcBef>
              <a:spcAft>
                <a:spcPts val="0"/>
              </a:spcAft>
              <a:buClrTx/>
              <a:buSzPct val="90000"/>
              <a:buFont typeface="Wingdings" pitchFamily="2" charset="2"/>
              <a:buChar char=""/>
              <a:tabLst>
                <a:tab pos="798513" algn="l"/>
              </a:tabLst>
              <a:defRPr sz="2400" spc="0" baseline="0">
                <a:gradFill>
                  <a:gsLst>
                    <a:gs pos="1250">
                      <a:schemeClr val="bg2"/>
                    </a:gs>
                    <a:gs pos="100000">
                      <a:schemeClr val="bg2"/>
                    </a:gs>
                  </a:gsLst>
                  <a:lin ang="5400000" scaled="0"/>
                </a:gradFill>
              </a:defRPr>
            </a:lvl3pPr>
            <a:lvl4pPr marL="1030288" marR="0" indent="-231775" defTabSz="914363" fontAlgn="auto">
              <a:lnSpc>
                <a:spcPct val="90000"/>
              </a:lnSpc>
              <a:spcBef>
                <a:spcPct val="20000"/>
              </a:spcBef>
              <a:spcAft>
                <a:spcPts val="0"/>
              </a:spcAft>
              <a:buClrTx/>
              <a:buSzPct val="90000"/>
              <a:buFont typeface="Wingdings" pitchFamily="2" charset="2"/>
              <a:buChar char=""/>
              <a:tabLst/>
              <a:defRPr sz="2000" spc="0" baseline="0">
                <a:gradFill>
                  <a:gsLst>
                    <a:gs pos="1250">
                      <a:schemeClr val="bg2"/>
                    </a:gs>
                    <a:gs pos="100000">
                      <a:schemeClr val="bg2"/>
                    </a:gs>
                  </a:gsLst>
                  <a:lin ang="5400000" scaled="0"/>
                </a:gradFill>
              </a:defRPr>
            </a:lvl4pPr>
            <a:lvl5pPr marL="1255713" marR="0" indent="-225425" defTabSz="914363" fontAlgn="auto">
              <a:lnSpc>
                <a:spcPct val="90000"/>
              </a:lnSpc>
              <a:spcBef>
                <a:spcPct val="20000"/>
              </a:spcBef>
              <a:spcAft>
                <a:spcPts val="0"/>
              </a:spcAft>
              <a:buClrTx/>
              <a:buSzPct val="90000"/>
              <a:buFont typeface="Wingdings" pitchFamily="2" charset="2"/>
              <a:buChar char=""/>
              <a:tabLst>
                <a:tab pos="1255713" algn="l"/>
              </a:tabLst>
              <a:defRPr sz="2000" spc="0" baseline="0">
                <a:gradFill>
                  <a:gsLst>
                    <a:gs pos="1250">
                      <a:schemeClr val="bg2"/>
                    </a:gs>
                    <a:gs pos="100000">
                      <a:schemeClr val="bg2"/>
                    </a:gs>
                  </a:gsLst>
                  <a:lin ang="5400000" scaled="0"/>
                </a:gradFill>
              </a:defRPr>
            </a:lvl5pPr>
            <a:lvl6pPr marL="2514499" indent="-228591" defTabSz="914363">
              <a:spcBef>
                <a:spcPct val="20000"/>
              </a:spcBef>
              <a:buFont typeface="Arial" pitchFamily="34" charset="0"/>
              <a:buChar char="•"/>
              <a:defRPr sz="2000"/>
            </a:lvl6pPr>
            <a:lvl7pPr marL="2971681" indent="-228591" defTabSz="914363">
              <a:spcBef>
                <a:spcPct val="20000"/>
              </a:spcBef>
              <a:buFont typeface="Arial" pitchFamily="34" charset="0"/>
              <a:buChar char="•"/>
              <a:defRPr sz="2000"/>
            </a:lvl7pPr>
            <a:lvl8pPr marL="3428863" indent="-228591" defTabSz="914363">
              <a:spcBef>
                <a:spcPct val="20000"/>
              </a:spcBef>
              <a:buFont typeface="Arial" pitchFamily="34" charset="0"/>
              <a:buChar char="•"/>
              <a:defRPr sz="2000"/>
            </a:lvl8pPr>
            <a:lvl9pPr marL="3886045" indent="-228591" defTabSz="914363">
              <a:spcBef>
                <a:spcPct val="20000"/>
              </a:spcBef>
              <a:buFont typeface="Arial" pitchFamily="34" charset="0"/>
              <a:buChar char="•"/>
              <a:defRPr sz="2000"/>
            </a:lvl9pPr>
          </a:lstStyle>
          <a:p>
            <a:pPr defTabSz="896350"/>
            <a:r>
              <a:rPr lang="en-US" sz="2353" kern="0" dirty="0"/>
              <a:t>Depending on environment, these are the activities you may need to perform</a:t>
            </a:r>
          </a:p>
        </p:txBody>
      </p:sp>
      <p:sp>
        <p:nvSpPr>
          <p:cNvPr id="5" name="Rectangle 4"/>
          <p:cNvSpPr/>
          <p:nvPr/>
        </p:nvSpPr>
        <p:spPr>
          <a:xfrm>
            <a:off x="4103740" y="1960234"/>
            <a:ext cx="3674660" cy="3457783"/>
          </a:xfrm>
          <a:prstGeom prst="rect">
            <a:avLst/>
          </a:prstGeom>
        </p:spPr>
        <p:txBody>
          <a:bodyPr wrap="square" lIns="89642" tIns="89642" rIns="89642" bIns="89642">
            <a:spAutoFit/>
          </a:bodyPr>
          <a:lstStyle/>
          <a:p>
            <a:pPr marL="224097" lvl="1" indent="-224097" defTabSz="896386">
              <a:spcBef>
                <a:spcPts val="588"/>
              </a:spcBef>
              <a:buSzPct val="80000"/>
              <a:buFont typeface="Arial" pitchFamily="34" charset="0"/>
              <a:buChar char="•"/>
            </a:pPr>
            <a:r>
              <a:rPr lang="en-US" sz="1176" kern="0" dirty="0">
                <a:solidFill>
                  <a:schemeClr val="tx1">
                    <a:lumMod val="65000"/>
                    <a:lumOff val="35000"/>
                  </a:schemeClr>
                </a:solidFill>
              </a:rPr>
              <a:t>Installation or upgrades to existing System Center Configuration Manager environment, to meet the minimum technical requirements for Microsoft Intune integrated with </a:t>
            </a:r>
            <a:r>
              <a:rPr lang="en-US" sz="1176" kern="0" dirty="0" err="1">
                <a:solidFill>
                  <a:schemeClr val="tx1">
                    <a:lumMod val="65000"/>
                    <a:lumOff val="35000"/>
                  </a:schemeClr>
                </a:solidFill>
              </a:rPr>
              <a:t>Config</a:t>
            </a:r>
            <a:r>
              <a:rPr lang="en-US" sz="1176" kern="0" dirty="0">
                <a:solidFill>
                  <a:schemeClr val="tx1">
                    <a:lumMod val="65000"/>
                    <a:lumOff val="35000"/>
                  </a:schemeClr>
                </a:solidFill>
              </a:rPr>
              <a:t>. Mgr.</a:t>
            </a:r>
          </a:p>
          <a:p>
            <a:pPr marL="224097" lvl="1" indent="-224097" defTabSz="896386">
              <a:spcBef>
                <a:spcPts val="588"/>
              </a:spcBef>
              <a:buSzPct val="80000"/>
              <a:buFont typeface="Arial" pitchFamily="34" charset="0"/>
              <a:buChar char="•"/>
            </a:pPr>
            <a:r>
              <a:rPr lang="en-US" sz="1176" kern="0" dirty="0">
                <a:solidFill>
                  <a:schemeClr val="tx1">
                    <a:lumMod val="65000"/>
                    <a:lumOff val="35000"/>
                  </a:schemeClr>
                </a:solidFill>
              </a:rPr>
              <a:t>Installation of service packs and any required updates on other infrastructure servers.</a:t>
            </a:r>
          </a:p>
          <a:p>
            <a:pPr marL="224097" lvl="1" indent="-224097" defTabSz="896386">
              <a:spcBef>
                <a:spcPts val="588"/>
              </a:spcBef>
              <a:buSzPct val="80000"/>
              <a:buFont typeface="Arial" pitchFamily="34" charset="0"/>
              <a:buChar char="•"/>
            </a:pPr>
            <a:r>
              <a:rPr lang="en-US" sz="1176" kern="0" dirty="0">
                <a:solidFill>
                  <a:schemeClr val="tx1">
                    <a:lumMod val="65000"/>
                    <a:lumOff val="35000"/>
                  </a:schemeClr>
                </a:solidFill>
              </a:rPr>
              <a:t>Overall program and project management of customer resources.</a:t>
            </a:r>
          </a:p>
          <a:p>
            <a:pPr marL="224097" lvl="1" indent="-224097" defTabSz="896386">
              <a:spcBef>
                <a:spcPts val="588"/>
              </a:spcBef>
              <a:buSzPct val="80000"/>
              <a:buFont typeface="Arial" pitchFamily="34" charset="0"/>
              <a:buChar char="•"/>
            </a:pPr>
            <a:r>
              <a:rPr lang="en-US" sz="1176" kern="0" dirty="0">
                <a:solidFill>
                  <a:schemeClr val="tx1">
                    <a:lumMod val="65000"/>
                    <a:lumOff val="35000"/>
                  </a:schemeClr>
                </a:solidFill>
              </a:rPr>
              <a:t>End-user communications, documentation, training, and change management.</a:t>
            </a:r>
          </a:p>
          <a:p>
            <a:pPr marL="224097" lvl="1" indent="-224097" defTabSz="896386">
              <a:spcBef>
                <a:spcPts val="588"/>
              </a:spcBef>
              <a:buSzPct val="80000"/>
              <a:buFont typeface="Arial" pitchFamily="34" charset="0"/>
              <a:buChar char="•"/>
            </a:pPr>
            <a:r>
              <a:rPr lang="en-US" sz="1176" kern="0" dirty="0">
                <a:solidFill>
                  <a:schemeClr val="tx1">
                    <a:lumMod val="65000"/>
                    <a:lumOff val="35000"/>
                  </a:schemeClr>
                </a:solidFill>
              </a:rPr>
              <a:t>Producing customer specific reports, presentations, or meeting minutes.</a:t>
            </a:r>
          </a:p>
          <a:p>
            <a:pPr marL="224097" indent="-224097" defTabSz="913913">
              <a:lnSpc>
                <a:spcPct val="90000"/>
              </a:lnSpc>
              <a:spcBef>
                <a:spcPts val="588"/>
              </a:spcBef>
              <a:buSzPct val="80000"/>
              <a:buFont typeface="Arial" pitchFamily="34" charset="0"/>
              <a:buChar char="•"/>
            </a:pPr>
            <a:r>
              <a:rPr lang="en-US" sz="1176" kern="0" dirty="0">
                <a:solidFill>
                  <a:schemeClr val="tx1">
                    <a:lumMod val="65000"/>
                    <a:lumOff val="35000"/>
                  </a:schemeClr>
                </a:solidFill>
              </a:rPr>
              <a:t>Architectural and technical documentation specific to the customer</a:t>
            </a:r>
          </a:p>
          <a:p>
            <a:pPr marL="224097" indent="-224097" defTabSz="913913">
              <a:lnSpc>
                <a:spcPct val="90000"/>
              </a:lnSpc>
              <a:spcBef>
                <a:spcPts val="588"/>
              </a:spcBef>
              <a:buSzPct val="80000"/>
              <a:buFont typeface="Arial" pitchFamily="34" charset="0"/>
              <a:buChar char="•"/>
            </a:pPr>
            <a:r>
              <a:rPr lang="en-US" sz="1176" kern="0" dirty="0">
                <a:solidFill>
                  <a:schemeClr val="tx1">
                    <a:lumMod val="65000"/>
                    <a:lumOff val="35000"/>
                  </a:schemeClr>
                </a:solidFill>
              </a:rPr>
              <a:t>Architectural and technical documentation specific to the customer.</a:t>
            </a:r>
          </a:p>
        </p:txBody>
      </p:sp>
    </p:spTree>
    <p:extLst>
      <p:ext uri="{BB962C8B-B14F-4D97-AF65-F5344CB8AC3E}">
        <p14:creationId xmlns:p14="http://schemas.microsoft.com/office/powerpoint/2010/main" val="93133174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297464" y="1446500"/>
            <a:ext cx="11628842" cy="475333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4821" tIns="44821" rIns="44821" bIns="44821" numCol="1" spcCol="0" rtlCol="0" fromWordArt="0" anchor="ctr" anchorCtr="0" forceAA="0" compatLnSpc="1">
            <a:prstTxWarp prst="textNoShape">
              <a:avLst/>
            </a:prstTxWarp>
            <a:noAutofit/>
          </a:bodyPr>
          <a:lstStyle/>
          <a:p>
            <a:pPr algn="ctr" defTabSz="896091" fontAlgn="base">
              <a:spcBef>
                <a:spcPct val="0"/>
              </a:spcBef>
              <a:spcAft>
                <a:spcPct val="0"/>
              </a:spcAft>
            </a:pPr>
            <a:endParaRPr lang="en-US" sz="2157" kern="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80573" y="309633"/>
            <a:ext cx="11289874" cy="747791"/>
          </a:xfrm>
        </p:spPr>
        <p:txBody>
          <a:bodyPr>
            <a:normAutofit fontScale="90000"/>
          </a:bodyPr>
          <a:lstStyle/>
          <a:p>
            <a:r>
              <a:rPr lang="en-US" dirty="0"/>
              <a:t>Customer/Partner responsibilities for Intune</a:t>
            </a:r>
          </a:p>
        </p:txBody>
      </p:sp>
      <p:sp>
        <p:nvSpPr>
          <p:cNvPr id="3" name="Content Placeholder 2"/>
          <p:cNvSpPr>
            <a:spLocks noGrp="1"/>
          </p:cNvSpPr>
          <p:nvPr>
            <p:ph type="body" sz="quarter" idx="4294967295"/>
          </p:nvPr>
        </p:nvSpPr>
        <p:spPr>
          <a:xfrm>
            <a:off x="516419" y="2094537"/>
            <a:ext cx="3585698" cy="4178560"/>
          </a:xfrm>
          <a:prstGeom prst="rect">
            <a:avLst/>
          </a:prstGeom>
        </p:spPr>
        <p:txBody>
          <a:bodyPr vert="horz" wrap="square" lIns="146304" tIns="89642" rIns="89642" bIns="91440" rtlCol="0">
            <a:spAutoFit/>
          </a:bodyPr>
          <a:lstStyle/>
          <a:p>
            <a:pPr marL="224097" indent="-224097">
              <a:spcBef>
                <a:spcPts val="588"/>
              </a:spcBef>
            </a:pPr>
            <a:r>
              <a:rPr lang="en-US" sz="1372" dirty="0">
                <a:solidFill>
                  <a:schemeClr val="tx1">
                    <a:lumMod val="65000"/>
                    <a:lumOff val="35000"/>
                  </a:schemeClr>
                </a:solidFill>
                <a:latin typeface="+mn-lt"/>
              </a:rPr>
              <a:t>AD DS design, installation, and configuration, including trusts and site definitions</a:t>
            </a:r>
          </a:p>
          <a:p>
            <a:pPr marL="224097" indent="-224097">
              <a:spcBef>
                <a:spcPts val="588"/>
              </a:spcBef>
            </a:pPr>
            <a:r>
              <a:rPr lang="en-US" sz="1372" dirty="0">
                <a:solidFill>
                  <a:schemeClr val="tx1">
                    <a:lumMod val="65000"/>
                    <a:lumOff val="35000"/>
                  </a:schemeClr>
                </a:solidFill>
                <a:latin typeface="+mn-lt"/>
              </a:rPr>
              <a:t>If applicable, Multi-forest consolidation including consolidating or decommissioning existing AD DS domains or domain controllers (if any) </a:t>
            </a:r>
          </a:p>
          <a:p>
            <a:pPr marL="224097" indent="-224097">
              <a:spcBef>
                <a:spcPts val="588"/>
              </a:spcBef>
            </a:pPr>
            <a:r>
              <a:rPr lang="en-US" sz="1372" dirty="0">
                <a:solidFill>
                  <a:schemeClr val="tx1">
                    <a:lumMod val="65000"/>
                    <a:lumOff val="35000"/>
                  </a:schemeClr>
                </a:solidFill>
                <a:latin typeface="+mn-lt"/>
              </a:rPr>
              <a:t>AD DS organizational unit restructuring, workstation migration, and group policy change within the existing AD DS domains</a:t>
            </a:r>
          </a:p>
          <a:p>
            <a:pPr marL="224097" indent="-224097">
              <a:spcBef>
                <a:spcPts val="588"/>
              </a:spcBef>
            </a:pPr>
            <a:r>
              <a:rPr lang="en-US" sz="1372" dirty="0">
                <a:solidFill>
                  <a:schemeClr val="tx1">
                    <a:lumMod val="65000"/>
                    <a:lumOff val="35000"/>
                  </a:schemeClr>
                </a:solidFill>
                <a:latin typeface="+mn-lt"/>
              </a:rPr>
              <a:t>Attribute changes in AD DS to allow for filtering of objects with Directory Synchronization tool</a:t>
            </a:r>
          </a:p>
          <a:p>
            <a:pPr marL="224097" indent="-224097">
              <a:spcBef>
                <a:spcPts val="588"/>
              </a:spcBef>
            </a:pPr>
            <a:r>
              <a:rPr lang="en-US" sz="1372" dirty="0">
                <a:solidFill>
                  <a:schemeClr val="tx1">
                    <a:lumMod val="65000"/>
                    <a:lumOff val="35000"/>
                  </a:schemeClr>
                </a:solidFill>
                <a:latin typeface="+mn-lt"/>
              </a:rPr>
              <a:t>AD DS remediation production changes required to get a complete sync </a:t>
            </a:r>
          </a:p>
          <a:p>
            <a:pPr marL="224097" indent="-224097">
              <a:spcBef>
                <a:spcPts val="588"/>
              </a:spcBef>
            </a:pPr>
            <a:r>
              <a:rPr lang="en-US" sz="1372" dirty="0">
                <a:solidFill>
                  <a:schemeClr val="tx1">
                    <a:lumMod val="65000"/>
                    <a:lumOff val="35000"/>
                  </a:schemeClr>
                </a:solidFill>
                <a:latin typeface="+mn-lt"/>
              </a:rPr>
              <a:t>Forefront Identity Manager implementation or customizations to support multiple Active Directory forests</a:t>
            </a:r>
          </a:p>
        </p:txBody>
      </p:sp>
      <p:sp>
        <p:nvSpPr>
          <p:cNvPr id="4" name="Rectangle 3"/>
          <p:cNvSpPr/>
          <p:nvPr/>
        </p:nvSpPr>
        <p:spPr>
          <a:xfrm>
            <a:off x="8262699" y="2094537"/>
            <a:ext cx="3408467" cy="3765545"/>
          </a:xfrm>
          <a:prstGeom prst="rect">
            <a:avLst/>
          </a:prstGeom>
        </p:spPr>
        <p:txBody>
          <a:bodyPr vert="horz" lIns="0" tIns="89642" rIns="89642" bIns="0" rtlCol="0">
            <a:noAutofit/>
          </a:bodyPr>
          <a:lstStyle/>
          <a:p>
            <a:pPr marL="224097" indent="-224097" defTabSz="913913">
              <a:lnSpc>
                <a:spcPct val="90000"/>
              </a:lnSpc>
              <a:spcBef>
                <a:spcPts val="588"/>
              </a:spcBef>
              <a:buSzPct val="80000"/>
              <a:buFont typeface="Arial" pitchFamily="34" charset="0"/>
              <a:buChar char="•"/>
            </a:pPr>
            <a:r>
              <a:rPr lang="en-US" sz="1372" kern="0" dirty="0">
                <a:solidFill>
                  <a:schemeClr val="tx1">
                    <a:lumMod val="65000"/>
                    <a:lumOff val="35000"/>
                  </a:schemeClr>
                </a:solidFill>
              </a:rPr>
              <a:t>Integration into any other identity providers, such as using WS-Federation or SAML 2</a:t>
            </a:r>
          </a:p>
          <a:p>
            <a:pPr marL="224097" indent="-224097" defTabSz="913913">
              <a:lnSpc>
                <a:spcPct val="90000"/>
              </a:lnSpc>
              <a:spcBef>
                <a:spcPts val="588"/>
              </a:spcBef>
              <a:buSzPct val="80000"/>
              <a:buFont typeface="Arial" pitchFamily="34" charset="0"/>
              <a:buChar char="•"/>
            </a:pPr>
            <a:r>
              <a:rPr lang="en-US" sz="1372" kern="0" dirty="0">
                <a:solidFill>
                  <a:schemeClr val="tx1">
                    <a:lumMod val="65000"/>
                    <a:lumOff val="35000"/>
                  </a:schemeClr>
                </a:solidFill>
              </a:rPr>
              <a:t>Integration with information cards or Windows CardSpace identity selector</a:t>
            </a:r>
          </a:p>
          <a:p>
            <a:pPr marL="224097" indent="-224097" defTabSz="913913">
              <a:lnSpc>
                <a:spcPct val="90000"/>
              </a:lnSpc>
              <a:spcBef>
                <a:spcPts val="588"/>
              </a:spcBef>
              <a:buSzPct val="80000"/>
              <a:buFont typeface="Arial" pitchFamily="34" charset="0"/>
              <a:buChar char="•"/>
            </a:pPr>
            <a:r>
              <a:rPr lang="en-US" sz="1372" kern="0" dirty="0">
                <a:solidFill>
                  <a:schemeClr val="tx1">
                    <a:lumMod val="65000"/>
                    <a:lumOff val="35000"/>
                  </a:schemeClr>
                </a:solidFill>
              </a:rPr>
              <a:t>Firewall changes, perimeter network setup, load balancing, or any other form of networking changes</a:t>
            </a:r>
          </a:p>
          <a:p>
            <a:pPr marL="224097" indent="-224097" defTabSz="913913">
              <a:lnSpc>
                <a:spcPct val="90000"/>
              </a:lnSpc>
              <a:spcBef>
                <a:spcPts val="588"/>
              </a:spcBef>
              <a:buSzPct val="80000"/>
              <a:buFont typeface="Arial" pitchFamily="34" charset="0"/>
              <a:buChar char="•"/>
            </a:pPr>
            <a:r>
              <a:rPr lang="en-US" sz="1372" kern="0" dirty="0">
                <a:solidFill>
                  <a:schemeClr val="tx1">
                    <a:lumMod val="65000"/>
                    <a:lumOff val="35000"/>
                  </a:schemeClr>
                </a:solidFill>
              </a:rPr>
              <a:t>Customizations to authentication pages</a:t>
            </a:r>
          </a:p>
          <a:p>
            <a:pPr marL="224097" indent="-224097" defTabSz="913913">
              <a:lnSpc>
                <a:spcPct val="90000"/>
              </a:lnSpc>
              <a:spcBef>
                <a:spcPts val="588"/>
              </a:spcBef>
              <a:buSzPct val="80000"/>
              <a:buFont typeface="Arial" pitchFamily="34" charset="0"/>
              <a:buChar char="•"/>
            </a:pPr>
            <a:r>
              <a:rPr lang="en-US" sz="1372" kern="0" dirty="0">
                <a:solidFill>
                  <a:schemeClr val="tx1">
                    <a:lumMod val="65000"/>
                    <a:lumOff val="35000"/>
                  </a:schemeClr>
                </a:solidFill>
              </a:rPr>
              <a:t>Third-party or reverse-proxy integration for presentation of AD FS services to the Internet</a:t>
            </a:r>
          </a:p>
          <a:p>
            <a:pPr marL="224097" indent="-224097" defTabSz="913913">
              <a:lnSpc>
                <a:spcPct val="90000"/>
              </a:lnSpc>
              <a:spcBef>
                <a:spcPts val="588"/>
              </a:spcBef>
              <a:buSzPct val="80000"/>
              <a:buFont typeface="Arial" pitchFamily="34" charset="0"/>
              <a:buChar char="•"/>
            </a:pPr>
            <a:r>
              <a:rPr lang="en-US" sz="1372" kern="0" dirty="0">
                <a:solidFill>
                  <a:schemeClr val="tx1">
                    <a:lumMod val="65000"/>
                    <a:lumOff val="35000"/>
                  </a:schemeClr>
                </a:solidFill>
              </a:rPr>
              <a:t>Configuration of two-factor authentication</a:t>
            </a:r>
          </a:p>
          <a:p>
            <a:pPr marL="224097" indent="-224097" defTabSz="913913">
              <a:lnSpc>
                <a:spcPct val="90000"/>
              </a:lnSpc>
              <a:spcBef>
                <a:spcPts val="588"/>
              </a:spcBef>
              <a:buSzPct val="80000"/>
              <a:buFont typeface="Arial" pitchFamily="34" charset="0"/>
              <a:buChar char="•"/>
            </a:pPr>
            <a:r>
              <a:rPr lang="en-US" sz="1372" kern="0" dirty="0">
                <a:solidFill>
                  <a:schemeClr val="tx1">
                    <a:lumMod val="65000"/>
                    <a:lumOff val="35000"/>
                  </a:schemeClr>
                </a:solidFill>
              </a:rPr>
              <a:t>Supporting pre-authentication to access the AD FS servers from the Internet</a:t>
            </a:r>
          </a:p>
        </p:txBody>
      </p:sp>
      <p:sp>
        <p:nvSpPr>
          <p:cNvPr id="6" name="Rectangle 5"/>
          <p:cNvSpPr/>
          <p:nvPr/>
        </p:nvSpPr>
        <p:spPr>
          <a:xfrm>
            <a:off x="381293" y="1462386"/>
            <a:ext cx="10823938" cy="497848"/>
          </a:xfrm>
          <a:prstGeom prst="rect">
            <a:avLst/>
          </a:prstGeom>
        </p:spPr>
        <p:txBody>
          <a:bodyPr wrap="square" lIns="89642" tIns="89642">
            <a:spAutoFit/>
          </a:bodyPr>
          <a:lstStyle/>
          <a:p>
            <a:pPr defTabSz="896386"/>
            <a:r>
              <a:rPr lang="en-US" sz="2353" kern="0" dirty="0">
                <a:solidFill>
                  <a:schemeClr val="tx2"/>
                </a:solidFill>
                <a:latin typeface="+mj-lt"/>
              </a:rPr>
              <a:t>Identity management &amp; integration activities</a:t>
            </a:r>
          </a:p>
        </p:txBody>
      </p:sp>
      <p:sp>
        <p:nvSpPr>
          <p:cNvPr id="7" name="Content Placeholder 2"/>
          <p:cNvSpPr txBox="1">
            <a:spLocks/>
          </p:cNvSpPr>
          <p:nvPr/>
        </p:nvSpPr>
        <p:spPr>
          <a:xfrm>
            <a:off x="435192" y="976845"/>
            <a:ext cx="10982797" cy="483925"/>
          </a:xfrm>
          <a:prstGeom prst="rect">
            <a:avLst/>
          </a:prstGeom>
        </p:spPr>
        <p:txBody>
          <a:bodyPr lIns="0">
            <a:normAutofit/>
          </a:bodyPr>
          <a:lstStyle>
            <a:defPPr>
              <a:defRPr lang="en-US"/>
            </a:defPPr>
            <a:lvl1pPr marR="0" indent="0" defTabSz="914363" fontAlgn="auto">
              <a:lnSpc>
                <a:spcPct val="90000"/>
              </a:lnSpc>
              <a:spcBef>
                <a:spcPct val="20000"/>
              </a:spcBef>
              <a:spcAft>
                <a:spcPts val="0"/>
              </a:spcAft>
              <a:buClrTx/>
              <a:buSzPct val="80000"/>
              <a:buFont typeface="Arial" pitchFamily="34" charset="0"/>
              <a:buNone/>
              <a:tabLst/>
              <a:defRPr sz="2400" spc="0" baseline="0">
                <a:solidFill>
                  <a:schemeClr val="tx1">
                    <a:lumMod val="65000"/>
                    <a:lumOff val="35000"/>
                  </a:schemeClr>
                </a:solidFill>
                <a:latin typeface="+mj-lt"/>
              </a:defRPr>
            </a:lvl1pPr>
            <a:lvl2pPr marL="573088" marR="0" indent="-233363" defTabSz="914363" fontAlgn="auto">
              <a:lnSpc>
                <a:spcPct val="90000"/>
              </a:lnSpc>
              <a:spcBef>
                <a:spcPct val="20000"/>
              </a:spcBef>
              <a:spcAft>
                <a:spcPts val="0"/>
              </a:spcAft>
              <a:buClrTx/>
              <a:buSzPct val="90000"/>
              <a:buFont typeface="Wingdings" pitchFamily="2" charset="2"/>
              <a:buChar char=""/>
              <a:tabLst/>
              <a:defRPr sz="2400" spc="0" baseline="0">
                <a:gradFill>
                  <a:gsLst>
                    <a:gs pos="1250">
                      <a:schemeClr val="bg2"/>
                    </a:gs>
                    <a:gs pos="100000">
                      <a:schemeClr val="bg2"/>
                    </a:gs>
                  </a:gsLst>
                  <a:lin ang="5400000" scaled="0"/>
                </a:gradFill>
              </a:defRPr>
            </a:lvl2pPr>
            <a:lvl3pPr marL="798513" marR="0" indent="-225425" defTabSz="914363" fontAlgn="auto">
              <a:lnSpc>
                <a:spcPct val="90000"/>
              </a:lnSpc>
              <a:spcBef>
                <a:spcPct val="20000"/>
              </a:spcBef>
              <a:spcAft>
                <a:spcPts val="0"/>
              </a:spcAft>
              <a:buClrTx/>
              <a:buSzPct val="90000"/>
              <a:buFont typeface="Wingdings" pitchFamily="2" charset="2"/>
              <a:buChar char=""/>
              <a:tabLst>
                <a:tab pos="798513" algn="l"/>
              </a:tabLst>
              <a:defRPr sz="2400" spc="0" baseline="0">
                <a:gradFill>
                  <a:gsLst>
                    <a:gs pos="1250">
                      <a:schemeClr val="bg2"/>
                    </a:gs>
                    <a:gs pos="100000">
                      <a:schemeClr val="bg2"/>
                    </a:gs>
                  </a:gsLst>
                  <a:lin ang="5400000" scaled="0"/>
                </a:gradFill>
              </a:defRPr>
            </a:lvl3pPr>
            <a:lvl4pPr marL="1030288" marR="0" indent="-231775" defTabSz="914363" fontAlgn="auto">
              <a:lnSpc>
                <a:spcPct val="90000"/>
              </a:lnSpc>
              <a:spcBef>
                <a:spcPct val="20000"/>
              </a:spcBef>
              <a:spcAft>
                <a:spcPts val="0"/>
              </a:spcAft>
              <a:buClrTx/>
              <a:buSzPct val="90000"/>
              <a:buFont typeface="Wingdings" pitchFamily="2" charset="2"/>
              <a:buChar char=""/>
              <a:tabLst/>
              <a:defRPr sz="2000" spc="0" baseline="0">
                <a:gradFill>
                  <a:gsLst>
                    <a:gs pos="1250">
                      <a:schemeClr val="bg2"/>
                    </a:gs>
                    <a:gs pos="100000">
                      <a:schemeClr val="bg2"/>
                    </a:gs>
                  </a:gsLst>
                  <a:lin ang="5400000" scaled="0"/>
                </a:gradFill>
              </a:defRPr>
            </a:lvl4pPr>
            <a:lvl5pPr marL="1255713" marR="0" indent="-225425" defTabSz="914363" fontAlgn="auto">
              <a:lnSpc>
                <a:spcPct val="90000"/>
              </a:lnSpc>
              <a:spcBef>
                <a:spcPct val="20000"/>
              </a:spcBef>
              <a:spcAft>
                <a:spcPts val="0"/>
              </a:spcAft>
              <a:buClrTx/>
              <a:buSzPct val="90000"/>
              <a:buFont typeface="Wingdings" pitchFamily="2" charset="2"/>
              <a:buChar char=""/>
              <a:tabLst>
                <a:tab pos="1255713" algn="l"/>
              </a:tabLst>
              <a:defRPr sz="2000" spc="0" baseline="0">
                <a:gradFill>
                  <a:gsLst>
                    <a:gs pos="1250">
                      <a:schemeClr val="bg2"/>
                    </a:gs>
                    <a:gs pos="100000">
                      <a:schemeClr val="bg2"/>
                    </a:gs>
                  </a:gsLst>
                  <a:lin ang="5400000" scaled="0"/>
                </a:gradFill>
              </a:defRPr>
            </a:lvl5pPr>
            <a:lvl6pPr marL="2514499" indent="-228591" defTabSz="914363">
              <a:spcBef>
                <a:spcPct val="20000"/>
              </a:spcBef>
              <a:buFont typeface="Arial" pitchFamily="34" charset="0"/>
              <a:buChar char="•"/>
              <a:defRPr sz="2000"/>
            </a:lvl6pPr>
            <a:lvl7pPr marL="2971681" indent="-228591" defTabSz="914363">
              <a:spcBef>
                <a:spcPct val="20000"/>
              </a:spcBef>
              <a:buFont typeface="Arial" pitchFamily="34" charset="0"/>
              <a:buChar char="•"/>
              <a:defRPr sz="2000"/>
            </a:lvl7pPr>
            <a:lvl8pPr marL="3428863" indent="-228591" defTabSz="914363">
              <a:spcBef>
                <a:spcPct val="20000"/>
              </a:spcBef>
              <a:buFont typeface="Arial" pitchFamily="34" charset="0"/>
              <a:buChar char="•"/>
              <a:defRPr sz="2000"/>
            </a:lvl8pPr>
            <a:lvl9pPr marL="3886045" indent="-228591" defTabSz="914363">
              <a:spcBef>
                <a:spcPct val="20000"/>
              </a:spcBef>
              <a:buFont typeface="Arial" pitchFamily="34" charset="0"/>
              <a:buChar char="•"/>
              <a:defRPr sz="2000"/>
            </a:lvl9pPr>
          </a:lstStyle>
          <a:p>
            <a:pPr defTabSz="896350"/>
            <a:r>
              <a:rPr lang="en-US" sz="2353" kern="0" dirty="0"/>
              <a:t>Depending on environment, these are the activities you may need to perform</a:t>
            </a:r>
          </a:p>
        </p:txBody>
      </p:sp>
      <p:sp>
        <p:nvSpPr>
          <p:cNvPr id="8" name="Rectangle 7"/>
          <p:cNvSpPr/>
          <p:nvPr/>
        </p:nvSpPr>
        <p:spPr>
          <a:xfrm>
            <a:off x="4321070" y="2094537"/>
            <a:ext cx="3749542" cy="3515112"/>
          </a:xfrm>
          <a:prstGeom prst="rect">
            <a:avLst/>
          </a:prstGeom>
        </p:spPr>
        <p:txBody>
          <a:bodyPr wrap="square" tIns="89642">
            <a:spAutoFit/>
          </a:bodyPr>
          <a:lstStyle/>
          <a:p>
            <a:pPr marL="224097" indent="-224097" defTabSz="896386">
              <a:lnSpc>
                <a:spcPct val="90000"/>
              </a:lnSpc>
              <a:spcBef>
                <a:spcPts val="588"/>
              </a:spcBef>
              <a:buSzPct val="90000"/>
              <a:buFont typeface="Arial" pitchFamily="34" charset="0"/>
              <a:buChar char="•"/>
            </a:pPr>
            <a:r>
              <a:rPr lang="en-US" sz="1372" kern="0" dirty="0">
                <a:solidFill>
                  <a:schemeClr val="tx1">
                    <a:lumMod val="65000"/>
                    <a:lumOff val="35000"/>
                  </a:schemeClr>
                </a:solidFill>
              </a:rPr>
              <a:t>Customization of the Directory Synchronization tool</a:t>
            </a:r>
          </a:p>
          <a:p>
            <a:pPr marL="224097" indent="-224097" defTabSz="896386">
              <a:lnSpc>
                <a:spcPct val="90000"/>
              </a:lnSpc>
              <a:spcBef>
                <a:spcPts val="588"/>
              </a:spcBef>
              <a:buSzPct val="90000"/>
              <a:buFont typeface="Arial" pitchFamily="34" charset="0"/>
              <a:buChar char="•"/>
            </a:pPr>
            <a:r>
              <a:rPr lang="en-US" sz="1372" kern="0" dirty="0">
                <a:solidFill>
                  <a:schemeClr val="tx1">
                    <a:lumMod val="65000"/>
                    <a:lumOff val="35000"/>
                  </a:schemeClr>
                </a:solidFill>
              </a:rPr>
              <a:t>Disaster planning for Directory Synchronization tool with SQL Server software</a:t>
            </a:r>
          </a:p>
          <a:p>
            <a:pPr marL="224097" indent="-224097" defTabSz="896386">
              <a:lnSpc>
                <a:spcPct val="90000"/>
              </a:lnSpc>
              <a:spcBef>
                <a:spcPts val="588"/>
              </a:spcBef>
              <a:buSzPct val="90000"/>
              <a:buFont typeface="Arial" pitchFamily="34" charset="0"/>
              <a:buChar char="•"/>
            </a:pPr>
            <a:r>
              <a:rPr lang="en-US" sz="1372" kern="0" dirty="0">
                <a:solidFill>
                  <a:schemeClr val="tx1">
                    <a:lumMod val="65000"/>
                    <a:lumOff val="35000"/>
                  </a:schemeClr>
                </a:solidFill>
              </a:rPr>
              <a:t>SQL Server software installation of Directory Synchronization tool</a:t>
            </a:r>
          </a:p>
          <a:p>
            <a:pPr marL="224097" indent="-224097" defTabSz="896386">
              <a:lnSpc>
                <a:spcPct val="90000"/>
              </a:lnSpc>
              <a:spcBef>
                <a:spcPts val="588"/>
              </a:spcBef>
              <a:buSzPct val="90000"/>
              <a:buFont typeface="Arial" pitchFamily="34" charset="0"/>
              <a:buChar char="•"/>
            </a:pPr>
            <a:r>
              <a:rPr lang="en-US" sz="1372" kern="0" dirty="0">
                <a:solidFill>
                  <a:schemeClr val="tx1">
                    <a:lumMod val="65000"/>
                    <a:lumOff val="35000"/>
                  </a:schemeClr>
                </a:solidFill>
              </a:rPr>
              <a:t>Facilitating BlackBerry Business Cloud Services for the Office 365 Service</a:t>
            </a:r>
          </a:p>
          <a:p>
            <a:pPr marL="224097" indent="-224097" defTabSz="896386">
              <a:lnSpc>
                <a:spcPct val="90000"/>
              </a:lnSpc>
              <a:spcBef>
                <a:spcPts val="588"/>
              </a:spcBef>
              <a:buSzPct val="90000"/>
              <a:buFont typeface="Arial" pitchFamily="34" charset="0"/>
              <a:buChar char="•"/>
            </a:pPr>
            <a:r>
              <a:rPr lang="en-US" sz="1372" kern="0" dirty="0">
                <a:solidFill>
                  <a:schemeClr val="tx1">
                    <a:lumMod val="65000"/>
                    <a:lumOff val="35000"/>
                  </a:schemeClr>
                </a:solidFill>
              </a:rPr>
              <a:t>Customization of the </a:t>
            </a:r>
            <a:r>
              <a:rPr lang="en-US" sz="1372" kern="0" dirty="0" err="1">
                <a:solidFill>
                  <a:schemeClr val="tx1">
                    <a:lumMod val="65000"/>
                    <a:lumOff val="35000"/>
                  </a:schemeClr>
                </a:solidFill>
              </a:rPr>
              <a:t>DirSync</a:t>
            </a:r>
            <a:r>
              <a:rPr lang="en-US" sz="1372" kern="0" dirty="0">
                <a:solidFill>
                  <a:schemeClr val="tx1">
                    <a:lumMod val="65000"/>
                    <a:lumOff val="35000"/>
                  </a:schemeClr>
                </a:solidFill>
              </a:rPr>
              <a:t> tool </a:t>
            </a:r>
          </a:p>
          <a:p>
            <a:pPr marL="224097" indent="-224097" defTabSz="896386">
              <a:lnSpc>
                <a:spcPct val="90000"/>
              </a:lnSpc>
              <a:spcBef>
                <a:spcPts val="588"/>
              </a:spcBef>
              <a:buSzPct val="90000"/>
              <a:buFont typeface="Arial" pitchFamily="34" charset="0"/>
              <a:buChar char="•"/>
            </a:pPr>
            <a:r>
              <a:rPr lang="en-US" sz="1372" kern="0" dirty="0">
                <a:solidFill>
                  <a:schemeClr val="tx1">
                    <a:lumMod val="65000"/>
                    <a:lumOff val="35000"/>
                  </a:schemeClr>
                </a:solidFill>
              </a:rPr>
              <a:t>Disaster planning for </a:t>
            </a:r>
            <a:r>
              <a:rPr lang="en-US" sz="1372" kern="0" dirty="0" err="1">
                <a:solidFill>
                  <a:schemeClr val="tx1">
                    <a:lumMod val="65000"/>
                    <a:lumOff val="35000"/>
                  </a:schemeClr>
                </a:solidFill>
              </a:rPr>
              <a:t>DirSync</a:t>
            </a:r>
            <a:r>
              <a:rPr lang="en-US" sz="1372" kern="0" dirty="0">
                <a:solidFill>
                  <a:schemeClr val="tx1">
                    <a:lumMod val="65000"/>
                    <a:lumOff val="35000"/>
                  </a:schemeClr>
                </a:solidFill>
              </a:rPr>
              <a:t> tool</a:t>
            </a:r>
          </a:p>
          <a:p>
            <a:pPr marL="224097" indent="-224097" defTabSz="896386">
              <a:lnSpc>
                <a:spcPct val="90000"/>
              </a:lnSpc>
              <a:spcBef>
                <a:spcPts val="588"/>
              </a:spcBef>
              <a:buSzPct val="90000"/>
              <a:buFont typeface="Arial" pitchFamily="34" charset="0"/>
              <a:buChar char="•"/>
            </a:pPr>
            <a:r>
              <a:rPr lang="en-US" sz="1372" kern="0" dirty="0">
                <a:solidFill>
                  <a:schemeClr val="tx1">
                    <a:lumMod val="65000"/>
                    <a:lumOff val="35000"/>
                  </a:schemeClr>
                </a:solidFill>
              </a:rPr>
              <a:t>Application code modifications to implement federation solution</a:t>
            </a:r>
          </a:p>
          <a:p>
            <a:pPr marL="224097" indent="-224097" defTabSz="896386">
              <a:lnSpc>
                <a:spcPct val="90000"/>
              </a:lnSpc>
              <a:spcBef>
                <a:spcPts val="588"/>
              </a:spcBef>
              <a:buSzPct val="90000"/>
              <a:buFont typeface="Arial" pitchFamily="34" charset="0"/>
              <a:buChar char="•"/>
            </a:pPr>
            <a:r>
              <a:rPr lang="en-US" sz="1372" kern="0" dirty="0">
                <a:solidFill>
                  <a:schemeClr val="tx1">
                    <a:lumMod val="65000"/>
                    <a:lumOff val="35000"/>
                  </a:schemeClr>
                </a:solidFill>
              </a:rPr>
              <a:t>Security assessments or security-policy recommendations</a:t>
            </a:r>
          </a:p>
        </p:txBody>
      </p:sp>
    </p:spTree>
    <p:extLst>
      <p:ext uri="{BB962C8B-B14F-4D97-AF65-F5344CB8AC3E}">
        <p14:creationId xmlns:p14="http://schemas.microsoft.com/office/powerpoint/2010/main" val="143228609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357958" y="1543200"/>
            <a:ext cx="11628842" cy="475333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4821" tIns="44821" rIns="44821" bIns="44821" numCol="1" spcCol="0" rtlCol="0" fromWordArt="0" anchor="ctr" anchorCtr="0" forceAA="0" compatLnSpc="1">
            <a:prstTxWarp prst="textNoShape">
              <a:avLst/>
            </a:prstTxWarp>
            <a:noAutofit/>
          </a:bodyPr>
          <a:lstStyle/>
          <a:p>
            <a:pPr algn="ctr" defTabSz="896091" fontAlgn="base">
              <a:spcBef>
                <a:spcPct val="0"/>
              </a:spcBef>
              <a:spcAft>
                <a:spcPct val="0"/>
              </a:spcAft>
            </a:pPr>
            <a:endParaRPr lang="en-US" sz="2157" kern="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117595" y="154846"/>
            <a:ext cx="12109569" cy="747791"/>
          </a:xfrm>
        </p:spPr>
        <p:txBody>
          <a:bodyPr>
            <a:noAutofit/>
          </a:bodyPr>
          <a:lstStyle/>
          <a:p>
            <a:r>
              <a:rPr lang="en-US" sz="4313" dirty="0"/>
              <a:t>Customer/Partner responsibilities for</a:t>
            </a:r>
            <a:br>
              <a:rPr lang="en-US" sz="4313" dirty="0"/>
            </a:br>
            <a:r>
              <a:rPr lang="en-US" sz="4313" dirty="0"/>
              <a:t>Azure AD Premium</a:t>
            </a:r>
          </a:p>
        </p:txBody>
      </p:sp>
      <p:sp>
        <p:nvSpPr>
          <p:cNvPr id="7" name="Content Placeholder 2"/>
          <p:cNvSpPr txBox="1">
            <a:spLocks/>
          </p:cNvSpPr>
          <p:nvPr/>
        </p:nvSpPr>
        <p:spPr>
          <a:xfrm>
            <a:off x="476174" y="1636281"/>
            <a:ext cx="10982797" cy="483925"/>
          </a:xfrm>
          <a:prstGeom prst="rect">
            <a:avLst/>
          </a:prstGeom>
        </p:spPr>
        <p:txBody>
          <a:bodyPr lIns="0">
            <a:normAutofit/>
          </a:bodyPr>
          <a:lstStyle>
            <a:defPPr>
              <a:defRPr lang="en-US"/>
            </a:defPPr>
            <a:lvl1pPr marR="0" indent="0" defTabSz="914363" fontAlgn="auto">
              <a:lnSpc>
                <a:spcPct val="90000"/>
              </a:lnSpc>
              <a:spcBef>
                <a:spcPct val="20000"/>
              </a:spcBef>
              <a:spcAft>
                <a:spcPts val="0"/>
              </a:spcAft>
              <a:buClrTx/>
              <a:buSzPct val="80000"/>
              <a:buFont typeface="Arial" pitchFamily="34" charset="0"/>
              <a:buNone/>
              <a:tabLst/>
              <a:defRPr sz="2400" spc="0" baseline="0">
                <a:solidFill>
                  <a:schemeClr val="tx1">
                    <a:lumMod val="65000"/>
                    <a:lumOff val="35000"/>
                  </a:schemeClr>
                </a:solidFill>
                <a:latin typeface="+mj-lt"/>
              </a:defRPr>
            </a:lvl1pPr>
            <a:lvl2pPr marL="573088" marR="0" indent="-233363" defTabSz="914363" fontAlgn="auto">
              <a:lnSpc>
                <a:spcPct val="90000"/>
              </a:lnSpc>
              <a:spcBef>
                <a:spcPct val="20000"/>
              </a:spcBef>
              <a:spcAft>
                <a:spcPts val="0"/>
              </a:spcAft>
              <a:buClrTx/>
              <a:buSzPct val="90000"/>
              <a:buFont typeface="Wingdings" pitchFamily="2" charset="2"/>
              <a:buChar char=""/>
              <a:tabLst/>
              <a:defRPr sz="2400" spc="0" baseline="0">
                <a:gradFill>
                  <a:gsLst>
                    <a:gs pos="1250">
                      <a:schemeClr val="bg2"/>
                    </a:gs>
                    <a:gs pos="100000">
                      <a:schemeClr val="bg2"/>
                    </a:gs>
                  </a:gsLst>
                  <a:lin ang="5400000" scaled="0"/>
                </a:gradFill>
              </a:defRPr>
            </a:lvl2pPr>
            <a:lvl3pPr marL="798513" marR="0" indent="-225425" defTabSz="914363" fontAlgn="auto">
              <a:lnSpc>
                <a:spcPct val="90000"/>
              </a:lnSpc>
              <a:spcBef>
                <a:spcPct val="20000"/>
              </a:spcBef>
              <a:spcAft>
                <a:spcPts val="0"/>
              </a:spcAft>
              <a:buClrTx/>
              <a:buSzPct val="90000"/>
              <a:buFont typeface="Wingdings" pitchFamily="2" charset="2"/>
              <a:buChar char=""/>
              <a:tabLst>
                <a:tab pos="798513" algn="l"/>
              </a:tabLst>
              <a:defRPr sz="2400" spc="0" baseline="0">
                <a:gradFill>
                  <a:gsLst>
                    <a:gs pos="1250">
                      <a:schemeClr val="bg2"/>
                    </a:gs>
                    <a:gs pos="100000">
                      <a:schemeClr val="bg2"/>
                    </a:gs>
                  </a:gsLst>
                  <a:lin ang="5400000" scaled="0"/>
                </a:gradFill>
              </a:defRPr>
            </a:lvl3pPr>
            <a:lvl4pPr marL="1030288" marR="0" indent="-231775" defTabSz="914363" fontAlgn="auto">
              <a:lnSpc>
                <a:spcPct val="90000"/>
              </a:lnSpc>
              <a:spcBef>
                <a:spcPct val="20000"/>
              </a:spcBef>
              <a:spcAft>
                <a:spcPts val="0"/>
              </a:spcAft>
              <a:buClrTx/>
              <a:buSzPct val="90000"/>
              <a:buFont typeface="Wingdings" pitchFamily="2" charset="2"/>
              <a:buChar char=""/>
              <a:tabLst/>
              <a:defRPr sz="2000" spc="0" baseline="0">
                <a:gradFill>
                  <a:gsLst>
                    <a:gs pos="1250">
                      <a:schemeClr val="bg2"/>
                    </a:gs>
                    <a:gs pos="100000">
                      <a:schemeClr val="bg2"/>
                    </a:gs>
                  </a:gsLst>
                  <a:lin ang="5400000" scaled="0"/>
                </a:gradFill>
              </a:defRPr>
            </a:lvl4pPr>
            <a:lvl5pPr marL="1255713" marR="0" indent="-225425" defTabSz="914363" fontAlgn="auto">
              <a:lnSpc>
                <a:spcPct val="90000"/>
              </a:lnSpc>
              <a:spcBef>
                <a:spcPct val="20000"/>
              </a:spcBef>
              <a:spcAft>
                <a:spcPts val="0"/>
              </a:spcAft>
              <a:buClrTx/>
              <a:buSzPct val="90000"/>
              <a:buFont typeface="Wingdings" pitchFamily="2" charset="2"/>
              <a:buChar char=""/>
              <a:tabLst>
                <a:tab pos="1255713" algn="l"/>
              </a:tabLst>
              <a:defRPr sz="2000" spc="0" baseline="0">
                <a:gradFill>
                  <a:gsLst>
                    <a:gs pos="1250">
                      <a:schemeClr val="bg2"/>
                    </a:gs>
                    <a:gs pos="100000">
                      <a:schemeClr val="bg2"/>
                    </a:gs>
                  </a:gsLst>
                  <a:lin ang="5400000" scaled="0"/>
                </a:gradFill>
              </a:defRPr>
            </a:lvl5pPr>
            <a:lvl6pPr marL="2514499" indent="-228591" defTabSz="914363">
              <a:spcBef>
                <a:spcPct val="20000"/>
              </a:spcBef>
              <a:buFont typeface="Arial" pitchFamily="34" charset="0"/>
              <a:buChar char="•"/>
              <a:defRPr sz="2000"/>
            </a:lvl6pPr>
            <a:lvl7pPr marL="2971681" indent="-228591" defTabSz="914363">
              <a:spcBef>
                <a:spcPct val="20000"/>
              </a:spcBef>
              <a:buFont typeface="Arial" pitchFamily="34" charset="0"/>
              <a:buChar char="•"/>
              <a:defRPr sz="2000"/>
            </a:lvl7pPr>
            <a:lvl8pPr marL="3428863" indent="-228591" defTabSz="914363">
              <a:spcBef>
                <a:spcPct val="20000"/>
              </a:spcBef>
              <a:buFont typeface="Arial" pitchFamily="34" charset="0"/>
              <a:buChar char="•"/>
              <a:defRPr sz="2000"/>
            </a:lvl8pPr>
            <a:lvl9pPr marL="3886045" indent="-228591" defTabSz="914363">
              <a:spcBef>
                <a:spcPct val="20000"/>
              </a:spcBef>
              <a:buFont typeface="Arial" pitchFamily="34" charset="0"/>
              <a:buChar char="•"/>
              <a:defRPr sz="2000"/>
            </a:lvl9pPr>
          </a:lstStyle>
          <a:p>
            <a:pPr defTabSz="896350"/>
            <a:r>
              <a:rPr lang="en-US" sz="2353" kern="0" dirty="0"/>
              <a:t>Depending on environment, these are the activities you may need to perform</a:t>
            </a:r>
          </a:p>
        </p:txBody>
      </p:sp>
      <p:sp>
        <p:nvSpPr>
          <p:cNvPr id="8" name="Rectangle 7"/>
          <p:cNvSpPr/>
          <p:nvPr/>
        </p:nvSpPr>
        <p:spPr>
          <a:xfrm>
            <a:off x="389950" y="2321136"/>
            <a:ext cx="11155243" cy="2258803"/>
          </a:xfrm>
          <a:prstGeom prst="rect">
            <a:avLst/>
          </a:prstGeom>
        </p:spPr>
        <p:txBody>
          <a:bodyPr wrap="square" tIns="89642">
            <a:spAutoFit/>
          </a:bodyPr>
          <a:lstStyle/>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Custom (BYOFA) apps are out of scope due to complexity. Recommend these be addressed in the Adoption Phase. </a:t>
            </a:r>
          </a:p>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On-premise MFA is out of scope for the OBC due to complexity. </a:t>
            </a:r>
          </a:p>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MIM with AAD connector is out of scope due to - complexity, potential asks for deeper MIM support and applicability to (we believe a smaller set of) large Enterprise customers only. this may be a scenario better served by MCS and Partners end-end.</a:t>
            </a:r>
          </a:p>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ADFS installations  </a:t>
            </a:r>
          </a:p>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AAD Basic standalone.</a:t>
            </a:r>
          </a:p>
          <a:p>
            <a:pPr marL="224097" indent="-224097" defTabSz="896386">
              <a:lnSpc>
                <a:spcPct val="90000"/>
              </a:lnSpc>
              <a:spcBef>
                <a:spcPts val="588"/>
              </a:spcBef>
              <a:buSzPct val="90000"/>
              <a:buFont typeface="Arial" pitchFamily="34" charset="0"/>
              <a:buChar char="•"/>
            </a:pPr>
            <a:r>
              <a:rPr lang="en-US" sz="1568" kern="0" dirty="0">
                <a:solidFill>
                  <a:schemeClr val="tx1">
                    <a:lumMod val="65000"/>
                    <a:lumOff val="35000"/>
                  </a:schemeClr>
                </a:solidFill>
              </a:rPr>
              <a:t>Large customers currently working with Azure AD Premium Customer Acceleration Team. </a:t>
            </a:r>
          </a:p>
        </p:txBody>
      </p:sp>
    </p:spTree>
    <p:extLst>
      <p:ext uri="{BB962C8B-B14F-4D97-AF65-F5344CB8AC3E}">
        <p14:creationId xmlns:p14="http://schemas.microsoft.com/office/powerpoint/2010/main" val="775950798"/>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EV&amp;R CTF Framework - Draft Slide Layout">
  <a:themeElements>
    <a:clrScheme name="FY14 EPG colors">
      <a:dk1>
        <a:srgbClr val="505050"/>
      </a:dk1>
      <a:lt1>
        <a:sysClr val="window" lastClr="FFFFFF"/>
      </a:lt1>
      <a:dk2>
        <a:srgbClr val="0072C6"/>
      </a:dk2>
      <a:lt2>
        <a:srgbClr val="002050"/>
      </a:lt2>
      <a:accent1>
        <a:srgbClr val="7FBA00"/>
      </a:accent1>
      <a:accent2>
        <a:srgbClr val="00188F"/>
      </a:accent2>
      <a:accent3>
        <a:srgbClr val="68217A"/>
      </a:accent3>
      <a:accent4>
        <a:srgbClr val="00BCF2"/>
      </a:accent4>
      <a:accent5>
        <a:srgbClr val="969696"/>
      </a:accent5>
      <a:accent6>
        <a:srgbClr val="D2D2D2"/>
      </a:accent6>
      <a:hlink>
        <a:srgbClr val="969696"/>
      </a:hlink>
      <a:folHlink>
        <a:srgbClr val="969696"/>
      </a:folHlink>
    </a:clrScheme>
    <a:fontScheme name="Segoe">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defPPr algn="r">
          <a:defRPr sz="12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bodyPr vert="horz" wrap="none" lIns="91440" tIns="91440" rIns="91440" bIns="91440" rtlCol="0" anchor="t">
        <a:noAutofit/>
      </a:bodyPr>
      <a:lstStyle>
        <a:defPPr marL="171450" indent="-171450">
          <a:buFont typeface="Wingdings" pitchFamily="2" charset="2"/>
          <a:buChar char="§"/>
          <a:defRPr sz="1600" dirty="0" err="1" smtClean="0">
            <a:latin typeface="Segoe UI" pitchFamily="34" charset="0"/>
            <a:ea typeface="Segoe UI" pitchFamily="34" charset="0"/>
            <a:cs typeface="Segoe UI" pitchFamily="34" charset="0"/>
          </a:defRPr>
        </a:defPPr>
      </a:lstStyle>
    </a:txDef>
  </a:objectDefaults>
  <a:extraClrSchemeLst/>
  <a:extLst>
    <a:ext uri="{05A4C25C-085E-4340-85A3-A5531E510DB2}">
      <thm15:themeFamily xmlns:thm15="http://schemas.microsoft.com/office/thememl/2012/main" name="EV&amp;R CTF Framework - Draft Slide Layout" id="{227D6D08-6F7B-4B20-BC3B-1BF4B803DF16}" vid="{60857F79-5199-4878-9BB2-01803A98B13B}"/>
    </a:ext>
  </a:extLst>
</a:theme>
</file>

<file path=ppt/theme/theme10.xml><?xml version="1.0" encoding="utf-8"?>
<a:theme xmlns:a="http://schemas.openxmlformats.org/drawingml/2006/main" name="WHITE TEMPLATE">
  <a:themeElements>
    <a:clrScheme name="Enterprise Partner Summit">
      <a:dk1>
        <a:srgbClr val="505050"/>
      </a:dk1>
      <a:lt1>
        <a:srgbClr val="FFFFFF"/>
      </a:lt1>
      <a:dk2>
        <a:srgbClr val="002050"/>
      </a:dk2>
      <a:lt2>
        <a:srgbClr val="FFFFFF"/>
      </a:lt2>
      <a:accent1>
        <a:srgbClr val="0078D7"/>
      </a:accent1>
      <a:accent2>
        <a:srgbClr val="00B294"/>
      </a:accent2>
      <a:accent3>
        <a:srgbClr val="002050"/>
      </a:accent3>
      <a:accent4>
        <a:srgbClr val="737373"/>
      </a:accent4>
      <a:accent5>
        <a:srgbClr val="FFB900"/>
      </a:accent5>
      <a:accent6>
        <a:srgbClr val="D2D2D2"/>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Enterprise Partner Summit Template.potx" id="{DE076EF3-0BAB-466A-B067-693D7C9EF85A}" vid="{395CB0BA-4603-4D17-A4A6-AF1909B0D5E4}"/>
    </a:ext>
  </a:extLst>
</a:theme>
</file>

<file path=ppt/theme/theme11.xml><?xml version="1.0" encoding="utf-8"?>
<a:theme xmlns:a="http://schemas.openxmlformats.org/drawingml/2006/main" name="Server and Cloud 2013">
  <a:themeElements>
    <a:clrScheme name="STB Template">
      <a:dk1>
        <a:srgbClr val="505050"/>
      </a:dk1>
      <a:lt1>
        <a:srgbClr val="FFFFFF"/>
      </a:lt1>
      <a:dk2>
        <a:srgbClr val="008272"/>
      </a:dk2>
      <a:lt2>
        <a:srgbClr val="D2D2D2"/>
      </a:lt2>
      <a:accent1>
        <a:srgbClr val="0072C6"/>
      </a:accent1>
      <a:accent2>
        <a:srgbClr val="DC3C00"/>
      </a:accent2>
      <a:accent3>
        <a:srgbClr val="008272"/>
      </a:accent3>
      <a:accent4>
        <a:srgbClr val="68217A"/>
      </a:accent4>
      <a:accent5>
        <a:srgbClr val="002050"/>
      </a:accent5>
      <a:accent6>
        <a:srgbClr val="442359"/>
      </a:accent6>
      <a:hlink>
        <a:srgbClr val="002050"/>
      </a:hlink>
      <a:folHlink>
        <a:srgbClr val="00205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TB_Template_16-9_Sept2013_v12.potx" id="{9C7765DE-A674-4011-A212-5D742AF30369}" vid="{5465D01F-9AE6-47ED-AC67-4D8944814AA9}"/>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TB Product Families 2013">
  <a:themeElements>
    <a:clrScheme name="Custom 5">
      <a:dk1>
        <a:srgbClr val="000000"/>
      </a:dk1>
      <a:lt1>
        <a:srgbClr val="FFFFFF"/>
      </a:lt1>
      <a:dk2>
        <a:srgbClr val="505050"/>
      </a:dk2>
      <a:lt2>
        <a:srgbClr val="D2D2D2"/>
      </a:lt2>
      <a:accent1>
        <a:srgbClr val="0072C6"/>
      </a:accent1>
      <a:accent2>
        <a:srgbClr val="008272"/>
      </a:accent2>
      <a:accent3>
        <a:srgbClr val="68217A"/>
      </a:accent3>
      <a:accent4>
        <a:srgbClr val="DC3C00"/>
      </a:accent4>
      <a:accent5>
        <a:srgbClr val="FF8C00"/>
      </a:accent5>
      <a:accent6>
        <a:srgbClr val="00BCF2"/>
      </a:accent6>
      <a:hlink>
        <a:srgbClr val="0072C6"/>
      </a:hlink>
      <a:folHlink>
        <a:srgbClr val="505050"/>
      </a:folHlink>
    </a:clrScheme>
    <a:fontScheme name="STB-2013-SegoeUI">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TB Customer-Ready Template Audienz Modified.potx" id="{092DFF61-9B9B-4BDB-9EC7-D47A5F3C0BAF}" vid="{E326199E-CEC6-4972-9DA7-4930361C35E6}"/>
    </a:ext>
  </a:extLst>
</a:theme>
</file>

<file path=ppt/theme/theme3.xml><?xml version="1.0" encoding="utf-8"?>
<a:theme xmlns:a="http://schemas.openxmlformats.org/drawingml/2006/main" name="1_EV&amp;R CTF Framework - Draft Slide Layout">
  <a:themeElements>
    <a:clrScheme name="FY14 EPG colors">
      <a:dk1>
        <a:srgbClr val="505050"/>
      </a:dk1>
      <a:lt1>
        <a:sysClr val="window" lastClr="FFFFFF"/>
      </a:lt1>
      <a:dk2>
        <a:srgbClr val="0072C6"/>
      </a:dk2>
      <a:lt2>
        <a:srgbClr val="002050"/>
      </a:lt2>
      <a:accent1>
        <a:srgbClr val="7FBA00"/>
      </a:accent1>
      <a:accent2>
        <a:srgbClr val="00188F"/>
      </a:accent2>
      <a:accent3>
        <a:srgbClr val="68217A"/>
      </a:accent3>
      <a:accent4>
        <a:srgbClr val="00BCF2"/>
      </a:accent4>
      <a:accent5>
        <a:srgbClr val="969696"/>
      </a:accent5>
      <a:accent6>
        <a:srgbClr val="D2D2D2"/>
      </a:accent6>
      <a:hlink>
        <a:srgbClr val="969696"/>
      </a:hlink>
      <a:folHlink>
        <a:srgbClr val="969696"/>
      </a:folHlink>
    </a:clrScheme>
    <a:fontScheme name="Segoe">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defPPr algn="r">
          <a:defRPr sz="12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bodyPr vert="horz" wrap="none" lIns="91440" tIns="91440" rIns="91440" bIns="91440" rtlCol="0" anchor="t">
        <a:noAutofit/>
      </a:bodyPr>
      <a:lstStyle>
        <a:defPPr marL="171450" indent="-171450">
          <a:buFont typeface="Wingdings" pitchFamily="2" charset="2"/>
          <a:buChar char="§"/>
          <a:defRPr sz="1600" dirty="0" err="1" smtClean="0">
            <a:latin typeface="Segoe UI" pitchFamily="34" charset="0"/>
            <a:ea typeface="Segoe UI" pitchFamily="34" charset="0"/>
            <a:cs typeface="Segoe UI" pitchFamily="34" charset="0"/>
          </a:defRPr>
        </a:defPPr>
      </a:lstStyle>
    </a:txDef>
  </a:objectDefaults>
  <a:extraClrSchemeLst/>
  <a:extLst>
    <a:ext uri="{05A4C25C-085E-4340-85A3-A5531E510DB2}">
      <thm15:themeFamily xmlns:thm15="http://schemas.microsoft.com/office/thememl/2012/main" name="EV&amp;R CTF Framework - Draft Slide Layout" id="{227D6D08-6F7B-4B20-BC3B-1BF4B803DF16}" vid="{60857F79-5199-4878-9BB2-01803A98B13B}"/>
    </a:ext>
  </a:extLst>
</a:theme>
</file>

<file path=ppt/theme/theme4.xml><?xml version="1.0" encoding="utf-8"?>
<a:theme xmlns:a="http://schemas.openxmlformats.org/drawingml/2006/main" name="1_MSVID_Dark_Cyan_16x9_2012-08-18">
  <a:themeElements>
    <a:clrScheme name="Product brand - Blue and Cyan">
      <a:dk1>
        <a:srgbClr val="505050"/>
      </a:dk1>
      <a:lt1>
        <a:srgbClr val="FFFFFF"/>
      </a:lt1>
      <a:dk2>
        <a:srgbClr val="002050"/>
      </a:dk2>
      <a:lt2>
        <a:srgbClr val="A1D8F1"/>
      </a:lt2>
      <a:accent1>
        <a:srgbClr val="0072C6"/>
      </a:accent1>
      <a:accent2>
        <a:srgbClr val="68217A"/>
      </a:accent2>
      <a:accent3>
        <a:srgbClr val="008272"/>
      </a:accent3>
      <a:accent4>
        <a:srgbClr val="B4009E"/>
      </a:accent4>
      <a:accent5>
        <a:srgbClr val="4668C5"/>
      </a:accent5>
      <a:accent6>
        <a:srgbClr val="442359"/>
      </a:accent6>
      <a:hlink>
        <a:srgbClr val="FFFFFF"/>
      </a:hlink>
      <a:folHlink>
        <a:srgbClr val="FFFF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182880" tIns="146304" rIns="182880" bIns="146304" rtlCol="0">
        <a:spAutoFit/>
      </a:bodyPr>
      <a:lstStyle>
        <a:defPPr>
          <a:lnSpc>
            <a:spcPct val="90000"/>
          </a:lnSpc>
          <a:defRPr sz="2400" dirty="0" smtClean="0">
            <a:gradFill>
              <a:gsLst>
                <a:gs pos="2917">
                  <a:schemeClr val="tx1"/>
                </a:gs>
                <a:gs pos="30000">
                  <a:schemeClr val="tx1"/>
                </a:gs>
              </a:gsLst>
              <a:lin ang="5400000" scaled="0"/>
            </a:gradFill>
          </a:defRPr>
        </a:defPPr>
      </a:lstStyle>
    </a:txDef>
  </a:objectDefaults>
  <a:extraClrSchemeLst/>
</a:theme>
</file>

<file path=ppt/theme/theme5.xml><?xml version="1.0" encoding="utf-8"?>
<a:theme xmlns:a="http://schemas.openxmlformats.org/drawingml/2006/main" name="WPC2015_Internal_Template_R1">
  <a:themeElements>
    <a:clrScheme name="Custom 2">
      <a:dk1>
        <a:srgbClr val="505050"/>
      </a:dk1>
      <a:lt1>
        <a:srgbClr val="FFFFFF"/>
      </a:lt1>
      <a:dk2>
        <a:srgbClr val="008272"/>
      </a:dk2>
      <a:lt2>
        <a:srgbClr val="D2D2D2"/>
      </a:lt2>
      <a:accent1>
        <a:srgbClr val="008272"/>
      </a:accent1>
      <a:accent2>
        <a:srgbClr val="004B50"/>
      </a:accent2>
      <a:accent3>
        <a:srgbClr val="00B294"/>
      </a:accent3>
      <a:accent4>
        <a:srgbClr val="0078D7"/>
      </a:accent4>
      <a:accent5>
        <a:srgbClr val="5C005C"/>
      </a:accent5>
      <a:accent6>
        <a:srgbClr val="737373"/>
      </a:accent6>
      <a:hlink>
        <a:srgbClr val="0078D7"/>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2C89A04F-6B6C-40C3-975C-CAF5196A68A7}" vid="{3350EC3A-12A5-4366-A805-8DAB76299056}"/>
    </a:ext>
  </a:extLst>
</a:theme>
</file>

<file path=ppt/theme/theme6.xml><?xml version="1.0" encoding="utf-8"?>
<a:theme xmlns:a="http://schemas.openxmlformats.org/drawingml/2006/main" name="1_WPC2015_Internal_Template_R1">
  <a:themeElements>
    <a:clrScheme name="WPC2015 Internal">
      <a:dk1>
        <a:srgbClr val="505050"/>
      </a:dk1>
      <a:lt1>
        <a:srgbClr val="FFFFFF"/>
      </a:lt1>
      <a:dk2>
        <a:srgbClr val="008272"/>
      </a:dk2>
      <a:lt2>
        <a:srgbClr val="D2D2D2"/>
      </a:lt2>
      <a:accent1>
        <a:srgbClr val="008272"/>
      </a:accent1>
      <a:accent2>
        <a:srgbClr val="004B50"/>
      </a:accent2>
      <a:accent3>
        <a:srgbClr val="00B294"/>
      </a:accent3>
      <a:accent4>
        <a:srgbClr val="0078D7"/>
      </a:accent4>
      <a:accent5>
        <a:srgbClr val="5C005C"/>
      </a:accent5>
      <a:accent6>
        <a:srgbClr val="737373"/>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2C89A04F-6B6C-40C3-975C-CAF5196A68A7}" vid="{3350EC3A-12A5-4366-A805-8DAB76299056}"/>
    </a:ext>
  </a:extLst>
</a:theme>
</file>

<file path=ppt/theme/theme7.xml><?xml version="1.0" encoding="utf-8"?>
<a:theme xmlns:a="http://schemas.openxmlformats.org/drawingml/2006/main" name="5-30550_Office_Pre-day_@_MGX_Template">
  <a:themeElements>
    <a:clrScheme name="Custom 3">
      <a:dk1>
        <a:srgbClr val="505050"/>
      </a:dk1>
      <a:lt1>
        <a:srgbClr val="FFFFFF"/>
      </a:lt1>
      <a:dk2>
        <a:srgbClr val="0072C6"/>
      </a:dk2>
      <a:lt2>
        <a:srgbClr val="D2D2D2"/>
      </a:lt2>
      <a:accent1>
        <a:srgbClr val="002050"/>
      </a:accent1>
      <a:accent2>
        <a:srgbClr val="0072C6"/>
      </a:accent2>
      <a:accent3>
        <a:srgbClr val="FFB900"/>
      </a:accent3>
      <a:accent4>
        <a:srgbClr val="DC3C00"/>
      </a:accent4>
      <a:accent5>
        <a:srgbClr val="007233"/>
      </a:accent5>
      <a:accent6>
        <a:srgbClr val="68217A"/>
      </a:accent6>
      <a:hlink>
        <a:srgbClr val="DC3C00"/>
      </a:hlink>
      <a:folHlink>
        <a:srgbClr val="FFB90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Office_Pre-day_MGXFY15_Template.potx" id="{AAE36F32-A027-4616-973F-E82E7FAF8EAF}" vid="{FFC458A3-1C2B-403C-BDAB-8590DD8C069F}"/>
    </a:ext>
  </a:extLst>
</a:theme>
</file>

<file path=ppt/theme/theme8.xml><?xml version="1.0" encoding="utf-8"?>
<a:theme xmlns:a="http://schemas.openxmlformats.org/drawingml/2006/main" name="Theme1">
  <a:themeElements>
    <a:clrScheme name="STB Template Teal">
      <a:dk1>
        <a:srgbClr val="505050"/>
      </a:dk1>
      <a:lt1>
        <a:srgbClr val="FFFFFF"/>
      </a:lt1>
      <a:dk2>
        <a:srgbClr val="008272"/>
      </a:dk2>
      <a:lt2>
        <a:srgbClr val="D2D2D2"/>
      </a:lt2>
      <a:accent1>
        <a:srgbClr val="0072C6"/>
      </a:accent1>
      <a:accent2>
        <a:srgbClr val="DC3C00"/>
      </a:accent2>
      <a:accent3>
        <a:srgbClr val="008272"/>
      </a:accent3>
      <a:accent4>
        <a:srgbClr val="68217A"/>
      </a:accent4>
      <a:accent5>
        <a:srgbClr val="002050"/>
      </a:accent5>
      <a:accent6>
        <a:srgbClr val="442359"/>
      </a:accent6>
      <a:hlink>
        <a:srgbClr val="00221E"/>
      </a:hlink>
      <a:folHlink>
        <a:srgbClr val="00205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heme1" id="{86AC9239-3727-4C99-A966-1341780F0839}" vid="{17D654ED-7381-41BD-AB9A-0866F864E1FF}"/>
    </a:ext>
  </a:extLst>
</a:theme>
</file>

<file path=ppt/theme/theme9.xml><?xml version="1.0" encoding="utf-8"?>
<a:theme xmlns:a="http://schemas.openxmlformats.org/drawingml/2006/main" name="4_5-30055_Office Template 2012 - 16x9 - White Background">
  <a:themeElements>
    <a:clrScheme name="Custom 7">
      <a:dk1>
        <a:srgbClr val="000000"/>
      </a:dk1>
      <a:lt1>
        <a:srgbClr val="FFFFFF"/>
      </a:lt1>
      <a:dk2>
        <a:srgbClr val="00188F"/>
      </a:dk2>
      <a:lt2>
        <a:srgbClr val="797A7D"/>
      </a:lt2>
      <a:accent1>
        <a:srgbClr val="00188F"/>
      </a:accent1>
      <a:accent2>
        <a:srgbClr val="FF8C00"/>
      </a:accent2>
      <a:accent3>
        <a:srgbClr val="FFB900"/>
      </a:accent3>
      <a:accent4>
        <a:srgbClr val="007233"/>
      </a:accent4>
      <a:accent5>
        <a:srgbClr val="EB3C00"/>
      </a:accent5>
      <a:accent6>
        <a:srgbClr val="0070C0"/>
      </a:accent6>
      <a:hlink>
        <a:srgbClr val="FF8C00"/>
      </a:hlink>
      <a:folHlink>
        <a:srgbClr val="6821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400" spc="-70" dirty="0" smtClean="0">
            <a:gradFill>
              <a:gsLst>
                <a:gs pos="2917">
                  <a:schemeClr val="bg2"/>
                </a:gs>
                <a:gs pos="95000">
                  <a:schemeClr val="bg2"/>
                </a:gs>
              </a:gsLst>
              <a:lin ang="5400000" scaled="0"/>
            </a:gradFill>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4115</Words>
  <Application>Microsoft Office PowerPoint</Application>
  <PresentationFormat>Widescreen</PresentationFormat>
  <Paragraphs>481</Paragraphs>
  <Slides>27</Slides>
  <Notes>23</Notes>
  <HiddenSlides>0</HiddenSlides>
  <MMClips>0</MMClips>
  <ScaleCrop>false</ScaleCrop>
  <HeadingPairs>
    <vt:vector size="8" baseType="variant">
      <vt:variant>
        <vt:lpstr>Fonts Used</vt:lpstr>
      </vt:variant>
      <vt:variant>
        <vt:i4>10</vt:i4>
      </vt:variant>
      <vt:variant>
        <vt:lpstr>Theme</vt:lpstr>
      </vt:variant>
      <vt:variant>
        <vt:i4>11</vt:i4>
      </vt:variant>
      <vt:variant>
        <vt:lpstr>Embedded OLE Servers</vt:lpstr>
      </vt:variant>
      <vt:variant>
        <vt:i4>1</vt:i4>
      </vt:variant>
      <vt:variant>
        <vt:lpstr>Slide Titles</vt:lpstr>
      </vt:variant>
      <vt:variant>
        <vt:i4>27</vt:i4>
      </vt:variant>
    </vt:vector>
  </HeadingPairs>
  <TitlesOfParts>
    <vt:vector size="49" baseType="lpstr">
      <vt:lpstr>ＭＳ Ｐゴシック</vt:lpstr>
      <vt:lpstr>Arial</vt:lpstr>
      <vt:lpstr>Calibri Light</vt:lpstr>
      <vt:lpstr>Courier New</vt:lpstr>
      <vt:lpstr>Segoe Light</vt:lpstr>
      <vt:lpstr>Segoe Pro Light</vt:lpstr>
      <vt:lpstr>Segoe UI</vt:lpstr>
      <vt:lpstr>Segoe UI Light</vt:lpstr>
      <vt:lpstr>Segoe UI Semibold</vt:lpstr>
      <vt:lpstr>Wingdings</vt:lpstr>
      <vt:lpstr>EV&amp;R CTF Framework - Draft Slide Layout</vt:lpstr>
      <vt:lpstr>STB Product Families 2013</vt:lpstr>
      <vt:lpstr>1_EV&amp;R CTF Framework - Draft Slide Layout</vt:lpstr>
      <vt:lpstr>1_MSVID_Dark_Cyan_16x9_2012-08-18</vt:lpstr>
      <vt:lpstr>WPC2015_Internal_Template_R1</vt:lpstr>
      <vt:lpstr>1_WPC2015_Internal_Template_R1</vt:lpstr>
      <vt:lpstr>5-30550_Office_Pre-day_@_MGX_Template</vt:lpstr>
      <vt:lpstr>Theme1</vt:lpstr>
      <vt:lpstr>4_5-30055_Office Template 2012 - 16x9 - White Background</vt:lpstr>
      <vt:lpstr>WHITE TEMPLATE</vt:lpstr>
      <vt:lpstr>Server and Cloud 2013</vt:lpstr>
      <vt:lpstr>think-cell Slide</vt:lpstr>
      <vt:lpstr>Building an EMS Managed Service Offering Through Cloud Solution Provider Program  Accelerating partner adoption and growth!</vt:lpstr>
      <vt:lpstr>Agenda</vt:lpstr>
      <vt:lpstr>Mobile &amp; Cloud | Challenging Security Paradigms</vt:lpstr>
      <vt:lpstr>Today’s  Customers Require</vt:lpstr>
      <vt:lpstr>Solving Enterprise Mobility Challenges</vt:lpstr>
      <vt:lpstr>Enabling Services</vt:lpstr>
      <vt:lpstr>Customer/Partner responsibilities for Intune</vt:lpstr>
      <vt:lpstr>Customer/Partner responsibilities for Intune</vt:lpstr>
      <vt:lpstr>Customer/Partner responsibilities for Azure AD Premium</vt:lpstr>
      <vt:lpstr>Customer/Partner responsibilities for  Azure Rights Management</vt:lpstr>
      <vt:lpstr>EMS + Cloud Solution Provider (CSP) Program </vt:lpstr>
      <vt:lpstr>The Cloud Solution Provider (CSP) Program</vt:lpstr>
      <vt:lpstr>The Cloud Solution Provider (CSP) Program</vt:lpstr>
      <vt:lpstr>Introducing the Partner Center</vt:lpstr>
      <vt:lpstr>Permissions and Administration</vt:lpstr>
      <vt:lpstr>EMS in Cloud Solution Provider Business Model</vt:lpstr>
      <vt:lpstr>EMS Opportunity for existing &amp; new Azure customers</vt:lpstr>
      <vt:lpstr>The EMS Opportunity for Managed Service Providers</vt:lpstr>
      <vt:lpstr>Adding EMS to your Practice</vt:lpstr>
      <vt:lpstr>Additional Business Categories beyond EMS</vt:lpstr>
      <vt:lpstr>Requirements for a Successful Practice</vt:lpstr>
      <vt:lpstr>The EMS Accelerate Initiative: </vt:lpstr>
      <vt:lpstr>The EMS Accelerate Initiative Overview</vt:lpstr>
      <vt:lpstr>EMS Solutions to Start With</vt:lpstr>
      <vt:lpstr>Win with Microsoft </vt:lpstr>
      <vt:lpstr>Next Steps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2015-12-10T15:25:44Z</dcterms:created>
  <dcterms:modified xsi:type="dcterms:W3CDTF">2016-01-15T23:55:13Z</dcterms:modified>
</cp:coreProperties>
</file>