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4458" r:id="rId6"/>
  </p:sldMasterIdLst>
  <p:notesMasterIdLst>
    <p:notesMasterId r:id="rId12"/>
  </p:notesMasterIdLst>
  <p:handoutMasterIdLst>
    <p:handoutMasterId r:id="rId13"/>
  </p:handoutMasterIdLst>
  <p:sldIdLst>
    <p:sldId id="1438" r:id="rId7"/>
    <p:sldId id="1439" r:id="rId8"/>
    <p:sldId id="1441" r:id="rId9"/>
    <p:sldId id="1440" r:id="rId10"/>
    <p:sldId id="1442" r:id="rId11"/>
  </p:sldIdLst>
  <p:sldSz cx="12436475" cy="6994525"/>
  <p:notesSz cx="7010400" cy="9296400"/>
  <p:defaultTextStyle>
    <a:defPPr>
      <a:defRPr lang="en-US"/>
    </a:defPPr>
    <a:lvl1pPr algn="l" defTabSz="93186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Segoe UI" charset="0"/>
        <a:ea typeface="MS PGothic" charset="0"/>
        <a:cs typeface="MS PGothic" charset="0"/>
      </a:defRPr>
    </a:lvl1pPr>
    <a:lvl2pPr marL="465138" indent="-7938" algn="l" defTabSz="93186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Segoe UI" charset="0"/>
        <a:ea typeface="MS PGothic" charset="0"/>
        <a:cs typeface="MS PGothic" charset="0"/>
      </a:defRPr>
    </a:lvl2pPr>
    <a:lvl3pPr marL="931863" indent="-17463" algn="l" defTabSz="93186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Segoe UI" charset="0"/>
        <a:ea typeface="MS PGothic" charset="0"/>
        <a:cs typeface="MS PGothic" charset="0"/>
      </a:defRPr>
    </a:lvl3pPr>
    <a:lvl4pPr marL="1398588" indent="-26988" algn="l" defTabSz="93186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Segoe UI" charset="0"/>
        <a:ea typeface="MS PGothic" charset="0"/>
        <a:cs typeface="MS PGothic" charset="0"/>
      </a:defRPr>
    </a:lvl4pPr>
    <a:lvl5pPr marL="1865313" indent="-36513" algn="l" defTabSz="93186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Segoe UI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Segoe UI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Segoe UI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Segoe UI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Segoe UI" charset="0"/>
        <a:ea typeface="MS PGothic" charset="0"/>
        <a:cs typeface="MS PGothic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B6BD732E-0C4E-4BCA-9E12-D56006AD533B}">
          <p14:sldIdLst>
            <p14:sldId id="1438"/>
            <p14:sldId id="1439"/>
            <p14:sldId id="1441"/>
            <p14:sldId id="1440"/>
            <p14:sldId id="1442"/>
          </p14:sldIdLst>
        </p14:section>
      </p14:sectionLst>
    </p:ext>
    <p:ext uri="{EFAFB233-063F-42B5-8137-9DF3F51BA10A}">
      <p15:sldGuideLst xmlns:p15="http://schemas.microsoft.com/office/powerpoint/2012/main">
        <p15:guide id="46" orient="horz" pos="187" userDrawn="1">
          <p15:clr>
            <a:srgbClr val="A4A3A4"/>
          </p15:clr>
        </p15:guide>
        <p15:guide id="47" orient="horz" pos="763" userDrawn="1">
          <p15:clr>
            <a:srgbClr val="A4A3A4"/>
          </p15:clr>
        </p15:guide>
        <p15:guide id="49" pos="749" userDrawn="1">
          <p15:clr>
            <a:srgbClr val="A4A3A4"/>
          </p15:clr>
        </p15:guide>
        <p15:guide id="50" pos="173" userDrawn="1">
          <p15:clr>
            <a:srgbClr val="A4A3A4"/>
          </p15:clr>
        </p15:guide>
        <p15:guide id="51" pos="1325" userDrawn="1">
          <p15:clr>
            <a:srgbClr val="A4A3A4"/>
          </p15:clr>
        </p15:guide>
        <p15:guide id="52" pos="1877" userDrawn="1">
          <p15:clr>
            <a:srgbClr val="A4A3A4"/>
          </p15:clr>
        </p15:guide>
        <p15:guide id="53" pos="2501" userDrawn="1">
          <p15:clr>
            <a:srgbClr val="A4A3A4"/>
          </p15:clr>
        </p15:guide>
        <p15:guide id="54" pos="3053" userDrawn="1">
          <p15:clr>
            <a:srgbClr val="A4A3A4"/>
          </p15:clr>
        </p15:guide>
        <p15:guide id="56" pos="4205" userDrawn="1">
          <p15:clr>
            <a:srgbClr val="A4A3A4"/>
          </p15:clr>
        </p15:guide>
        <p15:guide id="57" pos="4781" userDrawn="1">
          <p15:clr>
            <a:srgbClr val="A4A3A4"/>
          </p15:clr>
        </p15:guide>
        <p15:guide id="58" pos="5357" userDrawn="1">
          <p15:clr>
            <a:srgbClr val="A4A3A4"/>
          </p15:clr>
        </p15:guide>
        <p15:guide id="59" pos="5933" userDrawn="1">
          <p15:clr>
            <a:srgbClr val="A4A3A4"/>
          </p15:clr>
        </p15:guide>
        <p15:guide id="60" pos="6533" userDrawn="1">
          <p15:clr>
            <a:srgbClr val="A4A3A4"/>
          </p15:clr>
        </p15:guide>
        <p15:guide id="61" pos="7085" userDrawn="1">
          <p15:clr>
            <a:srgbClr val="A4A3A4"/>
          </p15:clr>
        </p15:guide>
        <p15:guide id="62" pos="7517" userDrawn="1">
          <p15:clr>
            <a:srgbClr val="A4A3A4"/>
          </p15:clr>
        </p15:guide>
        <p15:guide id="63" orient="horz" pos="1339" userDrawn="1">
          <p15:clr>
            <a:srgbClr val="A4A3A4"/>
          </p15:clr>
        </p15:guide>
        <p15:guide id="64" orient="horz" pos="1915" userDrawn="1">
          <p15:clr>
            <a:srgbClr val="A4A3A4"/>
          </p15:clr>
        </p15:guide>
        <p15:guide id="65" orient="horz" pos="2419" userDrawn="1">
          <p15:clr>
            <a:srgbClr val="A4A3A4"/>
          </p15:clr>
        </p15:guide>
        <p15:guide id="66" orient="horz" pos="3067" userDrawn="1">
          <p15:clr>
            <a:srgbClr val="A4A3A4"/>
          </p15:clr>
        </p15:guide>
        <p15:guide id="67" orient="horz" pos="3643" userDrawn="1">
          <p15:clr>
            <a:srgbClr val="A4A3A4"/>
          </p15:clr>
        </p15:guide>
        <p15:guide id="68" orient="horz" pos="4195" userDrawn="1">
          <p15:clr>
            <a:srgbClr val="A4A3A4"/>
          </p15:clr>
        </p15:guide>
        <p15:guide id="69" orient="horz" pos="1603" userDrawn="1">
          <p15:clr>
            <a:srgbClr val="A4A3A4"/>
          </p15:clr>
        </p15:guide>
        <p15:guide id="70" orient="horz" pos="3963">
          <p15:clr>
            <a:srgbClr val="A4A3A4"/>
          </p15:clr>
        </p15:guide>
        <p15:guide id="71" pos="29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38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50"/>
    <a:srgbClr val="FF8C00"/>
    <a:srgbClr val="A6A6A6"/>
    <a:srgbClr val="008272"/>
    <a:srgbClr val="A80000"/>
    <a:srgbClr val="002050"/>
    <a:srgbClr val="0078D7"/>
    <a:srgbClr val="FFC000"/>
    <a:srgbClr val="737373"/>
    <a:srgbClr val="C3E2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99" autoAdjust="0"/>
    <p:restoredTop sz="85637" autoAdjust="0"/>
  </p:normalViewPr>
  <p:slideViewPr>
    <p:cSldViewPr snapToGrid="0">
      <p:cViewPr varScale="1">
        <p:scale>
          <a:sx n="75" d="100"/>
          <a:sy n="75" d="100"/>
        </p:scale>
        <p:origin x="998" y="48"/>
      </p:cViewPr>
      <p:guideLst>
        <p:guide orient="horz" pos="187"/>
        <p:guide orient="horz" pos="763"/>
        <p:guide pos="749"/>
        <p:guide pos="173"/>
        <p:guide pos="1325"/>
        <p:guide pos="1877"/>
        <p:guide pos="2501"/>
        <p:guide pos="3053"/>
        <p:guide pos="4205"/>
        <p:guide pos="4781"/>
        <p:guide pos="5357"/>
        <p:guide pos="5933"/>
        <p:guide pos="6533"/>
        <p:guide pos="7085"/>
        <p:guide pos="7517"/>
        <p:guide orient="horz" pos="1339"/>
        <p:guide orient="horz" pos="1915"/>
        <p:guide orient="horz" pos="2419"/>
        <p:guide orient="horz" pos="3067"/>
        <p:guide orient="horz" pos="3643"/>
        <p:guide orient="horz" pos="4195"/>
        <p:guide orient="horz" pos="1603"/>
        <p:guide orient="horz" pos="3963"/>
        <p:guide pos="293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-1027"/>
    </p:cViewPr>
  </p:sorterViewPr>
  <p:notesViewPr>
    <p:cSldViewPr snapToGrid="0">
      <p:cViewPr varScale="1">
        <p:scale>
          <a:sx n="82" d="100"/>
          <a:sy n="82" d="100"/>
        </p:scale>
        <p:origin x="2460" y="4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3268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656B97E7-3517-BA49-9C61-BB0AA69F1F05}" type="datetimeFigureOut">
              <a:rPr lang="en-US"/>
              <a:pPr>
                <a:defRPr/>
              </a:pPr>
              <a:t>6/3/2016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3268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59BDC71-D924-834D-B117-7FF15E680F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711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defTabSz="93268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144C36B2-748D-0D47-8AD2-1DD2B2E12A6E}" type="datetimeFigureOut">
              <a:rPr lang="en-US"/>
              <a:pPr>
                <a:defRPr/>
              </a:pPr>
              <a:t>6/3/2016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5963" y="1162050"/>
            <a:ext cx="5578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defTabSz="93268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7088D5E3-B0C4-244E-905F-C9848084E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7218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18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65138" algn="l" defTabSz="9318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31863" algn="l" defTabSz="9318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98588" algn="l" defTabSz="9318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65313" algn="l" defTabSz="9318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331720" algn="l" defTabSz="932688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6pPr>
    <a:lvl7pPr marL="2798064" algn="l" defTabSz="932688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7pPr>
    <a:lvl8pPr marL="3264408" algn="l" defTabSz="932688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8pPr>
    <a:lvl9pPr marL="3730752" algn="l" defTabSz="932688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88D5E3-B0C4-244E-905F-C9848084E0A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257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88D5E3-B0C4-244E-905F-C9848084E0A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101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88D5E3-B0C4-244E-905F-C9848084E0A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028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dirty="0"/>
              <a:t>Microsoft Confidential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31684"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8A0AC42-AA1D-4944-8D96-660DE70C7E1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76873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tter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39"/>
          <p:cNvGrpSpPr/>
          <p:nvPr userDrawn="1"/>
        </p:nvGrpSpPr>
        <p:grpSpPr>
          <a:xfrm>
            <a:off x="75133" y="63501"/>
            <a:ext cx="12348642" cy="3429000"/>
            <a:chOff x="75133" y="63500"/>
            <a:chExt cx="12348642" cy="3429000"/>
          </a:xfrm>
        </p:grpSpPr>
        <p:grpSp>
          <p:nvGrpSpPr>
            <p:cNvPr id="5" name="Group 1364"/>
            <p:cNvGrpSpPr>
              <a:grpSpLocks noChangeAspect="1"/>
            </p:cNvGrpSpPr>
            <p:nvPr/>
          </p:nvGrpSpPr>
          <p:grpSpPr>
            <a:xfrm>
              <a:off x="75133" y="63500"/>
              <a:ext cx="6198230" cy="3429000"/>
              <a:chOff x="88900" y="16253"/>
              <a:chExt cx="12361342" cy="6838572"/>
            </a:xfrm>
          </p:grpSpPr>
          <p:sp>
            <p:nvSpPr>
              <p:cNvPr id="643" name="Freeform 5"/>
              <p:cNvSpPr>
                <a:spLocks/>
              </p:cNvSpPr>
              <p:nvPr/>
            </p:nvSpPr>
            <p:spPr bwMode="auto">
              <a:xfrm>
                <a:off x="12010713" y="532070"/>
                <a:ext cx="132640" cy="366707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4" name="Freeform 20"/>
              <p:cNvSpPr>
                <a:spLocks noEditPoints="1"/>
              </p:cNvSpPr>
              <p:nvPr/>
            </p:nvSpPr>
            <p:spPr bwMode="auto">
              <a:xfrm>
                <a:off x="8771670" y="532070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5" name="Freeform 7"/>
              <p:cNvSpPr>
                <a:spLocks/>
              </p:cNvSpPr>
              <p:nvPr/>
            </p:nvSpPr>
            <p:spPr bwMode="auto">
              <a:xfrm>
                <a:off x="9062450" y="532070"/>
                <a:ext cx="132640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6" name="Freeform 8"/>
              <p:cNvSpPr>
                <a:spLocks/>
              </p:cNvSpPr>
              <p:nvPr/>
            </p:nvSpPr>
            <p:spPr bwMode="auto">
              <a:xfrm>
                <a:off x="9309524" y="532070"/>
                <a:ext cx="130038" cy="366708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7" name="Freeform 13"/>
              <p:cNvSpPr>
                <a:spLocks/>
              </p:cNvSpPr>
              <p:nvPr/>
            </p:nvSpPr>
            <p:spPr bwMode="auto">
              <a:xfrm>
                <a:off x="9548793" y="532070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8" name="Freeform 16"/>
              <p:cNvSpPr>
                <a:spLocks noEditPoints="1"/>
              </p:cNvSpPr>
              <p:nvPr/>
            </p:nvSpPr>
            <p:spPr bwMode="auto">
              <a:xfrm>
                <a:off x="9741250" y="51906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9" name="Freeform 23"/>
              <p:cNvSpPr>
                <a:spLocks/>
              </p:cNvSpPr>
              <p:nvPr/>
            </p:nvSpPr>
            <p:spPr bwMode="auto">
              <a:xfrm>
                <a:off x="10063747" y="532070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0" name="Freeform 29"/>
              <p:cNvSpPr>
                <a:spLocks/>
              </p:cNvSpPr>
              <p:nvPr/>
            </p:nvSpPr>
            <p:spPr bwMode="auto">
              <a:xfrm>
                <a:off x="10550089" y="532070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1" name="Freeform 32"/>
              <p:cNvSpPr>
                <a:spLocks noEditPoints="1"/>
              </p:cNvSpPr>
              <p:nvPr/>
            </p:nvSpPr>
            <p:spPr bwMode="auto">
              <a:xfrm>
                <a:off x="10745147" y="519066"/>
                <a:ext cx="249673" cy="379712"/>
              </a:xfrm>
              <a:custGeom>
                <a:avLst/>
                <a:gdLst>
                  <a:gd name="T0" fmla="*/ 34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4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3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4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4" y="100"/>
                      <a:pt x="45" y="104"/>
                      <a:pt x="34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7" y="91"/>
                      <a:pt x="53" y="78"/>
                      <a:pt x="53" y="53"/>
                    </a:cubicBezTo>
                    <a:cubicBezTo>
                      <a:pt x="53" y="26"/>
                      <a:pt x="47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2" name="Freeform 17"/>
              <p:cNvSpPr>
                <a:spLocks/>
              </p:cNvSpPr>
              <p:nvPr/>
            </p:nvSpPr>
            <p:spPr bwMode="auto">
              <a:xfrm>
                <a:off x="11044527" y="532070"/>
                <a:ext cx="130038" cy="366708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3" name="Freeform 18"/>
              <p:cNvSpPr>
                <a:spLocks noEditPoints="1"/>
              </p:cNvSpPr>
              <p:nvPr/>
            </p:nvSpPr>
            <p:spPr bwMode="auto">
              <a:xfrm>
                <a:off x="11231782" y="51906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4" name="Freeform 19"/>
              <p:cNvSpPr>
                <a:spLocks/>
              </p:cNvSpPr>
              <p:nvPr/>
            </p:nvSpPr>
            <p:spPr bwMode="auto">
              <a:xfrm>
                <a:off x="11530871" y="532070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5" name="Freeform 20"/>
              <p:cNvSpPr>
                <a:spLocks noEditPoints="1"/>
              </p:cNvSpPr>
              <p:nvPr/>
            </p:nvSpPr>
            <p:spPr bwMode="auto">
              <a:xfrm>
                <a:off x="11720727" y="51906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6" name="Freeform 5"/>
              <p:cNvSpPr>
                <a:spLocks/>
              </p:cNvSpPr>
              <p:nvPr/>
            </p:nvSpPr>
            <p:spPr bwMode="auto">
              <a:xfrm>
                <a:off x="12010713" y="29257"/>
                <a:ext cx="132640" cy="366707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7" name="Freeform 9"/>
              <p:cNvSpPr>
                <a:spLocks noEditPoints="1"/>
              </p:cNvSpPr>
              <p:nvPr/>
            </p:nvSpPr>
            <p:spPr bwMode="auto">
              <a:xfrm>
                <a:off x="12197968" y="2405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4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7"/>
                      <a:pt x="17" y="54"/>
                    </a:cubicBezTo>
                    <a:cubicBezTo>
                      <a:pt x="17" y="79"/>
                      <a:pt x="23" y="91"/>
                      <a:pt x="35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8" name="Freeform 20"/>
              <p:cNvSpPr>
                <a:spLocks noEditPoints="1"/>
              </p:cNvSpPr>
              <p:nvPr/>
            </p:nvSpPr>
            <p:spPr bwMode="auto">
              <a:xfrm>
                <a:off x="8771670" y="29257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9" name="Freeform 7"/>
              <p:cNvSpPr>
                <a:spLocks/>
              </p:cNvSpPr>
              <p:nvPr/>
            </p:nvSpPr>
            <p:spPr bwMode="auto">
              <a:xfrm>
                <a:off x="9062450" y="29257"/>
                <a:ext cx="132640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0" name="Freeform 8"/>
              <p:cNvSpPr>
                <a:spLocks/>
              </p:cNvSpPr>
              <p:nvPr/>
            </p:nvSpPr>
            <p:spPr bwMode="auto">
              <a:xfrm>
                <a:off x="9309524" y="29257"/>
                <a:ext cx="130038" cy="366708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1" name="Freeform 13"/>
              <p:cNvSpPr>
                <a:spLocks/>
              </p:cNvSpPr>
              <p:nvPr/>
            </p:nvSpPr>
            <p:spPr bwMode="auto">
              <a:xfrm>
                <a:off x="9548793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2" name="Freeform 16"/>
              <p:cNvSpPr>
                <a:spLocks noEditPoints="1"/>
              </p:cNvSpPr>
              <p:nvPr/>
            </p:nvSpPr>
            <p:spPr bwMode="auto">
              <a:xfrm>
                <a:off x="9741250" y="16253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3" name="Freeform 23"/>
              <p:cNvSpPr>
                <a:spLocks/>
              </p:cNvSpPr>
              <p:nvPr/>
            </p:nvSpPr>
            <p:spPr bwMode="auto">
              <a:xfrm>
                <a:off x="10063747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4" name="Freeform 24"/>
              <p:cNvSpPr>
                <a:spLocks/>
              </p:cNvSpPr>
              <p:nvPr/>
            </p:nvSpPr>
            <p:spPr bwMode="auto">
              <a:xfrm>
                <a:off x="10310819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5" name="Freeform 29"/>
              <p:cNvSpPr>
                <a:spLocks/>
              </p:cNvSpPr>
              <p:nvPr/>
            </p:nvSpPr>
            <p:spPr bwMode="auto">
              <a:xfrm>
                <a:off x="10550089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6" name="Freeform 17"/>
              <p:cNvSpPr>
                <a:spLocks/>
              </p:cNvSpPr>
              <p:nvPr/>
            </p:nvSpPr>
            <p:spPr bwMode="auto">
              <a:xfrm>
                <a:off x="11044527" y="29257"/>
                <a:ext cx="130038" cy="366708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7" name="Freeform 18"/>
              <p:cNvSpPr>
                <a:spLocks noEditPoints="1"/>
              </p:cNvSpPr>
              <p:nvPr/>
            </p:nvSpPr>
            <p:spPr bwMode="auto">
              <a:xfrm>
                <a:off x="11231782" y="16253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8" name="Freeform 19"/>
              <p:cNvSpPr>
                <a:spLocks/>
              </p:cNvSpPr>
              <p:nvPr/>
            </p:nvSpPr>
            <p:spPr bwMode="auto">
              <a:xfrm>
                <a:off x="11530871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9" name="Freeform 20"/>
              <p:cNvSpPr>
                <a:spLocks noEditPoints="1"/>
              </p:cNvSpPr>
              <p:nvPr/>
            </p:nvSpPr>
            <p:spPr bwMode="auto">
              <a:xfrm>
                <a:off x="11720727" y="16253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0" name="Freeform 20"/>
              <p:cNvSpPr>
                <a:spLocks noEditPoints="1"/>
              </p:cNvSpPr>
              <p:nvPr/>
            </p:nvSpPr>
            <p:spPr bwMode="auto">
              <a:xfrm>
                <a:off x="10265382" y="51906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1" name="Freeform 5"/>
              <p:cNvSpPr>
                <a:spLocks/>
              </p:cNvSpPr>
              <p:nvPr/>
            </p:nvSpPr>
            <p:spPr bwMode="auto">
              <a:xfrm>
                <a:off x="12256837" y="532070"/>
                <a:ext cx="132640" cy="366707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2" name="Freeform 29"/>
              <p:cNvSpPr>
                <a:spLocks/>
              </p:cNvSpPr>
              <p:nvPr/>
            </p:nvSpPr>
            <p:spPr bwMode="auto">
              <a:xfrm>
                <a:off x="10797309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3" name="Freeform 18"/>
              <p:cNvSpPr>
                <a:spLocks noEditPoints="1"/>
              </p:cNvSpPr>
              <p:nvPr/>
            </p:nvSpPr>
            <p:spPr bwMode="auto">
              <a:xfrm>
                <a:off x="500070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4" name="Freeform 19"/>
              <p:cNvSpPr>
                <a:spLocks/>
              </p:cNvSpPr>
              <p:nvPr/>
            </p:nvSpPr>
            <p:spPr bwMode="auto">
              <a:xfrm>
                <a:off x="949340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5" name="Freeform 7"/>
              <p:cNvSpPr>
                <a:spLocks/>
              </p:cNvSpPr>
              <p:nvPr/>
            </p:nvSpPr>
            <p:spPr bwMode="auto">
              <a:xfrm>
                <a:off x="1250256" y="63899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6" name="Freeform 8"/>
              <p:cNvSpPr>
                <a:spLocks/>
              </p:cNvSpPr>
              <p:nvPr/>
            </p:nvSpPr>
            <p:spPr bwMode="auto">
              <a:xfrm>
                <a:off x="1547875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7" name="Freeform 13"/>
              <p:cNvSpPr>
                <a:spLocks/>
              </p:cNvSpPr>
              <p:nvPr/>
            </p:nvSpPr>
            <p:spPr bwMode="auto">
              <a:xfrm>
                <a:off x="1842196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8" name="Freeform 23"/>
              <p:cNvSpPr>
                <a:spLocks/>
              </p:cNvSpPr>
              <p:nvPr/>
            </p:nvSpPr>
            <p:spPr bwMode="auto">
              <a:xfrm>
                <a:off x="2621113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9" name="Freeform 24"/>
              <p:cNvSpPr>
                <a:spLocks/>
              </p:cNvSpPr>
              <p:nvPr/>
            </p:nvSpPr>
            <p:spPr bwMode="auto">
              <a:xfrm>
                <a:off x="2922029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0" name="Freeform 29"/>
              <p:cNvSpPr>
                <a:spLocks/>
              </p:cNvSpPr>
              <p:nvPr/>
            </p:nvSpPr>
            <p:spPr bwMode="auto">
              <a:xfrm>
                <a:off x="3222945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1" name="Freeform 17"/>
              <p:cNvSpPr>
                <a:spLocks/>
              </p:cNvSpPr>
              <p:nvPr/>
            </p:nvSpPr>
            <p:spPr bwMode="auto">
              <a:xfrm>
                <a:off x="3523861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682" name="Group 740"/>
              <p:cNvGrpSpPr/>
              <p:nvPr/>
            </p:nvGrpSpPr>
            <p:grpSpPr>
              <a:xfrm>
                <a:off x="2143112" y="6384174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277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78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683" name="Group 746"/>
              <p:cNvGrpSpPr/>
              <p:nvPr/>
            </p:nvGrpSpPr>
            <p:grpSpPr>
              <a:xfrm>
                <a:off x="4559759" y="6384174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275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76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684" name="Freeform 19"/>
              <p:cNvSpPr>
                <a:spLocks/>
              </p:cNvSpPr>
              <p:nvPr/>
            </p:nvSpPr>
            <p:spPr bwMode="auto">
              <a:xfrm>
                <a:off x="5037760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5" name="Freeform 7"/>
              <p:cNvSpPr>
                <a:spLocks/>
              </p:cNvSpPr>
              <p:nvPr/>
            </p:nvSpPr>
            <p:spPr bwMode="auto">
              <a:xfrm>
                <a:off x="5338676" y="63899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6" name="Freeform 8"/>
              <p:cNvSpPr>
                <a:spLocks/>
              </p:cNvSpPr>
              <p:nvPr/>
            </p:nvSpPr>
            <p:spPr bwMode="auto">
              <a:xfrm>
                <a:off x="5636295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7" name="Freeform 23"/>
              <p:cNvSpPr>
                <a:spLocks/>
              </p:cNvSpPr>
              <p:nvPr/>
            </p:nvSpPr>
            <p:spPr bwMode="auto">
              <a:xfrm>
                <a:off x="6408617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8" name="Freeform 24"/>
              <p:cNvSpPr>
                <a:spLocks/>
              </p:cNvSpPr>
              <p:nvPr/>
            </p:nvSpPr>
            <p:spPr bwMode="auto">
              <a:xfrm>
                <a:off x="6709533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9" name="Freeform 17"/>
              <p:cNvSpPr>
                <a:spLocks/>
              </p:cNvSpPr>
              <p:nvPr/>
            </p:nvSpPr>
            <p:spPr bwMode="auto">
              <a:xfrm>
                <a:off x="7010449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0" name="Freeform 18"/>
              <p:cNvSpPr>
                <a:spLocks noEditPoints="1"/>
              </p:cNvSpPr>
              <p:nvPr/>
            </p:nvSpPr>
            <p:spPr bwMode="auto">
              <a:xfrm>
                <a:off x="7304770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1" name="Freeform 20"/>
              <p:cNvSpPr>
                <a:spLocks noEditPoints="1"/>
              </p:cNvSpPr>
              <p:nvPr/>
            </p:nvSpPr>
            <p:spPr bwMode="auto">
              <a:xfrm>
                <a:off x="7754040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692" name="Group 740"/>
              <p:cNvGrpSpPr/>
              <p:nvPr/>
            </p:nvGrpSpPr>
            <p:grpSpPr>
              <a:xfrm>
                <a:off x="5930616" y="6384174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273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74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693" name="Freeform 16"/>
              <p:cNvSpPr>
                <a:spLocks noEditPoints="1"/>
              </p:cNvSpPr>
              <p:nvPr/>
            </p:nvSpPr>
            <p:spPr bwMode="auto">
              <a:xfrm>
                <a:off x="9099463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4" name="Freeform 16"/>
              <p:cNvSpPr>
                <a:spLocks noEditPoints="1"/>
              </p:cNvSpPr>
              <p:nvPr/>
            </p:nvSpPr>
            <p:spPr bwMode="auto">
              <a:xfrm>
                <a:off x="9846352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5" name="Freeform 5"/>
              <p:cNvSpPr>
                <a:spLocks/>
              </p:cNvSpPr>
              <p:nvPr/>
            </p:nvSpPr>
            <p:spPr bwMode="auto">
              <a:xfrm>
                <a:off x="9548733" y="6389977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6" name="Freeform 20"/>
              <p:cNvSpPr>
                <a:spLocks noEditPoints="1"/>
              </p:cNvSpPr>
              <p:nvPr/>
            </p:nvSpPr>
            <p:spPr bwMode="auto">
              <a:xfrm>
                <a:off x="10295622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697" name="Group 746"/>
              <p:cNvGrpSpPr/>
              <p:nvPr/>
            </p:nvGrpSpPr>
            <p:grpSpPr>
              <a:xfrm>
                <a:off x="10744892" y="6384174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271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72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698" name="Freeform 18"/>
              <p:cNvSpPr>
                <a:spLocks noEditPoints="1"/>
              </p:cNvSpPr>
              <p:nvPr/>
            </p:nvSpPr>
            <p:spPr bwMode="auto">
              <a:xfrm>
                <a:off x="11701249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9" name="Freeform 19"/>
              <p:cNvSpPr>
                <a:spLocks/>
              </p:cNvSpPr>
              <p:nvPr/>
            </p:nvSpPr>
            <p:spPr bwMode="auto">
              <a:xfrm>
                <a:off x="12150526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00" name="Group 781"/>
              <p:cNvGrpSpPr/>
              <p:nvPr/>
            </p:nvGrpSpPr>
            <p:grpSpPr>
              <a:xfrm>
                <a:off x="520986" y="57660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1261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62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63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64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65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66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67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68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69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70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01" name="Freeform 21"/>
              <p:cNvSpPr>
                <a:spLocks noEditPoints="1"/>
              </p:cNvSpPr>
              <p:nvPr/>
            </p:nvSpPr>
            <p:spPr bwMode="auto">
              <a:xfrm>
                <a:off x="11222893" y="6396778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02" name="Group 781"/>
              <p:cNvGrpSpPr/>
              <p:nvPr/>
            </p:nvGrpSpPr>
            <p:grpSpPr>
              <a:xfrm>
                <a:off x="3818182" y="6368717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251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52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53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54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55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56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57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58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59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60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03" name="Freeform 23"/>
              <p:cNvSpPr>
                <a:spLocks/>
              </p:cNvSpPr>
              <p:nvPr/>
            </p:nvSpPr>
            <p:spPr bwMode="auto">
              <a:xfrm>
                <a:off x="8203310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4" name="Freeform 24"/>
              <p:cNvSpPr>
                <a:spLocks/>
              </p:cNvSpPr>
              <p:nvPr/>
            </p:nvSpPr>
            <p:spPr bwMode="auto">
              <a:xfrm>
                <a:off x="8504226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5" name="Freeform 17"/>
              <p:cNvSpPr>
                <a:spLocks/>
              </p:cNvSpPr>
              <p:nvPr/>
            </p:nvSpPr>
            <p:spPr bwMode="auto">
              <a:xfrm>
                <a:off x="8805142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6" name="Freeform 19"/>
              <p:cNvSpPr>
                <a:spLocks/>
              </p:cNvSpPr>
              <p:nvPr/>
            </p:nvSpPr>
            <p:spPr bwMode="auto">
              <a:xfrm>
                <a:off x="10133916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7" name="Freeform 7"/>
              <p:cNvSpPr>
                <a:spLocks/>
              </p:cNvSpPr>
              <p:nvPr/>
            </p:nvSpPr>
            <p:spPr bwMode="auto">
              <a:xfrm>
                <a:off x="10430348" y="57872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8" name="Freeform 8"/>
              <p:cNvSpPr>
                <a:spLocks/>
              </p:cNvSpPr>
              <p:nvPr/>
            </p:nvSpPr>
            <p:spPr bwMode="auto">
              <a:xfrm>
                <a:off x="10723483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9" name="Freeform 13"/>
              <p:cNvSpPr>
                <a:spLocks/>
              </p:cNvSpPr>
              <p:nvPr/>
            </p:nvSpPr>
            <p:spPr bwMode="auto">
              <a:xfrm>
                <a:off x="11013320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0" name="Freeform 23"/>
              <p:cNvSpPr>
                <a:spLocks/>
              </p:cNvSpPr>
              <p:nvPr/>
            </p:nvSpPr>
            <p:spPr bwMode="auto">
              <a:xfrm>
                <a:off x="11783269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1" name="Freeform 24"/>
              <p:cNvSpPr>
                <a:spLocks/>
              </p:cNvSpPr>
              <p:nvPr/>
            </p:nvSpPr>
            <p:spPr bwMode="auto">
              <a:xfrm>
                <a:off x="12079706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12" name="Group 740"/>
              <p:cNvGrpSpPr/>
              <p:nvPr/>
            </p:nvGrpSpPr>
            <p:grpSpPr>
              <a:xfrm>
                <a:off x="11309752" y="5781488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249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50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13" name="Freeform 18"/>
              <p:cNvSpPr>
                <a:spLocks noEditPoints="1"/>
              </p:cNvSpPr>
              <p:nvPr/>
            </p:nvSpPr>
            <p:spPr bwMode="auto">
              <a:xfrm>
                <a:off x="7623722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4" name="Freeform 20"/>
              <p:cNvSpPr>
                <a:spLocks noEditPoints="1"/>
              </p:cNvSpPr>
              <p:nvPr/>
            </p:nvSpPr>
            <p:spPr bwMode="auto">
              <a:xfrm>
                <a:off x="8068508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5" name="Freeform 16"/>
              <p:cNvSpPr>
                <a:spLocks noEditPoints="1"/>
              </p:cNvSpPr>
              <p:nvPr/>
            </p:nvSpPr>
            <p:spPr bwMode="auto">
              <a:xfrm>
                <a:off x="9395995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6" name="Freeform 5"/>
              <p:cNvSpPr>
                <a:spLocks/>
              </p:cNvSpPr>
              <p:nvPr/>
            </p:nvSpPr>
            <p:spPr bwMode="auto">
              <a:xfrm>
                <a:off x="9840781" y="57872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7" name="Freeform 23"/>
              <p:cNvSpPr>
                <a:spLocks/>
              </p:cNvSpPr>
              <p:nvPr/>
            </p:nvSpPr>
            <p:spPr bwMode="auto">
              <a:xfrm>
                <a:off x="8513294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8" name="Freeform 24"/>
              <p:cNvSpPr>
                <a:spLocks/>
              </p:cNvSpPr>
              <p:nvPr/>
            </p:nvSpPr>
            <p:spPr bwMode="auto">
              <a:xfrm>
                <a:off x="8809726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9" name="Freeform 17"/>
              <p:cNvSpPr>
                <a:spLocks/>
              </p:cNvSpPr>
              <p:nvPr/>
            </p:nvSpPr>
            <p:spPr bwMode="auto">
              <a:xfrm>
                <a:off x="9106158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0" name="Freeform 24"/>
              <p:cNvSpPr>
                <a:spLocks/>
              </p:cNvSpPr>
              <p:nvPr/>
            </p:nvSpPr>
            <p:spPr bwMode="auto">
              <a:xfrm>
                <a:off x="1232679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1" name="Freeform 29"/>
              <p:cNvSpPr>
                <a:spLocks/>
              </p:cNvSpPr>
              <p:nvPr/>
            </p:nvSpPr>
            <p:spPr bwMode="auto">
              <a:xfrm>
                <a:off x="1529111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2" name="Freeform 17"/>
              <p:cNvSpPr>
                <a:spLocks/>
              </p:cNvSpPr>
              <p:nvPr/>
            </p:nvSpPr>
            <p:spPr bwMode="auto">
              <a:xfrm>
                <a:off x="1825543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23" name="Group 746"/>
              <p:cNvGrpSpPr/>
              <p:nvPr/>
            </p:nvGrpSpPr>
            <p:grpSpPr>
              <a:xfrm>
                <a:off x="2852473" y="5781488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247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48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24" name="Freeform 19"/>
              <p:cNvSpPr>
                <a:spLocks/>
              </p:cNvSpPr>
              <p:nvPr/>
            </p:nvSpPr>
            <p:spPr bwMode="auto">
              <a:xfrm>
                <a:off x="3325990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5" name="Freeform 7"/>
              <p:cNvSpPr>
                <a:spLocks/>
              </p:cNvSpPr>
              <p:nvPr/>
            </p:nvSpPr>
            <p:spPr bwMode="auto">
              <a:xfrm>
                <a:off x="3622422" y="57872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6" name="Freeform 8"/>
              <p:cNvSpPr>
                <a:spLocks/>
              </p:cNvSpPr>
              <p:nvPr/>
            </p:nvSpPr>
            <p:spPr bwMode="auto">
              <a:xfrm>
                <a:off x="3915557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27" name="Group 781"/>
              <p:cNvGrpSpPr/>
              <p:nvPr/>
            </p:nvGrpSpPr>
            <p:grpSpPr>
              <a:xfrm>
                <a:off x="2115380" y="57660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237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8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9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40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41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42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43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44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45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46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28" name="Freeform 8"/>
              <p:cNvSpPr>
                <a:spLocks/>
              </p:cNvSpPr>
              <p:nvPr/>
            </p:nvSpPr>
            <p:spPr bwMode="auto">
              <a:xfrm>
                <a:off x="4205394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9" name="Freeform 23"/>
              <p:cNvSpPr>
                <a:spLocks/>
              </p:cNvSpPr>
              <p:nvPr/>
            </p:nvSpPr>
            <p:spPr bwMode="auto">
              <a:xfrm>
                <a:off x="4968748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0" name="Freeform 24"/>
              <p:cNvSpPr>
                <a:spLocks/>
              </p:cNvSpPr>
              <p:nvPr/>
            </p:nvSpPr>
            <p:spPr bwMode="auto">
              <a:xfrm>
                <a:off x="5265180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1" name="Freeform 17"/>
              <p:cNvSpPr>
                <a:spLocks/>
              </p:cNvSpPr>
              <p:nvPr/>
            </p:nvSpPr>
            <p:spPr bwMode="auto">
              <a:xfrm>
                <a:off x="5561612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32" name="Group 740"/>
              <p:cNvGrpSpPr/>
              <p:nvPr/>
            </p:nvGrpSpPr>
            <p:grpSpPr>
              <a:xfrm>
                <a:off x="4495231" y="5781488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235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6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33" name="Freeform 18"/>
              <p:cNvSpPr>
                <a:spLocks noEditPoints="1"/>
              </p:cNvSpPr>
              <p:nvPr/>
            </p:nvSpPr>
            <p:spPr bwMode="auto">
              <a:xfrm>
                <a:off x="5851449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4" name="Freeform 20"/>
              <p:cNvSpPr>
                <a:spLocks noEditPoints="1"/>
              </p:cNvSpPr>
              <p:nvPr/>
            </p:nvSpPr>
            <p:spPr bwMode="auto">
              <a:xfrm>
                <a:off x="6296235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5" name="Freeform 23"/>
              <p:cNvSpPr>
                <a:spLocks/>
              </p:cNvSpPr>
              <p:nvPr/>
            </p:nvSpPr>
            <p:spPr bwMode="auto">
              <a:xfrm>
                <a:off x="6741021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6" name="Freeform 24"/>
              <p:cNvSpPr>
                <a:spLocks/>
              </p:cNvSpPr>
              <p:nvPr/>
            </p:nvSpPr>
            <p:spPr bwMode="auto">
              <a:xfrm>
                <a:off x="7037453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7" name="Freeform 17"/>
              <p:cNvSpPr>
                <a:spLocks/>
              </p:cNvSpPr>
              <p:nvPr/>
            </p:nvSpPr>
            <p:spPr bwMode="auto">
              <a:xfrm>
                <a:off x="7333885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8" name="Freeform 18"/>
              <p:cNvSpPr>
                <a:spLocks noEditPoints="1"/>
              </p:cNvSpPr>
              <p:nvPr/>
            </p:nvSpPr>
            <p:spPr bwMode="auto">
              <a:xfrm>
                <a:off x="6136424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9" name="Freeform 19"/>
              <p:cNvSpPr>
                <a:spLocks/>
              </p:cNvSpPr>
              <p:nvPr/>
            </p:nvSpPr>
            <p:spPr bwMode="auto">
              <a:xfrm>
                <a:off x="6586183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0" name="Freeform 7"/>
              <p:cNvSpPr>
                <a:spLocks/>
              </p:cNvSpPr>
              <p:nvPr/>
            </p:nvSpPr>
            <p:spPr bwMode="auto">
              <a:xfrm>
                <a:off x="6887588" y="50994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1" name="Freeform 8"/>
              <p:cNvSpPr>
                <a:spLocks/>
              </p:cNvSpPr>
              <p:nvPr/>
            </p:nvSpPr>
            <p:spPr bwMode="auto">
              <a:xfrm>
                <a:off x="7185696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2" name="Freeform 13"/>
              <p:cNvSpPr>
                <a:spLocks/>
              </p:cNvSpPr>
              <p:nvPr/>
            </p:nvSpPr>
            <p:spPr bwMode="auto">
              <a:xfrm>
                <a:off x="7480506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3" name="Freeform 23"/>
              <p:cNvSpPr>
                <a:spLocks/>
              </p:cNvSpPr>
              <p:nvPr/>
            </p:nvSpPr>
            <p:spPr bwMode="auto">
              <a:xfrm>
                <a:off x="8260401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4" name="Freeform 24"/>
              <p:cNvSpPr>
                <a:spLocks/>
              </p:cNvSpPr>
              <p:nvPr/>
            </p:nvSpPr>
            <p:spPr bwMode="auto">
              <a:xfrm>
                <a:off x="8561806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5" name="Freeform 29"/>
              <p:cNvSpPr>
                <a:spLocks/>
              </p:cNvSpPr>
              <p:nvPr/>
            </p:nvSpPr>
            <p:spPr bwMode="auto">
              <a:xfrm>
                <a:off x="8863211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6" name="Freeform 17"/>
              <p:cNvSpPr>
                <a:spLocks/>
              </p:cNvSpPr>
              <p:nvPr/>
            </p:nvSpPr>
            <p:spPr bwMode="auto">
              <a:xfrm>
                <a:off x="9164616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47" name="Group 740"/>
              <p:cNvGrpSpPr/>
              <p:nvPr/>
            </p:nvGrpSpPr>
            <p:grpSpPr>
              <a:xfrm>
                <a:off x="7781911" y="5093639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233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4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748" name="Group 746"/>
              <p:cNvGrpSpPr/>
              <p:nvPr/>
            </p:nvGrpSpPr>
            <p:grpSpPr>
              <a:xfrm>
                <a:off x="10201492" y="5093639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231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49" name="Freeform 19"/>
              <p:cNvSpPr>
                <a:spLocks/>
              </p:cNvSpPr>
              <p:nvPr/>
            </p:nvSpPr>
            <p:spPr bwMode="auto">
              <a:xfrm>
                <a:off x="10679982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0" name="Freeform 7"/>
              <p:cNvSpPr>
                <a:spLocks/>
              </p:cNvSpPr>
              <p:nvPr/>
            </p:nvSpPr>
            <p:spPr bwMode="auto">
              <a:xfrm>
                <a:off x="10981387" y="50994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1" name="Freeform 8"/>
              <p:cNvSpPr>
                <a:spLocks/>
              </p:cNvSpPr>
              <p:nvPr/>
            </p:nvSpPr>
            <p:spPr bwMode="auto">
              <a:xfrm>
                <a:off x="11279495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2" name="Freeform 23"/>
              <p:cNvSpPr>
                <a:spLocks/>
              </p:cNvSpPr>
              <p:nvPr/>
            </p:nvSpPr>
            <p:spPr bwMode="auto">
              <a:xfrm>
                <a:off x="12052795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53" name="Group 740"/>
              <p:cNvGrpSpPr/>
              <p:nvPr/>
            </p:nvGrpSpPr>
            <p:grpSpPr>
              <a:xfrm>
                <a:off x="11574305" y="5093639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229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0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754" name="Group 781"/>
              <p:cNvGrpSpPr/>
              <p:nvPr/>
            </p:nvGrpSpPr>
            <p:grpSpPr>
              <a:xfrm>
                <a:off x="6103830" y="44706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1219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20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21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22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23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24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25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26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27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28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755" name="Group 781"/>
              <p:cNvGrpSpPr/>
              <p:nvPr/>
            </p:nvGrpSpPr>
            <p:grpSpPr>
              <a:xfrm>
                <a:off x="9459426" y="5078182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209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10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11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12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13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14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15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16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17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18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56" name="Freeform 24"/>
              <p:cNvSpPr>
                <a:spLocks/>
              </p:cNvSpPr>
              <p:nvPr/>
            </p:nvSpPr>
            <p:spPr bwMode="auto">
              <a:xfrm>
                <a:off x="6841547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7" name="Freeform 29"/>
              <p:cNvSpPr>
                <a:spLocks/>
              </p:cNvSpPr>
              <p:nvPr/>
            </p:nvSpPr>
            <p:spPr bwMode="auto">
              <a:xfrm>
                <a:off x="7138603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8" name="Freeform 17"/>
              <p:cNvSpPr>
                <a:spLocks/>
              </p:cNvSpPr>
              <p:nvPr/>
            </p:nvSpPr>
            <p:spPr bwMode="auto">
              <a:xfrm>
                <a:off x="7435659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59" name="Group 746"/>
              <p:cNvGrpSpPr/>
              <p:nvPr/>
            </p:nvGrpSpPr>
            <p:grpSpPr>
              <a:xfrm>
                <a:off x="8463837" y="4486088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207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08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60" name="Freeform 19"/>
              <p:cNvSpPr>
                <a:spLocks/>
              </p:cNvSpPr>
              <p:nvPr/>
            </p:nvSpPr>
            <p:spPr bwMode="auto">
              <a:xfrm>
                <a:off x="8937978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1" name="Freeform 7"/>
              <p:cNvSpPr>
                <a:spLocks/>
              </p:cNvSpPr>
              <p:nvPr/>
            </p:nvSpPr>
            <p:spPr bwMode="auto">
              <a:xfrm>
                <a:off x="9235034" y="44918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2" name="Freeform 8"/>
              <p:cNvSpPr>
                <a:spLocks/>
              </p:cNvSpPr>
              <p:nvPr/>
            </p:nvSpPr>
            <p:spPr bwMode="auto">
              <a:xfrm>
                <a:off x="9528793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63" name="Group 781"/>
              <p:cNvGrpSpPr/>
              <p:nvPr/>
            </p:nvGrpSpPr>
            <p:grpSpPr>
              <a:xfrm>
                <a:off x="7726120" y="44706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197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98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99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00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01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02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03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04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05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06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64" name="Freeform 8"/>
              <p:cNvSpPr>
                <a:spLocks/>
              </p:cNvSpPr>
              <p:nvPr/>
            </p:nvSpPr>
            <p:spPr bwMode="auto">
              <a:xfrm>
                <a:off x="9819254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5" name="Freeform 23"/>
              <p:cNvSpPr>
                <a:spLocks/>
              </p:cNvSpPr>
              <p:nvPr/>
            </p:nvSpPr>
            <p:spPr bwMode="auto">
              <a:xfrm>
                <a:off x="10583856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6" name="Freeform 24"/>
              <p:cNvSpPr>
                <a:spLocks/>
              </p:cNvSpPr>
              <p:nvPr/>
            </p:nvSpPr>
            <p:spPr bwMode="auto">
              <a:xfrm>
                <a:off x="10880912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7" name="Freeform 17"/>
              <p:cNvSpPr>
                <a:spLocks/>
              </p:cNvSpPr>
              <p:nvPr/>
            </p:nvSpPr>
            <p:spPr bwMode="auto">
              <a:xfrm>
                <a:off x="11177968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68" name="Group 740"/>
              <p:cNvGrpSpPr/>
              <p:nvPr/>
            </p:nvGrpSpPr>
            <p:grpSpPr>
              <a:xfrm>
                <a:off x="10109715" y="4486088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195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96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69" name="Freeform 18"/>
              <p:cNvSpPr>
                <a:spLocks noEditPoints="1"/>
              </p:cNvSpPr>
              <p:nvPr/>
            </p:nvSpPr>
            <p:spPr bwMode="auto">
              <a:xfrm>
                <a:off x="11468429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0" name="Freeform 20"/>
              <p:cNvSpPr>
                <a:spLocks noEditPoints="1"/>
              </p:cNvSpPr>
              <p:nvPr/>
            </p:nvSpPr>
            <p:spPr bwMode="auto">
              <a:xfrm>
                <a:off x="11913844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1" name="Freeform 23"/>
              <p:cNvSpPr>
                <a:spLocks/>
              </p:cNvSpPr>
              <p:nvPr/>
            </p:nvSpPr>
            <p:spPr bwMode="auto">
              <a:xfrm>
                <a:off x="151651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2" name="Freeform 24"/>
              <p:cNvSpPr>
                <a:spLocks/>
              </p:cNvSpPr>
              <p:nvPr/>
            </p:nvSpPr>
            <p:spPr bwMode="auto">
              <a:xfrm>
                <a:off x="453056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3" name="Freeform 17"/>
              <p:cNvSpPr>
                <a:spLocks/>
              </p:cNvSpPr>
              <p:nvPr/>
            </p:nvSpPr>
            <p:spPr bwMode="auto">
              <a:xfrm>
                <a:off x="754461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4" name="Freeform 18"/>
              <p:cNvSpPr>
                <a:spLocks noEditPoints="1"/>
              </p:cNvSpPr>
              <p:nvPr/>
            </p:nvSpPr>
            <p:spPr bwMode="auto">
              <a:xfrm>
                <a:off x="1049271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5" name="Freeform 20"/>
              <p:cNvSpPr>
                <a:spLocks noEditPoints="1"/>
              </p:cNvSpPr>
              <p:nvPr/>
            </p:nvSpPr>
            <p:spPr bwMode="auto">
              <a:xfrm>
                <a:off x="1499030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6" name="Freeform 16"/>
              <p:cNvSpPr>
                <a:spLocks noEditPoints="1"/>
              </p:cNvSpPr>
              <p:nvPr/>
            </p:nvSpPr>
            <p:spPr bwMode="auto">
              <a:xfrm>
                <a:off x="2846409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7" name="Freeform 16"/>
              <p:cNvSpPr>
                <a:spLocks noEditPoints="1"/>
              </p:cNvSpPr>
              <p:nvPr/>
            </p:nvSpPr>
            <p:spPr bwMode="auto">
              <a:xfrm>
                <a:off x="3594276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8" name="Freeform 5"/>
              <p:cNvSpPr>
                <a:spLocks/>
              </p:cNvSpPr>
              <p:nvPr/>
            </p:nvSpPr>
            <p:spPr bwMode="auto">
              <a:xfrm>
                <a:off x="3296168" y="5099442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9" name="Freeform 20"/>
              <p:cNvSpPr>
                <a:spLocks noEditPoints="1"/>
              </p:cNvSpPr>
              <p:nvPr/>
            </p:nvSpPr>
            <p:spPr bwMode="auto">
              <a:xfrm>
                <a:off x="4044035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80" name="Group 746"/>
              <p:cNvGrpSpPr/>
              <p:nvPr/>
            </p:nvGrpSpPr>
            <p:grpSpPr>
              <a:xfrm>
                <a:off x="4493794" y="5093639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193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94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81" name="Freeform 18"/>
              <p:cNvSpPr>
                <a:spLocks noEditPoints="1"/>
              </p:cNvSpPr>
              <p:nvPr/>
            </p:nvSpPr>
            <p:spPr bwMode="auto">
              <a:xfrm>
                <a:off x="5451129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2" name="Freeform 19"/>
              <p:cNvSpPr>
                <a:spLocks/>
              </p:cNvSpPr>
              <p:nvPr/>
            </p:nvSpPr>
            <p:spPr bwMode="auto">
              <a:xfrm>
                <a:off x="5900882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3" name="Freeform 21"/>
              <p:cNvSpPr>
                <a:spLocks noEditPoints="1"/>
              </p:cNvSpPr>
              <p:nvPr/>
            </p:nvSpPr>
            <p:spPr bwMode="auto">
              <a:xfrm>
                <a:off x="4972284" y="5106243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4" name="Freeform 23"/>
              <p:cNvSpPr>
                <a:spLocks/>
              </p:cNvSpPr>
              <p:nvPr/>
            </p:nvSpPr>
            <p:spPr bwMode="auto">
              <a:xfrm>
                <a:off x="1948789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5" name="Freeform 24"/>
              <p:cNvSpPr>
                <a:spLocks/>
              </p:cNvSpPr>
              <p:nvPr/>
            </p:nvSpPr>
            <p:spPr bwMode="auto">
              <a:xfrm>
                <a:off x="2250194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6" name="Freeform 17"/>
              <p:cNvSpPr>
                <a:spLocks/>
              </p:cNvSpPr>
              <p:nvPr/>
            </p:nvSpPr>
            <p:spPr bwMode="auto">
              <a:xfrm>
                <a:off x="2551599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7" name="Freeform 19"/>
              <p:cNvSpPr>
                <a:spLocks/>
              </p:cNvSpPr>
              <p:nvPr/>
            </p:nvSpPr>
            <p:spPr bwMode="auto">
              <a:xfrm>
                <a:off x="3857245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8" name="Freeform 7"/>
              <p:cNvSpPr>
                <a:spLocks/>
              </p:cNvSpPr>
              <p:nvPr/>
            </p:nvSpPr>
            <p:spPr bwMode="auto">
              <a:xfrm>
                <a:off x="4154301" y="44918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9" name="Freeform 8"/>
              <p:cNvSpPr>
                <a:spLocks/>
              </p:cNvSpPr>
              <p:nvPr/>
            </p:nvSpPr>
            <p:spPr bwMode="auto">
              <a:xfrm>
                <a:off x="4448060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0" name="Freeform 13"/>
              <p:cNvSpPr>
                <a:spLocks/>
              </p:cNvSpPr>
              <p:nvPr/>
            </p:nvSpPr>
            <p:spPr bwMode="auto">
              <a:xfrm>
                <a:off x="4738521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1" name="Freeform 23"/>
              <p:cNvSpPr>
                <a:spLocks/>
              </p:cNvSpPr>
              <p:nvPr/>
            </p:nvSpPr>
            <p:spPr bwMode="auto">
              <a:xfrm>
                <a:off x="5509718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2" name="Freeform 24"/>
              <p:cNvSpPr>
                <a:spLocks/>
              </p:cNvSpPr>
              <p:nvPr/>
            </p:nvSpPr>
            <p:spPr bwMode="auto">
              <a:xfrm>
                <a:off x="5806774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93" name="Group 740"/>
              <p:cNvGrpSpPr/>
              <p:nvPr/>
            </p:nvGrpSpPr>
            <p:grpSpPr>
              <a:xfrm>
                <a:off x="5035577" y="4486088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191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92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94" name="Freeform 18"/>
              <p:cNvSpPr>
                <a:spLocks noEditPoints="1"/>
              </p:cNvSpPr>
              <p:nvPr/>
            </p:nvSpPr>
            <p:spPr bwMode="auto">
              <a:xfrm>
                <a:off x="1342683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5" name="Freeform 20"/>
              <p:cNvSpPr>
                <a:spLocks noEditPoints="1"/>
              </p:cNvSpPr>
              <p:nvPr/>
            </p:nvSpPr>
            <p:spPr bwMode="auto">
              <a:xfrm>
                <a:off x="1788093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6" name="Freeform 16"/>
              <p:cNvSpPr>
                <a:spLocks noEditPoints="1"/>
              </p:cNvSpPr>
              <p:nvPr/>
            </p:nvSpPr>
            <p:spPr bwMode="auto">
              <a:xfrm>
                <a:off x="3118076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7" name="Freeform 5"/>
              <p:cNvSpPr>
                <a:spLocks/>
              </p:cNvSpPr>
              <p:nvPr/>
            </p:nvSpPr>
            <p:spPr bwMode="auto">
              <a:xfrm>
                <a:off x="3563486" y="44918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8" name="Freeform 23"/>
              <p:cNvSpPr>
                <a:spLocks/>
              </p:cNvSpPr>
              <p:nvPr/>
            </p:nvSpPr>
            <p:spPr bwMode="auto">
              <a:xfrm>
                <a:off x="2233503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9" name="Freeform 24"/>
              <p:cNvSpPr>
                <a:spLocks/>
              </p:cNvSpPr>
              <p:nvPr/>
            </p:nvSpPr>
            <p:spPr bwMode="auto">
              <a:xfrm>
                <a:off x="2530559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0" name="Freeform 17"/>
              <p:cNvSpPr>
                <a:spLocks/>
              </p:cNvSpPr>
              <p:nvPr/>
            </p:nvSpPr>
            <p:spPr bwMode="auto">
              <a:xfrm>
                <a:off x="2827615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1" name="Freeform 20"/>
              <p:cNvSpPr>
                <a:spLocks noEditPoints="1"/>
              </p:cNvSpPr>
              <p:nvPr/>
            </p:nvSpPr>
            <p:spPr bwMode="auto">
              <a:xfrm>
                <a:off x="88900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2" name="Freeform 23"/>
              <p:cNvSpPr>
                <a:spLocks/>
              </p:cNvSpPr>
              <p:nvPr/>
            </p:nvSpPr>
            <p:spPr bwMode="auto">
              <a:xfrm>
                <a:off x="458110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3" name="Freeform 24"/>
              <p:cNvSpPr>
                <a:spLocks/>
              </p:cNvSpPr>
              <p:nvPr/>
            </p:nvSpPr>
            <p:spPr bwMode="auto">
              <a:xfrm>
                <a:off x="755166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4" name="Freeform 17"/>
              <p:cNvSpPr>
                <a:spLocks/>
              </p:cNvSpPr>
              <p:nvPr/>
            </p:nvSpPr>
            <p:spPr bwMode="auto">
              <a:xfrm>
                <a:off x="1052222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5" name="Freeform 20"/>
              <p:cNvSpPr>
                <a:spLocks noEditPoints="1"/>
              </p:cNvSpPr>
              <p:nvPr/>
            </p:nvSpPr>
            <p:spPr bwMode="auto">
              <a:xfrm>
                <a:off x="88900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6" name="Freeform 20"/>
              <p:cNvSpPr>
                <a:spLocks noEditPoints="1"/>
              </p:cNvSpPr>
              <p:nvPr/>
            </p:nvSpPr>
            <p:spPr bwMode="auto">
              <a:xfrm>
                <a:off x="101600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7" name="Freeform 18"/>
              <p:cNvSpPr>
                <a:spLocks noEditPoints="1"/>
              </p:cNvSpPr>
              <p:nvPr/>
            </p:nvSpPr>
            <p:spPr bwMode="auto">
              <a:xfrm>
                <a:off x="525470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8" name="Freeform 19"/>
              <p:cNvSpPr>
                <a:spLocks/>
              </p:cNvSpPr>
              <p:nvPr/>
            </p:nvSpPr>
            <p:spPr bwMode="auto">
              <a:xfrm>
                <a:off x="974740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9" name="Freeform 7"/>
              <p:cNvSpPr>
                <a:spLocks/>
              </p:cNvSpPr>
              <p:nvPr/>
            </p:nvSpPr>
            <p:spPr bwMode="auto">
              <a:xfrm>
                <a:off x="1275656" y="38118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0" name="Freeform 8"/>
              <p:cNvSpPr>
                <a:spLocks/>
              </p:cNvSpPr>
              <p:nvPr/>
            </p:nvSpPr>
            <p:spPr bwMode="auto">
              <a:xfrm>
                <a:off x="1573275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1" name="Freeform 13"/>
              <p:cNvSpPr>
                <a:spLocks/>
              </p:cNvSpPr>
              <p:nvPr/>
            </p:nvSpPr>
            <p:spPr bwMode="auto">
              <a:xfrm>
                <a:off x="1867596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2" name="Freeform 23"/>
              <p:cNvSpPr>
                <a:spLocks/>
              </p:cNvSpPr>
              <p:nvPr/>
            </p:nvSpPr>
            <p:spPr bwMode="auto">
              <a:xfrm>
                <a:off x="2646513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3" name="Freeform 24"/>
              <p:cNvSpPr>
                <a:spLocks/>
              </p:cNvSpPr>
              <p:nvPr/>
            </p:nvSpPr>
            <p:spPr bwMode="auto">
              <a:xfrm>
                <a:off x="2947429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4" name="Freeform 29"/>
              <p:cNvSpPr>
                <a:spLocks/>
              </p:cNvSpPr>
              <p:nvPr/>
            </p:nvSpPr>
            <p:spPr bwMode="auto">
              <a:xfrm>
                <a:off x="3248345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5" name="Freeform 17"/>
              <p:cNvSpPr>
                <a:spLocks/>
              </p:cNvSpPr>
              <p:nvPr/>
            </p:nvSpPr>
            <p:spPr bwMode="auto">
              <a:xfrm>
                <a:off x="3549261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16" name="Group 740"/>
              <p:cNvGrpSpPr/>
              <p:nvPr/>
            </p:nvGrpSpPr>
            <p:grpSpPr>
              <a:xfrm>
                <a:off x="2168512" y="3806074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189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90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817" name="Group 746"/>
              <p:cNvGrpSpPr/>
              <p:nvPr/>
            </p:nvGrpSpPr>
            <p:grpSpPr>
              <a:xfrm>
                <a:off x="4585159" y="3806074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187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88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18" name="Freeform 19"/>
              <p:cNvSpPr>
                <a:spLocks/>
              </p:cNvSpPr>
              <p:nvPr/>
            </p:nvSpPr>
            <p:spPr bwMode="auto">
              <a:xfrm>
                <a:off x="5063160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9" name="Freeform 7"/>
              <p:cNvSpPr>
                <a:spLocks/>
              </p:cNvSpPr>
              <p:nvPr/>
            </p:nvSpPr>
            <p:spPr bwMode="auto">
              <a:xfrm>
                <a:off x="5364076" y="38118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0" name="Freeform 8"/>
              <p:cNvSpPr>
                <a:spLocks/>
              </p:cNvSpPr>
              <p:nvPr/>
            </p:nvSpPr>
            <p:spPr bwMode="auto">
              <a:xfrm>
                <a:off x="5661695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1" name="Freeform 23"/>
              <p:cNvSpPr>
                <a:spLocks/>
              </p:cNvSpPr>
              <p:nvPr/>
            </p:nvSpPr>
            <p:spPr bwMode="auto">
              <a:xfrm>
                <a:off x="6434017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2" name="Freeform 24"/>
              <p:cNvSpPr>
                <a:spLocks/>
              </p:cNvSpPr>
              <p:nvPr/>
            </p:nvSpPr>
            <p:spPr bwMode="auto">
              <a:xfrm>
                <a:off x="6734933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3" name="Freeform 17"/>
              <p:cNvSpPr>
                <a:spLocks/>
              </p:cNvSpPr>
              <p:nvPr/>
            </p:nvSpPr>
            <p:spPr bwMode="auto">
              <a:xfrm>
                <a:off x="7035849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4" name="Freeform 18"/>
              <p:cNvSpPr>
                <a:spLocks noEditPoints="1"/>
              </p:cNvSpPr>
              <p:nvPr/>
            </p:nvSpPr>
            <p:spPr bwMode="auto">
              <a:xfrm>
                <a:off x="7330170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5" name="Freeform 20"/>
              <p:cNvSpPr>
                <a:spLocks noEditPoints="1"/>
              </p:cNvSpPr>
              <p:nvPr/>
            </p:nvSpPr>
            <p:spPr bwMode="auto">
              <a:xfrm>
                <a:off x="7779440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26" name="Group 740"/>
              <p:cNvGrpSpPr/>
              <p:nvPr/>
            </p:nvGrpSpPr>
            <p:grpSpPr>
              <a:xfrm>
                <a:off x="5956016" y="3806074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185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86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27" name="Freeform 16"/>
              <p:cNvSpPr>
                <a:spLocks noEditPoints="1"/>
              </p:cNvSpPr>
              <p:nvPr/>
            </p:nvSpPr>
            <p:spPr bwMode="auto">
              <a:xfrm>
                <a:off x="9124863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8" name="Freeform 16"/>
              <p:cNvSpPr>
                <a:spLocks noEditPoints="1"/>
              </p:cNvSpPr>
              <p:nvPr/>
            </p:nvSpPr>
            <p:spPr bwMode="auto">
              <a:xfrm>
                <a:off x="9871752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9" name="Freeform 5"/>
              <p:cNvSpPr>
                <a:spLocks/>
              </p:cNvSpPr>
              <p:nvPr/>
            </p:nvSpPr>
            <p:spPr bwMode="auto">
              <a:xfrm>
                <a:off x="9574133" y="3811877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0" name="Freeform 20"/>
              <p:cNvSpPr>
                <a:spLocks noEditPoints="1"/>
              </p:cNvSpPr>
              <p:nvPr/>
            </p:nvSpPr>
            <p:spPr bwMode="auto">
              <a:xfrm>
                <a:off x="10321022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31" name="Group 746"/>
              <p:cNvGrpSpPr/>
              <p:nvPr/>
            </p:nvGrpSpPr>
            <p:grpSpPr>
              <a:xfrm>
                <a:off x="10770292" y="3806074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183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84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32" name="Freeform 18"/>
              <p:cNvSpPr>
                <a:spLocks noEditPoints="1"/>
              </p:cNvSpPr>
              <p:nvPr/>
            </p:nvSpPr>
            <p:spPr bwMode="auto">
              <a:xfrm>
                <a:off x="11726649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3" name="Freeform 19"/>
              <p:cNvSpPr>
                <a:spLocks/>
              </p:cNvSpPr>
              <p:nvPr/>
            </p:nvSpPr>
            <p:spPr bwMode="auto">
              <a:xfrm>
                <a:off x="12150526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34" name="Group 781"/>
              <p:cNvGrpSpPr/>
              <p:nvPr/>
            </p:nvGrpSpPr>
            <p:grpSpPr>
              <a:xfrm>
                <a:off x="520986" y="31244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1173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74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75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76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77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78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79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80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81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82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35" name="Freeform 21"/>
              <p:cNvSpPr>
                <a:spLocks noEditPoints="1"/>
              </p:cNvSpPr>
              <p:nvPr/>
            </p:nvSpPr>
            <p:spPr bwMode="auto">
              <a:xfrm>
                <a:off x="11248293" y="3818678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36" name="Group 781"/>
              <p:cNvGrpSpPr/>
              <p:nvPr/>
            </p:nvGrpSpPr>
            <p:grpSpPr>
              <a:xfrm>
                <a:off x="3843582" y="3790617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163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64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65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66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67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68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69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70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71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72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37" name="Freeform 23"/>
              <p:cNvSpPr>
                <a:spLocks/>
              </p:cNvSpPr>
              <p:nvPr/>
            </p:nvSpPr>
            <p:spPr bwMode="auto">
              <a:xfrm>
                <a:off x="8228710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8" name="Freeform 24"/>
              <p:cNvSpPr>
                <a:spLocks/>
              </p:cNvSpPr>
              <p:nvPr/>
            </p:nvSpPr>
            <p:spPr bwMode="auto">
              <a:xfrm>
                <a:off x="8529626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9" name="Freeform 17"/>
              <p:cNvSpPr>
                <a:spLocks/>
              </p:cNvSpPr>
              <p:nvPr/>
            </p:nvSpPr>
            <p:spPr bwMode="auto">
              <a:xfrm>
                <a:off x="8830542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0" name="Freeform 19"/>
              <p:cNvSpPr>
                <a:spLocks/>
              </p:cNvSpPr>
              <p:nvPr/>
            </p:nvSpPr>
            <p:spPr bwMode="auto">
              <a:xfrm>
                <a:off x="10159316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1" name="Freeform 7"/>
              <p:cNvSpPr>
                <a:spLocks/>
              </p:cNvSpPr>
              <p:nvPr/>
            </p:nvSpPr>
            <p:spPr bwMode="auto">
              <a:xfrm>
                <a:off x="10455748" y="31456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2" name="Freeform 8"/>
              <p:cNvSpPr>
                <a:spLocks/>
              </p:cNvSpPr>
              <p:nvPr/>
            </p:nvSpPr>
            <p:spPr bwMode="auto">
              <a:xfrm>
                <a:off x="10748883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3" name="Freeform 13"/>
              <p:cNvSpPr>
                <a:spLocks/>
              </p:cNvSpPr>
              <p:nvPr/>
            </p:nvSpPr>
            <p:spPr bwMode="auto">
              <a:xfrm>
                <a:off x="11038720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4" name="Freeform 23"/>
              <p:cNvSpPr>
                <a:spLocks/>
              </p:cNvSpPr>
              <p:nvPr/>
            </p:nvSpPr>
            <p:spPr bwMode="auto">
              <a:xfrm>
                <a:off x="11808669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5" name="Freeform 24"/>
              <p:cNvSpPr>
                <a:spLocks/>
              </p:cNvSpPr>
              <p:nvPr/>
            </p:nvSpPr>
            <p:spPr bwMode="auto">
              <a:xfrm>
                <a:off x="12105106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46" name="Group 740"/>
              <p:cNvGrpSpPr/>
              <p:nvPr/>
            </p:nvGrpSpPr>
            <p:grpSpPr>
              <a:xfrm>
                <a:off x="11335152" y="3139888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161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62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47" name="Freeform 18"/>
              <p:cNvSpPr>
                <a:spLocks noEditPoints="1"/>
              </p:cNvSpPr>
              <p:nvPr/>
            </p:nvSpPr>
            <p:spPr bwMode="auto">
              <a:xfrm>
                <a:off x="7649122" y="3129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8" name="Freeform 20"/>
              <p:cNvSpPr>
                <a:spLocks noEditPoints="1"/>
              </p:cNvSpPr>
              <p:nvPr/>
            </p:nvSpPr>
            <p:spPr bwMode="auto">
              <a:xfrm>
                <a:off x="8093908" y="3129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9" name="Freeform 16"/>
              <p:cNvSpPr>
                <a:spLocks noEditPoints="1"/>
              </p:cNvSpPr>
              <p:nvPr/>
            </p:nvSpPr>
            <p:spPr bwMode="auto">
              <a:xfrm>
                <a:off x="9421395" y="31927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0" name="Freeform 5"/>
              <p:cNvSpPr>
                <a:spLocks/>
              </p:cNvSpPr>
              <p:nvPr/>
            </p:nvSpPr>
            <p:spPr bwMode="auto">
              <a:xfrm>
                <a:off x="9866181" y="31456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1" name="Freeform 23"/>
              <p:cNvSpPr>
                <a:spLocks/>
              </p:cNvSpPr>
              <p:nvPr/>
            </p:nvSpPr>
            <p:spPr bwMode="auto">
              <a:xfrm>
                <a:off x="8538694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2" name="Freeform 24"/>
              <p:cNvSpPr>
                <a:spLocks/>
              </p:cNvSpPr>
              <p:nvPr/>
            </p:nvSpPr>
            <p:spPr bwMode="auto">
              <a:xfrm>
                <a:off x="8835126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3" name="Freeform 17"/>
              <p:cNvSpPr>
                <a:spLocks/>
              </p:cNvSpPr>
              <p:nvPr/>
            </p:nvSpPr>
            <p:spPr bwMode="auto">
              <a:xfrm>
                <a:off x="9131558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4" name="Freeform 24"/>
              <p:cNvSpPr>
                <a:spLocks/>
              </p:cNvSpPr>
              <p:nvPr/>
            </p:nvSpPr>
            <p:spPr bwMode="auto">
              <a:xfrm>
                <a:off x="1258079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5" name="Freeform 29"/>
              <p:cNvSpPr>
                <a:spLocks/>
              </p:cNvSpPr>
              <p:nvPr/>
            </p:nvSpPr>
            <p:spPr bwMode="auto">
              <a:xfrm>
                <a:off x="1554511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6" name="Freeform 17"/>
              <p:cNvSpPr>
                <a:spLocks/>
              </p:cNvSpPr>
              <p:nvPr/>
            </p:nvSpPr>
            <p:spPr bwMode="auto">
              <a:xfrm>
                <a:off x="1850943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57" name="Group 746"/>
              <p:cNvGrpSpPr/>
              <p:nvPr/>
            </p:nvGrpSpPr>
            <p:grpSpPr>
              <a:xfrm>
                <a:off x="2877873" y="3139888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159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60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58" name="Freeform 19"/>
              <p:cNvSpPr>
                <a:spLocks/>
              </p:cNvSpPr>
              <p:nvPr/>
            </p:nvSpPr>
            <p:spPr bwMode="auto">
              <a:xfrm>
                <a:off x="3351390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9" name="Freeform 7"/>
              <p:cNvSpPr>
                <a:spLocks/>
              </p:cNvSpPr>
              <p:nvPr/>
            </p:nvSpPr>
            <p:spPr bwMode="auto">
              <a:xfrm>
                <a:off x="3647822" y="31456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0" name="Freeform 8"/>
              <p:cNvSpPr>
                <a:spLocks/>
              </p:cNvSpPr>
              <p:nvPr/>
            </p:nvSpPr>
            <p:spPr bwMode="auto">
              <a:xfrm>
                <a:off x="3940957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61" name="Group 781"/>
              <p:cNvGrpSpPr/>
              <p:nvPr/>
            </p:nvGrpSpPr>
            <p:grpSpPr>
              <a:xfrm>
                <a:off x="2140780" y="31244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149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50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51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52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53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54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55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56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57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58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62" name="Freeform 8"/>
              <p:cNvSpPr>
                <a:spLocks/>
              </p:cNvSpPr>
              <p:nvPr/>
            </p:nvSpPr>
            <p:spPr bwMode="auto">
              <a:xfrm>
                <a:off x="4230794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3" name="Freeform 23"/>
              <p:cNvSpPr>
                <a:spLocks/>
              </p:cNvSpPr>
              <p:nvPr/>
            </p:nvSpPr>
            <p:spPr bwMode="auto">
              <a:xfrm>
                <a:off x="4994148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4" name="Freeform 24"/>
              <p:cNvSpPr>
                <a:spLocks/>
              </p:cNvSpPr>
              <p:nvPr/>
            </p:nvSpPr>
            <p:spPr bwMode="auto">
              <a:xfrm>
                <a:off x="5290580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5" name="Freeform 17"/>
              <p:cNvSpPr>
                <a:spLocks/>
              </p:cNvSpPr>
              <p:nvPr/>
            </p:nvSpPr>
            <p:spPr bwMode="auto">
              <a:xfrm>
                <a:off x="5587012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66" name="Group 740"/>
              <p:cNvGrpSpPr/>
              <p:nvPr/>
            </p:nvGrpSpPr>
            <p:grpSpPr>
              <a:xfrm>
                <a:off x="4520631" y="3139888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147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48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67" name="Freeform 18"/>
              <p:cNvSpPr>
                <a:spLocks noEditPoints="1"/>
              </p:cNvSpPr>
              <p:nvPr/>
            </p:nvSpPr>
            <p:spPr bwMode="auto">
              <a:xfrm>
                <a:off x="5876849" y="3129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8" name="Freeform 20"/>
              <p:cNvSpPr>
                <a:spLocks noEditPoints="1"/>
              </p:cNvSpPr>
              <p:nvPr/>
            </p:nvSpPr>
            <p:spPr bwMode="auto">
              <a:xfrm>
                <a:off x="6321635" y="3129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9" name="Freeform 23"/>
              <p:cNvSpPr>
                <a:spLocks/>
              </p:cNvSpPr>
              <p:nvPr/>
            </p:nvSpPr>
            <p:spPr bwMode="auto">
              <a:xfrm>
                <a:off x="6766421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0" name="Freeform 24"/>
              <p:cNvSpPr>
                <a:spLocks/>
              </p:cNvSpPr>
              <p:nvPr/>
            </p:nvSpPr>
            <p:spPr bwMode="auto">
              <a:xfrm>
                <a:off x="7062853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1" name="Freeform 17"/>
              <p:cNvSpPr>
                <a:spLocks/>
              </p:cNvSpPr>
              <p:nvPr/>
            </p:nvSpPr>
            <p:spPr bwMode="auto">
              <a:xfrm>
                <a:off x="7359285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2" name="Freeform 18"/>
              <p:cNvSpPr>
                <a:spLocks noEditPoints="1"/>
              </p:cNvSpPr>
              <p:nvPr/>
            </p:nvSpPr>
            <p:spPr bwMode="auto">
              <a:xfrm>
                <a:off x="6161824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3" name="Freeform 19"/>
              <p:cNvSpPr>
                <a:spLocks/>
              </p:cNvSpPr>
              <p:nvPr/>
            </p:nvSpPr>
            <p:spPr bwMode="auto">
              <a:xfrm>
                <a:off x="6611583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4" name="Freeform 7"/>
              <p:cNvSpPr>
                <a:spLocks/>
              </p:cNvSpPr>
              <p:nvPr/>
            </p:nvSpPr>
            <p:spPr bwMode="auto">
              <a:xfrm>
                <a:off x="6912988" y="25213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5" name="Freeform 8"/>
              <p:cNvSpPr>
                <a:spLocks/>
              </p:cNvSpPr>
              <p:nvPr/>
            </p:nvSpPr>
            <p:spPr bwMode="auto">
              <a:xfrm>
                <a:off x="7211096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6" name="Freeform 13"/>
              <p:cNvSpPr>
                <a:spLocks/>
              </p:cNvSpPr>
              <p:nvPr/>
            </p:nvSpPr>
            <p:spPr bwMode="auto">
              <a:xfrm>
                <a:off x="7505906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7" name="Freeform 23"/>
              <p:cNvSpPr>
                <a:spLocks/>
              </p:cNvSpPr>
              <p:nvPr/>
            </p:nvSpPr>
            <p:spPr bwMode="auto">
              <a:xfrm>
                <a:off x="8285801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8" name="Freeform 24"/>
              <p:cNvSpPr>
                <a:spLocks/>
              </p:cNvSpPr>
              <p:nvPr/>
            </p:nvSpPr>
            <p:spPr bwMode="auto">
              <a:xfrm>
                <a:off x="8587206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9" name="Freeform 29"/>
              <p:cNvSpPr>
                <a:spLocks/>
              </p:cNvSpPr>
              <p:nvPr/>
            </p:nvSpPr>
            <p:spPr bwMode="auto">
              <a:xfrm>
                <a:off x="8888611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0" name="Freeform 17"/>
              <p:cNvSpPr>
                <a:spLocks/>
              </p:cNvSpPr>
              <p:nvPr/>
            </p:nvSpPr>
            <p:spPr bwMode="auto">
              <a:xfrm>
                <a:off x="9190016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81" name="Group 740"/>
              <p:cNvGrpSpPr/>
              <p:nvPr/>
            </p:nvGrpSpPr>
            <p:grpSpPr>
              <a:xfrm>
                <a:off x="7807311" y="2515539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145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46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882" name="Group 746"/>
              <p:cNvGrpSpPr/>
              <p:nvPr/>
            </p:nvGrpSpPr>
            <p:grpSpPr>
              <a:xfrm>
                <a:off x="10226892" y="2515539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143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44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83" name="Freeform 19"/>
              <p:cNvSpPr>
                <a:spLocks/>
              </p:cNvSpPr>
              <p:nvPr/>
            </p:nvSpPr>
            <p:spPr bwMode="auto">
              <a:xfrm>
                <a:off x="10705382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4" name="Freeform 7"/>
              <p:cNvSpPr>
                <a:spLocks/>
              </p:cNvSpPr>
              <p:nvPr/>
            </p:nvSpPr>
            <p:spPr bwMode="auto">
              <a:xfrm>
                <a:off x="11006787" y="25213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5" name="Freeform 8"/>
              <p:cNvSpPr>
                <a:spLocks/>
              </p:cNvSpPr>
              <p:nvPr/>
            </p:nvSpPr>
            <p:spPr bwMode="auto">
              <a:xfrm>
                <a:off x="11304895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6" name="Freeform 23"/>
              <p:cNvSpPr>
                <a:spLocks/>
              </p:cNvSpPr>
              <p:nvPr/>
            </p:nvSpPr>
            <p:spPr bwMode="auto">
              <a:xfrm>
                <a:off x="12078195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87" name="Group 740"/>
              <p:cNvGrpSpPr/>
              <p:nvPr/>
            </p:nvGrpSpPr>
            <p:grpSpPr>
              <a:xfrm>
                <a:off x="11599705" y="2515539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141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42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888" name="Group 781"/>
              <p:cNvGrpSpPr/>
              <p:nvPr/>
            </p:nvGrpSpPr>
            <p:grpSpPr>
              <a:xfrm>
                <a:off x="6129230" y="18925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1131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32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33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34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35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36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37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38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39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40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889" name="Group 781"/>
              <p:cNvGrpSpPr/>
              <p:nvPr/>
            </p:nvGrpSpPr>
            <p:grpSpPr>
              <a:xfrm>
                <a:off x="9484826" y="2500082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121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2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3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4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5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6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7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8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9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30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90" name="Freeform 24"/>
              <p:cNvSpPr>
                <a:spLocks/>
              </p:cNvSpPr>
              <p:nvPr/>
            </p:nvSpPr>
            <p:spPr bwMode="auto">
              <a:xfrm>
                <a:off x="6866947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1" name="Freeform 29"/>
              <p:cNvSpPr>
                <a:spLocks/>
              </p:cNvSpPr>
              <p:nvPr/>
            </p:nvSpPr>
            <p:spPr bwMode="auto">
              <a:xfrm>
                <a:off x="7164003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2" name="Freeform 17"/>
              <p:cNvSpPr>
                <a:spLocks/>
              </p:cNvSpPr>
              <p:nvPr/>
            </p:nvSpPr>
            <p:spPr bwMode="auto">
              <a:xfrm>
                <a:off x="7461059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93" name="Group 746"/>
              <p:cNvGrpSpPr/>
              <p:nvPr/>
            </p:nvGrpSpPr>
            <p:grpSpPr>
              <a:xfrm>
                <a:off x="8489237" y="1907988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119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0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94" name="Freeform 19"/>
              <p:cNvSpPr>
                <a:spLocks/>
              </p:cNvSpPr>
              <p:nvPr/>
            </p:nvSpPr>
            <p:spPr bwMode="auto">
              <a:xfrm>
                <a:off x="8963378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5" name="Freeform 7"/>
              <p:cNvSpPr>
                <a:spLocks/>
              </p:cNvSpPr>
              <p:nvPr/>
            </p:nvSpPr>
            <p:spPr bwMode="auto">
              <a:xfrm>
                <a:off x="9260434" y="19137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6" name="Freeform 8"/>
              <p:cNvSpPr>
                <a:spLocks/>
              </p:cNvSpPr>
              <p:nvPr/>
            </p:nvSpPr>
            <p:spPr bwMode="auto">
              <a:xfrm>
                <a:off x="9554193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97" name="Group 781"/>
              <p:cNvGrpSpPr/>
              <p:nvPr/>
            </p:nvGrpSpPr>
            <p:grpSpPr>
              <a:xfrm>
                <a:off x="7751520" y="18925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109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10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11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12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13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14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15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16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17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18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98" name="Freeform 8"/>
              <p:cNvSpPr>
                <a:spLocks/>
              </p:cNvSpPr>
              <p:nvPr/>
            </p:nvSpPr>
            <p:spPr bwMode="auto">
              <a:xfrm>
                <a:off x="9844654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9" name="Freeform 23"/>
              <p:cNvSpPr>
                <a:spLocks/>
              </p:cNvSpPr>
              <p:nvPr/>
            </p:nvSpPr>
            <p:spPr bwMode="auto">
              <a:xfrm>
                <a:off x="10609256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0" name="Freeform 24"/>
              <p:cNvSpPr>
                <a:spLocks/>
              </p:cNvSpPr>
              <p:nvPr/>
            </p:nvSpPr>
            <p:spPr bwMode="auto">
              <a:xfrm>
                <a:off x="10906312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1" name="Freeform 17"/>
              <p:cNvSpPr>
                <a:spLocks/>
              </p:cNvSpPr>
              <p:nvPr/>
            </p:nvSpPr>
            <p:spPr bwMode="auto">
              <a:xfrm>
                <a:off x="11203368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02" name="Group 740"/>
              <p:cNvGrpSpPr/>
              <p:nvPr/>
            </p:nvGrpSpPr>
            <p:grpSpPr>
              <a:xfrm>
                <a:off x="10135115" y="1907988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107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08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03" name="Freeform 18"/>
              <p:cNvSpPr>
                <a:spLocks noEditPoints="1"/>
              </p:cNvSpPr>
              <p:nvPr/>
            </p:nvSpPr>
            <p:spPr bwMode="auto">
              <a:xfrm>
                <a:off x="11493829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4" name="Freeform 20"/>
              <p:cNvSpPr>
                <a:spLocks noEditPoints="1"/>
              </p:cNvSpPr>
              <p:nvPr/>
            </p:nvSpPr>
            <p:spPr bwMode="auto">
              <a:xfrm>
                <a:off x="11939244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5" name="Freeform 23"/>
              <p:cNvSpPr>
                <a:spLocks/>
              </p:cNvSpPr>
              <p:nvPr/>
            </p:nvSpPr>
            <p:spPr bwMode="auto">
              <a:xfrm>
                <a:off x="177051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6" name="Freeform 24"/>
              <p:cNvSpPr>
                <a:spLocks/>
              </p:cNvSpPr>
              <p:nvPr/>
            </p:nvSpPr>
            <p:spPr bwMode="auto">
              <a:xfrm>
                <a:off x="478456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7" name="Freeform 17"/>
              <p:cNvSpPr>
                <a:spLocks/>
              </p:cNvSpPr>
              <p:nvPr/>
            </p:nvSpPr>
            <p:spPr bwMode="auto">
              <a:xfrm>
                <a:off x="779861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8" name="Freeform 18"/>
              <p:cNvSpPr>
                <a:spLocks noEditPoints="1"/>
              </p:cNvSpPr>
              <p:nvPr/>
            </p:nvSpPr>
            <p:spPr bwMode="auto">
              <a:xfrm>
                <a:off x="1074671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9" name="Freeform 20"/>
              <p:cNvSpPr>
                <a:spLocks noEditPoints="1"/>
              </p:cNvSpPr>
              <p:nvPr/>
            </p:nvSpPr>
            <p:spPr bwMode="auto">
              <a:xfrm>
                <a:off x="1524430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0" name="Freeform 16"/>
              <p:cNvSpPr>
                <a:spLocks noEditPoints="1"/>
              </p:cNvSpPr>
              <p:nvPr/>
            </p:nvSpPr>
            <p:spPr bwMode="auto">
              <a:xfrm>
                <a:off x="2871809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1" name="Freeform 16"/>
              <p:cNvSpPr>
                <a:spLocks noEditPoints="1"/>
              </p:cNvSpPr>
              <p:nvPr/>
            </p:nvSpPr>
            <p:spPr bwMode="auto">
              <a:xfrm>
                <a:off x="3619676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2" name="Freeform 5"/>
              <p:cNvSpPr>
                <a:spLocks/>
              </p:cNvSpPr>
              <p:nvPr/>
            </p:nvSpPr>
            <p:spPr bwMode="auto">
              <a:xfrm>
                <a:off x="3321568" y="2521342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3" name="Freeform 20"/>
              <p:cNvSpPr>
                <a:spLocks noEditPoints="1"/>
              </p:cNvSpPr>
              <p:nvPr/>
            </p:nvSpPr>
            <p:spPr bwMode="auto">
              <a:xfrm>
                <a:off x="4069435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14" name="Group 746"/>
              <p:cNvGrpSpPr/>
              <p:nvPr/>
            </p:nvGrpSpPr>
            <p:grpSpPr>
              <a:xfrm>
                <a:off x="4519194" y="2515539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105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06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15" name="Freeform 18"/>
              <p:cNvSpPr>
                <a:spLocks noEditPoints="1"/>
              </p:cNvSpPr>
              <p:nvPr/>
            </p:nvSpPr>
            <p:spPr bwMode="auto">
              <a:xfrm>
                <a:off x="5476529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6" name="Freeform 19"/>
              <p:cNvSpPr>
                <a:spLocks/>
              </p:cNvSpPr>
              <p:nvPr/>
            </p:nvSpPr>
            <p:spPr bwMode="auto">
              <a:xfrm>
                <a:off x="5926282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7" name="Freeform 21"/>
              <p:cNvSpPr>
                <a:spLocks noEditPoints="1"/>
              </p:cNvSpPr>
              <p:nvPr/>
            </p:nvSpPr>
            <p:spPr bwMode="auto">
              <a:xfrm>
                <a:off x="4997684" y="2528143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8" name="Freeform 23"/>
              <p:cNvSpPr>
                <a:spLocks/>
              </p:cNvSpPr>
              <p:nvPr/>
            </p:nvSpPr>
            <p:spPr bwMode="auto">
              <a:xfrm>
                <a:off x="1974189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9" name="Freeform 24"/>
              <p:cNvSpPr>
                <a:spLocks/>
              </p:cNvSpPr>
              <p:nvPr/>
            </p:nvSpPr>
            <p:spPr bwMode="auto">
              <a:xfrm>
                <a:off x="2275594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0" name="Freeform 17"/>
              <p:cNvSpPr>
                <a:spLocks/>
              </p:cNvSpPr>
              <p:nvPr/>
            </p:nvSpPr>
            <p:spPr bwMode="auto">
              <a:xfrm>
                <a:off x="2576999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1" name="Freeform 19"/>
              <p:cNvSpPr>
                <a:spLocks/>
              </p:cNvSpPr>
              <p:nvPr/>
            </p:nvSpPr>
            <p:spPr bwMode="auto">
              <a:xfrm>
                <a:off x="3882645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2" name="Freeform 7"/>
              <p:cNvSpPr>
                <a:spLocks/>
              </p:cNvSpPr>
              <p:nvPr/>
            </p:nvSpPr>
            <p:spPr bwMode="auto">
              <a:xfrm>
                <a:off x="4179701" y="19137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3" name="Freeform 8"/>
              <p:cNvSpPr>
                <a:spLocks/>
              </p:cNvSpPr>
              <p:nvPr/>
            </p:nvSpPr>
            <p:spPr bwMode="auto">
              <a:xfrm>
                <a:off x="4473460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4" name="Freeform 13"/>
              <p:cNvSpPr>
                <a:spLocks/>
              </p:cNvSpPr>
              <p:nvPr/>
            </p:nvSpPr>
            <p:spPr bwMode="auto">
              <a:xfrm>
                <a:off x="4763921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5" name="Freeform 23"/>
              <p:cNvSpPr>
                <a:spLocks/>
              </p:cNvSpPr>
              <p:nvPr/>
            </p:nvSpPr>
            <p:spPr bwMode="auto">
              <a:xfrm>
                <a:off x="5535118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" name="Freeform 24"/>
              <p:cNvSpPr>
                <a:spLocks/>
              </p:cNvSpPr>
              <p:nvPr/>
            </p:nvSpPr>
            <p:spPr bwMode="auto">
              <a:xfrm>
                <a:off x="5832174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27" name="Group 740"/>
              <p:cNvGrpSpPr/>
              <p:nvPr/>
            </p:nvGrpSpPr>
            <p:grpSpPr>
              <a:xfrm>
                <a:off x="5060977" y="1907988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103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04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28" name="Freeform 18"/>
              <p:cNvSpPr>
                <a:spLocks noEditPoints="1"/>
              </p:cNvSpPr>
              <p:nvPr/>
            </p:nvSpPr>
            <p:spPr bwMode="auto">
              <a:xfrm>
                <a:off x="1368083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9" name="Freeform 20"/>
              <p:cNvSpPr>
                <a:spLocks noEditPoints="1"/>
              </p:cNvSpPr>
              <p:nvPr/>
            </p:nvSpPr>
            <p:spPr bwMode="auto">
              <a:xfrm>
                <a:off x="1813493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0" name="Freeform 16"/>
              <p:cNvSpPr>
                <a:spLocks noEditPoints="1"/>
              </p:cNvSpPr>
              <p:nvPr/>
            </p:nvSpPr>
            <p:spPr bwMode="auto">
              <a:xfrm>
                <a:off x="3143476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1" name="Freeform 5"/>
              <p:cNvSpPr>
                <a:spLocks/>
              </p:cNvSpPr>
              <p:nvPr/>
            </p:nvSpPr>
            <p:spPr bwMode="auto">
              <a:xfrm>
                <a:off x="3588886" y="19137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2" name="Freeform 23"/>
              <p:cNvSpPr>
                <a:spLocks/>
              </p:cNvSpPr>
              <p:nvPr/>
            </p:nvSpPr>
            <p:spPr bwMode="auto">
              <a:xfrm>
                <a:off x="2258903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3" name="Freeform 24"/>
              <p:cNvSpPr>
                <a:spLocks/>
              </p:cNvSpPr>
              <p:nvPr/>
            </p:nvSpPr>
            <p:spPr bwMode="auto">
              <a:xfrm>
                <a:off x="2555959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4" name="Freeform 17"/>
              <p:cNvSpPr>
                <a:spLocks/>
              </p:cNvSpPr>
              <p:nvPr/>
            </p:nvSpPr>
            <p:spPr bwMode="auto">
              <a:xfrm>
                <a:off x="2853015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5" name="Freeform 20"/>
              <p:cNvSpPr>
                <a:spLocks noEditPoints="1"/>
              </p:cNvSpPr>
              <p:nvPr/>
            </p:nvSpPr>
            <p:spPr bwMode="auto">
              <a:xfrm>
                <a:off x="114300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6" name="Freeform 23"/>
              <p:cNvSpPr>
                <a:spLocks/>
              </p:cNvSpPr>
              <p:nvPr/>
            </p:nvSpPr>
            <p:spPr bwMode="auto">
              <a:xfrm>
                <a:off x="483510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7" name="Freeform 24"/>
              <p:cNvSpPr>
                <a:spLocks/>
              </p:cNvSpPr>
              <p:nvPr/>
            </p:nvSpPr>
            <p:spPr bwMode="auto">
              <a:xfrm>
                <a:off x="780566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8" name="Freeform 17"/>
              <p:cNvSpPr>
                <a:spLocks/>
              </p:cNvSpPr>
              <p:nvPr/>
            </p:nvSpPr>
            <p:spPr bwMode="auto">
              <a:xfrm>
                <a:off x="1077622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9" name="Freeform 24"/>
              <p:cNvSpPr>
                <a:spLocks/>
              </p:cNvSpPr>
              <p:nvPr/>
            </p:nvSpPr>
            <p:spPr bwMode="auto">
              <a:xfrm>
                <a:off x="178579" y="38060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0" name="Freeform 17"/>
              <p:cNvSpPr>
                <a:spLocks/>
              </p:cNvSpPr>
              <p:nvPr/>
            </p:nvSpPr>
            <p:spPr bwMode="auto">
              <a:xfrm>
                <a:off x="187243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1" name="Freeform 18"/>
              <p:cNvSpPr>
                <a:spLocks noEditPoints="1"/>
              </p:cNvSpPr>
              <p:nvPr/>
            </p:nvSpPr>
            <p:spPr bwMode="auto">
              <a:xfrm>
                <a:off x="6174524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2" name="Freeform 19"/>
              <p:cNvSpPr>
                <a:spLocks/>
              </p:cNvSpPr>
              <p:nvPr/>
            </p:nvSpPr>
            <p:spPr bwMode="auto">
              <a:xfrm>
                <a:off x="6624283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3" name="Freeform 7"/>
              <p:cNvSpPr>
                <a:spLocks/>
              </p:cNvSpPr>
              <p:nvPr/>
            </p:nvSpPr>
            <p:spPr bwMode="auto">
              <a:xfrm>
                <a:off x="6925688" y="13402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4" name="Freeform 8"/>
              <p:cNvSpPr>
                <a:spLocks/>
              </p:cNvSpPr>
              <p:nvPr/>
            </p:nvSpPr>
            <p:spPr bwMode="auto">
              <a:xfrm>
                <a:off x="7223796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5" name="Freeform 13"/>
              <p:cNvSpPr>
                <a:spLocks/>
              </p:cNvSpPr>
              <p:nvPr/>
            </p:nvSpPr>
            <p:spPr bwMode="auto">
              <a:xfrm>
                <a:off x="7518606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6" name="Freeform 23"/>
              <p:cNvSpPr>
                <a:spLocks/>
              </p:cNvSpPr>
              <p:nvPr/>
            </p:nvSpPr>
            <p:spPr bwMode="auto">
              <a:xfrm>
                <a:off x="8298501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7" name="Freeform 24"/>
              <p:cNvSpPr>
                <a:spLocks/>
              </p:cNvSpPr>
              <p:nvPr/>
            </p:nvSpPr>
            <p:spPr bwMode="auto">
              <a:xfrm>
                <a:off x="8599906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8" name="Freeform 29"/>
              <p:cNvSpPr>
                <a:spLocks/>
              </p:cNvSpPr>
              <p:nvPr/>
            </p:nvSpPr>
            <p:spPr bwMode="auto">
              <a:xfrm>
                <a:off x="8901311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9" name="Freeform 17"/>
              <p:cNvSpPr>
                <a:spLocks/>
              </p:cNvSpPr>
              <p:nvPr/>
            </p:nvSpPr>
            <p:spPr bwMode="auto">
              <a:xfrm>
                <a:off x="9202716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50" name="Group 740"/>
              <p:cNvGrpSpPr/>
              <p:nvPr/>
            </p:nvGrpSpPr>
            <p:grpSpPr>
              <a:xfrm>
                <a:off x="7820011" y="1334439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101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02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951" name="Group 746"/>
              <p:cNvGrpSpPr/>
              <p:nvPr/>
            </p:nvGrpSpPr>
            <p:grpSpPr>
              <a:xfrm>
                <a:off x="10239592" y="1334439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099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00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52" name="Freeform 19"/>
              <p:cNvSpPr>
                <a:spLocks/>
              </p:cNvSpPr>
              <p:nvPr/>
            </p:nvSpPr>
            <p:spPr bwMode="auto">
              <a:xfrm>
                <a:off x="10718082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3" name="Freeform 7"/>
              <p:cNvSpPr>
                <a:spLocks/>
              </p:cNvSpPr>
              <p:nvPr/>
            </p:nvSpPr>
            <p:spPr bwMode="auto">
              <a:xfrm>
                <a:off x="11019487" y="13402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4" name="Freeform 8"/>
              <p:cNvSpPr>
                <a:spLocks/>
              </p:cNvSpPr>
              <p:nvPr/>
            </p:nvSpPr>
            <p:spPr bwMode="auto">
              <a:xfrm>
                <a:off x="11317595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5" name="Freeform 23"/>
              <p:cNvSpPr>
                <a:spLocks/>
              </p:cNvSpPr>
              <p:nvPr/>
            </p:nvSpPr>
            <p:spPr bwMode="auto">
              <a:xfrm>
                <a:off x="12090895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56" name="Group 740"/>
              <p:cNvGrpSpPr/>
              <p:nvPr/>
            </p:nvGrpSpPr>
            <p:grpSpPr>
              <a:xfrm>
                <a:off x="11612405" y="1334439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097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98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957" name="Group 781"/>
              <p:cNvGrpSpPr/>
              <p:nvPr/>
            </p:nvGrpSpPr>
            <p:grpSpPr>
              <a:xfrm>
                <a:off x="6141930" y="7114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1087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88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89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90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91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92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93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94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95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96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958" name="Group 781"/>
              <p:cNvGrpSpPr/>
              <p:nvPr/>
            </p:nvGrpSpPr>
            <p:grpSpPr>
              <a:xfrm>
                <a:off x="9497526" y="1318982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077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8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9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80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81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82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83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84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85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86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59" name="Freeform 24"/>
              <p:cNvSpPr>
                <a:spLocks/>
              </p:cNvSpPr>
              <p:nvPr/>
            </p:nvSpPr>
            <p:spPr bwMode="auto">
              <a:xfrm>
                <a:off x="6879647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0" name="Freeform 29"/>
              <p:cNvSpPr>
                <a:spLocks/>
              </p:cNvSpPr>
              <p:nvPr/>
            </p:nvSpPr>
            <p:spPr bwMode="auto">
              <a:xfrm>
                <a:off x="7176703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1" name="Freeform 17"/>
              <p:cNvSpPr>
                <a:spLocks/>
              </p:cNvSpPr>
              <p:nvPr/>
            </p:nvSpPr>
            <p:spPr bwMode="auto">
              <a:xfrm>
                <a:off x="7473759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62" name="Group 746"/>
              <p:cNvGrpSpPr/>
              <p:nvPr/>
            </p:nvGrpSpPr>
            <p:grpSpPr>
              <a:xfrm>
                <a:off x="8501937" y="726888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075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6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63" name="Freeform 19"/>
              <p:cNvSpPr>
                <a:spLocks/>
              </p:cNvSpPr>
              <p:nvPr/>
            </p:nvSpPr>
            <p:spPr bwMode="auto">
              <a:xfrm>
                <a:off x="8976078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4" name="Freeform 7"/>
              <p:cNvSpPr>
                <a:spLocks/>
              </p:cNvSpPr>
              <p:nvPr/>
            </p:nvSpPr>
            <p:spPr bwMode="auto">
              <a:xfrm>
                <a:off x="9273134" y="7326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5" name="Freeform 8"/>
              <p:cNvSpPr>
                <a:spLocks/>
              </p:cNvSpPr>
              <p:nvPr/>
            </p:nvSpPr>
            <p:spPr bwMode="auto">
              <a:xfrm>
                <a:off x="9566893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66" name="Group 781"/>
              <p:cNvGrpSpPr/>
              <p:nvPr/>
            </p:nvGrpSpPr>
            <p:grpSpPr>
              <a:xfrm>
                <a:off x="7764220" y="7114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065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6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7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8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9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0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1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2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3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4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67" name="Freeform 8"/>
              <p:cNvSpPr>
                <a:spLocks/>
              </p:cNvSpPr>
              <p:nvPr/>
            </p:nvSpPr>
            <p:spPr bwMode="auto">
              <a:xfrm>
                <a:off x="9857354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8" name="Freeform 23"/>
              <p:cNvSpPr>
                <a:spLocks/>
              </p:cNvSpPr>
              <p:nvPr/>
            </p:nvSpPr>
            <p:spPr bwMode="auto">
              <a:xfrm>
                <a:off x="10621956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9" name="Freeform 24"/>
              <p:cNvSpPr>
                <a:spLocks/>
              </p:cNvSpPr>
              <p:nvPr/>
            </p:nvSpPr>
            <p:spPr bwMode="auto">
              <a:xfrm>
                <a:off x="10919012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0" name="Freeform 17"/>
              <p:cNvSpPr>
                <a:spLocks/>
              </p:cNvSpPr>
              <p:nvPr/>
            </p:nvSpPr>
            <p:spPr bwMode="auto">
              <a:xfrm>
                <a:off x="11216068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71" name="Group 740"/>
              <p:cNvGrpSpPr/>
              <p:nvPr/>
            </p:nvGrpSpPr>
            <p:grpSpPr>
              <a:xfrm>
                <a:off x="10147815" y="726888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063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4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72" name="Freeform 18"/>
              <p:cNvSpPr>
                <a:spLocks noEditPoints="1"/>
              </p:cNvSpPr>
              <p:nvPr/>
            </p:nvSpPr>
            <p:spPr bwMode="auto">
              <a:xfrm>
                <a:off x="11506529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3" name="Freeform 20"/>
              <p:cNvSpPr>
                <a:spLocks noEditPoints="1"/>
              </p:cNvSpPr>
              <p:nvPr/>
            </p:nvSpPr>
            <p:spPr bwMode="auto">
              <a:xfrm>
                <a:off x="11951944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4" name="Freeform 23"/>
              <p:cNvSpPr>
                <a:spLocks/>
              </p:cNvSpPr>
              <p:nvPr/>
            </p:nvSpPr>
            <p:spPr bwMode="auto">
              <a:xfrm>
                <a:off x="189751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5" name="Freeform 24"/>
              <p:cNvSpPr>
                <a:spLocks/>
              </p:cNvSpPr>
              <p:nvPr/>
            </p:nvSpPr>
            <p:spPr bwMode="auto">
              <a:xfrm>
                <a:off x="491156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6" name="Freeform 17"/>
              <p:cNvSpPr>
                <a:spLocks/>
              </p:cNvSpPr>
              <p:nvPr/>
            </p:nvSpPr>
            <p:spPr bwMode="auto">
              <a:xfrm>
                <a:off x="792561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7" name="Freeform 18"/>
              <p:cNvSpPr>
                <a:spLocks noEditPoints="1"/>
              </p:cNvSpPr>
              <p:nvPr/>
            </p:nvSpPr>
            <p:spPr bwMode="auto">
              <a:xfrm>
                <a:off x="1087371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8" name="Freeform 20"/>
              <p:cNvSpPr>
                <a:spLocks noEditPoints="1"/>
              </p:cNvSpPr>
              <p:nvPr/>
            </p:nvSpPr>
            <p:spPr bwMode="auto">
              <a:xfrm>
                <a:off x="1537130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9" name="Freeform 16"/>
              <p:cNvSpPr>
                <a:spLocks noEditPoints="1"/>
              </p:cNvSpPr>
              <p:nvPr/>
            </p:nvSpPr>
            <p:spPr bwMode="auto">
              <a:xfrm>
                <a:off x="2884509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0" name="Freeform 16"/>
              <p:cNvSpPr>
                <a:spLocks noEditPoints="1"/>
              </p:cNvSpPr>
              <p:nvPr/>
            </p:nvSpPr>
            <p:spPr bwMode="auto">
              <a:xfrm>
                <a:off x="3632376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1" name="Freeform 5"/>
              <p:cNvSpPr>
                <a:spLocks/>
              </p:cNvSpPr>
              <p:nvPr/>
            </p:nvSpPr>
            <p:spPr bwMode="auto">
              <a:xfrm>
                <a:off x="3334268" y="1340242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2" name="Freeform 20"/>
              <p:cNvSpPr>
                <a:spLocks noEditPoints="1"/>
              </p:cNvSpPr>
              <p:nvPr/>
            </p:nvSpPr>
            <p:spPr bwMode="auto">
              <a:xfrm>
                <a:off x="4082135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83" name="Group 746"/>
              <p:cNvGrpSpPr/>
              <p:nvPr/>
            </p:nvGrpSpPr>
            <p:grpSpPr>
              <a:xfrm>
                <a:off x="4531894" y="1334439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061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2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84" name="Freeform 18"/>
              <p:cNvSpPr>
                <a:spLocks noEditPoints="1"/>
              </p:cNvSpPr>
              <p:nvPr/>
            </p:nvSpPr>
            <p:spPr bwMode="auto">
              <a:xfrm>
                <a:off x="5489229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5" name="Freeform 19"/>
              <p:cNvSpPr>
                <a:spLocks/>
              </p:cNvSpPr>
              <p:nvPr/>
            </p:nvSpPr>
            <p:spPr bwMode="auto">
              <a:xfrm>
                <a:off x="5938982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6" name="Freeform 21"/>
              <p:cNvSpPr>
                <a:spLocks noEditPoints="1"/>
              </p:cNvSpPr>
              <p:nvPr/>
            </p:nvSpPr>
            <p:spPr bwMode="auto">
              <a:xfrm>
                <a:off x="5010384" y="1347043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7" name="Freeform 23"/>
              <p:cNvSpPr>
                <a:spLocks/>
              </p:cNvSpPr>
              <p:nvPr/>
            </p:nvSpPr>
            <p:spPr bwMode="auto">
              <a:xfrm>
                <a:off x="1986889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8" name="Freeform 24"/>
              <p:cNvSpPr>
                <a:spLocks/>
              </p:cNvSpPr>
              <p:nvPr/>
            </p:nvSpPr>
            <p:spPr bwMode="auto">
              <a:xfrm>
                <a:off x="2288294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9" name="Freeform 17"/>
              <p:cNvSpPr>
                <a:spLocks/>
              </p:cNvSpPr>
              <p:nvPr/>
            </p:nvSpPr>
            <p:spPr bwMode="auto">
              <a:xfrm>
                <a:off x="2589699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0" name="Freeform 19"/>
              <p:cNvSpPr>
                <a:spLocks/>
              </p:cNvSpPr>
              <p:nvPr/>
            </p:nvSpPr>
            <p:spPr bwMode="auto">
              <a:xfrm>
                <a:off x="3895345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1" name="Freeform 7"/>
              <p:cNvSpPr>
                <a:spLocks/>
              </p:cNvSpPr>
              <p:nvPr/>
            </p:nvSpPr>
            <p:spPr bwMode="auto">
              <a:xfrm>
                <a:off x="4192401" y="7326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2" name="Freeform 8"/>
              <p:cNvSpPr>
                <a:spLocks/>
              </p:cNvSpPr>
              <p:nvPr/>
            </p:nvSpPr>
            <p:spPr bwMode="auto">
              <a:xfrm>
                <a:off x="4486160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3" name="Freeform 13"/>
              <p:cNvSpPr>
                <a:spLocks/>
              </p:cNvSpPr>
              <p:nvPr/>
            </p:nvSpPr>
            <p:spPr bwMode="auto">
              <a:xfrm>
                <a:off x="4776621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4" name="Freeform 23"/>
              <p:cNvSpPr>
                <a:spLocks/>
              </p:cNvSpPr>
              <p:nvPr/>
            </p:nvSpPr>
            <p:spPr bwMode="auto">
              <a:xfrm>
                <a:off x="5547818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5" name="Freeform 24"/>
              <p:cNvSpPr>
                <a:spLocks/>
              </p:cNvSpPr>
              <p:nvPr/>
            </p:nvSpPr>
            <p:spPr bwMode="auto">
              <a:xfrm>
                <a:off x="5844874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96" name="Group 740"/>
              <p:cNvGrpSpPr/>
              <p:nvPr/>
            </p:nvGrpSpPr>
            <p:grpSpPr>
              <a:xfrm>
                <a:off x="5073677" y="726888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059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0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97" name="Freeform 18"/>
              <p:cNvSpPr>
                <a:spLocks noEditPoints="1"/>
              </p:cNvSpPr>
              <p:nvPr/>
            </p:nvSpPr>
            <p:spPr bwMode="auto">
              <a:xfrm>
                <a:off x="1380783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8" name="Freeform 20"/>
              <p:cNvSpPr>
                <a:spLocks noEditPoints="1"/>
              </p:cNvSpPr>
              <p:nvPr/>
            </p:nvSpPr>
            <p:spPr bwMode="auto">
              <a:xfrm>
                <a:off x="1826193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9" name="Freeform 16"/>
              <p:cNvSpPr>
                <a:spLocks noEditPoints="1"/>
              </p:cNvSpPr>
              <p:nvPr/>
            </p:nvSpPr>
            <p:spPr bwMode="auto">
              <a:xfrm>
                <a:off x="3156176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0" name="Freeform 5"/>
              <p:cNvSpPr>
                <a:spLocks/>
              </p:cNvSpPr>
              <p:nvPr/>
            </p:nvSpPr>
            <p:spPr bwMode="auto">
              <a:xfrm>
                <a:off x="3601586" y="7326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1" name="Freeform 23"/>
              <p:cNvSpPr>
                <a:spLocks/>
              </p:cNvSpPr>
              <p:nvPr/>
            </p:nvSpPr>
            <p:spPr bwMode="auto">
              <a:xfrm>
                <a:off x="2271603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2" name="Freeform 24"/>
              <p:cNvSpPr>
                <a:spLocks/>
              </p:cNvSpPr>
              <p:nvPr/>
            </p:nvSpPr>
            <p:spPr bwMode="auto">
              <a:xfrm>
                <a:off x="2568659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3" name="Freeform 17"/>
              <p:cNvSpPr>
                <a:spLocks/>
              </p:cNvSpPr>
              <p:nvPr/>
            </p:nvSpPr>
            <p:spPr bwMode="auto">
              <a:xfrm>
                <a:off x="2865715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4" name="Freeform 20"/>
              <p:cNvSpPr>
                <a:spLocks noEditPoints="1"/>
              </p:cNvSpPr>
              <p:nvPr/>
            </p:nvSpPr>
            <p:spPr bwMode="auto">
              <a:xfrm>
                <a:off x="127000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5" name="Freeform 23"/>
              <p:cNvSpPr>
                <a:spLocks/>
              </p:cNvSpPr>
              <p:nvPr/>
            </p:nvSpPr>
            <p:spPr bwMode="auto">
              <a:xfrm>
                <a:off x="496210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6" name="Freeform 24"/>
              <p:cNvSpPr>
                <a:spLocks/>
              </p:cNvSpPr>
              <p:nvPr/>
            </p:nvSpPr>
            <p:spPr bwMode="auto">
              <a:xfrm>
                <a:off x="793266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7" name="Freeform 17"/>
              <p:cNvSpPr>
                <a:spLocks/>
              </p:cNvSpPr>
              <p:nvPr/>
            </p:nvSpPr>
            <p:spPr bwMode="auto">
              <a:xfrm>
                <a:off x="1090322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8" name="Freeform 18"/>
              <p:cNvSpPr>
                <a:spLocks noEditPoints="1"/>
              </p:cNvSpPr>
              <p:nvPr/>
            </p:nvSpPr>
            <p:spPr bwMode="auto">
              <a:xfrm>
                <a:off x="563570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9" name="Freeform 19"/>
              <p:cNvSpPr>
                <a:spLocks/>
              </p:cNvSpPr>
              <p:nvPr/>
            </p:nvSpPr>
            <p:spPr bwMode="auto">
              <a:xfrm>
                <a:off x="1012840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0" name="Freeform 7"/>
              <p:cNvSpPr>
                <a:spLocks/>
              </p:cNvSpPr>
              <p:nvPr/>
            </p:nvSpPr>
            <p:spPr bwMode="auto">
              <a:xfrm>
                <a:off x="1313756" y="526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1" name="Freeform 8"/>
              <p:cNvSpPr>
                <a:spLocks/>
              </p:cNvSpPr>
              <p:nvPr/>
            </p:nvSpPr>
            <p:spPr bwMode="auto">
              <a:xfrm>
                <a:off x="1611375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2" name="Freeform 13"/>
              <p:cNvSpPr>
                <a:spLocks/>
              </p:cNvSpPr>
              <p:nvPr/>
            </p:nvSpPr>
            <p:spPr bwMode="auto">
              <a:xfrm>
                <a:off x="1905696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3" name="Freeform 23"/>
              <p:cNvSpPr>
                <a:spLocks/>
              </p:cNvSpPr>
              <p:nvPr/>
            </p:nvSpPr>
            <p:spPr bwMode="auto">
              <a:xfrm>
                <a:off x="2684613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4" name="Freeform 24"/>
              <p:cNvSpPr>
                <a:spLocks/>
              </p:cNvSpPr>
              <p:nvPr/>
            </p:nvSpPr>
            <p:spPr bwMode="auto">
              <a:xfrm>
                <a:off x="2985529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5" name="Freeform 29"/>
              <p:cNvSpPr>
                <a:spLocks/>
              </p:cNvSpPr>
              <p:nvPr/>
            </p:nvSpPr>
            <p:spPr bwMode="auto">
              <a:xfrm>
                <a:off x="3286445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6" name="Freeform 17"/>
              <p:cNvSpPr>
                <a:spLocks/>
              </p:cNvSpPr>
              <p:nvPr/>
            </p:nvSpPr>
            <p:spPr bwMode="auto">
              <a:xfrm>
                <a:off x="3587361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17" name="Group 740"/>
              <p:cNvGrpSpPr/>
              <p:nvPr/>
            </p:nvGrpSpPr>
            <p:grpSpPr>
              <a:xfrm>
                <a:off x="2206612" y="46874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057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8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018" name="Group 746"/>
              <p:cNvGrpSpPr/>
              <p:nvPr/>
            </p:nvGrpSpPr>
            <p:grpSpPr>
              <a:xfrm>
                <a:off x="4623259" y="46874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055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6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019" name="Freeform 19"/>
              <p:cNvSpPr>
                <a:spLocks/>
              </p:cNvSpPr>
              <p:nvPr/>
            </p:nvSpPr>
            <p:spPr bwMode="auto">
              <a:xfrm>
                <a:off x="5101260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0" name="Freeform 7"/>
              <p:cNvSpPr>
                <a:spLocks/>
              </p:cNvSpPr>
              <p:nvPr/>
            </p:nvSpPr>
            <p:spPr bwMode="auto">
              <a:xfrm>
                <a:off x="5402176" y="526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1" name="Freeform 8"/>
              <p:cNvSpPr>
                <a:spLocks/>
              </p:cNvSpPr>
              <p:nvPr/>
            </p:nvSpPr>
            <p:spPr bwMode="auto">
              <a:xfrm>
                <a:off x="5699795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2" name="Freeform 23"/>
              <p:cNvSpPr>
                <a:spLocks/>
              </p:cNvSpPr>
              <p:nvPr/>
            </p:nvSpPr>
            <p:spPr bwMode="auto">
              <a:xfrm>
                <a:off x="6472117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3" name="Freeform 24"/>
              <p:cNvSpPr>
                <a:spLocks/>
              </p:cNvSpPr>
              <p:nvPr/>
            </p:nvSpPr>
            <p:spPr bwMode="auto">
              <a:xfrm>
                <a:off x="6773033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4" name="Freeform 17"/>
              <p:cNvSpPr>
                <a:spLocks/>
              </p:cNvSpPr>
              <p:nvPr/>
            </p:nvSpPr>
            <p:spPr bwMode="auto">
              <a:xfrm>
                <a:off x="7073949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5" name="Freeform 18"/>
              <p:cNvSpPr>
                <a:spLocks noEditPoints="1"/>
              </p:cNvSpPr>
              <p:nvPr/>
            </p:nvSpPr>
            <p:spPr bwMode="auto">
              <a:xfrm>
                <a:off x="7368270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6" name="Freeform 20"/>
              <p:cNvSpPr>
                <a:spLocks noEditPoints="1"/>
              </p:cNvSpPr>
              <p:nvPr/>
            </p:nvSpPr>
            <p:spPr bwMode="auto">
              <a:xfrm>
                <a:off x="7817540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27" name="Group 740"/>
              <p:cNvGrpSpPr/>
              <p:nvPr/>
            </p:nvGrpSpPr>
            <p:grpSpPr>
              <a:xfrm>
                <a:off x="5994116" y="46874"/>
                <a:ext cx="348520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053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4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028" name="Freeform 16"/>
              <p:cNvSpPr>
                <a:spLocks noEditPoints="1"/>
              </p:cNvSpPr>
              <p:nvPr/>
            </p:nvSpPr>
            <p:spPr bwMode="auto">
              <a:xfrm>
                <a:off x="9162963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9" name="Freeform 16"/>
              <p:cNvSpPr>
                <a:spLocks noEditPoints="1"/>
              </p:cNvSpPr>
              <p:nvPr/>
            </p:nvSpPr>
            <p:spPr bwMode="auto">
              <a:xfrm>
                <a:off x="9909852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0" name="Freeform 5"/>
              <p:cNvSpPr>
                <a:spLocks/>
              </p:cNvSpPr>
              <p:nvPr/>
            </p:nvSpPr>
            <p:spPr bwMode="auto">
              <a:xfrm>
                <a:off x="9612233" y="52677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1" name="Freeform 20"/>
              <p:cNvSpPr>
                <a:spLocks noEditPoints="1"/>
              </p:cNvSpPr>
              <p:nvPr/>
            </p:nvSpPr>
            <p:spPr bwMode="auto">
              <a:xfrm>
                <a:off x="10359122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32" name="Group 746"/>
              <p:cNvGrpSpPr/>
              <p:nvPr/>
            </p:nvGrpSpPr>
            <p:grpSpPr>
              <a:xfrm>
                <a:off x="10808392" y="46874"/>
                <a:ext cx="348520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051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2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033" name="Freeform 18"/>
              <p:cNvSpPr>
                <a:spLocks noEditPoints="1"/>
              </p:cNvSpPr>
              <p:nvPr/>
            </p:nvSpPr>
            <p:spPr bwMode="auto">
              <a:xfrm>
                <a:off x="11764749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4" name="Freeform 19"/>
              <p:cNvSpPr>
                <a:spLocks/>
              </p:cNvSpPr>
              <p:nvPr/>
            </p:nvSpPr>
            <p:spPr bwMode="auto">
              <a:xfrm>
                <a:off x="12188626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Freeform 21"/>
              <p:cNvSpPr>
                <a:spLocks noEditPoints="1"/>
              </p:cNvSpPr>
              <p:nvPr/>
            </p:nvSpPr>
            <p:spPr bwMode="auto">
              <a:xfrm>
                <a:off x="11286393" y="59478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36" name="Group 781"/>
              <p:cNvGrpSpPr/>
              <p:nvPr/>
            </p:nvGrpSpPr>
            <p:grpSpPr>
              <a:xfrm>
                <a:off x="3881682" y="31417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041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2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3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4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5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6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7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8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9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0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037" name="Freeform 23"/>
              <p:cNvSpPr>
                <a:spLocks/>
              </p:cNvSpPr>
              <p:nvPr/>
            </p:nvSpPr>
            <p:spPr bwMode="auto">
              <a:xfrm>
                <a:off x="8266810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Freeform 24"/>
              <p:cNvSpPr>
                <a:spLocks/>
              </p:cNvSpPr>
              <p:nvPr/>
            </p:nvSpPr>
            <p:spPr bwMode="auto">
              <a:xfrm>
                <a:off x="8567726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Freeform 17"/>
              <p:cNvSpPr>
                <a:spLocks/>
              </p:cNvSpPr>
              <p:nvPr/>
            </p:nvSpPr>
            <p:spPr bwMode="auto">
              <a:xfrm>
                <a:off x="8868642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Freeform 24"/>
              <p:cNvSpPr>
                <a:spLocks/>
              </p:cNvSpPr>
              <p:nvPr/>
            </p:nvSpPr>
            <p:spPr bwMode="auto">
              <a:xfrm>
                <a:off x="216679" y="46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364"/>
            <p:cNvGrpSpPr>
              <a:grpSpLocks noChangeAspect="1"/>
            </p:cNvGrpSpPr>
            <p:nvPr/>
          </p:nvGrpSpPr>
          <p:grpSpPr>
            <a:xfrm>
              <a:off x="6225545" y="63500"/>
              <a:ext cx="6198230" cy="3429000"/>
              <a:chOff x="88900" y="16253"/>
              <a:chExt cx="12361342" cy="6838572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12010713" y="532070"/>
                <a:ext cx="132640" cy="366707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Freeform 20"/>
              <p:cNvSpPr>
                <a:spLocks noEditPoints="1"/>
              </p:cNvSpPr>
              <p:nvPr/>
            </p:nvSpPr>
            <p:spPr bwMode="auto">
              <a:xfrm>
                <a:off x="8771670" y="532070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9062450" y="532070"/>
                <a:ext cx="132640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9309524" y="532070"/>
                <a:ext cx="130038" cy="366708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3"/>
              <p:cNvSpPr>
                <a:spLocks/>
              </p:cNvSpPr>
              <p:nvPr/>
            </p:nvSpPr>
            <p:spPr bwMode="auto">
              <a:xfrm>
                <a:off x="9548793" y="532070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6"/>
              <p:cNvSpPr>
                <a:spLocks noEditPoints="1"/>
              </p:cNvSpPr>
              <p:nvPr/>
            </p:nvSpPr>
            <p:spPr bwMode="auto">
              <a:xfrm>
                <a:off x="9741250" y="51906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23"/>
              <p:cNvSpPr>
                <a:spLocks/>
              </p:cNvSpPr>
              <p:nvPr/>
            </p:nvSpPr>
            <p:spPr bwMode="auto">
              <a:xfrm>
                <a:off x="10063747" y="532070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29"/>
              <p:cNvSpPr>
                <a:spLocks/>
              </p:cNvSpPr>
              <p:nvPr/>
            </p:nvSpPr>
            <p:spPr bwMode="auto">
              <a:xfrm>
                <a:off x="10550089" y="532070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reeform 32"/>
              <p:cNvSpPr>
                <a:spLocks noEditPoints="1"/>
              </p:cNvSpPr>
              <p:nvPr/>
            </p:nvSpPr>
            <p:spPr bwMode="auto">
              <a:xfrm>
                <a:off x="10745147" y="519066"/>
                <a:ext cx="249673" cy="379712"/>
              </a:xfrm>
              <a:custGeom>
                <a:avLst/>
                <a:gdLst>
                  <a:gd name="T0" fmla="*/ 34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4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3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4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4" y="100"/>
                      <a:pt x="45" y="104"/>
                      <a:pt x="34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7" y="91"/>
                      <a:pt x="53" y="78"/>
                      <a:pt x="53" y="53"/>
                    </a:cubicBezTo>
                    <a:cubicBezTo>
                      <a:pt x="53" y="26"/>
                      <a:pt x="47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Freeform 17"/>
              <p:cNvSpPr>
                <a:spLocks/>
              </p:cNvSpPr>
              <p:nvPr/>
            </p:nvSpPr>
            <p:spPr bwMode="auto">
              <a:xfrm>
                <a:off x="11044527" y="532070"/>
                <a:ext cx="130038" cy="366708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Freeform 18"/>
              <p:cNvSpPr>
                <a:spLocks noEditPoints="1"/>
              </p:cNvSpPr>
              <p:nvPr/>
            </p:nvSpPr>
            <p:spPr bwMode="auto">
              <a:xfrm>
                <a:off x="11231782" y="51906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Freeform 19"/>
              <p:cNvSpPr>
                <a:spLocks/>
              </p:cNvSpPr>
              <p:nvPr/>
            </p:nvSpPr>
            <p:spPr bwMode="auto">
              <a:xfrm>
                <a:off x="11530871" y="532070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Freeform 20"/>
              <p:cNvSpPr>
                <a:spLocks noEditPoints="1"/>
              </p:cNvSpPr>
              <p:nvPr/>
            </p:nvSpPr>
            <p:spPr bwMode="auto">
              <a:xfrm>
                <a:off x="11720727" y="51906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Freeform 5"/>
              <p:cNvSpPr>
                <a:spLocks/>
              </p:cNvSpPr>
              <p:nvPr/>
            </p:nvSpPr>
            <p:spPr bwMode="auto">
              <a:xfrm>
                <a:off x="12010713" y="29257"/>
                <a:ext cx="132640" cy="366707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9"/>
              <p:cNvSpPr>
                <a:spLocks noEditPoints="1"/>
              </p:cNvSpPr>
              <p:nvPr/>
            </p:nvSpPr>
            <p:spPr bwMode="auto">
              <a:xfrm>
                <a:off x="12197968" y="2405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4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7"/>
                      <a:pt x="17" y="54"/>
                    </a:cubicBezTo>
                    <a:cubicBezTo>
                      <a:pt x="17" y="79"/>
                      <a:pt x="23" y="91"/>
                      <a:pt x="35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0"/>
              <p:cNvSpPr>
                <a:spLocks noEditPoints="1"/>
              </p:cNvSpPr>
              <p:nvPr/>
            </p:nvSpPr>
            <p:spPr bwMode="auto">
              <a:xfrm>
                <a:off x="8771670" y="29257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9062450" y="29257"/>
                <a:ext cx="132640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9309524" y="29257"/>
                <a:ext cx="130038" cy="366708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13"/>
              <p:cNvSpPr>
                <a:spLocks/>
              </p:cNvSpPr>
              <p:nvPr/>
            </p:nvSpPr>
            <p:spPr bwMode="auto">
              <a:xfrm>
                <a:off x="9548793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Freeform 16"/>
              <p:cNvSpPr>
                <a:spLocks noEditPoints="1"/>
              </p:cNvSpPr>
              <p:nvPr/>
            </p:nvSpPr>
            <p:spPr bwMode="auto">
              <a:xfrm>
                <a:off x="9741250" y="16253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10063747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0310819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Freeform 29"/>
              <p:cNvSpPr>
                <a:spLocks/>
              </p:cNvSpPr>
              <p:nvPr/>
            </p:nvSpPr>
            <p:spPr bwMode="auto">
              <a:xfrm>
                <a:off x="10550089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auto">
              <a:xfrm>
                <a:off x="11044527" y="29257"/>
                <a:ext cx="130038" cy="366708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Freeform 18"/>
              <p:cNvSpPr>
                <a:spLocks noEditPoints="1"/>
              </p:cNvSpPr>
              <p:nvPr/>
            </p:nvSpPr>
            <p:spPr bwMode="auto">
              <a:xfrm>
                <a:off x="11231782" y="16253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Freeform 19"/>
              <p:cNvSpPr>
                <a:spLocks/>
              </p:cNvSpPr>
              <p:nvPr/>
            </p:nvSpPr>
            <p:spPr bwMode="auto">
              <a:xfrm>
                <a:off x="11530871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Freeform 20"/>
              <p:cNvSpPr>
                <a:spLocks noEditPoints="1"/>
              </p:cNvSpPr>
              <p:nvPr/>
            </p:nvSpPr>
            <p:spPr bwMode="auto">
              <a:xfrm>
                <a:off x="11720727" y="16253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Freeform 20"/>
              <p:cNvSpPr>
                <a:spLocks noEditPoints="1"/>
              </p:cNvSpPr>
              <p:nvPr/>
            </p:nvSpPr>
            <p:spPr bwMode="auto">
              <a:xfrm>
                <a:off x="10265382" y="51906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Freeform 5"/>
              <p:cNvSpPr>
                <a:spLocks/>
              </p:cNvSpPr>
              <p:nvPr/>
            </p:nvSpPr>
            <p:spPr bwMode="auto">
              <a:xfrm>
                <a:off x="12256837" y="532070"/>
                <a:ext cx="132640" cy="366707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Freeform 29"/>
              <p:cNvSpPr>
                <a:spLocks/>
              </p:cNvSpPr>
              <p:nvPr/>
            </p:nvSpPr>
            <p:spPr bwMode="auto">
              <a:xfrm>
                <a:off x="10797309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18"/>
              <p:cNvSpPr>
                <a:spLocks noEditPoints="1"/>
              </p:cNvSpPr>
              <p:nvPr/>
            </p:nvSpPr>
            <p:spPr bwMode="auto">
              <a:xfrm>
                <a:off x="500070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19"/>
              <p:cNvSpPr>
                <a:spLocks/>
              </p:cNvSpPr>
              <p:nvPr/>
            </p:nvSpPr>
            <p:spPr bwMode="auto">
              <a:xfrm>
                <a:off x="949340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7"/>
              <p:cNvSpPr>
                <a:spLocks/>
              </p:cNvSpPr>
              <p:nvPr/>
            </p:nvSpPr>
            <p:spPr bwMode="auto">
              <a:xfrm>
                <a:off x="1250256" y="63899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Freeform 8"/>
              <p:cNvSpPr>
                <a:spLocks/>
              </p:cNvSpPr>
              <p:nvPr/>
            </p:nvSpPr>
            <p:spPr bwMode="auto">
              <a:xfrm>
                <a:off x="1547875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13"/>
              <p:cNvSpPr>
                <a:spLocks/>
              </p:cNvSpPr>
              <p:nvPr/>
            </p:nvSpPr>
            <p:spPr bwMode="auto">
              <a:xfrm>
                <a:off x="1842196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Freeform 23"/>
              <p:cNvSpPr>
                <a:spLocks/>
              </p:cNvSpPr>
              <p:nvPr/>
            </p:nvSpPr>
            <p:spPr bwMode="auto">
              <a:xfrm>
                <a:off x="2621113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Freeform 24"/>
              <p:cNvSpPr>
                <a:spLocks/>
              </p:cNvSpPr>
              <p:nvPr/>
            </p:nvSpPr>
            <p:spPr bwMode="auto">
              <a:xfrm>
                <a:off x="2922029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 29"/>
              <p:cNvSpPr>
                <a:spLocks/>
              </p:cNvSpPr>
              <p:nvPr/>
            </p:nvSpPr>
            <p:spPr bwMode="auto">
              <a:xfrm>
                <a:off x="3222945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Freeform 17"/>
              <p:cNvSpPr>
                <a:spLocks/>
              </p:cNvSpPr>
              <p:nvPr/>
            </p:nvSpPr>
            <p:spPr bwMode="auto">
              <a:xfrm>
                <a:off x="3523861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46" name="Group 740"/>
              <p:cNvGrpSpPr/>
              <p:nvPr/>
            </p:nvGrpSpPr>
            <p:grpSpPr>
              <a:xfrm>
                <a:off x="2143125" y="63841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641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2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47" name="Group 746"/>
              <p:cNvGrpSpPr/>
              <p:nvPr/>
            </p:nvGrpSpPr>
            <p:grpSpPr>
              <a:xfrm>
                <a:off x="4559772" y="63841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639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0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48" name="Freeform 19"/>
              <p:cNvSpPr>
                <a:spLocks/>
              </p:cNvSpPr>
              <p:nvPr/>
            </p:nvSpPr>
            <p:spPr bwMode="auto">
              <a:xfrm>
                <a:off x="5037760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Freeform 7"/>
              <p:cNvSpPr>
                <a:spLocks/>
              </p:cNvSpPr>
              <p:nvPr/>
            </p:nvSpPr>
            <p:spPr bwMode="auto">
              <a:xfrm>
                <a:off x="5338676" y="63899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Freeform 8"/>
              <p:cNvSpPr>
                <a:spLocks/>
              </p:cNvSpPr>
              <p:nvPr/>
            </p:nvSpPr>
            <p:spPr bwMode="auto">
              <a:xfrm>
                <a:off x="5636295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Freeform 23"/>
              <p:cNvSpPr>
                <a:spLocks/>
              </p:cNvSpPr>
              <p:nvPr/>
            </p:nvSpPr>
            <p:spPr bwMode="auto">
              <a:xfrm>
                <a:off x="6408617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Freeform 24"/>
              <p:cNvSpPr>
                <a:spLocks/>
              </p:cNvSpPr>
              <p:nvPr/>
            </p:nvSpPr>
            <p:spPr bwMode="auto">
              <a:xfrm>
                <a:off x="6709533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Freeform 17"/>
              <p:cNvSpPr>
                <a:spLocks/>
              </p:cNvSpPr>
              <p:nvPr/>
            </p:nvSpPr>
            <p:spPr bwMode="auto">
              <a:xfrm>
                <a:off x="7010449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Freeform 18"/>
              <p:cNvSpPr>
                <a:spLocks noEditPoints="1"/>
              </p:cNvSpPr>
              <p:nvPr/>
            </p:nvSpPr>
            <p:spPr bwMode="auto">
              <a:xfrm>
                <a:off x="7304770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reeform 20"/>
              <p:cNvSpPr>
                <a:spLocks noEditPoints="1"/>
              </p:cNvSpPr>
              <p:nvPr/>
            </p:nvSpPr>
            <p:spPr bwMode="auto">
              <a:xfrm>
                <a:off x="7754040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56" name="Group 740"/>
              <p:cNvGrpSpPr/>
              <p:nvPr/>
            </p:nvGrpSpPr>
            <p:grpSpPr>
              <a:xfrm>
                <a:off x="5930629" y="63841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637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8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7" name="Freeform 16"/>
              <p:cNvSpPr>
                <a:spLocks noEditPoints="1"/>
              </p:cNvSpPr>
              <p:nvPr/>
            </p:nvSpPr>
            <p:spPr bwMode="auto">
              <a:xfrm>
                <a:off x="9099463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Freeform 16"/>
              <p:cNvSpPr>
                <a:spLocks noEditPoints="1"/>
              </p:cNvSpPr>
              <p:nvPr/>
            </p:nvSpPr>
            <p:spPr bwMode="auto">
              <a:xfrm>
                <a:off x="9846352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Freeform 5"/>
              <p:cNvSpPr>
                <a:spLocks/>
              </p:cNvSpPr>
              <p:nvPr/>
            </p:nvSpPr>
            <p:spPr bwMode="auto">
              <a:xfrm>
                <a:off x="9548733" y="6389977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Freeform 20"/>
              <p:cNvSpPr>
                <a:spLocks noEditPoints="1"/>
              </p:cNvSpPr>
              <p:nvPr/>
            </p:nvSpPr>
            <p:spPr bwMode="auto">
              <a:xfrm>
                <a:off x="10295622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61" name="Group 746"/>
              <p:cNvGrpSpPr/>
              <p:nvPr/>
            </p:nvGrpSpPr>
            <p:grpSpPr>
              <a:xfrm>
                <a:off x="10744905" y="63841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635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6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62" name="Freeform 18"/>
              <p:cNvSpPr>
                <a:spLocks noEditPoints="1"/>
              </p:cNvSpPr>
              <p:nvPr/>
            </p:nvSpPr>
            <p:spPr bwMode="auto">
              <a:xfrm>
                <a:off x="11701249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Freeform 19"/>
              <p:cNvSpPr>
                <a:spLocks/>
              </p:cNvSpPr>
              <p:nvPr/>
            </p:nvSpPr>
            <p:spPr bwMode="auto">
              <a:xfrm>
                <a:off x="12150526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64" name="Group 781"/>
              <p:cNvGrpSpPr/>
              <p:nvPr/>
            </p:nvGrpSpPr>
            <p:grpSpPr>
              <a:xfrm>
                <a:off x="520986" y="57660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625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6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7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8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9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0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1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2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3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4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65" name="Freeform 21"/>
              <p:cNvSpPr>
                <a:spLocks noEditPoints="1"/>
              </p:cNvSpPr>
              <p:nvPr/>
            </p:nvSpPr>
            <p:spPr bwMode="auto">
              <a:xfrm>
                <a:off x="11222893" y="6396778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66" name="Group 781"/>
              <p:cNvGrpSpPr/>
              <p:nvPr/>
            </p:nvGrpSpPr>
            <p:grpSpPr>
              <a:xfrm>
                <a:off x="3818182" y="6368717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615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6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7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8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9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0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1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2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67" name="Freeform 23"/>
              <p:cNvSpPr>
                <a:spLocks/>
              </p:cNvSpPr>
              <p:nvPr/>
            </p:nvSpPr>
            <p:spPr bwMode="auto">
              <a:xfrm>
                <a:off x="8203310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24"/>
              <p:cNvSpPr>
                <a:spLocks/>
              </p:cNvSpPr>
              <p:nvPr/>
            </p:nvSpPr>
            <p:spPr bwMode="auto">
              <a:xfrm>
                <a:off x="8504226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reeform 17"/>
              <p:cNvSpPr>
                <a:spLocks/>
              </p:cNvSpPr>
              <p:nvPr/>
            </p:nvSpPr>
            <p:spPr bwMode="auto">
              <a:xfrm>
                <a:off x="8805142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19"/>
              <p:cNvSpPr>
                <a:spLocks/>
              </p:cNvSpPr>
              <p:nvPr/>
            </p:nvSpPr>
            <p:spPr bwMode="auto">
              <a:xfrm>
                <a:off x="10133916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Freeform 7"/>
              <p:cNvSpPr>
                <a:spLocks/>
              </p:cNvSpPr>
              <p:nvPr/>
            </p:nvSpPr>
            <p:spPr bwMode="auto">
              <a:xfrm>
                <a:off x="10430348" y="57872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Freeform 8"/>
              <p:cNvSpPr>
                <a:spLocks/>
              </p:cNvSpPr>
              <p:nvPr/>
            </p:nvSpPr>
            <p:spPr bwMode="auto">
              <a:xfrm>
                <a:off x="10723483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Freeform 13"/>
              <p:cNvSpPr>
                <a:spLocks/>
              </p:cNvSpPr>
              <p:nvPr/>
            </p:nvSpPr>
            <p:spPr bwMode="auto">
              <a:xfrm>
                <a:off x="11013320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Freeform 23"/>
              <p:cNvSpPr>
                <a:spLocks/>
              </p:cNvSpPr>
              <p:nvPr/>
            </p:nvSpPr>
            <p:spPr bwMode="auto">
              <a:xfrm>
                <a:off x="11783269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Freeform 24"/>
              <p:cNvSpPr>
                <a:spLocks/>
              </p:cNvSpPr>
              <p:nvPr/>
            </p:nvSpPr>
            <p:spPr bwMode="auto">
              <a:xfrm>
                <a:off x="12079706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6" name="Group 740"/>
              <p:cNvGrpSpPr/>
              <p:nvPr/>
            </p:nvGrpSpPr>
            <p:grpSpPr>
              <a:xfrm>
                <a:off x="11309765" y="57814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613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4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7" name="Freeform 18"/>
              <p:cNvSpPr>
                <a:spLocks noEditPoints="1"/>
              </p:cNvSpPr>
              <p:nvPr/>
            </p:nvSpPr>
            <p:spPr bwMode="auto">
              <a:xfrm>
                <a:off x="7623722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Freeform 20"/>
              <p:cNvSpPr>
                <a:spLocks noEditPoints="1"/>
              </p:cNvSpPr>
              <p:nvPr/>
            </p:nvSpPr>
            <p:spPr bwMode="auto">
              <a:xfrm>
                <a:off x="8068508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Freeform 16"/>
              <p:cNvSpPr>
                <a:spLocks noEditPoints="1"/>
              </p:cNvSpPr>
              <p:nvPr/>
            </p:nvSpPr>
            <p:spPr bwMode="auto">
              <a:xfrm>
                <a:off x="9395995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Freeform 5"/>
              <p:cNvSpPr>
                <a:spLocks/>
              </p:cNvSpPr>
              <p:nvPr/>
            </p:nvSpPr>
            <p:spPr bwMode="auto">
              <a:xfrm>
                <a:off x="9840781" y="57872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8513294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Freeform 24"/>
              <p:cNvSpPr>
                <a:spLocks/>
              </p:cNvSpPr>
              <p:nvPr/>
            </p:nvSpPr>
            <p:spPr bwMode="auto">
              <a:xfrm>
                <a:off x="8809726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Freeform 17"/>
              <p:cNvSpPr>
                <a:spLocks/>
              </p:cNvSpPr>
              <p:nvPr/>
            </p:nvSpPr>
            <p:spPr bwMode="auto">
              <a:xfrm>
                <a:off x="9106158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Freeform 24"/>
              <p:cNvSpPr>
                <a:spLocks/>
              </p:cNvSpPr>
              <p:nvPr/>
            </p:nvSpPr>
            <p:spPr bwMode="auto">
              <a:xfrm>
                <a:off x="1232679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Freeform 29"/>
              <p:cNvSpPr>
                <a:spLocks/>
              </p:cNvSpPr>
              <p:nvPr/>
            </p:nvSpPr>
            <p:spPr bwMode="auto">
              <a:xfrm>
                <a:off x="1529111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Freeform 17"/>
              <p:cNvSpPr>
                <a:spLocks/>
              </p:cNvSpPr>
              <p:nvPr/>
            </p:nvSpPr>
            <p:spPr bwMode="auto">
              <a:xfrm>
                <a:off x="1825543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7" name="Group 746"/>
              <p:cNvGrpSpPr/>
              <p:nvPr/>
            </p:nvGrpSpPr>
            <p:grpSpPr>
              <a:xfrm>
                <a:off x="2852486" y="57814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611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2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8" name="Freeform 19"/>
              <p:cNvSpPr>
                <a:spLocks/>
              </p:cNvSpPr>
              <p:nvPr/>
            </p:nvSpPr>
            <p:spPr bwMode="auto">
              <a:xfrm>
                <a:off x="3325990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Freeform 7"/>
              <p:cNvSpPr>
                <a:spLocks/>
              </p:cNvSpPr>
              <p:nvPr/>
            </p:nvSpPr>
            <p:spPr bwMode="auto">
              <a:xfrm>
                <a:off x="3622422" y="57872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Freeform 8"/>
              <p:cNvSpPr>
                <a:spLocks/>
              </p:cNvSpPr>
              <p:nvPr/>
            </p:nvSpPr>
            <p:spPr bwMode="auto">
              <a:xfrm>
                <a:off x="3915557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1" name="Group 781"/>
              <p:cNvGrpSpPr/>
              <p:nvPr/>
            </p:nvGrpSpPr>
            <p:grpSpPr>
              <a:xfrm>
                <a:off x="2115380" y="57660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601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2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3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4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5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6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7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8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9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0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2" name="Freeform 8"/>
              <p:cNvSpPr>
                <a:spLocks/>
              </p:cNvSpPr>
              <p:nvPr/>
            </p:nvSpPr>
            <p:spPr bwMode="auto">
              <a:xfrm>
                <a:off x="4205394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Freeform 23"/>
              <p:cNvSpPr>
                <a:spLocks/>
              </p:cNvSpPr>
              <p:nvPr/>
            </p:nvSpPr>
            <p:spPr bwMode="auto">
              <a:xfrm>
                <a:off x="4968748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Freeform 24"/>
              <p:cNvSpPr>
                <a:spLocks/>
              </p:cNvSpPr>
              <p:nvPr/>
            </p:nvSpPr>
            <p:spPr bwMode="auto">
              <a:xfrm>
                <a:off x="5265180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Freeform 17"/>
              <p:cNvSpPr>
                <a:spLocks/>
              </p:cNvSpPr>
              <p:nvPr/>
            </p:nvSpPr>
            <p:spPr bwMode="auto">
              <a:xfrm>
                <a:off x="5561612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6" name="Group 740"/>
              <p:cNvGrpSpPr/>
              <p:nvPr/>
            </p:nvGrpSpPr>
            <p:grpSpPr>
              <a:xfrm>
                <a:off x="4495244" y="57814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599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0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7" name="Freeform 18"/>
              <p:cNvSpPr>
                <a:spLocks noEditPoints="1"/>
              </p:cNvSpPr>
              <p:nvPr/>
            </p:nvSpPr>
            <p:spPr bwMode="auto">
              <a:xfrm>
                <a:off x="5851449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Freeform 20"/>
              <p:cNvSpPr>
                <a:spLocks noEditPoints="1"/>
              </p:cNvSpPr>
              <p:nvPr/>
            </p:nvSpPr>
            <p:spPr bwMode="auto">
              <a:xfrm>
                <a:off x="6296235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Freeform 23"/>
              <p:cNvSpPr>
                <a:spLocks/>
              </p:cNvSpPr>
              <p:nvPr/>
            </p:nvSpPr>
            <p:spPr bwMode="auto">
              <a:xfrm>
                <a:off x="6741021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Freeform 24"/>
              <p:cNvSpPr>
                <a:spLocks/>
              </p:cNvSpPr>
              <p:nvPr/>
            </p:nvSpPr>
            <p:spPr bwMode="auto">
              <a:xfrm>
                <a:off x="7037453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Freeform 17"/>
              <p:cNvSpPr>
                <a:spLocks/>
              </p:cNvSpPr>
              <p:nvPr/>
            </p:nvSpPr>
            <p:spPr bwMode="auto">
              <a:xfrm>
                <a:off x="7333885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Freeform 18"/>
              <p:cNvSpPr>
                <a:spLocks noEditPoints="1"/>
              </p:cNvSpPr>
              <p:nvPr/>
            </p:nvSpPr>
            <p:spPr bwMode="auto">
              <a:xfrm>
                <a:off x="6136424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Freeform 19"/>
              <p:cNvSpPr>
                <a:spLocks/>
              </p:cNvSpPr>
              <p:nvPr/>
            </p:nvSpPr>
            <p:spPr bwMode="auto">
              <a:xfrm>
                <a:off x="6586183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Freeform 7"/>
              <p:cNvSpPr>
                <a:spLocks/>
              </p:cNvSpPr>
              <p:nvPr/>
            </p:nvSpPr>
            <p:spPr bwMode="auto">
              <a:xfrm>
                <a:off x="6887588" y="50994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Freeform 8"/>
              <p:cNvSpPr>
                <a:spLocks/>
              </p:cNvSpPr>
              <p:nvPr/>
            </p:nvSpPr>
            <p:spPr bwMode="auto">
              <a:xfrm>
                <a:off x="7185696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Freeform 13"/>
              <p:cNvSpPr>
                <a:spLocks/>
              </p:cNvSpPr>
              <p:nvPr/>
            </p:nvSpPr>
            <p:spPr bwMode="auto">
              <a:xfrm>
                <a:off x="7480506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Freeform 23"/>
              <p:cNvSpPr>
                <a:spLocks/>
              </p:cNvSpPr>
              <p:nvPr/>
            </p:nvSpPr>
            <p:spPr bwMode="auto">
              <a:xfrm>
                <a:off x="8260401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Freeform 24"/>
              <p:cNvSpPr>
                <a:spLocks/>
              </p:cNvSpPr>
              <p:nvPr/>
            </p:nvSpPr>
            <p:spPr bwMode="auto">
              <a:xfrm>
                <a:off x="8561806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Freeform 29"/>
              <p:cNvSpPr>
                <a:spLocks/>
              </p:cNvSpPr>
              <p:nvPr/>
            </p:nvSpPr>
            <p:spPr bwMode="auto">
              <a:xfrm>
                <a:off x="8863211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Freeform 17"/>
              <p:cNvSpPr>
                <a:spLocks/>
              </p:cNvSpPr>
              <p:nvPr/>
            </p:nvSpPr>
            <p:spPr bwMode="auto">
              <a:xfrm>
                <a:off x="9164616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11" name="Group 740"/>
              <p:cNvGrpSpPr/>
              <p:nvPr/>
            </p:nvGrpSpPr>
            <p:grpSpPr>
              <a:xfrm>
                <a:off x="7781924" y="50936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597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8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12" name="Group 746"/>
              <p:cNvGrpSpPr/>
              <p:nvPr/>
            </p:nvGrpSpPr>
            <p:grpSpPr>
              <a:xfrm>
                <a:off x="10201505" y="50936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595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6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13" name="Freeform 19"/>
              <p:cNvSpPr>
                <a:spLocks/>
              </p:cNvSpPr>
              <p:nvPr/>
            </p:nvSpPr>
            <p:spPr bwMode="auto">
              <a:xfrm>
                <a:off x="10679982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Freeform 7"/>
              <p:cNvSpPr>
                <a:spLocks/>
              </p:cNvSpPr>
              <p:nvPr/>
            </p:nvSpPr>
            <p:spPr bwMode="auto">
              <a:xfrm>
                <a:off x="10981387" y="50994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Freeform 8"/>
              <p:cNvSpPr>
                <a:spLocks/>
              </p:cNvSpPr>
              <p:nvPr/>
            </p:nvSpPr>
            <p:spPr bwMode="auto">
              <a:xfrm>
                <a:off x="11279495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Freeform 23"/>
              <p:cNvSpPr>
                <a:spLocks/>
              </p:cNvSpPr>
              <p:nvPr/>
            </p:nvSpPr>
            <p:spPr bwMode="auto">
              <a:xfrm>
                <a:off x="12052795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17" name="Group 740"/>
              <p:cNvGrpSpPr/>
              <p:nvPr/>
            </p:nvGrpSpPr>
            <p:grpSpPr>
              <a:xfrm>
                <a:off x="11574318" y="50936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593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4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18" name="Group 781"/>
              <p:cNvGrpSpPr/>
              <p:nvPr/>
            </p:nvGrpSpPr>
            <p:grpSpPr>
              <a:xfrm>
                <a:off x="6103830" y="44706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583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4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5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6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7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8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9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0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1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2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19" name="Group 781"/>
              <p:cNvGrpSpPr/>
              <p:nvPr/>
            </p:nvGrpSpPr>
            <p:grpSpPr>
              <a:xfrm>
                <a:off x="9459426" y="5078182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573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74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75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76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77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78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79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0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1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2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20" name="Freeform 24"/>
              <p:cNvSpPr>
                <a:spLocks/>
              </p:cNvSpPr>
              <p:nvPr/>
            </p:nvSpPr>
            <p:spPr bwMode="auto">
              <a:xfrm>
                <a:off x="6841547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Freeform 29"/>
              <p:cNvSpPr>
                <a:spLocks/>
              </p:cNvSpPr>
              <p:nvPr/>
            </p:nvSpPr>
            <p:spPr bwMode="auto">
              <a:xfrm>
                <a:off x="7138603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Freeform 17"/>
              <p:cNvSpPr>
                <a:spLocks/>
              </p:cNvSpPr>
              <p:nvPr/>
            </p:nvSpPr>
            <p:spPr bwMode="auto">
              <a:xfrm>
                <a:off x="7435659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23" name="Group 746"/>
              <p:cNvGrpSpPr/>
              <p:nvPr/>
            </p:nvGrpSpPr>
            <p:grpSpPr>
              <a:xfrm>
                <a:off x="8463850" y="44860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571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72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24" name="Freeform 19"/>
              <p:cNvSpPr>
                <a:spLocks/>
              </p:cNvSpPr>
              <p:nvPr/>
            </p:nvSpPr>
            <p:spPr bwMode="auto">
              <a:xfrm>
                <a:off x="8937978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Freeform 7"/>
              <p:cNvSpPr>
                <a:spLocks/>
              </p:cNvSpPr>
              <p:nvPr/>
            </p:nvSpPr>
            <p:spPr bwMode="auto">
              <a:xfrm>
                <a:off x="9235034" y="44918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Freeform 8"/>
              <p:cNvSpPr>
                <a:spLocks/>
              </p:cNvSpPr>
              <p:nvPr/>
            </p:nvSpPr>
            <p:spPr bwMode="auto">
              <a:xfrm>
                <a:off x="9528793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27" name="Group 781"/>
              <p:cNvGrpSpPr/>
              <p:nvPr/>
            </p:nvGrpSpPr>
            <p:grpSpPr>
              <a:xfrm>
                <a:off x="7726120" y="44706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561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2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3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4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5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6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7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8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9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70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28" name="Freeform 8"/>
              <p:cNvSpPr>
                <a:spLocks/>
              </p:cNvSpPr>
              <p:nvPr/>
            </p:nvSpPr>
            <p:spPr bwMode="auto">
              <a:xfrm>
                <a:off x="9819254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23"/>
              <p:cNvSpPr>
                <a:spLocks/>
              </p:cNvSpPr>
              <p:nvPr/>
            </p:nvSpPr>
            <p:spPr bwMode="auto">
              <a:xfrm>
                <a:off x="10583856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24"/>
              <p:cNvSpPr>
                <a:spLocks/>
              </p:cNvSpPr>
              <p:nvPr/>
            </p:nvSpPr>
            <p:spPr bwMode="auto">
              <a:xfrm>
                <a:off x="10880912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7"/>
              <p:cNvSpPr>
                <a:spLocks/>
              </p:cNvSpPr>
              <p:nvPr/>
            </p:nvSpPr>
            <p:spPr bwMode="auto">
              <a:xfrm>
                <a:off x="11177968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32" name="Group 740"/>
              <p:cNvGrpSpPr/>
              <p:nvPr/>
            </p:nvGrpSpPr>
            <p:grpSpPr>
              <a:xfrm>
                <a:off x="10109728" y="44860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559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0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33" name="Freeform 18"/>
              <p:cNvSpPr>
                <a:spLocks noEditPoints="1"/>
              </p:cNvSpPr>
              <p:nvPr/>
            </p:nvSpPr>
            <p:spPr bwMode="auto">
              <a:xfrm>
                <a:off x="11468429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20"/>
              <p:cNvSpPr>
                <a:spLocks noEditPoints="1"/>
              </p:cNvSpPr>
              <p:nvPr/>
            </p:nvSpPr>
            <p:spPr bwMode="auto">
              <a:xfrm>
                <a:off x="11913844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23"/>
              <p:cNvSpPr>
                <a:spLocks/>
              </p:cNvSpPr>
              <p:nvPr/>
            </p:nvSpPr>
            <p:spPr bwMode="auto">
              <a:xfrm>
                <a:off x="151651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Freeform 24"/>
              <p:cNvSpPr>
                <a:spLocks/>
              </p:cNvSpPr>
              <p:nvPr/>
            </p:nvSpPr>
            <p:spPr bwMode="auto">
              <a:xfrm>
                <a:off x="453056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Freeform 17"/>
              <p:cNvSpPr>
                <a:spLocks/>
              </p:cNvSpPr>
              <p:nvPr/>
            </p:nvSpPr>
            <p:spPr bwMode="auto">
              <a:xfrm>
                <a:off x="754461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8"/>
              <p:cNvSpPr>
                <a:spLocks noEditPoints="1"/>
              </p:cNvSpPr>
              <p:nvPr/>
            </p:nvSpPr>
            <p:spPr bwMode="auto">
              <a:xfrm>
                <a:off x="1049271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20"/>
              <p:cNvSpPr>
                <a:spLocks noEditPoints="1"/>
              </p:cNvSpPr>
              <p:nvPr/>
            </p:nvSpPr>
            <p:spPr bwMode="auto">
              <a:xfrm>
                <a:off x="1499030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6"/>
              <p:cNvSpPr>
                <a:spLocks noEditPoints="1"/>
              </p:cNvSpPr>
              <p:nvPr/>
            </p:nvSpPr>
            <p:spPr bwMode="auto">
              <a:xfrm>
                <a:off x="2846409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Freeform 16"/>
              <p:cNvSpPr>
                <a:spLocks noEditPoints="1"/>
              </p:cNvSpPr>
              <p:nvPr/>
            </p:nvSpPr>
            <p:spPr bwMode="auto">
              <a:xfrm>
                <a:off x="3594276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2" name="Freeform 5"/>
              <p:cNvSpPr>
                <a:spLocks/>
              </p:cNvSpPr>
              <p:nvPr/>
            </p:nvSpPr>
            <p:spPr bwMode="auto">
              <a:xfrm>
                <a:off x="3296168" y="5099442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20"/>
              <p:cNvSpPr>
                <a:spLocks noEditPoints="1"/>
              </p:cNvSpPr>
              <p:nvPr/>
            </p:nvSpPr>
            <p:spPr bwMode="auto">
              <a:xfrm>
                <a:off x="4044035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4" name="Group 746"/>
              <p:cNvGrpSpPr/>
              <p:nvPr/>
            </p:nvGrpSpPr>
            <p:grpSpPr>
              <a:xfrm>
                <a:off x="4493807" y="50936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557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8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45" name="Freeform 18"/>
              <p:cNvSpPr>
                <a:spLocks noEditPoints="1"/>
              </p:cNvSpPr>
              <p:nvPr/>
            </p:nvSpPr>
            <p:spPr bwMode="auto">
              <a:xfrm>
                <a:off x="5451129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19"/>
              <p:cNvSpPr>
                <a:spLocks/>
              </p:cNvSpPr>
              <p:nvPr/>
            </p:nvSpPr>
            <p:spPr bwMode="auto">
              <a:xfrm>
                <a:off x="5900882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21"/>
              <p:cNvSpPr>
                <a:spLocks noEditPoints="1"/>
              </p:cNvSpPr>
              <p:nvPr/>
            </p:nvSpPr>
            <p:spPr bwMode="auto">
              <a:xfrm>
                <a:off x="4972284" y="5106243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23"/>
              <p:cNvSpPr>
                <a:spLocks/>
              </p:cNvSpPr>
              <p:nvPr/>
            </p:nvSpPr>
            <p:spPr bwMode="auto">
              <a:xfrm>
                <a:off x="1948789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24"/>
              <p:cNvSpPr>
                <a:spLocks/>
              </p:cNvSpPr>
              <p:nvPr/>
            </p:nvSpPr>
            <p:spPr bwMode="auto">
              <a:xfrm>
                <a:off x="2250194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7"/>
              <p:cNvSpPr>
                <a:spLocks/>
              </p:cNvSpPr>
              <p:nvPr/>
            </p:nvSpPr>
            <p:spPr bwMode="auto">
              <a:xfrm>
                <a:off x="2551599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9"/>
              <p:cNvSpPr>
                <a:spLocks/>
              </p:cNvSpPr>
              <p:nvPr/>
            </p:nvSpPr>
            <p:spPr bwMode="auto">
              <a:xfrm>
                <a:off x="3857245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7"/>
              <p:cNvSpPr>
                <a:spLocks/>
              </p:cNvSpPr>
              <p:nvPr/>
            </p:nvSpPr>
            <p:spPr bwMode="auto">
              <a:xfrm>
                <a:off x="4154301" y="44918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8"/>
              <p:cNvSpPr>
                <a:spLocks/>
              </p:cNvSpPr>
              <p:nvPr/>
            </p:nvSpPr>
            <p:spPr bwMode="auto">
              <a:xfrm>
                <a:off x="4448060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3"/>
              <p:cNvSpPr>
                <a:spLocks/>
              </p:cNvSpPr>
              <p:nvPr/>
            </p:nvSpPr>
            <p:spPr bwMode="auto">
              <a:xfrm>
                <a:off x="4738521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5" name="Freeform 23"/>
              <p:cNvSpPr>
                <a:spLocks/>
              </p:cNvSpPr>
              <p:nvPr/>
            </p:nvSpPr>
            <p:spPr bwMode="auto">
              <a:xfrm>
                <a:off x="5509718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6" name="Freeform 24"/>
              <p:cNvSpPr>
                <a:spLocks/>
              </p:cNvSpPr>
              <p:nvPr/>
            </p:nvSpPr>
            <p:spPr bwMode="auto">
              <a:xfrm>
                <a:off x="5806774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57" name="Group 740"/>
              <p:cNvGrpSpPr/>
              <p:nvPr/>
            </p:nvGrpSpPr>
            <p:grpSpPr>
              <a:xfrm>
                <a:off x="5035590" y="44860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555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6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58" name="Freeform 18"/>
              <p:cNvSpPr>
                <a:spLocks noEditPoints="1"/>
              </p:cNvSpPr>
              <p:nvPr/>
            </p:nvSpPr>
            <p:spPr bwMode="auto">
              <a:xfrm>
                <a:off x="1342683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Freeform 20"/>
              <p:cNvSpPr>
                <a:spLocks noEditPoints="1"/>
              </p:cNvSpPr>
              <p:nvPr/>
            </p:nvSpPr>
            <p:spPr bwMode="auto">
              <a:xfrm>
                <a:off x="1788093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0" name="Freeform 16"/>
              <p:cNvSpPr>
                <a:spLocks noEditPoints="1"/>
              </p:cNvSpPr>
              <p:nvPr/>
            </p:nvSpPr>
            <p:spPr bwMode="auto">
              <a:xfrm>
                <a:off x="3118076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Freeform 5"/>
              <p:cNvSpPr>
                <a:spLocks/>
              </p:cNvSpPr>
              <p:nvPr/>
            </p:nvSpPr>
            <p:spPr bwMode="auto">
              <a:xfrm>
                <a:off x="3563486" y="44918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2" name="Freeform 23"/>
              <p:cNvSpPr>
                <a:spLocks/>
              </p:cNvSpPr>
              <p:nvPr/>
            </p:nvSpPr>
            <p:spPr bwMode="auto">
              <a:xfrm>
                <a:off x="2233503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Freeform 24"/>
              <p:cNvSpPr>
                <a:spLocks/>
              </p:cNvSpPr>
              <p:nvPr/>
            </p:nvSpPr>
            <p:spPr bwMode="auto">
              <a:xfrm>
                <a:off x="2530559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4" name="Freeform 17"/>
              <p:cNvSpPr>
                <a:spLocks/>
              </p:cNvSpPr>
              <p:nvPr/>
            </p:nvSpPr>
            <p:spPr bwMode="auto">
              <a:xfrm>
                <a:off x="2827615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5" name="Freeform 20"/>
              <p:cNvSpPr>
                <a:spLocks noEditPoints="1"/>
              </p:cNvSpPr>
              <p:nvPr/>
            </p:nvSpPr>
            <p:spPr bwMode="auto">
              <a:xfrm>
                <a:off x="88900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6" name="Freeform 23"/>
              <p:cNvSpPr>
                <a:spLocks/>
              </p:cNvSpPr>
              <p:nvPr/>
            </p:nvSpPr>
            <p:spPr bwMode="auto">
              <a:xfrm>
                <a:off x="458110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7" name="Freeform 24"/>
              <p:cNvSpPr>
                <a:spLocks/>
              </p:cNvSpPr>
              <p:nvPr/>
            </p:nvSpPr>
            <p:spPr bwMode="auto">
              <a:xfrm>
                <a:off x="755166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8" name="Freeform 17"/>
              <p:cNvSpPr>
                <a:spLocks/>
              </p:cNvSpPr>
              <p:nvPr/>
            </p:nvSpPr>
            <p:spPr bwMode="auto">
              <a:xfrm>
                <a:off x="1052222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9" name="Freeform 20"/>
              <p:cNvSpPr>
                <a:spLocks noEditPoints="1"/>
              </p:cNvSpPr>
              <p:nvPr/>
            </p:nvSpPr>
            <p:spPr bwMode="auto">
              <a:xfrm>
                <a:off x="88900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0" name="Freeform 20"/>
              <p:cNvSpPr>
                <a:spLocks noEditPoints="1"/>
              </p:cNvSpPr>
              <p:nvPr/>
            </p:nvSpPr>
            <p:spPr bwMode="auto">
              <a:xfrm>
                <a:off x="101600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1" name="Freeform 18"/>
              <p:cNvSpPr>
                <a:spLocks noEditPoints="1"/>
              </p:cNvSpPr>
              <p:nvPr/>
            </p:nvSpPr>
            <p:spPr bwMode="auto">
              <a:xfrm>
                <a:off x="525470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2" name="Freeform 19"/>
              <p:cNvSpPr>
                <a:spLocks/>
              </p:cNvSpPr>
              <p:nvPr/>
            </p:nvSpPr>
            <p:spPr bwMode="auto">
              <a:xfrm>
                <a:off x="974740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3" name="Freeform 7"/>
              <p:cNvSpPr>
                <a:spLocks/>
              </p:cNvSpPr>
              <p:nvPr/>
            </p:nvSpPr>
            <p:spPr bwMode="auto">
              <a:xfrm>
                <a:off x="1275656" y="38118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4" name="Freeform 8"/>
              <p:cNvSpPr>
                <a:spLocks/>
              </p:cNvSpPr>
              <p:nvPr/>
            </p:nvSpPr>
            <p:spPr bwMode="auto">
              <a:xfrm>
                <a:off x="1573275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5" name="Freeform 13"/>
              <p:cNvSpPr>
                <a:spLocks/>
              </p:cNvSpPr>
              <p:nvPr/>
            </p:nvSpPr>
            <p:spPr bwMode="auto">
              <a:xfrm>
                <a:off x="1867596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6" name="Freeform 23"/>
              <p:cNvSpPr>
                <a:spLocks/>
              </p:cNvSpPr>
              <p:nvPr/>
            </p:nvSpPr>
            <p:spPr bwMode="auto">
              <a:xfrm>
                <a:off x="2646513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7" name="Freeform 24"/>
              <p:cNvSpPr>
                <a:spLocks/>
              </p:cNvSpPr>
              <p:nvPr/>
            </p:nvSpPr>
            <p:spPr bwMode="auto">
              <a:xfrm>
                <a:off x="2947429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8" name="Freeform 29"/>
              <p:cNvSpPr>
                <a:spLocks/>
              </p:cNvSpPr>
              <p:nvPr/>
            </p:nvSpPr>
            <p:spPr bwMode="auto">
              <a:xfrm>
                <a:off x="3248345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9" name="Freeform 17"/>
              <p:cNvSpPr>
                <a:spLocks/>
              </p:cNvSpPr>
              <p:nvPr/>
            </p:nvSpPr>
            <p:spPr bwMode="auto">
              <a:xfrm>
                <a:off x="3549261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80" name="Group 740"/>
              <p:cNvGrpSpPr/>
              <p:nvPr/>
            </p:nvGrpSpPr>
            <p:grpSpPr>
              <a:xfrm>
                <a:off x="2168525" y="38060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553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4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81" name="Group 746"/>
              <p:cNvGrpSpPr/>
              <p:nvPr/>
            </p:nvGrpSpPr>
            <p:grpSpPr>
              <a:xfrm>
                <a:off x="4585172" y="38060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551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2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82" name="Freeform 19"/>
              <p:cNvSpPr>
                <a:spLocks/>
              </p:cNvSpPr>
              <p:nvPr/>
            </p:nvSpPr>
            <p:spPr bwMode="auto">
              <a:xfrm>
                <a:off x="5063160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3" name="Freeform 7"/>
              <p:cNvSpPr>
                <a:spLocks/>
              </p:cNvSpPr>
              <p:nvPr/>
            </p:nvSpPr>
            <p:spPr bwMode="auto">
              <a:xfrm>
                <a:off x="5364076" y="38118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4" name="Freeform 8"/>
              <p:cNvSpPr>
                <a:spLocks/>
              </p:cNvSpPr>
              <p:nvPr/>
            </p:nvSpPr>
            <p:spPr bwMode="auto">
              <a:xfrm>
                <a:off x="5661695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5" name="Freeform 23"/>
              <p:cNvSpPr>
                <a:spLocks/>
              </p:cNvSpPr>
              <p:nvPr/>
            </p:nvSpPr>
            <p:spPr bwMode="auto">
              <a:xfrm>
                <a:off x="6434017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6" name="Freeform 24"/>
              <p:cNvSpPr>
                <a:spLocks/>
              </p:cNvSpPr>
              <p:nvPr/>
            </p:nvSpPr>
            <p:spPr bwMode="auto">
              <a:xfrm>
                <a:off x="6734933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7" name="Freeform 17"/>
              <p:cNvSpPr>
                <a:spLocks/>
              </p:cNvSpPr>
              <p:nvPr/>
            </p:nvSpPr>
            <p:spPr bwMode="auto">
              <a:xfrm>
                <a:off x="7035849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8" name="Freeform 18"/>
              <p:cNvSpPr>
                <a:spLocks noEditPoints="1"/>
              </p:cNvSpPr>
              <p:nvPr/>
            </p:nvSpPr>
            <p:spPr bwMode="auto">
              <a:xfrm>
                <a:off x="7330170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9" name="Freeform 20"/>
              <p:cNvSpPr>
                <a:spLocks noEditPoints="1"/>
              </p:cNvSpPr>
              <p:nvPr/>
            </p:nvSpPr>
            <p:spPr bwMode="auto">
              <a:xfrm>
                <a:off x="7779440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90" name="Group 740"/>
              <p:cNvGrpSpPr/>
              <p:nvPr/>
            </p:nvGrpSpPr>
            <p:grpSpPr>
              <a:xfrm>
                <a:off x="5956029" y="38060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549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0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91" name="Freeform 16"/>
              <p:cNvSpPr>
                <a:spLocks noEditPoints="1"/>
              </p:cNvSpPr>
              <p:nvPr/>
            </p:nvSpPr>
            <p:spPr bwMode="auto">
              <a:xfrm>
                <a:off x="9124863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2" name="Freeform 16"/>
              <p:cNvSpPr>
                <a:spLocks noEditPoints="1"/>
              </p:cNvSpPr>
              <p:nvPr/>
            </p:nvSpPr>
            <p:spPr bwMode="auto">
              <a:xfrm>
                <a:off x="9871752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3" name="Freeform 5"/>
              <p:cNvSpPr>
                <a:spLocks/>
              </p:cNvSpPr>
              <p:nvPr/>
            </p:nvSpPr>
            <p:spPr bwMode="auto">
              <a:xfrm>
                <a:off x="9574133" y="3811877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" name="Freeform 20"/>
              <p:cNvSpPr>
                <a:spLocks noEditPoints="1"/>
              </p:cNvSpPr>
              <p:nvPr/>
            </p:nvSpPr>
            <p:spPr bwMode="auto">
              <a:xfrm>
                <a:off x="10321022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95" name="Group 746"/>
              <p:cNvGrpSpPr/>
              <p:nvPr/>
            </p:nvGrpSpPr>
            <p:grpSpPr>
              <a:xfrm>
                <a:off x="10770305" y="38060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547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8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96" name="Freeform 18"/>
              <p:cNvSpPr>
                <a:spLocks noEditPoints="1"/>
              </p:cNvSpPr>
              <p:nvPr/>
            </p:nvSpPr>
            <p:spPr bwMode="auto">
              <a:xfrm>
                <a:off x="11726649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7" name="Freeform 19"/>
              <p:cNvSpPr>
                <a:spLocks/>
              </p:cNvSpPr>
              <p:nvPr/>
            </p:nvSpPr>
            <p:spPr bwMode="auto">
              <a:xfrm>
                <a:off x="12150526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98" name="Group 781"/>
              <p:cNvGrpSpPr/>
              <p:nvPr/>
            </p:nvGrpSpPr>
            <p:grpSpPr>
              <a:xfrm>
                <a:off x="520986" y="31244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537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8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9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0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1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2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3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4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5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6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99" name="Freeform 21"/>
              <p:cNvSpPr>
                <a:spLocks noEditPoints="1"/>
              </p:cNvSpPr>
              <p:nvPr/>
            </p:nvSpPr>
            <p:spPr bwMode="auto">
              <a:xfrm>
                <a:off x="11248293" y="3818678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0" name="Group 781"/>
              <p:cNvGrpSpPr/>
              <p:nvPr/>
            </p:nvGrpSpPr>
            <p:grpSpPr>
              <a:xfrm>
                <a:off x="3843582" y="3790617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527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28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29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0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1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2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3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4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5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6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01" name="Freeform 23"/>
              <p:cNvSpPr>
                <a:spLocks/>
              </p:cNvSpPr>
              <p:nvPr/>
            </p:nvSpPr>
            <p:spPr bwMode="auto">
              <a:xfrm>
                <a:off x="8228710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2" name="Freeform 24"/>
              <p:cNvSpPr>
                <a:spLocks/>
              </p:cNvSpPr>
              <p:nvPr/>
            </p:nvSpPr>
            <p:spPr bwMode="auto">
              <a:xfrm>
                <a:off x="8529626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3" name="Freeform 17"/>
              <p:cNvSpPr>
                <a:spLocks/>
              </p:cNvSpPr>
              <p:nvPr/>
            </p:nvSpPr>
            <p:spPr bwMode="auto">
              <a:xfrm>
                <a:off x="8830542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4" name="Freeform 19"/>
              <p:cNvSpPr>
                <a:spLocks/>
              </p:cNvSpPr>
              <p:nvPr/>
            </p:nvSpPr>
            <p:spPr bwMode="auto">
              <a:xfrm>
                <a:off x="10159316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Freeform 7"/>
              <p:cNvSpPr>
                <a:spLocks/>
              </p:cNvSpPr>
              <p:nvPr/>
            </p:nvSpPr>
            <p:spPr bwMode="auto">
              <a:xfrm>
                <a:off x="10455748" y="31456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8"/>
              <p:cNvSpPr>
                <a:spLocks/>
              </p:cNvSpPr>
              <p:nvPr/>
            </p:nvSpPr>
            <p:spPr bwMode="auto">
              <a:xfrm>
                <a:off x="10748883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13"/>
              <p:cNvSpPr>
                <a:spLocks/>
              </p:cNvSpPr>
              <p:nvPr/>
            </p:nvSpPr>
            <p:spPr bwMode="auto">
              <a:xfrm>
                <a:off x="11038720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23"/>
              <p:cNvSpPr>
                <a:spLocks/>
              </p:cNvSpPr>
              <p:nvPr/>
            </p:nvSpPr>
            <p:spPr bwMode="auto">
              <a:xfrm>
                <a:off x="11808669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24"/>
              <p:cNvSpPr>
                <a:spLocks/>
              </p:cNvSpPr>
              <p:nvPr/>
            </p:nvSpPr>
            <p:spPr bwMode="auto">
              <a:xfrm>
                <a:off x="12105106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0" name="Group 740"/>
              <p:cNvGrpSpPr/>
              <p:nvPr/>
            </p:nvGrpSpPr>
            <p:grpSpPr>
              <a:xfrm>
                <a:off x="11335165" y="3139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525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26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1" name="Freeform 18"/>
              <p:cNvSpPr>
                <a:spLocks noEditPoints="1"/>
              </p:cNvSpPr>
              <p:nvPr/>
            </p:nvSpPr>
            <p:spPr bwMode="auto">
              <a:xfrm>
                <a:off x="7649122" y="3129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2" name="Freeform 20"/>
              <p:cNvSpPr>
                <a:spLocks noEditPoints="1"/>
              </p:cNvSpPr>
              <p:nvPr/>
            </p:nvSpPr>
            <p:spPr bwMode="auto">
              <a:xfrm>
                <a:off x="8093908" y="3129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3" name="Freeform 16"/>
              <p:cNvSpPr>
                <a:spLocks noEditPoints="1"/>
              </p:cNvSpPr>
              <p:nvPr/>
            </p:nvSpPr>
            <p:spPr bwMode="auto">
              <a:xfrm>
                <a:off x="9421395" y="31927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4" name="Freeform 5"/>
              <p:cNvSpPr>
                <a:spLocks/>
              </p:cNvSpPr>
              <p:nvPr/>
            </p:nvSpPr>
            <p:spPr bwMode="auto">
              <a:xfrm>
                <a:off x="9866181" y="31456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23"/>
              <p:cNvSpPr>
                <a:spLocks/>
              </p:cNvSpPr>
              <p:nvPr/>
            </p:nvSpPr>
            <p:spPr bwMode="auto">
              <a:xfrm>
                <a:off x="8538694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" name="Freeform 24"/>
              <p:cNvSpPr>
                <a:spLocks/>
              </p:cNvSpPr>
              <p:nvPr/>
            </p:nvSpPr>
            <p:spPr bwMode="auto">
              <a:xfrm>
                <a:off x="8835126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" name="Freeform 17"/>
              <p:cNvSpPr>
                <a:spLocks/>
              </p:cNvSpPr>
              <p:nvPr/>
            </p:nvSpPr>
            <p:spPr bwMode="auto">
              <a:xfrm>
                <a:off x="9131558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24"/>
              <p:cNvSpPr>
                <a:spLocks/>
              </p:cNvSpPr>
              <p:nvPr/>
            </p:nvSpPr>
            <p:spPr bwMode="auto">
              <a:xfrm>
                <a:off x="1258079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29"/>
              <p:cNvSpPr>
                <a:spLocks/>
              </p:cNvSpPr>
              <p:nvPr/>
            </p:nvSpPr>
            <p:spPr bwMode="auto">
              <a:xfrm>
                <a:off x="1554511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17"/>
              <p:cNvSpPr>
                <a:spLocks/>
              </p:cNvSpPr>
              <p:nvPr/>
            </p:nvSpPr>
            <p:spPr bwMode="auto">
              <a:xfrm>
                <a:off x="1850943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21" name="Group 746"/>
              <p:cNvGrpSpPr/>
              <p:nvPr/>
            </p:nvGrpSpPr>
            <p:grpSpPr>
              <a:xfrm>
                <a:off x="2877886" y="3139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523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24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2" name="Freeform 19"/>
              <p:cNvSpPr>
                <a:spLocks/>
              </p:cNvSpPr>
              <p:nvPr/>
            </p:nvSpPr>
            <p:spPr bwMode="auto">
              <a:xfrm>
                <a:off x="3351390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7"/>
              <p:cNvSpPr>
                <a:spLocks/>
              </p:cNvSpPr>
              <p:nvPr/>
            </p:nvSpPr>
            <p:spPr bwMode="auto">
              <a:xfrm>
                <a:off x="3647822" y="31456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4" name="Freeform 8"/>
              <p:cNvSpPr>
                <a:spLocks/>
              </p:cNvSpPr>
              <p:nvPr/>
            </p:nvSpPr>
            <p:spPr bwMode="auto">
              <a:xfrm>
                <a:off x="3940957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25" name="Group 781"/>
              <p:cNvGrpSpPr/>
              <p:nvPr/>
            </p:nvGrpSpPr>
            <p:grpSpPr>
              <a:xfrm>
                <a:off x="2140780" y="31244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513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4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5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6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7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8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9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20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21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22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6" name="Freeform 8"/>
              <p:cNvSpPr>
                <a:spLocks/>
              </p:cNvSpPr>
              <p:nvPr/>
            </p:nvSpPr>
            <p:spPr bwMode="auto">
              <a:xfrm>
                <a:off x="4230794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23"/>
              <p:cNvSpPr>
                <a:spLocks/>
              </p:cNvSpPr>
              <p:nvPr/>
            </p:nvSpPr>
            <p:spPr bwMode="auto">
              <a:xfrm>
                <a:off x="4994148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24"/>
              <p:cNvSpPr>
                <a:spLocks/>
              </p:cNvSpPr>
              <p:nvPr/>
            </p:nvSpPr>
            <p:spPr bwMode="auto">
              <a:xfrm>
                <a:off x="5290580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17"/>
              <p:cNvSpPr>
                <a:spLocks/>
              </p:cNvSpPr>
              <p:nvPr/>
            </p:nvSpPr>
            <p:spPr bwMode="auto">
              <a:xfrm>
                <a:off x="5587012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30" name="Group 740"/>
              <p:cNvGrpSpPr/>
              <p:nvPr/>
            </p:nvGrpSpPr>
            <p:grpSpPr>
              <a:xfrm>
                <a:off x="4520644" y="3139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511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2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31" name="Freeform 18"/>
              <p:cNvSpPr>
                <a:spLocks noEditPoints="1"/>
              </p:cNvSpPr>
              <p:nvPr/>
            </p:nvSpPr>
            <p:spPr bwMode="auto">
              <a:xfrm>
                <a:off x="5876849" y="3129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2" name="Freeform 20"/>
              <p:cNvSpPr>
                <a:spLocks noEditPoints="1"/>
              </p:cNvSpPr>
              <p:nvPr/>
            </p:nvSpPr>
            <p:spPr bwMode="auto">
              <a:xfrm>
                <a:off x="6321635" y="3129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3" name="Freeform 23"/>
              <p:cNvSpPr>
                <a:spLocks/>
              </p:cNvSpPr>
              <p:nvPr/>
            </p:nvSpPr>
            <p:spPr bwMode="auto">
              <a:xfrm>
                <a:off x="6766421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24"/>
              <p:cNvSpPr>
                <a:spLocks/>
              </p:cNvSpPr>
              <p:nvPr/>
            </p:nvSpPr>
            <p:spPr bwMode="auto">
              <a:xfrm>
                <a:off x="7062853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5" name="Freeform 17"/>
              <p:cNvSpPr>
                <a:spLocks/>
              </p:cNvSpPr>
              <p:nvPr/>
            </p:nvSpPr>
            <p:spPr bwMode="auto">
              <a:xfrm>
                <a:off x="7359285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6" name="Freeform 18"/>
              <p:cNvSpPr>
                <a:spLocks noEditPoints="1"/>
              </p:cNvSpPr>
              <p:nvPr/>
            </p:nvSpPr>
            <p:spPr bwMode="auto">
              <a:xfrm>
                <a:off x="6161824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7" name="Freeform 19"/>
              <p:cNvSpPr>
                <a:spLocks/>
              </p:cNvSpPr>
              <p:nvPr/>
            </p:nvSpPr>
            <p:spPr bwMode="auto">
              <a:xfrm>
                <a:off x="6611583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8" name="Freeform 7"/>
              <p:cNvSpPr>
                <a:spLocks/>
              </p:cNvSpPr>
              <p:nvPr/>
            </p:nvSpPr>
            <p:spPr bwMode="auto">
              <a:xfrm>
                <a:off x="6912988" y="25213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9" name="Freeform 8"/>
              <p:cNvSpPr>
                <a:spLocks/>
              </p:cNvSpPr>
              <p:nvPr/>
            </p:nvSpPr>
            <p:spPr bwMode="auto">
              <a:xfrm>
                <a:off x="7211096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0" name="Freeform 13"/>
              <p:cNvSpPr>
                <a:spLocks/>
              </p:cNvSpPr>
              <p:nvPr/>
            </p:nvSpPr>
            <p:spPr bwMode="auto">
              <a:xfrm>
                <a:off x="7505906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1" name="Freeform 23"/>
              <p:cNvSpPr>
                <a:spLocks/>
              </p:cNvSpPr>
              <p:nvPr/>
            </p:nvSpPr>
            <p:spPr bwMode="auto">
              <a:xfrm>
                <a:off x="8285801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2" name="Freeform 24"/>
              <p:cNvSpPr>
                <a:spLocks/>
              </p:cNvSpPr>
              <p:nvPr/>
            </p:nvSpPr>
            <p:spPr bwMode="auto">
              <a:xfrm>
                <a:off x="8587206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3" name="Freeform 29"/>
              <p:cNvSpPr>
                <a:spLocks/>
              </p:cNvSpPr>
              <p:nvPr/>
            </p:nvSpPr>
            <p:spPr bwMode="auto">
              <a:xfrm>
                <a:off x="8888611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4" name="Freeform 17"/>
              <p:cNvSpPr>
                <a:spLocks/>
              </p:cNvSpPr>
              <p:nvPr/>
            </p:nvSpPr>
            <p:spPr bwMode="auto">
              <a:xfrm>
                <a:off x="9190016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45" name="Group 740"/>
              <p:cNvGrpSpPr/>
              <p:nvPr/>
            </p:nvGrpSpPr>
            <p:grpSpPr>
              <a:xfrm>
                <a:off x="7807324" y="25155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509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0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46" name="Group 746"/>
              <p:cNvGrpSpPr/>
              <p:nvPr/>
            </p:nvGrpSpPr>
            <p:grpSpPr>
              <a:xfrm>
                <a:off x="10226905" y="25155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507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8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47" name="Freeform 19"/>
              <p:cNvSpPr>
                <a:spLocks/>
              </p:cNvSpPr>
              <p:nvPr/>
            </p:nvSpPr>
            <p:spPr bwMode="auto">
              <a:xfrm>
                <a:off x="10705382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8" name="Freeform 7"/>
              <p:cNvSpPr>
                <a:spLocks/>
              </p:cNvSpPr>
              <p:nvPr/>
            </p:nvSpPr>
            <p:spPr bwMode="auto">
              <a:xfrm>
                <a:off x="11006787" y="25213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9" name="Freeform 8"/>
              <p:cNvSpPr>
                <a:spLocks/>
              </p:cNvSpPr>
              <p:nvPr/>
            </p:nvSpPr>
            <p:spPr bwMode="auto">
              <a:xfrm>
                <a:off x="11304895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0" name="Freeform 23"/>
              <p:cNvSpPr>
                <a:spLocks/>
              </p:cNvSpPr>
              <p:nvPr/>
            </p:nvSpPr>
            <p:spPr bwMode="auto">
              <a:xfrm>
                <a:off x="12078195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51" name="Group 740"/>
              <p:cNvGrpSpPr/>
              <p:nvPr/>
            </p:nvGrpSpPr>
            <p:grpSpPr>
              <a:xfrm>
                <a:off x="11599718" y="25155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505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6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52" name="Group 781"/>
              <p:cNvGrpSpPr/>
              <p:nvPr/>
            </p:nvGrpSpPr>
            <p:grpSpPr>
              <a:xfrm>
                <a:off x="6129230" y="18925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495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96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97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98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99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0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1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2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3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4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53" name="Group 781"/>
              <p:cNvGrpSpPr/>
              <p:nvPr/>
            </p:nvGrpSpPr>
            <p:grpSpPr>
              <a:xfrm>
                <a:off x="9484826" y="2500082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485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6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7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8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9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90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91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92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93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94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54" name="Freeform 24"/>
              <p:cNvSpPr>
                <a:spLocks/>
              </p:cNvSpPr>
              <p:nvPr/>
            </p:nvSpPr>
            <p:spPr bwMode="auto">
              <a:xfrm>
                <a:off x="6866947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5" name="Freeform 29"/>
              <p:cNvSpPr>
                <a:spLocks/>
              </p:cNvSpPr>
              <p:nvPr/>
            </p:nvSpPr>
            <p:spPr bwMode="auto">
              <a:xfrm>
                <a:off x="7164003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6" name="Freeform 17"/>
              <p:cNvSpPr>
                <a:spLocks/>
              </p:cNvSpPr>
              <p:nvPr/>
            </p:nvSpPr>
            <p:spPr bwMode="auto">
              <a:xfrm>
                <a:off x="7461059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57" name="Group 746"/>
              <p:cNvGrpSpPr/>
              <p:nvPr/>
            </p:nvGrpSpPr>
            <p:grpSpPr>
              <a:xfrm>
                <a:off x="8489250" y="19079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483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4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58" name="Freeform 19"/>
              <p:cNvSpPr>
                <a:spLocks/>
              </p:cNvSpPr>
              <p:nvPr/>
            </p:nvSpPr>
            <p:spPr bwMode="auto">
              <a:xfrm>
                <a:off x="8963378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9" name="Freeform 7"/>
              <p:cNvSpPr>
                <a:spLocks/>
              </p:cNvSpPr>
              <p:nvPr/>
            </p:nvSpPr>
            <p:spPr bwMode="auto">
              <a:xfrm>
                <a:off x="9260434" y="19137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0" name="Freeform 8"/>
              <p:cNvSpPr>
                <a:spLocks/>
              </p:cNvSpPr>
              <p:nvPr/>
            </p:nvSpPr>
            <p:spPr bwMode="auto">
              <a:xfrm>
                <a:off x="9554193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61" name="Group 781"/>
              <p:cNvGrpSpPr/>
              <p:nvPr/>
            </p:nvGrpSpPr>
            <p:grpSpPr>
              <a:xfrm>
                <a:off x="7751520" y="18925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473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4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5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6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7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8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9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0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1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2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62" name="Freeform 8"/>
              <p:cNvSpPr>
                <a:spLocks/>
              </p:cNvSpPr>
              <p:nvPr/>
            </p:nvSpPr>
            <p:spPr bwMode="auto">
              <a:xfrm>
                <a:off x="9844654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3" name="Freeform 23"/>
              <p:cNvSpPr>
                <a:spLocks/>
              </p:cNvSpPr>
              <p:nvPr/>
            </p:nvSpPr>
            <p:spPr bwMode="auto">
              <a:xfrm>
                <a:off x="10609256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4" name="Freeform 24"/>
              <p:cNvSpPr>
                <a:spLocks/>
              </p:cNvSpPr>
              <p:nvPr/>
            </p:nvSpPr>
            <p:spPr bwMode="auto">
              <a:xfrm>
                <a:off x="10906312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5" name="Freeform 17"/>
              <p:cNvSpPr>
                <a:spLocks/>
              </p:cNvSpPr>
              <p:nvPr/>
            </p:nvSpPr>
            <p:spPr bwMode="auto">
              <a:xfrm>
                <a:off x="11203368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66" name="Group 740"/>
              <p:cNvGrpSpPr/>
              <p:nvPr/>
            </p:nvGrpSpPr>
            <p:grpSpPr>
              <a:xfrm>
                <a:off x="10135128" y="19079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471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2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67" name="Freeform 18"/>
              <p:cNvSpPr>
                <a:spLocks noEditPoints="1"/>
              </p:cNvSpPr>
              <p:nvPr/>
            </p:nvSpPr>
            <p:spPr bwMode="auto">
              <a:xfrm>
                <a:off x="11493829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8" name="Freeform 20"/>
              <p:cNvSpPr>
                <a:spLocks noEditPoints="1"/>
              </p:cNvSpPr>
              <p:nvPr/>
            </p:nvSpPr>
            <p:spPr bwMode="auto">
              <a:xfrm>
                <a:off x="11939244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9" name="Freeform 23"/>
              <p:cNvSpPr>
                <a:spLocks/>
              </p:cNvSpPr>
              <p:nvPr/>
            </p:nvSpPr>
            <p:spPr bwMode="auto">
              <a:xfrm>
                <a:off x="177051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0" name="Freeform 24"/>
              <p:cNvSpPr>
                <a:spLocks/>
              </p:cNvSpPr>
              <p:nvPr/>
            </p:nvSpPr>
            <p:spPr bwMode="auto">
              <a:xfrm>
                <a:off x="478456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1" name="Freeform 17"/>
              <p:cNvSpPr>
                <a:spLocks/>
              </p:cNvSpPr>
              <p:nvPr/>
            </p:nvSpPr>
            <p:spPr bwMode="auto">
              <a:xfrm>
                <a:off x="779861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2" name="Freeform 18"/>
              <p:cNvSpPr>
                <a:spLocks noEditPoints="1"/>
              </p:cNvSpPr>
              <p:nvPr/>
            </p:nvSpPr>
            <p:spPr bwMode="auto">
              <a:xfrm>
                <a:off x="1074671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3" name="Freeform 20"/>
              <p:cNvSpPr>
                <a:spLocks noEditPoints="1"/>
              </p:cNvSpPr>
              <p:nvPr/>
            </p:nvSpPr>
            <p:spPr bwMode="auto">
              <a:xfrm>
                <a:off x="1524430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4" name="Freeform 16"/>
              <p:cNvSpPr>
                <a:spLocks noEditPoints="1"/>
              </p:cNvSpPr>
              <p:nvPr/>
            </p:nvSpPr>
            <p:spPr bwMode="auto">
              <a:xfrm>
                <a:off x="2871809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5" name="Freeform 16"/>
              <p:cNvSpPr>
                <a:spLocks noEditPoints="1"/>
              </p:cNvSpPr>
              <p:nvPr/>
            </p:nvSpPr>
            <p:spPr bwMode="auto">
              <a:xfrm>
                <a:off x="3619676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6" name="Freeform 5"/>
              <p:cNvSpPr>
                <a:spLocks/>
              </p:cNvSpPr>
              <p:nvPr/>
            </p:nvSpPr>
            <p:spPr bwMode="auto">
              <a:xfrm>
                <a:off x="3321568" y="2521342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7" name="Freeform 20"/>
              <p:cNvSpPr>
                <a:spLocks noEditPoints="1"/>
              </p:cNvSpPr>
              <p:nvPr/>
            </p:nvSpPr>
            <p:spPr bwMode="auto">
              <a:xfrm>
                <a:off x="4069435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78" name="Group 746"/>
              <p:cNvGrpSpPr/>
              <p:nvPr/>
            </p:nvGrpSpPr>
            <p:grpSpPr>
              <a:xfrm>
                <a:off x="4519207" y="25155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469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0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79" name="Freeform 18"/>
              <p:cNvSpPr>
                <a:spLocks noEditPoints="1"/>
              </p:cNvSpPr>
              <p:nvPr/>
            </p:nvSpPr>
            <p:spPr bwMode="auto">
              <a:xfrm>
                <a:off x="5476529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0" name="Freeform 19"/>
              <p:cNvSpPr>
                <a:spLocks/>
              </p:cNvSpPr>
              <p:nvPr/>
            </p:nvSpPr>
            <p:spPr bwMode="auto">
              <a:xfrm>
                <a:off x="5926282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1" name="Freeform 21"/>
              <p:cNvSpPr>
                <a:spLocks noEditPoints="1"/>
              </p:cNvSpPr>
              <p:nvPr/>
            </p:nvSpPr>
            <p:spPr bwMode="auto">
              <a:xfrm>
                <a:off x="4997684" y="2528143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2" name="Freeform 23"/>
              <p:cNvSpPr>
                <a:spLocks/>
              </p:cNvSpPr>
              <p:nvPr/>
            </p:nvSpPr>
            <p:spPr bwMode="auto">
              <a:xfrm>
                <a:off x="1974189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3" name="Freeform 24"/>
              <p:cNvSpPr>
                <a:spLocks/>
              </p:cNvSpPr>
              <p:nvPr/>
            </p:nvSpPr>
            <p:spPr bwMode="auto">
              <a:xfrm>
                <a:off x="2275594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4" name="Freeform 17"/>
              <p:cNvSpPr>
                <a:spLocks/>
              </p:cNvSpPr>
              <p:nvPr/>
            </p:nvSpPr>
            <p:spPr bwMode="auto">
              <a:xfrm>
                <a:off x="2576999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5" name="Freeform 19"/>
              <p:cNvSpPr>
                <a:spLocks/>
              </p:cNvSpPr>
              <p:nvPr/>
            </p:nvSpPr>
            <p:spPr bwMode="auto">
              <a:xfrm>
                <a:off x="3882645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6" name="Freeform 7"/>
              <p:cNvSpPr>
                <a:spLocks/>
              </p:cNvSpPr>
              <p:nvPr/>
            </p:nvSpPr>
            <p:spPr bwMode="auto">
              <a:xfrm>
                <a:off x="4179701" y="19137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7" name="Freeform 8"/>
              <p:cNvSpPr>
                <a:spLocks/>
              </p:cNvSpPr>
              <p:nvPr/>
            </p:nvSpPr>
            <p:spPr bwMode="auto">
              <a:xfrm>
                <a:off x="4473460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8" name="Freeform 13"/>
              <p:cNvSpPr>
                <a:spLocks/>
              </p:cNvSpPr>
              <p:nvPr/>
            </p:nvSpPr>
            <p:spPr bwMode="auto">
              <a:xfrm>
                <a:off x="4763921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9" name="Freeform 23"/>
              <p:cNvSpPr>
                <a:spLocks/>
              </p:cNvSpPr>
              <p:nvPr/>
            </p:nvSpPr>
            <p:spPr bwMode="auto">
              <a:xfrm>
                <a:off x="5535118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0" name="Freeform 24"/>
              <p:cNvSpPr>
                <a:spLocks/>
              </p:cNvSpPr>
              <p:nvPr/>
            </p:nvSpPr>
            <p:spPr bwMode="auto">
              <a:xfrm>
                <a:off x="5832174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91" name="Group 740"/>
              <p:cNvGrpSpPr/>
              <p:nvPr/>
            </p:nvGrpSpPr>
            <p:grpSpPr>
              <a:xfrm>
                <a:off x="5060990" y="19079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467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68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92" name="Freeform 18"/>
              <p:cNvSpPr>
                <a:spLocks noEditPoints="1"/>
              </p:cNvSpPr>
              <p:nvPr/>
            </p:nvSpPr>
            <p:spPr bwMode="auto">
              <a:xfrm>
                <a:off x="1368083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3" name="Freeform 20"/>
              <p:cNvSpPr>
                <a:spLocks noEditPoints="1"/>
              </p:cNvSpPr>
              <p:nvPr/>
            </p:nvSpPr>
            <p:spPr bwMode="auto">
              <a:xfrm>
                <a:off x="1813493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4" name="Freeform 16"/>
              <p:cNvSpPr>
                <a:spLocks noEditPoints="1"/>
              </p:cNvSpPr>
              <p:nvPr/>
            </p:nvSpPr>
            <p:spPr bwMode="auto">
              <a:xfrm>
                <a:off x="3143476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5" name="Freeform 5"/>
              <p:cNvSpPr>
                <a:spLocks/>
              </p:cNvSpPr>
              <p:nvPr/>
            </p:nvSpPr>
            <p:spPr bwMode="auto">
              <a:xfrm>
                <a:off x="3588886" y="19137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6" name="Freeform 23"/>
              <p:cNvSpPr>
                <a:spLocks/>
              </p:cNvSpPr>
              <p:nvPr/>
            </p:nvSpPr>
            <p:spPr bwMode="auto">
              <a:xfrm>
                <a:off x="2258903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" name="Freeform 24"/>
              <p:cNvSpPr>
                <a:spLocks/>
              </p:cNvSpPr>
              <p:nvPr/>
            </p:nvSpPr>
            <p:spPr bwMode="auto">
              <a:xfrm>
                <a:off x="2555959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" name="Freeform 17"/>
              <p:cNvSpPr>
                <a:spLocks/>
              </p:cNvSpPr>
              <p:nvPr/>
            </p:nvSpPr>
            <p:spPr bwMode="auto">
              <a:xfrm>
                <a:off x="2853015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" name="Freeform 20"/>
              <p:cNvSpPr>
                <a:spLocks noEditPoints="1"/>
              </p:cNvSpPr>
              <p:nvPr/>
            </p:nvSpPr>
            <p:spPr bwMode="auto">
              <a:xfrm>
                <a:off x="114300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0" name="Freeform 23"/>
              <p:cNvSpPr>
                <a:spLocks/>
              </p:cNvSpPr>
              <p:nvPr/>
            </p:nvSpPr>
            <p:spPr bwMode="auto">
              <a:xfrm>
                <a:off x="483510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1" name="Freeform 24"/>
              <p:cNvSpPr>
                <a:spLocks/>
              </p:cNvSpPr>
              <p:nvPr/>
            </p:nvSpPr>
            <p:spPr bwMode="auto">
              <a:xfrm>
                <a:off x="780566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2" name="Freeform 17"/>
              <p:cNvSpPr>
                <a:spLocks/>
              </p:cNvSpPr>
              <p:nvPr/>
            </p:nvSpPr>
            <p:spPr bwMode="auto">
              <a:xfrm>
                <a:off x="1077622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3" name="Freeform 24"/>
              <p:cNvSpPr>
                <a:spLocks/>
              </p:cNvSpPr>
              <p:nvPr/>
            </p:nvSpPr>
            <p:spPr bwMode="auto">
              <a:xfrm>
                <a:off x="178579" y="38060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4" name="Freeform 17"/>
              <p:cNvSpPr>
                <a:spLocks/>
              </p:cNvSpPr>
              <p:nvPr/>
            </p:nvSpPr>
            <p:spPr bwMode="auto">
              <a:xfrm>
                <a:off x="187243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5" name="Freeform 18"/>
              <p:cNvSpPr>
                <a:spLocks noEditPoints="1"/>
              </p:cNvSpPr>
              <p:nvPr/>
            </p:nvSpPr>
            <p:spPr bwMode="auto">
              <a:xfrm>
                <a:off x="6174524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6" name="Freeform 19"/>
              <p:cNvSpPr>
                <a:spLocks/>
              </p:cNvSpPr>
              <p:nvPr/>
            </p:nvSpPr>
            <p:spPr bwMode="auto">
              <a:xfrm>
                <a:off x="6624283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7" name="Freeform 7"/>
              <p:cNvSpPr>
                <a:spLocks/>
              </p:cNvSpPr>
              <p:nvPr/>
            </p:nvSpPr>
            <p:spPr bwMode="auto">
              <a:xfrm>
                <a:off x="6925688" y="13402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8" name="Freeform 8"/>
              <p:cNvSpPr>
                <a:spLocks/>
              </p:cNvSpPr>
              <p:nvPr/>
            </p:nvSpPr>
            <p:spPr bwMode="auto">
              <a:xfrm>
                <a:off x="7223796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9" name="Freeform 13"/>
              <p:cNvSpPr>
                <a:spLocks/>
              </p:cNvSpPr>
              <p:nvPr/>
            </p:nvSpPr>
            <p:spPr bwMode="auto">
              <a:xfrm>
                <a:off x="7518606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0" name="Freeform 23"/>
              <p:cNvSpPr>
                <a:spLocks/>
              </p:cNvSpPr>
              <p:nvPr/>
            </p:nvSpPr>
            <p:spPr bwMode="auto">
              <a:xfrm>
                <a:off x="8298501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1" name="Freeform 24"/>
              <p:cNvSpPr>
                <a:spLocks/>
              </p:cNvSpPr>
              <p:nvPr/>
            </p:nvSpPr>
            <p:spPr bwMode="auto">
              <a:xfrm>
                <a:off x="8599906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2" name="Freeform 29"/>
              <p:cNvSpPr>
                <a:spLocks/>
              </p:cNvSpPr>
              <p:nvPr/>
            </p:nvSpPr>
            <p:spPr bwMode="auto">
              <a:xfrm>
                <a:off x="8901311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3" name="Freeform 17"/>
              <p:cNvSpPr>
                <a:spLocks/>
              </p:cNvSpPr>
              <p:nvPr/>
            </p:nvSpPr>
            <p:spPr bwMode="auto">
              <a:xfrm>
                <a:off x="9202716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314" name="Group 740"/>
              <p:cNvGrpSpPr/>
              <p:nvPr/>
            </p:nvGrpSpPr>
            <p:grpSpPr>
              <a:xfrm>
                <a:off x="7820024" y="13344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465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66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15" name="Group 746"/>
              <p:cNvGrpSpPr/>
              <p:nvPr/>
            </p:nvGrpSpPr>
            <p:grpSpPr>
              <a:xfrm>
                <a:off x="10239605" y="13344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463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64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316" name="Freeform 19"/>
              <p:cNvSpPr>
                <a:spLocks/>
              </p:cNvSpPr>
              <p:nvPr/>
            </p:nvSpPr>
            <p:spPr bwMode="auto">
              <a:xfrm>
                <a:off x="10718082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7" name="Freeform 7"/>
              <p:cNvSpPr>
                <a:spLocks/>
              </p:cNvSpPr>
              <p:nvPr/>
            </p:nvSpPr>
            <p:spPr bwMode="auto">
              <a:xfrm>
                <a:off x="11019487" y="13402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8" name="Freeform 8"/>
              <p:cNvSpPr>
                <a:spLocks/>
              </p:cNvSpPr>
              <p:nvPr/>
            </p:nvSpPr>
            <p:spPr bwMode="auto">
              <a:xfrm>
                <a:off x="11317595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9" name="Freeform 23"/>
              <p:cNvSpPr>
                <a:spLocks/>
              </p:cNvSpPr>
              <p:nvPr/>
            </p:nvSpPr>
            <p:spPr bwMode="auto">
              <a:xfrm>
                <a:off x="12090895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320" name="Group 740"/>
              <p:cNvGrpSpPr/>
              <p:nvPr/>
            </p:nvGrpSpPr>
            <p:grpSpPr>
              <a:xfrm>
                <a:off x="11612418" y="13344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461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62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21" name="Group 781"/>
              <p:cNvGrpSpPr/>
              <p:nvPr/>
            </p:nvGrpSpPr>
            <p:grpSpPr>
              <a:xfrm>
                <a:off x="6141930" y="7114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451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2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3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4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5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6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7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8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9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60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22" name="Group 781"/>
              <p:cNvGrpSpPr/>
              <p:nvPr/>
            </p:nvGrpSpPr>
            <p:grpSpPr>
              <a:xfrm>
                <a:off x="9497526" y="1318982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441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2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3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4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5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6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7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8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9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0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323" name="Freeform 24"/>
              <p:cNvSpPr>
                <a:spLocks/>
              </p:cNvSpPr>
              <p:nvPr/>
            </p:nvSpPr>
            <p:spPr bwMode="auto">
              <a:xfrm>
                <a:off x="6879647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4" name="Freeform 29"/>
              <p:cNvSpPr>
                <a:spLocks/>
              </p:cNvSpPr>
              <p:nvPr/>
            </p:nvSpPr>
            <p:spPr bwMode="auto">
              <a:xfrm>
                <a:off x="7176703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5" name="Freeform 17"/>
              <p:cNvSpPr>
                <a:spLocks/>
              </p:cNvSpPr>
              <p:nvPr/>
            </p:nvSpPr>
            <p:spPr bwMode="auto">
              <a:xfrm>
                <a:off x="7473759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326" name="Group 746"/>
              <p:cNvGrpSpPr/>
              <p:nvPr/>
            </p:nvGrpSpPr>
            <p:grpSpPr>
              <a:xfrm>
                <a:off x="8501950" y="726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439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0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327" name="Freeform 19"/>
              <p:cNvSpPr>
                <a:spLocks/>
              </p:cNvSpPr>
              <p:nvPr/>
            </p:nvSpPr>
            <p:spPr bwMode="auto">
              <a:xfrm>
                <a:off x="8976078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8" name="Freeform 7"/>
              <p:cNvSpPr>
                <a:spLocks/>
              </p:cNvSpPr>
              <p:nvPr/>
            </p:nvSpPr>
            <p:spPr bwMode="auto">
              <a:xfrm>
                <a:off x="9273134" y="7326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9" name="Freeform 8"/>
              <p:cNvSpPr>
                <a:spLocks/>
              </p:cNvSpPr>
              <p:nvPr/>
            </p:nvSpPr>
            <p:spPr bwMode="auto">
              <a:xfrm>
                <a:off x="9566893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330" name="Group 781"/>
              <p:cNvGrpSpPr/>
              <p:nvPr/>
            </p:nvGrpSpPr>
            <p:grpSpPr>
              <a:xfrm>
                <a:off x="7764220" y="7114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429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0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1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2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3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4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5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6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7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8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331" name="Freeform 8"/>
              <p:cNvSpPr>
                <a:spLocks/>
              </p:cNvSpPr>
              <p:nvPr/>
            </p:nvSpPr>
            <p:spPr bwMode="auto">
              <a:xfrm>
                <a:off x="9857354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2" name="Freeform 23"/>
              <p:cNvSpPr>
                <a:spLocks/>
              </p:cNvSpPr>
              <p:nvPr/>
            </p:nvSpPr>
            <p:spPr bwMode="auto">
              <a:xfrm>
                <a:off x="10621956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3" name="Freeform 24"/>
              <p:cNvSpPr>
                <a:spLocks/>
              </p:cNvSpPr>
              <p:nvPr/>
            </p:nvSpPr>
            <p:spPr bwMode="auto">
              <a:xfrm>
                <a:off x="10919012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4" name="Freeform 17"/>
              <p:cNvSpPr>
                <a:spLocks/>
              </p:cNvSpPr>
              <p:nvPr/>
            </p:nvSpPr>
            <p:spPr bwMode="auto">
              <a:xfrm>
                <a:off x="11216068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335" name="Group 740"/>
              <p:cNvGrpSpPr/>
              <p:nvPr/>
            </p:nvGrpSpPr>
            <p:grpSpPr>
              <a:xfrm>
                <a:off x="10147828" y="726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427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8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336" name="Freeform 18"/>
              <p:cNvSpPr>
                <a:spLocks noEditPoints="1"/>
              </p:cNvSpPr>
              <p:nvPr/>
            </p:nvSpPr>
            <p:spPr bwMode="auto">
              <a:xfrm>
                <a:off x="11506529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7" name="Freeform 20"/>
              <p:cNvSpPr>
                <a:spLocks noEditPoints="1"/>
              </p:cNvSpPr>
              <p:nvPr/>
            </p:nvSpPr>
            <p:spPr bwMode="auto">
              <a:xfrm>
                <a:off x="11951944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8" name="Freeform 23"/>
              <p:cNvSpPr>
                <a:spLocks/>
              </p:cNvSpPr>
              <p:nvPr/>
            </p:nvSpPr>
            <p:spPr bwMode="auto">
              <a:xfrm>
                <a:off x="189751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9" name="Freeform 24"/>
              <p:cNvSpPr>
                <a:spLocks/>
              </p:cNvSpPr>
              <p:nvPr/>
            </p:nvSpPr>
            <p:spPr bwMode="auto">
              <a:xfrm>
                <a:off x="491156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0" name="Freeform 17"/>
              <p:cNvSpPr>
                <a:spLocks/>
              </p:cNvSpPr>
              <p:nvPr/>
            </p:nvSpPr>
            <p:spPr bwMode="auto">
              <a:xfrm>
                <a:off x="792561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1" name="Freeform 18"/>
              <p:cNvSpPr>
                <a:spLocks noEditPoints="1"/>
              </p:cNvSpPr>
              <p:nvPr/>
            </p:nvSpPr>
            <p:spPr bwMode="auto">
              <a:xfrm>
                <a:off x="1087371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2" name="Freeform 20"/>
              <p:cNvSpPr>
                <a:spLocks noEditPoints="1"/>
              </p:cNvSpPr>
              <p:nvPr/>
            </p:nvSpPr>
            <p:spPr bwMode="auto">
              <a:xfrm>
                <a:off x="1537130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3" name="Freeform 16"/>
              <p:cNvSpPr>
                <a:spLocks noEditPoints="1"/>
              </p:cNvSpPr>
              <p:nvPr/>
            </p:nvSpPr>
            <p:spPr bwMode="auto">
              <a:xfrm>
                <a:off x="2884509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4" name="Freeform 16"/>
              <p:cNvSpPr>
                <a:spLocks noEditPoints="1"/>
              </p:cNvSpPr>
              <p:nvPr/>
            </p:nvSpPr>
            <p:spPr bwMode="auto">
              <a:xfrm>
                <a:off x="3632376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5" name="Freeform 5"/>
              <p:cNvSpPr>
                <a:spLocks/>
              </p:cNvSpPr>
              <p:nvPr/>
            </p:nvSpPr>
            <p:spPr bwMode="auto">
              <a:xfrm>
                <a:off x="3334268" y="1340242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6" name="Freeform 20"/>
              <p:cNvSpPr>
                <a:spLocks noEditPoints="1"/>
              </p:cNvSpPr>
              <p:nvPr/>
            </p:nvSpPr>
            <p:spPr bwMode="auto">
              <a:xfrm>
                <a:off x="4082135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347" name="Group 746"/>
              <p:cNvGrpSpPr/>
              <p:nvPr/>
            </p:nvGrpSpPr>
            <p:grpSpPr>
              <a:xfrm>
                <a:off x="4531907" y="13344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425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6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348" name="Freeform 18"/>
              <p:cNvSpPr>
                <a:spLocks noEditPoints="1"/>
              </p:cNvSpPr>
              <p:nvPr/>
            </p:nvSpPr>
            <p:spPr bwMode="auto">
              <a:xfrm>
                <a:off x="5489229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9" name="Freeform 19"/>
              <p:cNvSpPr>
                <a:spLocks/>
              </p:cNvSpPr>
              <p:nvPr/>
            </p:nvSpPr>
            <p:spPr bwMode="auto">
              <a:xfrm>
                <a:off x="5938982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0" name="Freeform 21"/>
              <p:cNvSpPr>
                <a:spLocks noEditPoints="1"/>
              </p:cNvSpPr>
              <p:nvPr/>
            </p:nvSpPr>
            <p:spPr bwMode="auto">
              <a:xfrm>
                <a:off x="5010384" y="1347043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1" name="Freeform 23"/>
              <p:cNvSpPr>
                <a:spLocks/>
              </p:cNvSpPr>
              <p:nvPr/>
            </p:nvSpPr>
            <p:spPr bwMode="auto">
              <a:xfrm>
                <a:off x="1986889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2" name="Freeform 24"/>
              <p:cNvSpPr>
                <a:spLocks/>
              </p:cNvSpPr>
              <p:nvPr/>
            </p:nvSpPr>
            <p:spPr bwMode="auto">
              <a:xfrm>
                <a:off x="2288294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3" name="Freeform 17"/>
              <p:cNvSpPr>
                <a:spLocks/>
              </p:cNvSpPr>
              <p:nvPr/>
            </p:nvSpPr>
            <p:spPr bwMode="auto">
              <a:xfrm>
                <a:off x="2589699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4" name="Freeform 19"/>
              <p:cNvSpPr>
                <a:spLocks/>
              </p:cNvSpPr>
              <p:nvPr/>
            </p:nvSpPr>
            <p:spPr bwMode="auto">
              <a:xfrm>
                <a:off x="3895345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5" name="Freeform 7"/>
              <p:cNvSpPr>
                <a:spLocks/>
              </p:cNvSpPr>
              <p:nvPr/>
            </p:nvSpPr>
            <p:spPr bwMode="auto">
              <a:xfrm>
                <a:off x="4192401" y="7326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6" name="Freeform 8"/>
              <p:cNvSpPr>
                <a:spLocks/>
              </p:cNvSpPr>
              <p:nvPr/>
            </p:nvSpPr>
            <p:spPr bwMode="auto">
              <a:xfrm>
                <a:off x="4486160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7" name="Freeform 13"/>
              <p:cNvSpPr>
                <a:spLocks/>
              </p:cNvSpPr>
              <p:nvPr/>
            </p:nvSpPr>
            <p:spPr bwMode="auto">
              <a:xfrm>
                <a:off x="4776621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8" name="Freeform 23"/>
              <p:cNvSpPr>
                <a:spLocks/>
              </p:cNvSpPr>
              <p:nvPr/>
            </p:nvSpPr>
            <p:spPr bwMode="auto">
              <a:xfrm>
                <a:off x="5547818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9" name="Freeform 24"/>
              <p:cNvSpPr>
                <a:spLocks/>
              </p:cNvSpPr>
              <p:nvPr/>
            </p:nvSpPr>
            <p:spPr bwMode="auto">
              <a:xfrm>
                <a:off x="5844874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360" name="Group 740"/>
              <p:cNvGrpSpPr/>
              <p:nvPr/>
            </p:nvGrpSpPr>
            <p:grpSpPr>
              <a:xfrm>
                <a:off x="5073690" y="726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423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4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361" name="Freeform 18"/>
              <p:cNvSpPr>
                <a:spLocks noEditPoints="1"/>
              </p:cNvSpPr>
              <p:nvPr/>
            </p:nvSpPr>
            <p:spPr bwMode="auto">
              <a:xfrm>
                <a:off x="1380783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2" name="Freeform 20"/>
              <p:cNvSpPr>
                <a:spLocks noEditPoints="1"/>
              </p:cNvSpPr>
              <p:nvPr/>
            </p:nvSpPr>
            <p:spPr bwMode="auto">
              <a:xfrm>
                <a:off x="1826193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3" name="Freeform 16"/>
              <p:cNvSpPr>
                <a:spLocks noEditPoints="1"/>
              </p:cNvSpPr>
              <p:nvPr/>
            </p:nvSpPr>
            <p:spPr bwMode="auto">
              <a:xfrm>
                <a:off x="3156176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4" name="Freeform 5"/>
              <p:cNvSpPr>
                <a:spLocks/>
              </p:cNvSpPr>
              <p:nvPr/>
            </p:nvSpPr>
            <p:spPr bwMode="auto">
              <a:xfrm>
                <a:off x="3601586" y="7326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5" name="Freeform 23"/>
              <p:cNvSpPr>
                <a:spLocks/>
              </p:cNvSpPr>
              <p:nvPr/>
            </p:nvSpPr>
            <p:spPr bwMode="auto">
              <a:xfrm>
                <a:off x="2271603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6" name="Freeform 24"/>
              <p:cNvSpPr>
                <a:spLocks/>
              </p:cNvSpPr>
              <p:nvPr/>
            </p:nvSpPr>
            <p:spPr bwMode="auto">
              <a:xfrm>
                <a:off x="2568659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7" name="Freeform 17"/>
              <p:cNvSpPr>
                <a:spLocks/>
              </p:cNvSpPr>
              <p:nvPr/>
            </p:nvSpPr>
            <p:spPr bwMode="auto">
              <a:xfrm>
                <a:off x="2865715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8" name="Freeform 20"/>
              <p:cNvSpPr>
                <a:spLocks noEditPoints="1"/>
              </p:cNvSpPr>
              <p:nvPr/>
            </p:nvSpPr>
            <p:spPr bwMode="auto">
              <a:xfrm>
                <a:off x="127000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9" name="Freeform 23"/>
              <p:cNvSpPr>
                <a:spLocks/>
              </p:cNvSpPr>
              <p:nvPr/>
            </p:nvSpPr>
            <p:spPr bwMode="auto">
              <a:xfrm>
                <a:off x="496210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0" name="Freeform 24"/>
              <p:cNvSpPr>
                <a:spLocks/>
              </p:cNvSpPr>
              <p:nvPr/>
            </p:nvSpPr>
            <p:spPr bwMode="auto">
              <a:xfrm>
                <a:off x="793266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1" name="Freeform 17"/>
              <p:cNvSpPr>
                <a:spLocks/>
              </p:cNvSpPr>
              <p:nvPr/>
            </p:nvSpPr>
            <p:spPr bwMode="auto">
              <a:xfrm>
                <a:off x="1090322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2" name="Freeform 18"/>
              <p:cNvSpPr>
                <a:spLocks noEditPoints="1"/>
              </p:cNvSpPr>
              <p:nvPr/>
            </p:nvSpPr>
            <p:spPr bwMode="auto">
              <a:xfrm>
                <a:off x="563570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3" name="Freeform 19"/>
              <p:cNvSpPr>
                <a:spLocks/>
              </p:cNvSpPr>
              <p:nvPr/>
            </p:nvSpPr>
            <p:spPr bwMode="auto">
              <a:xfrm>
                <a:off x="1012840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4" name="Freeform 7"/>
              <p:cNvSpPr>
                <a:spLocks/>
              </p:cNvSpPr>
              <p:nvPr/>
            </p:nvSpPr>
            <p:spPr bwMode="auto">
              <a:xfrm>
                <a:off x="1313756" y="526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5" name="Freeform 8"/>
              <p:cNvSpPr>
                <a:spLocks/>
              </p:cNvSpPr>
              <p:nvPr/>
            </p:nvSpPr>
            <p:spPr bwMode="auto">
              <a:xfrm>
                <a:off x="1611375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6" name="Freeform 13"/>
              <p:cNvSpPr>
                <a:spLocks/>
              </p:cNvSpPr>
              <p:nvPr/>
            </p:nvSpPr>
            <p:spPr bwMode="auto">
              <a:xfrm>
                <a:off x="1905696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7" name="Freeform 23"/>
              <p:cNvSpPr>
                <a:spLocks/>
              </p:cNvSpPr>
              <p:nvPr/>
            </p:nvSpPr>
            <p:spPr bwMode="auto">
              <a:xfrm>
                <a:off x="2684613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8" name="Freeform 24"/>
              <p:cNvSpPr>
                <a:spLocks/>
              </p:cNvSpPr>
              <p:nvPr/>
            </p:nvSpPr>
            <p:spPr bwMode="auto">
              <a:xfrm>
                <a:off x="2985529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" name="Freeform 29"/>
              <p:cNvSpPr>
                <a:spLocks/>
              </p:cNvSpPr>
              <p:nvPr/>
            </p:nvSpPr>
            <p:spPr bwMode="auto">
              <a:xfrm>
                <a:off x="3286445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0" name="Freeform 17"/>
              <p:cNvSpPr>
                <a:spLocks/>
              </p:cNvSpPr>
              <p:nvPr/>
            </p:nvSpPr>
            <p:spPr bwMode="auto">
              <a:xfrm>
                <a:off x="3587361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381" name="Group 740"/>
              <p:cNvGrpSpPr/>
              <p:nvPr/>
            </p:nvGrpSpPr>
            <p:grpSpPr>
              <a:xfrm>
                <a:off x="2206625" y="468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421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2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82" name="Group 746"/>
              <p:cNvGrpSpPr/>
              <p:nvPr/>
            </p:nvGrpSpPr>
            <p:grpSpPr>
              <a:xfrm>
                <a:off x="4623272" y="468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419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0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383" name="Freeform 19"/>
              <p:cNvSpPr>
                <a:spLocks/>
              </p:cNvSpPr>
              <p:nvPr/>
            </p:nvSpPr>
            <p:spPr bwMode="auto">
              <a:xfrm>
                <a:off x="5101260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4" name="Freeform 7"/>
              <p:cNvSpPr>
                <a:spLocks/>
              </p:cNvSpPr>
              <p:nvPr/>
            </p:nvSpPr>
            <p:spPr bwMode="auto">
              <a:xfrm>
                <a:off x="5402176" y="526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5" name="Freeform 8"/>
              <p:cNvSpPr>
                <a:spLocks/>
              </p:cNvSpPr>
              <p:nvPr/>
            </p:nvSpPr>
            <p:spPr bwMode="auto">
              <a:xfrm>
                <a:off x="5699795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6" name="Freeform 23"/>
              <p:cNvSpPr>
                <a:spLocks/>
              </p:cNvSpPr>
              <p:nvPr/>
            </p:nvSpPr>
            <p:spPr bwMode="auto">
              <a:xfrm>
                <a:off x="6472117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7" name="Freeform 24"/>
              <p:cNvSpPr>
                <a:spLocks/>
              </p:cNvSpPr>
              <p:nvPr/>
            </p:nvSpPr>
            <p:spPr bwMode="auto">
              <a:xfrm>
                <a:off x="6773033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8" name="Freeform 17"/>
              <p:cNvSpPr>
                <a:spLocks/>
              </p:cNvSpPr>
              <p:nvPr/>
            </p:nvSpPr>
            <p:spPr bwMode="auto">
              <a:xfrm>
                <a:off x="7073949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" name="Freeform 18"/>
              <p:cNvSpPr>
                <a:spLocks noEditPoints="1"/>
              </p:cNvSpPr>
              <p:nvPr/>
            </p:nvSpPr>
            <p:spPr bwMode="auto">
              <a:xfrm>
                <a:off x="7368270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0" name="Freeform 20"/>
              <p:cNvSpPr>
                <a:spLocks noEditPoints="1"/>
              </p:cNvSpPr>
              <p:nvPr/>
            </p:nvSpPr>
            <p:spPr bwMode="auto">
              <a:xfrm>
                <a:off x="7817540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391" name="Group 740"/>
              <p:cNvGrpSpPr/>
              <p:nvPr/>
            </p:nvGrpSpPr>
            <p:grpSpPr>
              <a:xfrm>
                <a:off x="5994129" y="468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417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8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392" name="Freeform 16"/>
              <p:cNvSpPr>
                <a:spLocks noEditPoints="1"/>
              </p:cNvSpPr>
              <p:nvPr/>
            </p:nvSpPr>
            <p:spPr bwMode="auto">
              <a:xfrm>
                <a:off x="9162963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3" name="Freeform 16"/>
              <p:cNvSpPr>
                <a:spLocks noEditPoints="1"/>
              </p:cNvSpPr>
              <p:nvPr/>
            </p:nvSpPr>
            <p:spPr bwMode="auto">
              <a:xfrm>
                <a:off x="9909852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4" name="Freeform 5"/>
              <p:cNvSpPr>
                <a:spLocks/>
              </p:cNvSpPr>
              <p:nvPr/>
            </p:nvSpPr>
            <p:spPr bwMode="auto">
              <a:xfrm>
                <a:off x="9612233" y="52677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5" name="Freeform 20"/>
              <p:cNvSpPr>
                <a:spLocks noEditPoints="1"/>
              </p:cNvSpPr>
              <p:nvPr/>
            </p:nvSpPr>
            <p:spPr bwMode="auto">
              <a:xfrm>
                <a:off x="10359122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396" name="Group 746"/>
              <p:cNvGrpSpPr/>
              <p:nvPr/>
            </p:nvGrpSpPr>
            <p:grpSpPr>
              <a:xfrm>
                <a:off x="10808405" y="468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415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6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397" name="Freeform 18"/>
              <p:cNvSpPr>
                <a:spLocks noEditPoints="1"/>
              </p:cNvSpPr>
              <p:nvPr/>
            </p:nvSpPr>
            <p:spPr bwMode="auto">
              <a:xfrm>
                <a:off x="11764749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8" name="Freeform 19"/>
              <p:cNvSpPr>
                <a:spLocks/>
              </p:cNvSpPr>
              <p:nvPr/>
            </p:nvSpPr>
            <p:spPr bwMode="auto">
              <a:xfrm>
                <a:off x="12188626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9" name="Freeform 21"/>
              <p:cNvSpPr>
                <a:spLocks noEditPoints="1"/>
              </p:cNvSpPr>
              <p:nvPr/>
            </p:nvSpPr>
            <p:spPr bwMode="auto">
              <a:xfrm>
                <a:off x="11286393" y="59478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400" name="Group 781"/>
              <p:cNvGrpSpPr/>
              <p:nvPr/>
            </p:nvGrpSpPr>
            <p:grpSpPr>
              <a:xfrm>
                <a:off x="3881682" y="31417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405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06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07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08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09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0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1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2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3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4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401" name="Freeform 23"/>
              <p:cNvSpPr>
                <a:spLocks/>
              </p:cNvSpPr>
              <p:nvPr/>
            </p:nvSpPr>
            <p:spPr bwMode="auto">
              <a:xfrm>
                <a:off x="8266810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2" name="Freeform 24"/>
              <p:cNvSpPr>
                <a:spLocks/>
              </p:cNvSpPr>
              <p:nvPr/>
            </p:nvSpPr>
            <p:spPr bwMode="auto">
              <a:xfrm>
                <a:off x="8567726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3" name="Freeform 17"/>
              <p:cNvSpPr>
                <a:spLocks/>
              </p:cNvSpPr>
              <p:nvPr/>
            </p:nvSpPr>
            <p:spPr bwMode="auto">
              <a:xfrm>
                <a:off x="8868642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4" name="Freeform 24"/>
              <p:cNvSpPr>
                <a:spLocks/>
              </p:cNvSpPr>
              <p:nvPr/>
            </p:nvSpPr>
            <p:spPr bwMode="auto">
              <a:xfrm>
                <a:off x="216679" y="46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279" name="Group 2440"/>
          <p:cNvGrpSpPr/>
          <p:nvPr userDrawn="1"/>
        </p:nvGrpSpPr>
        <p:grpSpPr>
          <a:xfrm>
            <a:off x="88900" y="3514725"/>
            <a:ext cx="12348642" cy="3429000"/>
            <a:chOff x="75133" y="63500"/>
            <a:chExt cx="12348642" cy="3429000"/>
          </a:xfrm>
        </p:grpSpPr>
        <p:grpSp>
          <p:nvGrpSpPr>
            <p:cNvPr id="1280" name="Group 1364"/>
            <p:cNvGrpSpPr>
              <a:grpSpLocks noChangeAspect="1"/>
            </p:cNvGrpSpPr>
            <p:nvPr/>
          </p:nvGrpSpPr>
          <p:grpSpPr>
            <a:xfrm>
              <a:off x="75133" y="63500"/>
              <a:ext cx="6198188" cy="3428988"/>
              <a:chOff x="88900" y="16253"/>
              <a:chExt cx="12361342" cy="6838572"/>
            </a:xfrm>
          </p:grpSpPr>
          <p:sp>
            <p:nvSpPr>
              <p:cNvPr id="1918" name="Freeform 5"/>
              <p:cNvSpPr>
                <a:spLocks/>
              </p:cNvSpPr>
              <p:nvPr/>
            </p:nvSpPr>
            <p:spPr bwMode="auto">
              <a:xfrm>
                <a:off x="12010713" y="532070"/>
                <a:ext cx="132640" cy="366707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19" name="Freeform 20"/>
              <p:cNvSpPr>
                <a:spLocks noEditPoints="1"/>
              </p:cNvSpPr>
              <p:nvPr/>
            </p:nvSpPr>
            <p:spPr bwMode="auto">
              <a:xfrm>
                <a:off x="8771670" y="532070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20" name="Freeform 7"/>
              <p:cNvSpPr>
                <a:spLocks/>
              </p:cNvSpPr>
              <p:nvPr/>
            </p:nvSpPr>
            <p:spPr bwMode="auto">
              <a:xfrm>
                <a:off x="9062450" y="532070"/>
                <a:ext cx="132640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21" name="Freeform 8"/>
              <p:cNvSpPr>
                <a:spLocks/>
              </p:cNvSpPr>
              <p:nvPr/>
            </p:nvSpPr>
            <p:spPr bwMode="auto">
              <a:xfrm>
                <a:off x="9309524" y="532070"/>
                <a:ext cx="130038" cy="366708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22" name="Freeform 13"/>
              <p:cNvSpPr>
                <a:spLocks/>
              </p:cNvSpPr>
              <p:nvPr/>
            </p:nvSpPr>
            <p:spPr bwMode="auto">
              <a:xfrm>
                <a:off x="9548793" y="532070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23" name="Freeform 16"/>
              <p:cNvSpPr>
                <a:spLocks noEditPoints="1"/>
              </p:cNvSpPr>
              <p:nvPr/>
            </p:nvSpPr>
            <p:spPr bwMode="auto">
              <a:xfrm>
                <a:off x="9741250" y="51906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24" name="Freeform 23"/>
              <p:cNvSpPr>
                <a:spLocks/>
              </p:cNvSpPr>
              <p:nvPr/>
            </p:nvSpPr>
            <p:spPr bwMode="auto">
              <a:xfrm>
                <a:off x="10063747" y="532070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25" name="Freeform 29"/>
              <p:cNvSpPr>
                <a:spLocks/>
              </p:cNvSpPr>
              <p:nvPr/>
            </p:nvSpPr>
            <p:spPr bwMode="auto">
              <a:xfrm>
                <a:off x="10550089" y="532070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26" name="Freeform 32"/>
              <p:cNvSpPr>
                <a:spLocks noEditPoints="1"/>
              </p:cNvSpPr>
              <p:nvPr/>
            </p:nvSpPr>
            <p:spPr bwMode="auto">
              <a:xfrm>
                <a:off x="10745147" y="519066"/>
                <a:ext cx="249673" cy="379712"/>
              </a:xfrm>
              <a:custGeom>
                <a:avLst/>
                <a:gdLst>
                  <a:gd name="T0" fmla="*/ 34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4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3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4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4" y="100"/>
                      <a:pt x="45" y="104"/>
                      <a:pt x="34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7" y="91"/>
                      <a:pt x="53" y="78"/>
                      <a:pt x="53" y="53"/>
                    </a:cubicBezTo>
                    <a:cubicBezTo>
                      <a:pt x="53" y="26"/>
                      <a:pt x="47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27" name="Freeform 17"/>
              <p:cNvSpPr>
                <a:spLocks/>
              </p:cNvSpPr>
              <p:nvPr/>
            </p:nvSpPr>
            <p:spPr bwMode="auto">
              <a:xfrm>
                <a:off x="11044527" y="532070"/>
                <a:ext cx="130038" cy="366708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28" name="Freeform 18"/>
              <p:cNvSpPr>
                <a:spLocks noEditPoints="1"/>
              </p:cNvSpPr>
              <p:nvPr/>
            </p:nvSpPr>
            <p:spPr bwMode="auto">
              <a:xfrm>
                <a:off x="11231782" y="51906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29" name="Freeform 19"/>
              <p:cNvSpPr>
                <a:spLocks/>
              </p:cNvSpPr>
              <p:nvPr/>
            </p:nvSpPr>
            <p:spPr bwMode="auto">
              <a:xfrm>
                <a:off x="11530871" y="532070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30" name="Freeform 20"/>
              <p:cNvSpPr>
                <a:spLocks noEditPoints="1"/>
              </p:cNvSpPr>
              <p:nvPr/>
            </p:nvSpPr>
            <p:spPr bwMode="auto">
              <a:xfrm>
                <a:off x="11720727" y="51906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31" name="Freeform 5"/>
              <p:cNvSpPr>
                <a:spLocks/>
              </p:cNvSpPr>
              <p:nvPr/>
            </p:nvSpPr>
            <p:spPr bwMode="auto">
              <a:xfrm>
                <a:off x="12010713" y="29257"/>
                <a:ext cx="132640" cy="366707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32" name="Freeform 9"/>
              <p:cNvSpPr>
                <a:spLocks noEditPoints="1"/>
              </p:cNvSpPr>
              <p:nvPr/>
            </p:nvSpPr>
            <p:spPr bwMode="auto">
              <a:xfrm>
                <a:off x="12197968" y="2405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4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7"/>
                      <a:pt x="17" y="54"/>
                    </a:cubicBezTo>
                    <a:cubicBezTo>
                      <a:pt x="17" y="79"/>
                      <a:pt x="23" y="91"/>
                      <a:pt x="35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33" name="Freeform 20"/>
              <p:cNvSpPr>
                <a:spLocks noEditPoints="1"/>
              </p:cNvSpPr>
              <p:nvPr/>
            </p:nvSpPr>
            <p:spPr bwMode="auto">
              <a:xfrm>
                <a:off x="8771670" y="29257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34" name="Freeform 7"/>
              <p:cNvSpPr>
                <a:spLocks/>
              </p:cNvSpPr>
              <p:nvPr/>
            </p:nvSpPr>
            <p:spPr bwMode="auto">
              <a:xfrm>
                <a:off x="9062450" y="29257"/>
                <a:ext cx="132640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35" name="Freeform 8"/>
              <p:cNvSpPr>
                <a:spLocks/>
              </p:cNvSpPr>
              <p:nvPr/>
            </p:nvSpPr>
            <p:spPr bwMode="auto">
              <a:xfrm>
                <a:off x="9309524" y="29257"/>
                <a:ext cx="130038" cy="366708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36" name="Freeform 13"/>
              <p:cNvSpPr>
                <a:spLocks/>
              </p:cNvSpPr>
              <p:nvPr/>
            </p:nvSpPr>
            <p:spPr bwMode="auto">
              <a:xfrm>
                <a:off x="9548793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37" name="Freeform 16"/>
              <p:cNvSpPr>
                <a:spLocks noEditPoints="1"/>
              </p:cNvSpPr>
              <p:nvPr/>
            </p:nvSpPr>
            <p:spPr bwMode="auto">
              <a:xfrm>
                <a:off x="9741250" y="16253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38" name="Freeform 23"/>
              <p:cNvSpPr>
                <a:spLocks/>
              </p:cNvSpPr>
              <p:nvPr/>
            </p:nvSpPr>
            <p:spPr bwMode="auto">
              <a:xfrm>
                <a:off x="10063747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39" name="Freeform 24"/>
              <p:cNvSpPr>
                <a:spLocks/>
              </p:cNvSpPr>
              <p:nvPr/>
            </p:nvSpPr>
            <p:spPr bwMode="auto">
              <a:xfrm>
                <a:off x="10310819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0" name="Freeform 29"/>
              <p:cNvSpPr>
                <a:spLocks/>
              </p:cNvSpPr>
              <p:nvPr/>
            </p:nvSpPr>
            <p:spPr bwMode="auto">
              <a:xfrm>
                <a:off x="10550089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1" name="Freeform 17"/>
              <p:cNvSpPr>
                <a:spLocks/>
              </p:cNvSpPr>
              <p:nvPr/>
            </p:nvSpPr>
            <p:spPr bwMode="auto">
              <a:xfrm>
                <a:off x="11044527" y="29257"/>
                <a:ext cx="130038" cy="366708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2" name="Freeform 18"/>
              <p:cNvSpPr>
                <a:spLocks noEditPoints="1"/>
              </p:cNvSpPr>
              <p:nvPr/>
            </p:nvSpPr>
            <p:spPr bwMode="auto">
              <a:xfrm>
                <a:off x="11231782" y="16253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3" name="Freeform 19"/>
              <p:cNvSpPr>
                <a:spLocks/>
              </p:cNvSpPr>
              <p:nvPr/>
            </p:nvSpPr>
            <p:spPr bwMode="auto">
              <a:xfrm>
                <a:off x="11530871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4" name="Freeform 20"/>
              <p:cNvSpPr>
                <a:spLocks noEditPoints="1"/>
              </p:cNvSpPr>
              <p:nvPr/>
            </p:nvSpPr>
            <p:spPr bwMode="auto">
              <a:xfrm>
                <a:off x="11720727" y="16253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5" name="Freeform 20"/>
              <p:cNvSpPr>
                <a:spLocks noEditPoints="1"/>
              </p:cNvSpPr>
              <p:nvPr/>
            </p:nvSpPr>
            <p:spPr bwMode="auto">
              <a:xfrm>
                <a:off x="10265382" y="51906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6" name="Freeform 5"/>
              <p:cNvSpPr>
                <a:spLocks/>
              </p:cNvSpPr>
              <p:nvPr/>
            </p:nvSpPr>
            <p:spPr bwMode="auto">
              <a:xfrm>
                <a:off x="12256837" y="532070"/>
                <a:ext cx="132640" cy="366707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7" name="Freeform 29"/>
              <p:cNvSpPr>
                <a:spLocks/>
              </p:cNvSpPr>
              <p:nvPr/>
            </p:nvSpPr>
            <p:spPr bwMode="auto">
              <a:xfrm>
                <a:off x="10797309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8" name="Freeform 18"/>
              <p:cNvSpPr>
                <a:spLocks noEditPoints="1"/>
              </p:cNvSpPr>
              <p:nvPr/>
            </p:nvSpPr>
            <p:spPr bwMode="auto">
              <a:xfrm>
                <a:off x="500070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9" name="Freeform 19"/>
              <p:cNvSpPr>
                <a:spLocks/>
              </p:cNvSpPr>
              <p:nvPr/>
            </p:nvSpPr>
            <p:spPr bwMode="auto">
              <a:xfrm>
                <a:off x="949340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" name="Freeform 7"/>
              <p:cNvSpPr>
                <a:spLocks/>
              </p:cNvSpPr>
              <p:nvPr/>
            </p:nvSpPr>
            <p:spPr bwMode="auto">
              <a:xfrm>
                <a:off x="1250256" y="63899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1" name="Freeform 8"/>
              <p:cNvSpPr>
                <a:spLocks/>
              </p:cNvSpPr>
              <p:nvPr/>
            </p:nvSpPr>
            <p:spPr bwMode="auto">
              <a:xfrm>
                <a:off x="1547875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2" name="Freeform 13"/>
              <p:cNvSpPr>
                <a:spLocks/>
              </p:cNvSpPr>
              <p:nvPr/>
            </p:nvSpPr>
            <p:spPr bwMode="auto">
              <a:xfrm>
                <a:off x="1842196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3" name="Freeform 23"/>
              <p:cNvSpPr>
                <a:spLocks/>
              </p:cNvSpPr>
              <p:nvPr/>
            </p:nvSpPr>
            <p:spPr bwMode="auto">
              <a:xfrm>
                <a:off x="2621113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4" name="Freeform 24"/>
              <p:cNvSpPr>
                <a:spLocks/>
              </p:cNvSpPr>
              <p:nvPr/>
            </p:nvSpPr>
            <p:spPr bwMode="auto">
              <a:xfrm>
                <a:off x="2922029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5" name="Freeform 29"/>
              <p:cNvSpPr>
                <a:spLocks/>
              </p:cNvSpPr>
              <p:nvPr/>
            </p:nvSpPr>
            <p:spPr bwMode="auto">
              <a:xfrm>
                <a:off x="3222945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6" name="Freeform 17"/>
              <p:cNvSpPr>
                <a:spLocks/>
              </p:cNvSpPr>
              <p:nvPr/>
            </p:nvSpPr>
            <p:spPr bwMode="auto">
              <a:xfrm>
                <a:off x="3523861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957" name="Group 740"/>
              <p:cNvGrpSpPr/>
              <p:nvPr/>
            </p:nvGrpSpPr>
            <p:grpSpPr>
              <a:xfrm>
                <a:off x="2143125" y="63841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552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53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958" name="Group 746"/>
              <p:cNvGrpSpPr/>
              <p:nvPr/>
            </p:nvGrpSpPr>
            <p:grpSpPr>
              <a:xfrm>
                <a:off x="4559772" y="63841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550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51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959" name="Freeform 19"/>
              <p:cNvSpPr>
                <a:spLocks/>
              </p:cNvSpPr>
              <p:nvPr/>
            </p:nvSpPr>
            <p:spPr bwMode="auto">
              <a:xfrm>
                <a:off x="5037760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60" name="Freeform 7"/>
              <p:cNvSpPr>
                <a:spLocks/>
              </p:cNvSpPr>
              <p:nvPr/>
            </p:nvSpPr>
            <p:spPr bwMode="auto">
              <a:xfrm>
                <a:off x="5338676" y="63899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61" name="Freeform 8"/>
              <p:cNvSpPr>
                <a:spLocks/>
              </p:cNvSpPr>
              <p:nvPr/>
            </p:nvSpPr>
            <p:spPr bwMode="auto">
              <a:xfrm>
                <a:off x="5636295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62" name="Freeform 23"/>
              <p:cNvSpPr>
                <a:spLocks/>
              </p:cNvSpPr>
              <p:nvPr/>
            </p:nvSpPr>
            <p:spPr bwMode="auto">
              <a:xfrm>
                <a:off x="6408617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63" name="Freeform 24"/>
              <p:cNvSpPr>
                <a:spLocks/>
              </p:cNvSpPr>
              <p:nvPr/>
            </p:nvSpPr>
            <p:spPr bwMode="auto">
              <a:xfrm>
                <a:off x="6709533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64" name="Freeform 17"/>
              <p:cNvSpPr>
                <a:spLocks/>
              </p:cNvSpPr>
              <p:nvPr/>
            </p:nvSpPr>
            <p:spPr bwMode="auto">
              <a:xfrm>
                <a:off x="7010449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65" name="Freeform 18"/>
              <p:cNvSpPr>
                <a:spLocks noEditPoints="1"/>
              </p:cNvSpPr>
              <p:nvPr/>
            </p:nvSpPr>
            <p:spPr bwMode="auto">
              <a:xfrm>
                <a:off x="7304770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66" name="Freeform 20"/>
              <p:cNvSpPr>
                <a:spLocks noEditPoints="1"/>
              </p:cNvSpPr>
              <p:nvPr/>
            </p:nvSpPr>
            <p:spPr bwMode="auto">
              <a:xfrm>
                <a:off x="7754040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967" name="Group 740"/>
              <p:cNvGrpSpPr/>
              <p:nvPr/>
            </p:nvGrpSpPr>
            <p:grpSpPr>
              <a:xfrm>
                <a:off x="5930629" y="63841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548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49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968" name="Freeform 16"/>
              <p:cNvSpPr>
                <a:spLocks noEditPoints="1"/>
              </p:cNvSpPr>
              <p:nvPr/>
            </p:nvSpPr>
            <p:spPr bwMode="auto">
              <a:xfrm>
                <a:off x="9099463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69" name="Freeform 16"/>
              <p:cNvSpPr>
                <a:spLocks noEditPoints="1"/>
              </p:cNvSpPr>
              <p:nvPr/>
            </p:nvSpPr>
            <p:spPr bwMode="auto">
              <a:xfrm>
                <a:off x="9846352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70" name="Freeform 5"/>
              <p:cNvSpPr>
                <a:spLocks/>
              </p:cNvSpPr>
              <p:nvPr/>
            </p:nvSpPr>
            <p:spPr bwMode="auto">
              <a:xfrm>
                <a:off x="9548733" y="6389977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71" name="Freeform 20"/>
              <p:cNvSpPr>
                <a:spLocks noEditPoints="1"/>
              </p:cNvSpPr>
              <p:nvPr/>
            </p:nvSpPr>
            <p:spPr bwMode="auto">
              <a:xfrm>
                <a:off x="10295622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972" name="Group 746"/>
              <p:cNvGrpSpPr/>
              <p:nvPr/>
            </p:nvGrpSpPr>
            <p:grpSpPr>
              <a:xfrm>
                <a:off x="10744905" y="63841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546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47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973" name="Freeform 18"/>
              <p:cNvSpPr>
                <a:spLocks noEditPoints="1"/>
              </p:cNvSpPr>
              <p:nvPr/>
            </p:nvSpPr>
            <p:spPr bwMode="auto">
              <a:xfrm>
                <a:off x="11701249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74" name="Freeform 19"/>
              <p:cNvSpPr>
                <a:spLocks/>
              </p:cNvSpPr>
              <p:nvPr/>
            </p:nvSpPr>
            <p:spPr bwMode="auto">
              <a:xfrm>
                <a:off x="12150526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975" name="Group 781"/>
              <p:cNvGrpSpPr/>
              <p:nvPr/>
            </p:nvGrpSpPr>
            <p:grpSpPr>
              <a:xfrm>
                <a:off x="520986" y="57660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2536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37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38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39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40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41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42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43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44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45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976" name="Freeform 21"/>
              <p:cNvSpPr>
                <a:spLocks noEditPoints="1"/>
              </p:cNvSpPr>
              <p:nvPr/>
            </p:nvSpPr>
            <p:spPr bwMode="auto">
              <a:xfrm>
                <a:off x="11222893" y="6396778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977" name="Group 781"/>
              <p:cNvGrpSpPr/>
              <p:nvPr/>
            </p:nvGrpSpPr>
            <p:grpSpPr>
              <a:xfrm>
                <a:off x="3818182" y="6368717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2526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27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28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29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30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31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32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33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34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35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978" name="Freeform 23"/>
              <p:cNvSpPr>
                <a:spLocks/>
              </p:cNvSpPr>
              <p:nvPr/>
            </p:nvSpPr>
            <p:spPr bwMode="auto">
              <a:xfrm>
                <a:off x="8203310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79" name="Freeform 24"/>
              <p:cNvSpPr>
                <a:spLocks/>
              </p:cNvSpPr>
              <p:nvPr/>
            </p:nvSpPr>
            <p:spPr bwMode="auto">
              <a:xfrm>
                <a:off x="8504226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80" name="Freeform 17"/>
              <p:cNvSpPr>
                <a:spLocks/>
              </p:cNvSpPr>
              <p:nvPr/>
            </p:nvSpPr>
            <p:spPr bwMode="auto">
              <a:xfrm>
                <a:off x="8805142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81" name="Freeform 19"/>
              <p:cNvSpPr>
                <a:spLocks/>
              </p:cNvSpPr>
              <p:nvPr/>
            </p:nvSpPr>
            <p:spPr bwMode="auto">
              <a:xfrm>
                <a:off x="10133916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82" name="Freeform 7"/>
              <p:cNvSpPr>
                <a:spLocks/>
              </p:cNvSpPr>
              <p:nvPr/>
            </p:nvSpPr>
            <p:spPr bwMode="auto">
              <a:xfrm>
                <a:off x="10430348" y="57872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83" name="Freeform 8"/>
              <p:cNvSpPr>
                <a:spLocks/>
              </p:cNvSpPr>
              <p:nvPr/>
            </p:nvSpPr>
            <p:spPr bwMode="auto">
              <a:xfrm>
                <a:off x="10723483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84" name="Freeform 13"/>
              <p:cNvSpPr>
                <a:spLocks/>
              </p:cNvSpPr>
              <p:nvPr/>
            </p:nvSpPr>
            <p:spPr bwMode="auto">
              <a:xfrm>
                <a:off x="11013320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85" name="Freeform 23"/>
              <p:cNvSpPr>
                <a:spLocks/>
              </p:cNvSpPr>
              <p:nvPr/>
            </p:nvSpPr>
            <p:spPr bwMode="auto">
              <a:xfrm>
                <a:off x="11783269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86" name="Freeform 24"/>
              <p:cNvSpPr>
                <a:spLocks/>
              </p:cNvSpPr>
              <p:nvPr/>
            </p:nvSpPr>
            <p:spPr bwMode="auto">
              <a:xfrm>
                <a:off x="12079706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987" name="Group 740"/>
              <p:cNvGrpSpPr/>
              <p:nvPr/>
            </p:nvGrpSpPr>
            <p:grpSpPr>
              <a:xfrm>
                <a:off x="11309765" y="57814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524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25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988" name="Freeform 18"/>
              <p:cNvSpPr>
                <a:spLocks noEditPoints="1"/>
              </p:cNvSpPr>
              <p:nvPr/>
            </p:nvSpPr>
            <p:spPr bwMode="auto">
              <a:xfrm>
                <a:off x="7623722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89" name="Freeform 20"/>
              <p:cNvSpPr>
                <a:spLocks noEditPoints="1"/>
              </p:cNvSpPr>
              <p:nvPr/>
            </p:nvSpPr>
            <p:spPr bwMode="auto">
              <a:xfrm>
                <a:off x="8068508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90" name="Freeform 16"/>
              <p:cNvSpPr>
                <a:spLocks noEditPoints="1"/>
              </p:cNvSpPr>
              <p:nvPr/>
            </p:nvSpPr>
            <p:spPr bwMode="auto">
              <a:xfrm>
                <a:off x="9395995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91" name="Freeform 5"/>
              <p:cNvSpPr>
                <a:spLocks/>
              </p:cNvSpPr>
              <p:nvPr/>
            </p:nvSpPr>
            <p:spPr bwMode="auto">
              <a:xfrm>
                <a:off x="9840781" y="57872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92" name="Freeform 23"/>
              <p:cNvSpPr>
                <a:spLocks/>
              </p:cNvSpPr>
              <p:nvPr/>
            </p:nvSpPr>
            <p:spPr bwMode="auto">
              <a:xfrm>
                <a:off x="8513294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93" name="Freeform 24"/>
              <p:cNvSpPr>
                <a:spLocks/>
              </p:cNvSpPr>
              <p:nvPr/>
            </p:nvSpPr>
            <p:spPr bwMode="auto">
              <a:xfrm>
                <a:off x="8809726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94" name="Freeform 17"/>
              <p:cNvSpPr>
                <a:spLocks/>
              </p:cNvSpPr>
              <p:nvPr/>
            </p:nvSpPr>
            <p:spPr bwMode="auto">
              <a:xfrm>
                <a:off x="9106158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95" name="Freeform 24"/>
              <p:cNvSpPr>
                <a:spLocks/>
              </p:cNvSpPr>
              <p:nvPr/>
            </p:nvSpPr>
            <p:spPr bwMode="auto">
              <a:xfrm>
                <a:off x="1232679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96" name="Freeform 29"/>
              <p:cNvSpPr>
                <a:spLocks/>
              </p:cNvSpPr>
              <p:nvPr/>
            </p:nvSpPr>
            <p:spPr bwMode="auto">
              <a:xfrm>
                <a:off x="1529111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97" name="Freeform 17"/>
              <p:cNvSpPr>
                <a:spLocks/>
              </p:cNvSpPr>
              <p:nvPr/>
            </p:nvSpPr>
            <p:spPr bwMode="auto">
              <a:xfrm>
                <a:off x="1825543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998" name="Group 746"/>
              <p:cNvGrpSpPr/>
              <p:nvPr/>
            </p:nvGrpSpPr>
            <p:grpSpPr>
              <a:xfrm>
                <a:off x="2852486" y="57814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522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23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999" name="Freeform 19"/>
              <p:cNvSpPr>
                <a:spLocks/>
              </p:cNvSpPr>
              <p:nvPr/>
            </p:nvSpPr>
            <p:spPr bwMode="auto">
              <a:xfrm>
                <a:off x="3325990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00" name="Freeform 7"/>
              <p:cNvSpPr>
                <a:spLocks/>
              </p:cNvSpPr>
              <p:nvPr/>
            </p:nvSpPr>
            <p:spPr bwMode="auto">
              <a:xfrm>
                <a:off x="3622422" y="57872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01" name="Freeform 8"/>
              <p:cNvSpPr>
                <a:spLocks/>
              </p:cNvSpPr>
              <p:nvPr/>
            </p:nvSpPr>
            <p:spPr bwMode="auto">
              <a:xfrm>
                <a:off x="3915557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02" name="Group 781"/>
              <p:cNvGrpSpPr/>
              <p:nvPr/>
            </p:nvGrpSpPr>
            <p:grpSpPr>
              <a:xfrm>
                <a:off x="2115380" y="57660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2512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13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14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15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16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17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18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19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20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21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003" name="Freeform 8"/>
              <p:cNvSpPr>
                <a:spLocks/>
              </p:cNvSpPr>
              <p:nvPr/>
            </p:nvSpPr>
            <p:spPr bwMode="auto">
              <a:xfrm>
                <a:off x="4205394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04" name="Freeform 23"/>
              <p:cNvSpPr>
                <a:spLocks/>
              </p:cNvSpPr>
              <p:nvPr/>
            </p:nvSpPr>
            <p:spPr bwMode="auto">
              <a:xfrm>
                <a:off x="4968748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05" name="Freeform 24"/>
              <p:cNvSpPr>
                <a:spLocks/>
              </p:cNvSpPr>
              <p:nvPr/>
            </p:nvSpPr>
            <p:spPr bwMode="auto">
              <a:xfrm>
                <a:off x="5265180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06" name="Freeform 17"/>
              <p:cNvSpPr>
                <a:spLocks/>
              </p:cNvSpPr>
              <p:nvPr/>
            </p:nvSpPr>
            <p:spPr bwMode="auto">
              <a:xfrm>
                <a:off x="5561612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07" name="Group 740"/>
              <p:cNvGrpSpPr/>
              <p:nvPr/>
            </p:nvGrpSpPr>
            <p:grpSpPr>
              <a:xfrm>
                <a:off x="4495244" y="57814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510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11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008" name="Freeform 18"/>
              <p:cNvSpPr>
                <a:spLocks noEditPoints="1"/>
              </p:cNvSpPr>
              <p:nvPr/>
            </p:nvSpPr>
            <p:spPr bwMode="auto">
              <a:xfrm>
                <a:off x="5851449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09" name="Freeform 20"/>
              <p:cNvSpPr>
                <a:spLocks noEditPoints="1"/>
              </p:cNvSpPr>
              <p:nvPr/>
            </p:nvSpPr>
            <p:spPr bwMode="auto">
              <a:xfrm>
                <a:off x="6296235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10" name="Freeform 23"/>
              <p:cNvSpPr>
                <a:spLocks/>
              </p:cNvSpPr>
              <p:nvPr/>
            </p:nvSpPr>
            <p:spPr bwMode="auto">
              <a:xfrm>
                <a:off x="6741021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11" name="Freeform 24"/>
              <p:cNvSpPr>
                <a:spLocks/>
              </p:cNvSpPr>
              <p:nvPr/>
            </p:nvSpPr>
            <p:spPr bwMode="auto">
              <a:xfrm>
                <a:off x="7037453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12" name="Freeform 17"/>
              <p:cNvSpPr>
                <a:spLocks/>
              </p:cNvSpPr>
              <p:nvPr/>
            </p:nvSpPr>
            <p:spPr bwMode="auto">
              <a:xfrm>
                <a:off x="7333885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13" name="Freeform 18"/>
              <p:cNvSpPr>
                <a:spLocks noEditPoints="1"/>
              </p:cNvSpPr>
              <p:nvPr/>
            </p:nvSpPr>
            <p:spPr bwMode="auto">
              <a:xfrm>
                <a:off x="6136424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14" name="Freeform 19"/>
              <p:cNvSpPr>
                <a:spLocks/>
              </p:cNvSpPr>
              <p:nvPr/>
            </p:nvSpPr>
            <p:spPr bwMode="auto">
              <a:xfrm>
                <a:off x="6586183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15" name="Freeform 7"/>
              <p:cNvSpPr>
                <a:spLocks/>
              </p:cNvSpPr>
              <p:nvPr/>
            </p:nvSpPr>
            <p:spPr bwMode="auto">
              <a:xfrm>
                <a:off x="6887588" y="50994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16" name="Freeform 8"/>
              <p:cNvSpPr>
                <a:spLocks/>
              </p:cNvSpPr>
              <p:nvPr/>
            </p:nvSpPr>
            <p:spPr bwMode="auto">
              <a:xfrm>
                <a:off x="7185696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17" name="Freeform 13"/>
              <p:cNvSpPr>
                <a:spLocks/>
              </p:cNvSpPr>
              <p:nvPr/>
            </p:nvSpPr>
            <p:spPr bwMode="auto">
              <a:xfrm>
                <a:off x="7480506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18" name="Freeform 23"/>
              <p:cNvSpPr>
                <a:spLocks/>
              </p:cNvSpPr>
              <p:nvPr/>
            </p:nvSpPr>
            <p:spPr bwMode="auto">
              <a:xfrm>
                <a:off x="8260401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19" name="Freeform 24"/>
              <p:cNvSpPr>
                <a:spLocks/>
              </p:cNvSpPr>
              <p:nvPr/>
            </p:nvSpPr>
            <p:spPr bwMode="auto">
              <a:xfrm>
                <a:off x="8561806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20" name="Freeform 29"/>
              <p:cNvSpPr>
                <a:spLocks/>
              </p:cNvSpPr>
              <p:nvPr/>
            </p:nvSpPr>
            <p:spPr bwMode="auto">
              <a:xfrm>
                <a:off x="8863211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21" name="Freeform 17"/>
              <p:cNvSpPr>
                <a:spLocks/>
              </p:cNvSpPr>
              <p:nvPr/>
            </p:nvSpPr>
            <p:spPr bwMode="auto">
              <a:xfrm>
                <a:off x="9164616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22" name="Group 740"/>
              <p:cNvGrpSpPr/>
              <p:nvPr/>
            </p:nvGrpSpPr>
            <p:grpSpPr>
              <a:xfrm>
                <a:off x="7781924" y="50936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508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09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023" name="Group 746"/>
              <p:cNvGrpSpPr/>
              <p:nvPr/>
            </p:nvGrpSpPr>
            <p:grpSpPr>
              <a:xfrm>
                <a:off x="10201505" y="50936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506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07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024" name="Freeform 19"/>
              <p:cNvSpPr>
                <a:spLocks/>
              </p:cNvSpPr>
              <p:nvPr/>
            </p:nvSpPr>
            <p:spPr bwMode="auto">
              <a:xfrm>
                <a:off x="10679982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25" name="Freeform 7"/>
              <p:cNvSpPr>
                <a:spLocks/>
              </p:cNvSpPr>
              <p:nvPr/>
            </p:nvSpPr>
            <p:spPr bwMode="auto">
              <a:xfrm>
                <a:off x="10981387" y="50994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26" name="Freeform 8"/>
              <p:cNvSpPr>
                <a:spLocks/>
              </p:cNvSpPr>
              <p:nvPr/>
            </p:nvSpPr>
            <p:spPr bwMode="auto">
              <a:xfrm>
                <a:off x="11279495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27" name="Freeform 23"/>
              <p:cNvSpPr>
                <a:spLocks/>
              </p:cNvSpPr>
              <p:nvPr/>
            </p:nvSpPr>
            <p:spPr bwMode="auto">
              <a:xfrm>
                <a:off x="12052795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28" name="Group 740"/>
              <p:cNvGrpSpPr/>
              <p:nvPr/>
            </p:nvGrpSpPr>
            <p:grpSpPr>
              <a:xfrm>
                <a:off x="11574318" y="50936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504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05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029" name="Group 781"/>
              <p:cNvGrpSpPr/>
              <p:nvPr/>
            </p:nvGrpSpPr>
            <p:grpSpPr>
              <a:xfrm>
                <a:off x="6103830" y="44706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2494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95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96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97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98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99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00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01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02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03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030" name="Group 781"/>
              <p:cNvGrpSpPr/>
              <p:nvPr/>
            </p:nvGrpSpPr>
            <p:grpSpPr>
              <a:xfrm>
                <a:off x="9459426" y="5078182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2484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85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86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87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88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89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90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91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92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93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031" name="Freeform 24"/>
              <p:cNvSpPr>
                <a:spLocks/>
              </p:cNvSpPr>
              <p:nvPr/>
            </p:nvSpPr>
            <p:spPr bwMode="auto">
              <a:xfrm>
                <a:off x="6841547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32" name="Freeform 29"/>
              <p:cNvSpPr>
                <a:spLocks/>
              </p:cNvSpPr>
              <p:nvPr/>
            </p:nvSpPr>
            <p:spPr bwMode="auto">
              <a:xfrm>
                <a:off x="7138603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33" name="Freeform 17"/>
              <p:cNvSpPr>
                <a:spLocks/>
              </p:cNvSpPr>
              <p:nvPr/>
            </p:nvSpPr>
            <p:spPr bwMode="auto">
              <a:xfrm>
                <a:off x="7435659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34" name="Group 746"/>
              <p:cNvGrpSpPr/>
              <p:nvPr/>
            </p:nvGrpSpPr>
            <p:grpSpPr>
              <a:xfrm>
                <a:off x="8463850" y="44860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482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83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035" name="Freeform 19"/>
              <p:cNvSpPr>
                <a:spLocks/>
              </p:cNvSpPr>
              <p:nvPr/>
            </p:nvSpPr>
            <p:spPr bwMode="auto">
              <a:xfrm>
                <a:off x="8937978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36" name="Freeform 7"/>
              <p:cNvSpPr>
                <a:spLocks/>
              </p:cNvSpPr>
              <p:nvPr/>
            </p:nvSpPr>
            <p:spPr bwMode="auto">
              <a:xfrm>
                <a:off x="9235034" y="44918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37" name="Freeform 8"/>
              <p:cNvSpPr>
                <a:spLocks/>
              </p:cNvSpPr>
              <p:nvPr/>
            </p:nvSpPr>
            <p:spPr bwMode="auto">
              <a:xfrm>
                <a:off x="9528793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38" name="Group 781"/>
              <p:cNvGrpSpPr/>
              <p:nvPr/>
            </p:nvGrpSpPr>
            <p:grpSpPr>
              <a:xfrm>
                <a:off x="7726120" y="44706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2472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73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74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75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76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77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78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79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80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81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039" name="Freeform 8"/>
              <p:cNvSpPr>
                <a:spLocks/>
              </p:cNvSpPr>
              <p:nvPr/>
            </p:nvSpPr>
            <p:spPr bwMode="auto">
              <a:xfrm>
                <a:off x="9819254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40" name="Freeform 23"/>
              <p:cNvSpPr>
                <a:spLocks/>
              </p:cNvSpPr>
              <p:nvPr/>
            </p:nvSpPr>
            <p:spPr bwMode="auto">
              <a:xfrm>
                <a:off x="10583856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41" name="Freeform 24"/>
              <p:cNvSpPr>
                <a:spLocks/>
              </p:cNvSpPr>
              <p:nvPr/>
            </p:nvSpPr>
            <p:spPr bwMode="auto">
              <a:xfrm>
                <a:off x="10880912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42" name="Freeform 17"/>
              <p:cNvSpPr>
                <a:spLocks/>
              </p:cNvSpPr>
              <p:nvPr/>
            </p:nvSpPr>
            <p:spPr bwMode="auto">
              <a:xfrm>
                <a:off x="11177968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43" name="Group 740"/>
              <p:cNvGrpSpPr/>
              <p:nvPr/>
            </p:nvGrpSpPr>
            <p:grpSpPr>
              <a:xfrm>
                <a:off x="10109728" y="44860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470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71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044" name="Freeform 18"/>
              <p:cNvSpPr>
                <a:spLocks noEditPoints="1"/>
              </p:cNvSpPr>
              <p:nvPr/>
            </p:nvSpPr>
            <p:spPr bwMode="auto">
              <a:xfrm>
                <a:off x="11468429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45" name="Freeform 20"/>
              <p:cNvSpPr>
                <a:spLocks noEditPoints="1"/>
              </p:cNvSpPr>
              <p:nvPr/>
            </p:nvSpPr>
            <p:spPr bwMode="auto">
              <a:xfrm>
                <a:off x="11913844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46" name="Freeform 23"/>
              <p:cNvSpPr>
                <a:spLocks/>
              </p:cNvSpPr>
              <p:nvPr/>
            </p:nvSpPr>
            <p:spPr bwMode="auto">
              <a:xfrm>
                <a:off x="151651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47" name="Freeform 24"/>
              <p:cNvSpPr>
                <a:spLocks/>
              </p:cNvSpPr>
              <p:nvPr/>
            </p:nvSpPr>
            <p:spPr bwMode="auto">
              <a:xfrm>
                <a:off x="453056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48" name="Freeform 17"/>
              <p:cNvSpPr>
                <a:spLocks/>
              </p:cNvSpPr>
              <p:nvPr/>
            </p:nvSpPr>
            <p:spPr bwMode="auto">
              <a:xfrm>
                <a:off x="754461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49" name="Freeform 18"/>
              <p:cNvSpPr>
                <a:spLocks noEditPoints="1"/>
              </p:cNvSpPr>
              <p:nvPr/>
            </p:nvSpPr>
            <p:spPr bwMode="auto">
              <a:xfrm>
                <a:off x="1049271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0" name="Freeform 20"/>
              <p:cNvSpPr>
                <a:spLocks noEditPoints="1"/>
              </p:cNvSpPr>
              <p:nvPr/>
            </p:nvSpPr>
            <p:spPr bwMode="auto">
              <a:xfrm>
                <a:off x="1499030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1" name="Freeform 16"/>
              <p:cNvSpPr>
                <a:spLocks noEditPoints="1"/>
              </p:cNvSpPr>
              <p:nvPr/>
            </p:nvSpPr>
            <p:spPr bwMode="auto">
              <a:xfrm>
                <a:off x="2846409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2" name="Freeform 16"/>
              <p:cNvSpPr>
                <a:spLocks noEditPoints="1"/>
              </p:cNvSpPr>
              <p:nvPr/>
            </p:nvSpPr>
            <p:spPr bwMode="auto">
              <a:xfrm>
                <a:off x="3594276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auto">
              <a:xfrm>
                <a:off x="3296168" y="5099442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4" name="Freeform 20"/>
              <p:cNvSpPr>
                <a:spLocks noEditPoints="1"/>
              </p:cNvSpPr>
              <p:nvPr/>
            </p:nvSpPr>
            <p:spPr bwMode="auto">
              <a:xfrm>
                <a:off x="4044035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55" name="Group 746"/>
              <p:cNvGrpSpPr/>
              <p:nvPr/>
            </p:nvGrpSpPr>
            <p:grpSpPr>
              <a:xfrm>
                <a:off x="4493807" y="50936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468" name="Freeform 2467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69" name="Freeform 2468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056" name="Freeform 18"/>
              <p:cNvSpPr>
                <a:spLocks noEditPoints="1"/>
              </p:cNvSpPr>
              <p:nvPr/>
            </p:nvSpPr>
            <p:spPr bwMode="auto">
              <a:xfrm>
                <a:off x="5451129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7" name="Freeform 19"/>
              <p:cNvSpPr>
                <a:spLocks/>
              </p:cNvSpPr>
              <p:nvPr/>
            </p:nvSpPr>
            <p:spPr bwMode="auto">
              <a:xfrm>
                <a:off x="5900882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8" name="Freeform 21"/>
              <p:cNvSpPr>
                <a:spLocks noEditPoints="1"/>
              </p:cNvSpPr>
              <p:nvPr/>
            </p:nvSpPr>
            <p:spPr bwMode="auto">
              <a:xfrm>
                <a:off x="4972284" y="5106243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9" name="Freeform 23"/>
              <p:cNvSpPr>
                <a:spLocks/>
              </p:cNvSpPr>
              <p:nvPr/>
            </p:nvSpPr>
            <p:spPr bwMode="auto">
              <a:xfrm>
                <a:off x="1948789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60" name="Freeform 24"/>
              <p:cNvSpPr>
                <a:spLocks/>
              </p:cNvSpPr>
              <p:nvPr/>
            </p:nvSpPr>
            <p:spPr bwMode="auto">
              <a:xfrm>
                <a:off x="2250194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61" name="Freeform 17"/>
              <p:cNvSpPr>
                <a:spLocks/>
              </p:cNvSpPr>
              <p:nvPr/>
            </p:nvSpPr>
            <p:spPr bwMode="auto">
              <a:xfrm>
                <a:off x="2551599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62" name="Freeform 19"/>
              <p:cNvSpPr>
                <a:spLocks/>
              </p:cNvSpPr>
              <p:nvPr/>
            </p:nvSpPr>
            <p:spPr bwMode="auto">
              <a:xfrm>
                <a:off x="3857245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63" name="Freeform 7"/>
              <p:cNvSpPr>
                <a:spLocks/>
              </p:cNvSpPr>
              <p:nvPr/>
            </p:nvSpPr>
            <p:spPr bwMode="auto">
              <a:xfrm>
                <a:off x="4154301" y="44918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64" name="Freeform 8"/>
              <p:cNvSpPr>
                <a:spLocks/>
              </p:cNvSpPr>
              <p:nvPr/>
            </p:nvSpPr>
            <p:spPr bwMode="auto">
              <a:xfrm>
                <a:off x="4448060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65" name="Freeform 13"/>
              <p:cNvSpPr>
                <a:spLocks/>
              </p:cNvSpPr>
              <p:nvPr/>
            </p:nvSpPr>
            <p:spPr bwMode="auto">
              <a:xfrm>
                <a:off x="4738521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66" name="Freeform 23"/>
              <p:cNvSpPr>
                <a:spLocks/>
              </p:cNvSpPr>
              <p:nvPr/>
            </p:nvSpPr>
            <p:spPr bwMode="auto">
              <a:xfrm>
                <a:off x="5509718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67" name="Freeform 24"/>
              <p:cNvSpPr>
                <a:spLocks/>
              </p:cNvSpPr>
              <p:nvPr/>
            </p:nvSpPr>
            <p:spPr bwMode="auto">
              <a:xfrm>
                <a:off x="5806774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68" name="Group 740"/>
              <p:cNvGrpSpPr/>
              <p:nvPr/>
            </p:nvGrpSpPr>
            <p:grpSpPr>
              <a:xfrm>
                <a:off x="5035590" y="44860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466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67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069" name="Freeform 18"/>
              <p:cNvSpPr>
                <a:spLocks noEditPoints="1"/>
              </p:cNvSpPr>
              <p:nvPr/>
            </p:nvSpPr>
            <p:spPr bwMode="auto">
              <a:xfrm>
                <a:off x="1342683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70" name="Freeform 20"/>
              <p:cNvSpPr>
                <a:spLocks noEditPoints="1"/>
              </p:cNvSpPr>
              <p:nvPr/>
            </p:nvSpPr>
            <p:spPr bwMode="auto">
              <a:xfrm>
                <a:off x="1788093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71" name="Freeform 16"/>
              <p:cNvSpPr>
                <a:spLocks noEditPoints="1"/>
              </p:cNvSpPr>
              <p:nvPr/>
            </p:nvSpPr>
            <p:spPr bwMode="auto">
              <a:xfrm>
                <a:off x="3118076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72" name="Freeform 5"/>
              <p:cNvSpPr>
                <a:spLocks/>
              </p:cNvSpPr>
              <p:nvPr/>
            </p:nvSpPr>
            <p:spPr bwMode="auto">
              <a:xfrm>
                <a:off x="3563486" y="44918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73" name="Freeform 23"/>
              <p:cNvSpPr>
                <a:spLocks/>
              </p:cNvSpPr>
              <p:nvPr/>
            </p:nvSpPr>
            <p:spPr bwMode="auto">
              <a:xfrm>
                <a:off x="2233503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74" name="Freeform 24"/>
              <p:cNvSpPr>
                <a:spLocks/>
              </p:cNvSpPr>
              <p:nvPr/>
            </p:nvSpPr>
            <p:spPr bwMode="auto">
              <a:xfrm>
                <a:off x="2530559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75" name="Freeform 17"/>
              <p:cNvSpPr>
                <a:spLocks/>
              </p:cNvSpPr>
              <p:nvPr/>
            </p:nvSpPr>
            <p:spPr bwMode="auto">
              <a:xfrm>
                <a:off x="2827615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76" name="Freeform 20"/>
              <p:cNvSpPr>
                <a:spLocks noEditPoints="1"/>
              </p:cNvSpPr>
              <p:nvPr/>
            </p:nvSpPr>
            <p:spPr bwMode="auto">
              <a:xfrm>
                <a:off x="88900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77" name="Freeform 23"/>
              <p:cNvSpPr>
                <a:spLocks/>
              </p:cNvSpPr>
              <p:nvPr/>
            </p:nvSpPr>
            <p:spPr bwMode="auto">
              <a:xfrm>
                <a:off x="458110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78" name="Freeform 24"/>
              <p:cNvSpPr>
                <a:spLocks/>
              </p:cNvSpPr>
              <p:nvPr/>
            </p:nvSpPr>
            <p:spPr bwMode="auto">
              <a:xfrm>
                <a:off x="755166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79" name="Freeform 17"/>
              <p:cNvSpPr>
                <a:spLocks/>
              </p:cNvSpPr>
              <p:nvPr/>
            </p:nvSpPr>
            <p:spPr bwMode="auto">
              <a:xfrm>
                <a:off x="1052222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80" name="Freeform 20"/>
              <p:cNvSpPr>
                <a:spLocks noEditPoints="1"/>
              </p:cNvSpPr>
              <p:nvPr/>
            </p:nvSpPr>
            <p:spPr bwMode="auto">
              <a:xfrm>
                <a:off x="88900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81" name="Freeform 20"/>
              <p:cNvSpPr>
                <a:spLocks noEditPoints="1"/>
              </p:cNvSpPr>
              <p:nvPr/>
            </p:nvSpPr>
            <p:spPr bwMode="auto">
              <a:xfrm>
                <a:off x="101600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82" name="Freeform 18"/>
              <p:cNvSpPr>
                <a:spLocks noEditPoints="1"/>
              </p:cNvSpPr>
              <p:nvPr/>
            </p:nvSpPr>
            <p:spPr bwMode="auto">
              <a:xfrm>
                <a:off x="525470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83" name="Freeform 19"/>
              <p:cNvSpPr>
                <a:spLocks/>
              </p:cNvSpPr>
              <p:nvPr/>
            </p:nvSpPr>
            <p:spPr bwMode="auto">
              <a:xfrm>
                <a:off x="974740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84" name="Freeform 7"/>
              <p:cNvSpPr>
                <a:spLocks/>
              </p:cNvSpPr>
              <p:nvPr/>
            </p:nvSpPr>
            <p:spPr bwMode="auto">
              <a:xfrm>
                <a:off x="1275656" y="38118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85" name="Freeform 8"/>
              <p:cNvSpPr>
                <a:spLocks/>
              </p:cNvSpPr>
              <p:nvPr/>
            </p:nvSpPr>
            <p:spPr bwMode="auto">
              <a:xfrm>
                <a:off x="1573275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86" name="Freeform 13"/>
              <p:cNvSpPr>
                <a:spLocks/>
              </p:cNvSpPr>
              <p:nvPr/>
            </p:nvSpPr>
            <p:spPr bwMode="auto">
              <a:xfrm>
                <a:off x="1867596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87" name="Freeform 23"/>
              <p:cNvSpPr>
                <a:spLocks/>
              </p:cNvSpPr>
              <p:nvPr/>
            </p:nvSpPr>
            <p:spPr bwMode="auto">
              <a:xfrm>
                <a:off x="2646513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88" name="Freeform 24"/>
              <p:cNvSpPr>
                <a:spLocks/>
              </p:cNvSpPr>
              <p:nvPr/>
            </p:nvSpPr>
            <p:spPr bwMode="auto">
              <a:xfrm>
                <a:off x="2947429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89" name="Freeform 29"/>
              <p:cNvSpPr>
                <a:spLocks/>
              </p:cNvSpPr>
              <p:nvPr/>
            </p:nvSpPr>
            <p:spPr bwMode="auto">
              <a:xfrm>
                <a:off x="3248345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90" name="Freeform 17"/>
              <p:cNvSpPr>
                <a:spLocks/>
              </p:cNvSpPr>
              <p:nvPr/>
            </p:nvSpPr>
            <p:spPr bwMode="auto">
              <a:xfrm>
                <a:off x="3549261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91" name="Group 740"/>
              <p:cNvGrpSpPr/>
              <p:nvPr/>
            </p:nvGrpSpPr>
            <p:grpSpPr>
              <a:xfrm>
                <a:off x="2168525" y="38060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464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65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092" name="Group 746"/>
              <p:cNvGrpSpPr/>
              <p:nvPr/>
            </p:nvGrpSpPr>
            <p:grpSpPr>
              <a:xfrm>
                <a:off x="4585172" y="38060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462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63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093" name="Freeform 19"/>
              <p:cNvSpPr>
                <a:spLocks/>
              </p:cNvSpPr>
              <p:nvPr/>
            </p:nvSpPr>
            <p:spPr bwMode="auto">
              <a:xfrm>
                <a:off x="5063160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94" name="Freeform 7"/>
              <p:cNvSpPr>
                <a:spLocks/>
              </p:cNvSpPr>
              <p:nvPr/>
            </p:nvSpPr>
            <p:spPr bwMode="auto">
              <a:xfrm>
                <a:off x="5364076" y="38118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95" name="Freeform 8"/>
              <p:cNvSpPr>
                <a:spLocks/>
              </p:cNvSpPr>
              <p:nvPr/>
            </p:nvSpPr>
            <p:spPr bwMode="auto">
              <a:xfrm>
                <a:off x="5661695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96" name="Freeform 23"/>
              <p:cNvSpPr>
                <a:spLocks/>
              </p:cNvSpPr>
              <p:nvPr/>
            </p:nvSpPr>
            <p:spPr bwMode="auto">
              <a:xfrm>
                <a:off x="6434017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97" name="Freeform 24"/>
              <p:cNvSpPr>
                <a:spLocks/>
              </p:cNvSpPr>
              <p:nvPr/>
            </p:nvSpPr>
            <p:spPr bwMode="auto">
              <a:xfrm>
                <a:off x="6734933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98" name="Freeform 17"/>
              <p:cNvSpPr>
                <a:spLocks/>
              </p:cNvSpPr>
              <p:nvPr/>
            </p:nvSpPr>
            <p:spPr bwMode="auto">
              <a:xfrm>
                <a:off x="7035849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99" name="Freeform 18"/>
              <p:cNvSpPr>
                <a:spLocks noEditPoints="1"/>
              </p:cNvSpPr>
              <p:nvPr/>
            </p:nvSpPr>
            <p:spPr bwMode="auto">
              <a:xfrm>
                <a:off x="7330170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00" name="Freeform 20"/>
              <p:cNvSpPr>
                <a:spLocks noEditPoints="1"/>
              </p:cNvSpPr>
              <p:nvPr/>
            </p:nvSpPr>
            <p:spPr bwMode="auto">
              <a:xfrm>
                <a:off x="7779440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01" name="Group 740"/>
              <p:cNvGrpSpPr/>
              <p:nvPr/>
            </p:nvGrpSpPr>
            <p:grpSpPr>
              <a:xfrm>
                <a:off x="5956029" y="38060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460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61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02" name="Freeform 16"/>
              <p:cNvSpPr>
                <a:spLocks noEditPoints="1"/>
              </p:cNvSpPr>
              <p:nvPr/>
            </p:nvSpPr>
            <p:spPr bwMode="auto">
              <a:xfrm>
                <a:off x="9124863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03" name="Freeform 16"/>
              <p:cNvSpPr>
                <a:spLocks noEditPoints="1"/>
              </p:cNvSpPr>
              <p:nvPr/>
            </p:nvSpPr>
            <p:spPr bwMode="auto">
              <a:xfrm>
                <a:off x="9871752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04" name="Freeform 5"/>
              <p:cNvSpPr>
                <a:spLocks/>
              </p:cNvSpPr>
              <p:nvPr/>
            </p:nvSpPr>
            <p:spPr bwMode="auto">
              <a:xfrm>
                <a:off x="9574133" y="3811877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05" name="Freeform 20"/>
              <p:cNvSpPr>
                <a:spLocks noEditPoints="1"/>
              </p:cNvSpPr>
              <p:nvPr/>
            </p:nvSpPr>
            <p:spPr bwMode="auto">
              <a:xfrm>
                <a:off x="10321022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06" name="Group 746"/>
              <p:cNvGrpSpPr/>
              <p:nvPr/>
            </p:nvGrpSpPr>
            <p:grpSpPr>
              <a:xfrm>
                <a:off x="10770305" y="38060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458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59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07" name="Freeform 18"/>
              <p:cNvSpPr>
                <a:spLocks noEditPoints="1"/>
              </p:cNvSpPr>
              <p:nvPr/>
            </p:nvSpPr>
            <p:spPr bwMode="auto">
              <a:xfrm>
                <a:off x="11726649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08" name="Freeform 19"/>
              <p:cNvSpPr>
                <a:spLocks/>
              </p:cNvSpPr>
              <p:nvPr/>
            </p:nvSpPr>
            <p:spPr bwMode="auto">
              <a:xfrm>
                <a:off x="12150526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09" name="Group 781"/>
              <p:cNvGrpSpPr/>
              <p:nvPr/>
            </p:nvGrpSpPr>
            <p:grpSpPr>
              <a:xfrm>
                <a:off x="520986" y="31244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2448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49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50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51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52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53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54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55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56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57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10" name="Freeform 21"/>
              <p:cNvSpPr>
                <a:spLocks noEditPoints="1"/>
              </p:cNvSpPr>
              <p:nvPr/>
            </p:nvSpPr>
            <p:spPr bwMode="auto">
              <a:xfrm>
                <a:off x="11248293" y="3818678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11" name="Group 781"/>
              <p:cNvGrpSpPr/>
              <p:nvPr/>
            </p:nvGrpSpPr>
            <p:grpSpPr>
              <a:xfrm>
                <a:off x="3843582" y="3790617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2438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39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40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41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42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43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44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45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46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47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12" name="Freeform 23"/>
              <p:cNvSpPr>
                <a:spLocks/>
              </p:cNvSpPr>
              <p:nvPr/>
            </p:nvSpPr>
            <p:spPr bwMode="auto">
              <a:xfrm>
                <a:off x="8228710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13" name="Freeform 24"/>
              <p:cNvSpPr>
                <a:spLocks/>
              </p:cNvSpPr>
              <p:nvPr/>
            </p:nvSpPr>
            <p:spPr bwMode="auto">
              <a:xfrm>
                <a:off x="8529626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14" name="Freeform 17"/>
              <p:cNvSpPr>
                <a:spLocks/>
              </p:cNvSpPr>
              <p:nvPr/>
            </p:nvSpPr>
            <p:spPr bwMode="auto">
              <a:xfrm>
                <a:off x="8830542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15" name="Freeform 19"/>
              <p:cNvSpPr>
                <a:spLocks/>
              </p:cNvSpPr>
              <p:nvPr/>
            </p:nvSpPr>
            <p:spPr bwMode="auto">
              <a:xfrm>
                <a:off x="10159316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16" name="Freeform 7"/>
              <p:cNvSpPr>
                <a:spLocks/>
              </p:cNvSpPr>
              <p:nvPr/>
            </p:nvSpPr>
            <p:spPr bwMode="auto">
              <a:xfrm>
                <a:off x="10455748" y="31456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17" name="Freeform 8"/>
              <p:cNvSpPr>
                <a:spLocks/>
              </p:cNvSpPr>
              <p:nvPr/>
            </p:nvSpPr>
            <p:spPr bwMode="auto">
              <a:xfrm>
                <a:off x="10748883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18" name="Freeform 13"/>
              <p:cNvSpPr>
                <a:spLocks/>
              </p:cNvSpPr>
              <p:nvPr/>
            </p:nvSpPr>
            <p:spPr bwMode="auto">
              <a:xfrm>
                <a:off x="11038720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19" name="Freeform 23"/>
              <p:cNvSpPr>
                <a:spLocks/>
              </p:cNvSpPr>
              <p:nvPr/>
            </p:nvSpPr>
            <p:spPr bwMode="auto">
              <a:xfrm>
                <a:off x="11808669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20" name="Freeform 24"/>
              <p:cNvSpPr>
                <a:spLocks/>
              </p:cNvSpPr>
              <p:nvPr/>
            </p:nvSpPr>
            <p:spPr bwMode="auto">
              <a:xfrm>
                <a:off x="12105106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21" name="Group 740"/>
              <p:cNvGrpSpPr/>
              <p:nvPr/>
            </p:nvGrpSpPr>
            <p:grpSpPr>
              <a:xfrm>
                <a:off x="11335165" y="3139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436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37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22" name="Freeform 18"/>
              <p:cNvSpPr>
                <a:spLocks noEditPoints="1"/>
              </p:cNvSpPr>
              <p:nvPr/>
            </p:nvSpPr>
            <p:spPr bwMode="auto">
              <a:xfrm>
                <a:off x="7649122" y="3129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23" name="Freeform 20"/>
              <p:cNvSpPr>
                <a:spLocks noEditPoints="1"/>
              </p:cNvSpPr>
              <p:nvPr/>
            </p:nvSpPr>
            <p:spPr bwMode="auto">
              <a:xfrm>
                <a:off x="8093908" y="3129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24" name="Freeform 16"/>
              <p:cNvSpPr>
                <a:spLocks noEditPoints="1"/>
              </p:cNvSpPr>
              <p:nvPr/>
            </p:nvSpPr>
            <p:spPr bwMode="auto">
              <a:xfrm>
                <a:off x="9421395" y="31927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25" name="Freeform 5"/>
              <p:cNvSpPr>
                <a:spLocks/>
              </p:cNvSpPr>
              <p:nvPr/>
            </p:nvSpPr>
            <p:spPr bwMode="auto">
              <a:xfrm>
                <a:off x="9866181" y="31456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26" name="Freeform 23"/>
              <p:cNvSpPr>
                <a:spLocks/>
              </p:cNvSpPr>
              <p:nvPr/>
            </p:nvSpPr>
            <p:spPr bwMode="auto">
              <a:xfrm>
                <a:off x="8538694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27" name="Freeform 24"/>
              <p:cNvSpPr>
                <a:spLocks/>
              </p:cNvSpPr>
              <p:nvPr/>
            </p:nvSpPr>
            <p:spPr bwMode="auto">
              <a:xfrm>
                <a:off x="8835126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28" name="Freeform 17"/>
              <p:cNvSpPr>
                <a:spLocks/>
              </p:cNvSpPr>
              <p:nvPr/>
            </p:nvSpPr>
            <p:spPr bwMode="auto">
              <a:xfrm>
                <a:off x="9131558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29" name="Freeform 24"/>
              <p:cNvSpPr>
                <a:spLocks/>
              </p:cNvSpPr>
              <p:nvPr/>
            </p:nvSpPr>
            <p:spPr bwMode="auto">
              <a:xfrm>
                <a:off x="1258079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30" name="Freeform 29"/>
              <p:cNvSpPr>
                <a:spLocks/>
              </p:cNvSpPr>
              <p:nvPr/>
            </p:nvSpPr>
            <p:spPr bwMode="auto">
              <a:xfrm>
                <a:off x="1554511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31" name="Freeform 17"/>
              <p:cNvSpPr>
                <a:spLocks/>
              </p:cNvSpPr>
              <p:nvPr/>
            </p:nvSpPr>
            <p:spPr bwMode="auto">
              <a:xfrm>
                <a:off x="1850943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32" name="Group 746"/>
              <p:cNvGrpSpPr/>
              <p:nvPr/>
            </p:nvGrpSpPr>
            <p:grpSpPr>
              <a:xfrm>
                <a:off x="2877886" y="3139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434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35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33" name="Freeform 19"/>
              <p:cNvSpPr>
                <a:spLocks/>
              </p:cNvSpPr>
              <p:nvPr/>
            </p:nvSpPr>
            <p:spPr bwMode="auto">
              <a:xfrm>
                <a:off x="3351390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34" name="Freeform 7"/>
              <p:cNvSpPr>
                <a:spLocks/>
              </p:cNvSpPr>
              <p:nvPr/>
            </p:nvSpPr>
            <p:spPr bwMode="auto">
              <a:xfrm>
                <a:off x="3647822" y="31456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35" name="Freeform 8"/>
              <p:cNvSpPr>
                <a:spLocks/>
              </p:cNvSpPr>
              <p:nvPr/>
            </p:nvSpPr>
            <p:spPr bwMode="auto">
              <a:xfrm>
                <a:off x="3940957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36" name="Group 781"/>
              <p:cNvGrpSpPr/>
              <p:nvPr/>
            </p:nvGrpSpPr>
            <p:grpSpPr>
              <a:xfrm>
                <a:off x="2140780" y="31244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2424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25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26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27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28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29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30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31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32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33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37" name="Freeform 8"/>
              <p:cNvSpPr>
                <a:spLocks/>
              </p:cNvSpPr>
              <p:nvPr/>
            </p:nvSpPr>
            <p:spPr bwMode="auto">
              <a:xfrm>
                <a:off x="4230794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38" name="Freeform 23"/>
              <p:cNvSpPr>
                <a:spLocks/>
              </p:cNvSpPr>
              <p:nvPr/>
            </p:nvSpPr>
            <p:spPr bwMode="auto">
              <a:xfrm>
                <a:off x="4994148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39" name="Freeform 24"/>
              <p:cNvSpPr>
                <a:spLocks/>
              </p:cNvSpPr>
              <p:nvPr/>
            </p:nvSpPr>
            <p:spPr bwMode="auto">
              <a:xfrm>
                <a:off x="5290580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40" name="Freeform 17"/>
              <p:cNvSpPr>
                <a:spLocks/>
              </p:cNvSpPr>
              <p:nvPr/>
            </p:nvSpPr>
            <p:spPr bwMode="auto">
              <a:xfrm>
                <a:off x="5587012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41" name="Group 740"/>
              <p:cNvGrpSpPr/>
              <p:nvPr/>
            </p:nvGrpSpPr>
            <p:grpSpPr>
              <a:xfrm>
                <a:off x="4520644" y="3139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422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23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42" name="Freeform 18"/>
              <p:cNvSpPr>
                <a:spLocks noEditPoints="1"/>
              </p:cNvSpPr>
              <p:nvPr/>
            </p:nvSpPr>
            <p:spPr bwMode="auto">
              <a:xfrm>
                <a:off x="5876849" y="3129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43" name="Freeform 20"/>
              <p:cNvSpPr>
                <a:spLocks noEditPoints="1"/>
              </p:cNvSpPr>
              <p:nvPr/>
            </p:nvSpPr>
            <p:spPr bwMode="auto">
              <a:xfrm>
                <a:off x="6321635" y="3129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44" name="Freeform 23"/>
              <p:cNvSpPr>
                <a:spLocks/>
              </p:cNvSpPr>
              <p:nvPr/>
            </p:nvSpPr>
            <p:spPr bwMode="auto">
              <a:xfrm>
                <a:off x="6766421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45" name="Freeform 24"/>
              <p:cNvSpPr>
                <a:spLocks/>
              </p:cNvSpPr>
              <p:nvPr/>
            </p:nvSpPr>
            <p:spPr bwMode="auto">
              <a:xfrm>
                <a:off x="7062853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46" name="Freeform 17"/>
              <p:cNvSpPr>
                <a:spLocks/>
              </p:cNvSpPr>
              <p:nvPr/>
            </p:nvSpPr>
            <p:spPr bwMode="auto">
              <a:xfrm>
                <a:off x="7359285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47" name="Freeform 18"/>
              <p:cNvSpPr>
                <a:spLocks noEditPoints="1"/>
              </p:cNvSpPr>
              <p:nvPr/>
            </p:nvSpPr>
            <p:spPr bwMode="auto">
              <a:xfrm>
                <a:off x="6161824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48" name="Freeform 19"/>
              <p:cNvSpPr>
                <a:spLocks/>
              </p:cNvSpPr>
              <p:nvPr/>
            </p:nvSpPr>
            <p:spPr bwMode="auto">
              <a:xfrm>
                <a:off x="6611583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49" name="Freeform 7"/>
              <p:cNvSpPr>
                <a:spLocks/>
              </p:cNvSpPr>
              <p:nvPr/>
            </p:nvSpPr>
            <p:spPr bwMode="auto">
              <a:xfrm>
                <a:off x="6912988" y="25213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0" name="Freeform 8"/>
              <p:cNvSpPr>
                <a:spLocks/>
              </p:cNvSpPr>
              <p:nvPr/>
            </p:nvSpPr>
            <p:spPr bwMode="auto">
              <a:xfrm>
                <a:off x="7211096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1" name="Freeform 13"/>
              <p:cNvSpPr>
                <a:spLocks/>
              </p:cNvSpPr>
              <p:nvPr/>
            </p:nvSpPr>
            <p:spPr bwMode="auto">
              <a:xfrm>
                <a:off x="7505906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2" name="Freeform 23"/>
              <p:cNvSpPr>
                <a:spLocks/>
              </p:cNvSpPr>
              <p:nvPr/>
            </p:nvSpPr>
            <p:spPr bwMode="auto">
              <a:xfrm>
                <a:off x="8285801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" name="Freeform 24"/>
              <p:cNvSpPr>
                <a:spLocks/>
              </p:cNvSpPr>
              <p:nvPr/>
            </p:nvSpPr>
            <p:spPr bwMode="auto">
              <a:xfrm>
                <a:off x="8587206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" name="Freeform 29"/>
              <p:cNvSpPr>
                <a:spLocks/>
              </p:cNvSpPr>
              <p:nvPr/>
            </p:nvSpPr>
            <p:spPr bwMode="auto">
              <a:xfrm>
                <a:off x="8888611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" name="Freeform 17"/>
              <p:cNvSpPr>
                <a:spLocks/>
              </p:cNvSpPr>
              <p:nvPr/>
            </p:nvSpPr>
            <p:spPr bwMode="auto">
              <a:xfrm>
                <a:off x="9190016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56" name="Group 740"/>
              <p:cNvGrpSpPr/>
              <p:nvPr/>
            </p:nvGrpSpPr>
            <p:grpSpPr>
              <a:xfrm>
                <a:off x="7807324" y="25155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420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21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157" name="Group 746"/>
              <p:cNvGrpSpPr/>
              <p:nvPr/>
            </p:nvGrpSpPr>
            <p:grpSpPr>
              <a:xfrm>
                <a:off x="10226905" y="25155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418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19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58" name="Freeform 19"/>
              <p:cNvSpPr>
                <a:spLocks/>
              </p:cNvSpPr>
              <p:nvPr/>
            </p:nvSpPr>
            <p:spPr bwMode="auto">
              <a:xfrm>
                <a:off x="10705382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" name="Freeform 7"/>
              <p:cNvSpPr>
                <a:spLocks/>
              </p:cNvSpPr>
              <p:nvPr/>
            </p:nvSpPr>
            <p:spPr bwMode="auto">
              <a:xfrm>
                <a:off x="11006787" y="25213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" name="Freeform 8"/>
              <p:cNvSpPr>
                <a:spLocks/>
              </p:cNvSpPr>
              <p:nvPr/>
            </p:nvSpPr>
            <p:spPr bwMode="auto">
              <a:xfrm>
                <a:off x="11304895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" name="Freeform 23"/>
              <p:cNvSpPr>
                <a:spLocks/>
              </p:cNvSpPr>
              <p:nvPr/>
            </p:nvSpPr>
            <p:spPr bwMode="auto">
              <a:xfrm>
                <a:off x="12078195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62" name="Group 740"/>
              <p:cNvGrpSpPr/>
              <p:nvPr/>
            </p:nvGrpSpPr>
            <p:grpSpPr>
              <a:xfrm>
                <a:off x="11599718" y="25155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416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17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163" name="Group 781"/>
              <p:cNvGrpSpPr/>
              <p:nvPr/>
            </p:nvGrpSpPr>
            <p:grpSpPr>
              <a:xfrm>
                <a:off x="6129230" y="18925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2406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07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08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09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10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11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12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13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14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15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164" name="Group 781"/>
              <p:cNvGrpSpPr/>
              <p:nvPr/>
            </p:nvGrpSpPr>
            <p:grpSpPr>
              <a:xfrm>
                <a:off x="9484826" y="2500082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2396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97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98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99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00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01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02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03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04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05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65" name="Freeform 24"/>
              <p:cNvSpPr>
                <a:spLocks/>
              </p:cNvSpPr>
              <p:nvPr/>
            </p:nvSpPr>
            <p:spPr bwMode="auto">
              <a:xfrm>
                <a:off x="6866947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" name="Freeform 29"/>
              <p:cNvSpPr>
                <a:spLocks/>
              </p:cNvSpPr>
              <p:nvPr/>
            </p:nvSpPr>
            <p:spPr bwMode="auto">
              <a:xfrm>
                <a:off x="7164003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" name="Freeform 17"/>
              <p:cNvSpPr>
                <a:spLocks/>
              </p:cNvSpPr>
              <p:nvPr/>
            </p:nvSpPr>
            <p:spPr bwMode="auto">
              <a:xfrm>
                <a:off x="7461059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68" name="Group 746"/>
              <p:cNvGrpSpPr/>
              <p:nvPr/>
            </p:nvGrpSpPr>
            <p:grpSpPr>
              <a:xfrm>
                <a:off x="8489250" y="19079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394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95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69" name="Freeform 19"/>
              <p:cNvSpPr>
                <a:spLocks/>
              </p:cNvSpPr>
              <p:nvPr/>
            </p:nvSpPr>
            <p:spPr bwMode="auto">
              <a:xfrm>
                <a:off x="8963378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" name="Freeform 7"/>
              <p:cNvSpPr>
                <a:spLocks/>
              </p:cNvSpPr>
              <p:nvPr/>
            </p:nvSpPr>
            <p:spPr bwMode="auto">
              <a:xfrm>
                <a:off x="9260434" y="19137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" name="Freeform 8"/>
              <p:cNvSpPr>
                <a:spLocks/>
              </p:cNvSpPr>
              <p:nvPr/>
            </p:nvSpPr>
            <p:spPr bwMode="auto">
              <a:xfrm>
                <a:off x="9554193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72" name="Group 781"/>
              <p:cNvGrpSpPr/>
              <p:nvPr/>
            </p:nvGrpSpPr>
            <p:grpSpPr>
              <a:xfrm>
                <a:off x="7751520" y="18925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2384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85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86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87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88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89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90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91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92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93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73" name="Freeform 8"/>
              <p:cNvSpPr>
                <a:spLocks/>
              </p:cNvSpPr>
              <p:nvPr/>
            </p:nvSpPr>
            <p:spPr bwMode="auto">
              <a:xfrm>
                <a:off x="9844654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4" name="Freeform 23"/>
              <p:cNvSpPr>
                <a:spLocks/>
              </p:cNvSpPr>
              <p:nvPr/>
            </p:nvSpPr>
            <p:spPr bwMode="auto">
              <a:xfrm>
                <a:off x="10609256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5" name="Freeform 24"/>
              <p:cNvSpPr>
                <a:spLocks/>
              </p:cNvSpPr>
              <p:nvPr/>
            </p:nvSpPr>
            <p:spPr bwMode="auto">
              <a:xfrm>
                <a:off x="10906312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6" name="Freeform 17"/>
              <p:cNvSpPr>
                <a:spLocks/>
              </p:cNvSpPr>
              <p:nvPr/>
            </p:nvSpPr>
            <p:spPr bwMode="auto">
              <a:xfrm>
                <a:off x="11203368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77" name="Group 740"/>
              <p:cNvGrpSpPr/>
              <p:nvPr/>
            </p:nvGrpSpPr>
            <p:grpSpPr>
              <a:xfrm>
                <a:off x="10135128" y="19079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382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83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78" name="Freeform 18"/>
              <p:cNvSpPr>
                <a:spLocks noEditPoints="1"/>
              </p:cNvSpPr>
              <p:nvPr/>
            </p:nvSpPr>
            <p:spPr bwMode="auto">
              <a:xfrm>
                <a:off x="11493829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9" name="Freeform 20"/>
              <p:cNvSpPr>
                <a:spLocks noEditPoints="1"/>
              </p:cNvSpPr>
              <p:nvPr/>
            </p:nvSpPr>
            <p:spPr bwMode="auto">
              <a:xfrm>
                <a:off x="11939244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0" name="Freeform 23"/>
              <p:cNvSpPr>
                <a:spLocks/>
              </p:cNvSpPr>
              <p:nvPr/>
            </p:nvSpPr>
            <p:spPr bwMode="auto">
              <a:xfrm>
                <a:off x="177051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1" name="Freeform 24"/>
              <p:cNvSpPr>
                <a:spLocks/>
              </p:cNvSpPr>
              <p:nvPr/>
            </p:nvSpPr>
            <p:spPr bwMode="auto">
              <a:xfrm>
                <a:off x="478456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2" name="Freeform 17"/>
              <p:cNvSpPr>
                <a:spLocks/>
              </p:cNvSpPr>
              <p:nvPr/>
            </p:nvSpPr>
            <p:spPr bwMode="auto">
              <a:xfrm>
                <a:off x="779861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3" name="Freeform 18"/>
              <p:cNvSpPr>
                <a:spLocks noEditPoints="1"/>
              </p:cNvSpPr>
              <p:nvPr/>
            </p:nvSpPr>
            <p:spPr bwMode="auto">
              <a:xfrm>
                <a:off x="1074671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4" name="Freeform 20"/>
              <p:cNvSpPr>
                <a:spLocks noEditPoints="1"/>
              </p:cNvSpPr>
              <p:nvPr/>
            </p:nvSpPr>
            <p:spPr bwMode="auto">
              <a:xfrm>
                <a:off x="1524430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5" name="Freeform 16"/>
              <p:cNvSpPr>
                <a:spLocks noEditPoints="1"/>
              </p:cNvSpPr>
              <p:nvPr/>
            </p:nvSpPr>
            <p:spPr bwMode="auto">
              <a:xfrm>
                <a:off x="2871809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6" name="Freeform 16"/>
              <p:cNvSpPr>
                <a:spLocks noEditPoints="1"/>
              </p:cNvSpPr>
              <p:nvPr/>
            </p:nvSpPr>
            <p:spPr bwMode="auto">
              <a:xfrm>
                <a:off x="3619676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7" name="Freeform 5"/>
              <p:cNvSpPr>
                <a:spLocks/>
              </p:cNvSpPr>
              <p:nvPr/>
            </p:nvSpPr>
            <p:spPr bwMode="auto">
              <a:xfrm>
                <a:off x="3321568" y="2521342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8" name="Freeform 20"/>
              <p:cNvSpPr>
                <a:spLocks noEditPoints="1"/>
              </p:cNvSpPr>
              <p:nvPr/>
            </p:nvSpPr>
            <p:spPr bwMode="auto">
              <a:xfrm>
                <a:off x="4069435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89" name="Group 746"/>
              <p:cNvGrpSpPr/>
              <p:nvPr/>
            </p:nvGrpSpPr>
            <p:grpSpPr>
              <a:xfrm>
                <a:off x="4519207" y="25155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380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81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90" name="Freeform 18"/>
              <p:cNvSpPr>
                <a:spLocks noEditPoints="1"/>
              </p:cNvSpPr>
              <p:nvPr/>
            </p:nvSpPr>
            <p:spPr bwMode="auto">
              <a:xfrm>
                <a:off x="5476529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1" name="Freeform 19"/>
              <p:cNvSpPr>
                <a:spLocks/>
              </p:cNvSpPr>
              <p:nvPr/>
            </p:nvSpPr>
            <p:spPr bwMode="auto">
              <a:xfrm>
                <a:off x="5926282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2" name="Freeform 21"/>
              <p:cNvSpPr>
                <a:spLocks noEditPoints="1"/>
              </p:cNvSpPr>
              <p:nvPr/>
            </p:nvSpPr>
            <p:spPr bwMode="auto">
              <a:xfrm>
                <a:off x="4997684" y="2528143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3" name="Freeform 23"/>
              <p:cNvSpPr>
                <a:spLocks/>
              </p:cNvSpPr>
              <p:nvPr/>
            </p:nvSpPr>
            <p:spPr bwMode="auto">
              <a:xfrm>
                <a:off x="1974189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4" name="Freeform 24"/>
              <p:cNvSpPr>
                <a:spLocks/>
              </p:cNvSpPr>
              <p:nvPr/>
            </p:nvSpPr>
            <p:spPr bwMode="auto">
              <a:xfrm>
                <a:off x="2275594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5" name="Freeform 17"/>
              <p:cNvSpPr>
                <a:spLocks/>
              </p:cNvSpPr>
              <p:nvPr/>
            </p:nvSpPr>
            <p:spPr bwMode="auto">
              <a:xfrm>
                <a:off x="2576999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6" name="Freeform 19"/>
              <p:cNvSpPr>
                <a:spLocks/>
              </p:cNvSpPr>
              <p:nvPr/>
            </p:nvSpPr>
            <p:spPr bwMode="auto">
              <a:xfrm>
                <a:off x="3882645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7" name="Freeform 7"/>
              <p:cNvSpPr>
                <a:spLocks/>
              </p:cNvSpPr>
              <p:nvPr/>
            </p:nvSpPr>
            <p:spPr bwMode="auto">
              <a:xfrm>
                <a:off x="4179701" y="19137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8" name="Freeform 8"/>
              <p:cNvSpPr>
                <a:spLocks/>
              </p:cNvSpPr>
              <p:nvPr/>
            </p:nvSpPr>
            <p:spPr bwMode="auto">
              <a:xfrm>
                <a:off x="4473460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9" name="Freeform 13"/>
              <p:cNvSpPr>
                <a:spLocks/>
              </p:cNvSpPr>
              <p:nvPr/>
            </p:nvSpPr>
            <p:spPr bwMode="auto">
              <a:xfrm>
                <a:off x="4763921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0" name="Freeform 23"/>
              <p:cNvSpPr>
                <a:spLocks/>
              </p:cNvSpPr>
              <p:nvPr/>
            </p:nvSpPr>
            <p:spPr bwMode="auto">
              <a:xfrm>
                <a:off x="5535118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1" name="Freeform 24"/>
              <p:cNvSpPr>
                <a:spLocks/>
              </p:cNvSpPr>
              <p:nvPr/>
            </p:nvSpPr>
            <p:spPr bwMode="auto">
              <a:xfrm>
                <a:off x="5832174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202" name="Group 740"/>
              <p:cNvGrpSpPr/>
              <p:nvPr/>
            </p:nvGrpSpPr>
            <p:grpSpPr>
              <a:xfrm>
                <a:off x="5060990" y="19079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378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79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03" name="Freeform 18"/>
              <p:cNvSpPr>
                <a:spLocks noEditPoints="1"/>
              </p:cNvSpPr>
              <p:nvPr/>
            </p:nvSpPr>
            <p:spPr bwMode="auto">
              <a:xfrm>
                <a:off x="1368083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4" name="Freeform 20"/>
              <p:cNvSpPr>
                <a:spLocks noEditPoints="1"/>
              </p:cNvSpPr>
              <p:nvPr/>
            </p:nvSpPr>
            <p:spPr bwMode="auto">
              <a:xfrm>
                <a:off x="1813493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5" name="Freeform 16"/>
              <p:cNvSpPr>
                <a:spLocks noEditPoints="1"/>
              </p:cNvSpPr>
              <p:nvPr/>
            </p:nvSpPr>
            <p:spPr bwMode="auto">
              <a:xfrm>
                <a:off x="3143476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6" name="Freeform 5"/>
              <p:cNvSpPr>
                <a:spLocks/>
              </p:cNvSpPr>
              <p:nvPr/>
            </p:nvSpPr>
            <p:spPr bwMode="auto">
              <a:xfrm>
                <a:off x="3588886" y="19137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7" name="Freeform 23"/>
              <p:cNvSpPr>
                <a:spLocks/>
              </p:cNvSpPr>
              <p:nvPr/>
            </p:nvSpPr>
            <p:spPr bwMode="auto">
              <a:xfrm>
                <a:off x="2258903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8" name="Freeform 24"/>
              <p:cNvSpPr>
                <a:spLocks/>
              </p:cNvSpPr>
              <p:nvPr/>
            </p:nvSpPr>
            <p:spPr bwMode="auto">
              <a:xfrm>
                <a:off x="2555959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9" name="Freeform 17"/>
              <p:cNvSpPr>
                <a:spLocks/>
              </p:cNvSpPr>
              <p:nvPr/>
            </p:nvSpPr>
            <p:spPr bwMode="auto">
              <a:xfrm>
                <a:off x="2853015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10" name="Freeform 20"/>
              <p:cNvSpPr>
                <a:spLocks noEditPoints="1"/>
              </p:cNvSpPr>
              <p:nvPr/>
            </p:nvSpPr>
            <p:spPr bwMode="auto">
              <a:xfrm>
                <a:off x="114300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11" name="Freeform 23"/>
              <p:cNvSpPr>
                <a:spLocks/>
              </p:cNvSpPr>
              <p:nvPr/>
            </p:nvSpPr>
            <p:spPr bwMode="auto">
              <a:xfrm>
                <a:off x="483510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12" name="Freeform 24"/>
              <p:cNvSpPr>
                <a:spLocks/>
              </p:cNvSpPr>
              <p:nvPr/>
            </p:nvSpPr>
            <p:spPr bwMode="auto">
              <a:xfrm>
                <a:off x="780566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13" name="Freeform 17"/>
              <p:cNvSpPr>
                <a:spLocks/>
              </p:cNvSpPr>
              <p:nvPr/>
            </p:nvSpPr>
            <p:spPr bwMode="auto">
              <a:xfrm>
                <a:off x="1077622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14" name="Freeform 24"/>
              <p:cNvSpPr>
                <a:spLocks/>
              </p:cNvSpPr>
              <p:nvPr/>
            </p:nvSpPr>
            <p:spPr bwMode="auto">
              <a:xfrm>
                <a:off x="178579" y="38060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15" name="Freeform 17"/>
              <p:cNvSpPr>
                <a:spLocks/>
              </p:cNvSpPr>
              <p:nvPr/>
            </p:nvSpPr>
            <p:spPr bwMode="auto">
              <a:xfrm>
                <a:off x="187243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16" name="Freeform 18"/>
              <p:cNvSpPr>
                <a:spLocks noEditPoints="1"/>
              </p:cNvSpPr>
              <p:nvPr/>
            </p:nvSpPr>
            <p:spPr bwMode="auto">
              <a:xfrm>
                <a:off x="6174524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17" name="Freeform 19"/>
              <p:cNvSpPr>
                <a:spLocks/>
              </p:cNvSpPr>
              <p:nvPr/>
            </p:nvSpPr>
            <p:spPr bwMode="auto">
              <a:xfrm>
                <a:off x="6624283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18" name="Freeform 7"/>
              <p:cNvSpPr>
                <a:spLocks/>
              </p:cNvSpPr>
              <p:nvPr/>
            </p:nvSpPr>
            <p:spPr bwMode="auto">
              <a:xfrm>
                <a:off x="6925688" y="13402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19" name="Freeform 8"/>
              <p:cNvSpPr>
                <a:spLocks/>
              </p:cNvSpPr>
              <p:nvPr/>
            </p:nvSpPr>
            <p:spPr bwMode="auto">
              <a:xfrm>
                <a:off x="7223796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20" name="Freeform 13"/>
              <p:cNvSpPr>
                <a:spLocks/>
              </p:cNvSpPr>
              <p:nvPr/>
            </p:nvSpPr>
            <p:spPr bwMode="auto">
              <a:xfrm>
                <a:off x="7518606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21" name="Freeform 23"/>
              <p:cNvSpPr>
                <a:spLocks/>
              </p:cNvSpPr>
              <p:nvPr/>
            </p:nvSpPr>
            <p:spPr bwMode="auto">
              <a:xfrm>
                <a:off x="8298501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22" name="Freeform 24"/>
              <p:cNvSpPr>
                <a:spLocks/>
              </p:cNvSpPr>
              <p:nvPr/>
            </p:nvSpPr>
            <p:spPr bwMode="auto">
              <a:xfrm>
                <a:off x="8599906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23" name="Freeform 29"/>
              <p:cNvSpPr>
                <a:spLocks/>
              </p:cNvSpPr>
              <p:nvPr/>
            </p:nvSpPr>
            <p:spPr bwMode="auto">
              <a:xfrm>
                <a:off x="8901311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24" name="Freeform 17"/>
              <p:cNvSpPr>
                <a:spLocks/>
              </p:cNvSpPr>
              <p:nvPr/>
            </p:nvSpPr>
            <p:spPr bwMode="auto">
              <a:xfrm>
                <a:off x="9202716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225" name="Group 740"/>
              <p:cNvGrpSpPr/>
              <p:nvPr/>
            </p:nvGrpSpPr>
            <p:grpSpPr>
              <a:xfrm>
                <a:off x="7820024" y="13344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376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77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226" name="Group 746"/>
              <p:cNvGrpSpPr/>
              <p:nvPr/>
            </p:nvGrpSpPr>
            <p:grpSpPr>
              <a:xfrm>
                <a:off x="10239605" y="13344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374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75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27" name="Freeform 19"/>
              <p:cNvSpPr>
                <a:spLocks/>
              </p:cNvSpPr>
              <p:nvPr/>
            </p:nvSpPr>
            <p:spPr bwMode="auto">
              <a:xfrm>
                <a:off x="10718082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28" name="Freeform 7"/>
              <p:cNvSpPr>
                <a:spLocks/>
              </p:cNvSpPr>
              <p:nvPr/>
            </p:nvSpPr>
            <p:spPr bwMode="auto">
              <a:xfrm>
                <a:off x="11019487" y="13402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29" name="Freeform 8"/>
              <p:cNvSpPr>
                <a:spLocks/>
              </p:cNvSpPr>
              <p:nvPr/>
            </p:nvSpPr>
            <p:spPr bwMode="auto">
              <a:xfrm>
                <a:off x="11317595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30" name="Freeform 23"/>
              <p:cNvSpPr>
                <a:spLocks/>
              </p:cNvSpPr>
              <p:nvPr/>
            </p:nvSpPr>
            <p:spPr bwMode="auto">
              <a:xfrm>
                <a:off x="12090895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231" name="Group 740"/>
              <p:cNvGrpSpPr/>
              <p:nvPr/>
            </p:nvGrpSpPr>
            <p:grpSpPr>
              <a:xfrm>
                <a:off x="11612418" y="13344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372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73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232" name="Group 781"/>
              <p:cNvGrpSpPr/>
              <p:nvPr/>
            </p:nvGrpSpPr>
            <p:grpSpPr>
              <a:xfrm>
                <a:off x="6141930" y="7114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2362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63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64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65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66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67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68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69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70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71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233" name="Group 781"/>
              <p:cNvGrpSpPr/>
              <p:nvPr/>
            </p:nvGrpSpPr>
            <p:grpSpPr>
              <a:xfrm>
                <a:off x="9497526" y="1318982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2352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53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54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55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56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57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58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59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60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61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34" name="Freeform 24"/>
              <p:cNvSpPr>
                <a:spLocks/>
              </p:cNvSpPr>
              <p:nvPr/>
            </p:nvSpPr>
            <p:spPr bwMode="auto">
              <a:xfrm>
                <a:off x="6879647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35" name="Freeform 29"/>
              <p:cNvSpPr>
                <a:spLocks/>
              </p:cNvSpPr>
              <p:nvPr/>
            </p:nvSpPr>
            <p:spPr bwMode="auto">
              <a:xfrm>
                <a:off x="7176703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36" name="Freeform 17"/>
              <p:cNvSpPr>
                <a:spLocks/>
              </p:cNvSpPr>
              <p:nvPr/>
            </p:nvSpPr>
            <p:spPr bwMode="auto">
              <a:xfrm>
                <a:off x="7473759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237" name="Group 746"/>
              <p:cNvGrpSpPr/>
              <p:nvPr/>
            </p:nvGrpSpPr>
            <p:grpSpPr>
              <a:xfrm>
                <a:off x="8501950" y="726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350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51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38" name="Freeform 19"/>
              <p:cNvSpPr>
                <a:spLocks/>
              </p:cNvSpPr>
              <p:nvPr/>
            </p:nvSpPr>
            <p:spPr bwMode="auto">
              <a:xfrm>
                <a:off x="8976078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39" name="Freeform 7"/>
              <p:cNvSpPr>
                <a:spLocks/>
              </p:cNvSpPr>
              <p:nvPr/>
            </p:nvSpPr>
            <p:spPr bwMode="auto">
              <a:xfrm>
                <a:off x="9273134" y="7326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40" name="Freeform 8"/>
              <p:cNvSpPr>
                <a:spLocks/>
              </p:cNvSpPr>
              <p:nvPr/>
            </p:nvSpPr>
            <p:spPr bwMode="auto">
              <a:xfrm>
                <a:off x="9566893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241" name="Group 781"/>
              <p:cNvGrpSpPr/>
              <p:nvPr/>
            </p:nvGrpSpPr>
            <p:grpSpPr>
              <a:xfrm>
                <a:off x="7764220" y="7114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2340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41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42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43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44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45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46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47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48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49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42" name="Freeform 8"/>
              <p:cNvSpPr>
                <a:spLocks/>
              </p:cNvSpPr>
              <p:nvPr/>
            </p:nvSpPr>
            <p:spPr bwMode="auto">
              <a:xfrm>
                <a:off x="9857354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43" name="Freeform 23"/>
              <p:cNvSpPr>
                <a:spLocks/>
              </p:cNvSpPr>
              <p:nvPr/>
            </p:nvSpPr>
            <p:spPr bwMode="auto">
              <a:xfrm>
                <a:off x="10621956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44" name="Freeform 24"/>
              <p:cNvSpPr>
                <a:spLocks/>
              </p:cNvSpPr>
              <p:nvPr/>
            </p:nvSpPr>
            <p:spPr bwMode="auto">
              <a:xfrm>
                <a:off x="10919012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45" name="Freeform 17"/>
              <p:cNvSpPr>
                <a:spLocks/>
              </p:cNvSpPr>
              <p:nvPr/>
            </p:nvSpPr>
            <p:spPr bwMode="auto">
              <a:xfrm>
                <a:off x="11216068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246" name="Group 740"/>
              <p:cNvGrpSpPr/>
              <p:nvPr/>
            </p:nvGrpSpPr>
            <p:grpSpPr>
              <a:xfrm>
                <a:off x="10147828" y="726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338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39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47" name="Freeform 18"/>
              <p:cNvSpPr>
                <a:spLocks noEditPoints="1"/>
              </p:cNvSpPr>
              <p:nvPr/>
            </p:nvSpPr>
            <p:spPr bwMode="auto">
              <a:xfrm>
                <a:off x="11506529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48" name="Freeform 20"/>
              <p:cNvSpPr>
                <a:spLocks noEditPoints="1"/>
              </p:cNvSpPr>
              <p:nvPr/>
            </p:nvSpPr>
            <p:spPr bwMode="auto">
              <a:xfrm>
                <a:off x="11951944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49" name="Freeform 23"/>
              <p:cNvSpPr>
                <a:spLocks/>
              </p:cNvSpPr>
              <p:nvPr/>
            </p:nvSpPr>
            <p:spPr bwMode="auto">
              <a:xfrm>
                <a:off x="189751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50" name="Freeform 24"/>
              <p:cNvSpPr>
                <a:spLocks/>
              </p:cNvSpPr>
              <p:nvPr/>
            </p:nvSpPr>
            <p:spPr bwMode="auto">
              <a:xfrm>
                <a:off x="491156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51" name="Freeform 17"/>
              <p:cNvSpPr>
                <a:spLocks/>
              </p:cNvSpPr>
              <p:nvPr/>
            </p:nvSpPr>
            <p:spPr bwMode="auto">
              <a:xfrm>
                <a:off x="792561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52" name="Freeform 18"/>
              <p:cNvSpPr>
                <a:spLocks noEditPoints="1"/>
              </p:cNvSpPr>
              <p:nvPr/>
            </p:nvSpPr>
            <p:spPr bwMode="auto">
              <a:xfrm>
                <a:off x="1087371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53" name="Freeform 20"/>
              <p:cNvSpPr>
                <a:spLocks noEditPoints="1"/>
              </p:cNvSpPr>
              <p:nvPr/>
            </p:nvSpPr>
            <p:spPr bwMode="auto">
              <a:xfrm>
                <a:off x="1537130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54" name="Freeform 16"/>
              <p:cNvSpPr>
                <a:spLocks noEditPoints="1"/>
              </p:cNvSpPr>
              <p:nvPr/>
            </p:nvSpPr>
            <p:spPr bwMode="auto">
              <a:xfrm>
                <a:off x="2884509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55" name="Freeform 16"/>
              <p:cNvSpPr>
                <a:spLocks noEditPoints="1"/>
              </p:cNvSpPr>
              <p:nvPr/>
            </p:nvSpPr>
            <p:spPr bwMode="auto">
              <a:xfrm>
                <a:off x="3632376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56" name="Freeform 5"/>
              <p:cNvSpPr>
                <a:spLocks/>
              </p:cNvSpPr>
              <p:nvPr/>
            </p:nvSpPr>
            <p:spPr bwMode="auto">
              <a:xfrm>
                <a:off x="3334268" y="1340242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57" name="Freeform 20"/>
              <p:cNvSpPr>
                <a:spLocks noEditPoints="1"/>
              </p:cNvSpPr>
              <p:nvPr/>
            </p:nvSpPr>
            <p:spPr bwMode="auto">
              <a:xfrm>
                <a:off x="4082135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258" name="Group 746"/>
              <p:cNvGrpSpPr/>
              <p:nvPr/>
            </p:nvGrpSpPr>
            <p:grpSpPr>
              <a:xfrm>
                <a:off x="4531907" y="13344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336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37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59" name="Freeform 18"/>
              <p:cNvSpPr>
                <a:spLocks noEditPoints="1"/>
              </p:cNvSpPr>
              <p:nvPr/>
            </p:nvSpPr>
            <p:spPr bwMode="auto">
              <a:xfrm>
                <a:off x="5489229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60" name="Freeform 19"/>
              <p:cNvSpPr>
                <a:spLocks/>
              </p:cNvSpPr>
              <p:nvPr/>
            </p:nvSpPr>
            <p:spPr bwMode="auto">
              <a:xfrm>
                <a:off x="5938982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61" name="Freeform 21"/>
              <p:cNvSpPr>
                <a:spLocks noEditPoints="1"/>
              </p:cNvSpPr>
              <p:nvPr/>
            </p:nvSpPr>
            <p:spPr bwMode="auto">
              <a:xfrm>
                <a:off x="5010384" y="1347043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62" name="Freeform 23"/>
              <p:cNvSpPr>
                <a:spLocks/>
              </p:cNvSpPr>
              <p:nvPr/>
            </p:nvSpPr>
            <p:spPr bwMode="auto">
              <a:xfrm>
                <a:off x="1986889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63" name="Freeform 24"/>
              <p:cNvSpPr>
                <a:spLocks/>
              </p:cNvSpPr>
              <p:nvPr/>
            </p:nvSpPr>
            <p:spPr bwMode="auto">
              <a:xfrm>
                <a:off x="2288294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64" name="Freeform 17"/>
              <p:cNvSpPr>
                <a:spLocks/>
              </p:cNvSpPr>
              <p:nvPr/>
            </p:nvSpPr>
            <p:spPr bwMode="auto">
              <a:xfrm>
                <a:off x="2589699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65" name="Freeform 19"/>
              <p:cNvSpPr>
                <a:spLocks/>
              </p:cNvSpPr>
              <p:nvPr/>
            </p:nvSpPr>
            <p:spPr bwMode="auto">
              <a:xfrm>
                <a:off x="3895345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66" name="Freeform 7"/>
              <p:cNvSpPr>
                <a:spLocks/>
              </p:cNvSpPr>
              <p:nvPr/>
            </p:nvSpPr>
            <p:spPr bwMode="auto">
              <a:xfrm>
                <a:off x="4192401" y="7326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67" name="Freeform 8"/>
              <p:cNvSpPr>
                <a:spLocks/>
              </p:cNvSpPr>
              <p:nvPr/>
            </p:nvSpPr>
            <p:spPr bwMode="auto">
              <a:xfrm>
                <a:off x="4486160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68" name="Freeform 13"/>
              <p:cNvSpPr>
                <a:spLocks/>
              </p:cNvSpPr>
              <p:nvPr/>
            </p:nvSpPr>
            <p:spPr bwMode="auto">
              <a:xfrm>
                <a:off x="4776621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69" name="Freeform 23"/>
              <p:cNvSpPr>
                <a:spLocks/>
              </p:cNvSpPr>
              <p:nvPr/>
            </p:nvSpPr>
            <p:spPr bwMode="auto">
              <a:xfrm>
                <a:off x="5547818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70" name="Freeform 24"/>
              <p:cNvSpPr>
                <a:spLocks/>
              </p:cNvSpPr>
              <p:nvPr/>
            </p:nvSpPr>
            <p:spPr bwMode="auto">
              <a:xfrm>
                <a:off x="5844874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271" name="Group 740"/>
              <p:cNvGrpSpPr/>
              <p:nvPr/>
            </p:nvGrpSpPr>
            <p:grpSpPr>
              <a:xfrm>
                <a:off x="5073690" y="726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334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35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72" name="Freeform 18"/>
              <p:cNvSpPr>
                <a:spLocks noEditPoints="1"/>
              </p:cNvSpPr>
              <p:nvPr/>
            </p:nvSpPr>
            <p:spPr bwMode="auto">
              <a:xfrm>
                <a:off x="1380783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73" name="Freeform 20"/>
              <p:cNvSpPr>
                <a:spLocks noEditPoints="1"/>
              </p:cNvSpPr>
              <p:nvPr/>
            </p:nvSpPr>
            <p:spPr bwMode="auto">
              <a:xfrm>
                <a:off x="1826193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74" name="Freeform 16"/>
              <p:cNvSpPr>
                <a:spLocks noEditPoints="1"/>
              </p:cNvSpPr>
              <p:nvPr/>
            </p:nvSpPr>
            <p:spPr bwMode="auto">
              <a:xfrm>
                <a:off x="3156176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75" name="Freeform 5"/>
              <p:cNvSpPr>
                <a:spLocks/>
              </p:cNvSpPr>
              <p:nvPr/>
            </p:nvSpPr>
            <p:spPr bwMode="auto">
              <a:xfrm>
                <a:off x="3601586" y="7326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76" name="Freeform 23"/>
              <p:cNvSpPr>
                <a:spLocks/>
              </p:cNvSpPr>
              <p:nvPr/>
            </p:nvSpPr>
            <p:spPr bwMode="auto">
              <a:xfrm>
                <a:off x="2271603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77" name="Freeform 24"/>
              <p:cNvSpPr>
                <a:spLocks/>
              </p:cNvSpPr>
              <p:nvPr/>
            </p:nvSpPr>
            <p:spPr bwMode="auto">
              <a:xfrm>
                <a:off x="2568659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78" name="Freeform 17"/>
              <p:cNvSpPr>
                <a:spLocks/>
              </p:cNvSpPr>
              <p:nvPr/>
            </p:nvSpPr>
            <p:spPr bwMode="auto">
              <a:xfrm>
                <a:off x="2865715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79" name="Freeform 20"/>
              <p:cNvSpPr>
                <a:spLocks noEditPoints="1"/>
              </p:cNvSpPr>
              <p:nvPr/>
            </p:nvSpPr>
            <p:spPr bwMode="auto">
              <a:xfrm>
                <a:off x="127000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80" name="Freeform 23"/>
              <p:cNvSpPr>
                <a:spLocks/>
              </p:cNvSpPr>
              <p:nvPr/>
            </p:nvSpPr>
            <p:spPr bwMode="auto">
              <a:xfrm>
                <a:off x="496210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81" name="Freeform 24"/>
              <p:cNvSpPr>
                <a:spLocks/>
              </p:cNvSpPr>
              <p:nvPr/>
            </p:nvSpPr>
            <p:spPr bwMode="auto">
              <a:xfrm>
                <a:off x="793266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82" name="Freeform 17"/>
              <p:cNvSpPr>
                <a:spLocks/>
              </p:cNvSpPr>
              <p:nvPr/>
            </p:nvSpPr>
            <p:spPr bwMode="auto">
              <a:xfrm>
                <a:off x="1090322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83" name="Freeform 18"/>
              <p:cNvSpPr>
                <a:spLocks noEditPoints="1"/>
              </p:cNvSpPr>
              <p:nvPr/>
            </p:nvSpPr>
            <p:spPr bwMode="auto">
              <a:xfrm>
                <a:off x="563570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84" name="Freeform 19"/>
              <p:cNvSpPr>
                <a:spLocks/>
              </p:cNvSpPr>
              <p:nvPr/>
            </p:nvSpPr>
            <p:spPr bwMode="auto">
              <a:xfrm>
                <a:off x="1012840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85" name="Freeform 7"/>
              <p:cNvSpPr>
                <a:spLocks/>
              </p:cNvSpPr>
              <p:nvPr/>
            </p:nvSpPr>
            <p:spPr bwMode="auto">
              <a:xfrm>
                <a:off x="1313756" y="526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86" name="Freeform 8"/>
              <p:cNvSpPr>
                <a:spLocks/>
              </p:cNvSpPr>
              <p:nvPr/>
            </p:nvSpPr>
            <p:spPr bwMode="auto">
              <a:xfrm>
                <a:off x="1611375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87" name="Freeform 13"/>
              <p:cNvSpPr>
                <a:spLocks/>
              </p:cNvSpPr>
              <p:nvPr/>
            </p:nvSpPr>
            <p:spPr bwMode="auto">
              <a:xfrm>
                <a:off x="1905696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88" name="Freeform 23"/>
              <p:cNvSpPr>
                <a:spLocks/>
              </p:cNvSpPr>
              <p:nvPr/>
            </p:nvSpPr>
            <p:spPr bwMode="auto">
              <a:xfrm>
                <a:off x="2684613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89" name="Freeform 24"/>
              <p:cNvSpPr>
                <a:spLocks/>
              </p:cNvSpPr>
              <p:nvPr/>
            </p:nvSpPr>
            <p:spPr bwMode="auto">
              <a:xfrm>
                <a:off x="2985529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90" name="Freeform 29"/>
              <p:cNvSpPr>
                <a:spLocks/>
              </p:cNvSpPr>
              <p:nvPr/>
            </p:nvSpPr>
            <p:spPr bwMode="auto">
              <a:xfrm>
                <a:off x="3286445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91" name="Freeform 17"/>
              <p:cNvSpPr>
                <a:spLocks/>
              </p:cNvSpPr>
              <p:nvPr/>
            </p:nvSpPr>
            <p:spPr bwMode="auto">
              <a:xfrm>
                <a:off x="3587361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292" name="Group 740"/>
              <p:cNvGrpSpPr/>
              <p:nvPr/>
            </p:nvGrpSpPr>
            <p:grpSpPr>
              <a:xfrm>
                <a:off x="2206625" y="468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332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33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293" name="Group 746"/>
              <p:cNvGrpSpPr/>
              <p:nvPr/>
            </p:nvGrpSpPr>
            <p:grpSpPr>
              <a:xfrm>
                <a:off x="4623272" y="468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330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31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94" name="Freeform 19"/>
              <p:cNvSpPr>
                <a:spLocks/>
              </p:cNvSpPr>
              <p:nvPr/>
            </p:nvSpPr>
            <p:spPr bwMode="auto">
              <a:xfrm>
                <a:off x="5101260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95" name="Freeform 7"/>
              <p:cNvSpPr>
                <a:spLocks/>
              </p:cNvSpPr>
              <p:nvPr/>
            </p:nvSpPr>
            <p:spPr bwMode="auto">
              <a:xfrm>
                <a:off x="5402176" y="526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96" name="Freeform 8"/>
              <p:cNvSpPr>
                <a:spLocks/>
              </p:cNvSpPr>
              <p:nvPr/>
            </p:nvSpPr>
            <p:spPr bwMode="auto">
              <a:xfrm>
                <a:off x="5699795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97" name="Freeform 23"/>
              <p:cNvSpPr>
                <a:spLocks/>
              </p:cNvSpPr>
              <p:nvPr/>
            </p:nvSpPr>
            <p:spPr bwMode="auto">
              <a:xfrm>
                <a:off x="6472117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98" name="Freeform 24"/>
              <p:cNvSpPr>
                <a:spLocks/>
              </p:cNvSpPr>
              <p:nvPr/>
            </p:nvSpPr>
            <p:spPr bwMode="auto">
              <a:xfrm>
                <a:off x="6773033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99" name="Freeform 17"/>
              <p:cNvSpPr>
                <a:spLocks/>
              </p:cNvSpPr>
              <p:nvPr/>
            </p:nvSpPr>
            <p:spPr bwMode="auto">
              <a:xfrm>
                <a:off x="7073949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00" name="Freeform 18"/>
              <p:cNvSpPr>
                <a:spLocks noEditPoints="1"/>
              </p:cNvSpPr>
              <p:nvPr/>
            </p:nvSpPr>
            <p:spPr bwMode="auto">
              <a:xfrm>
                <a:off x="7368270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01" name="Freeform 20"/>
              <p:cNvSpPr>
                <a:spLocks noEditPoints="1"/>
              </p:cNvSpPr>
              <p:nvPr/>
            </p:nvSpPr>
            <p:spPr bwMode="auto">
              <a:xfrm>
                <a:off x="7817540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302" name="Group 740"/>
              <p:cNvGrpSpPr/>
              <p:nvPr/>
            </p:nvGrpSpPr>
            <p:grpSpPr>
              <a:xfrm>
                <a:off x="5994129" y="468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2328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29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303" name="Freeform 16"/>
              <p:cNvSpPr>
                <a:spLocks noEditPoints="1"/>
              </p:cNvSpPr>
              <p:nvPr/>
            </p:nvSpPr>
            <p:spPr bwMode="auto">
              <a:xfrm>
                <a:off x="9162963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04" name="Freeform 16"/>
              <p:cNvSpPr>
                <a:spLocks noEditPoints="1"/>
              </p:cNvSpPr>
              <p:nvPr/>
            </p:nvSpPr>
            <p:spPr bwMode="auto">
              <a:xfrm>
                <a:off x="9909852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05" name="Freeform 5"/>
              <p:cNvSpPr>
                <a:spLocks/>
              </p:cNvSpPr>
              <p:nvPr/>
            </p:nvSpPr>
            <p:spPr bwMode="auto">
              <a:xfrm>
                <a:off x="9612233" y="52677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06" name="Freeform 20"/>
              <p:cNvSpPr>
                <a:spLocks noEditPoints="1"/>
              </p:cNvSpPr>
              <p:nvPr/>
            </p:nvSpPr>
            <p:spPr bwMode="auto">
              <a:xfrm>
                <a:off x="10359122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307" name="Group 746"/>
              <p:cNvGrpSpPr/>
              <p:nvPr/>
            </p:nvGrpSpPr>
            <p:grpSpPr>
              <a:xfrm>
                <a:off x="10808405" y="468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2326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27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308" name="Freeform 18"/>
              <p:cNvSpPr>
                <a:spLocks noEditPoints="1"/>
              </p:cNvSpPr>
              <p:nvPr/>
            </p:nvSpPr>
            <p:spPr bwMode="auto">
              <a:xfrm>
                <a:off x="11764749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09" name="Freeform 19"/>
              <p:cNvSpPr>
                <a:spLocks/>
              </p:cNvSpPr>
              <p:nvPr/>
            </p:nvSpPr>
            <p:spPr bwMode="auto">
              <a:xfrm>
                <a:off x="12188626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10" name="Freeform 21"/>
              <p:cNvSpPr>
                <a:spLocks noEditPoints="1"/>
              </p:cNvSpPr>
              <p:nvPr/>
            </p:nvSpPr>
            <p:spPr bwMode="auto">
              <a:xfrm>
                <a:off x="11286393" y="59478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311" name="Group 781"/>
              <p:cNvGrpSpPr/>
              <p:nvPr/>
            </p:nvGrpSpPr>
            <p:grpSpPr>
              <a:xfrm>
                <a:off x="3881682" y="31417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2316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17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18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19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20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21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22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23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24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25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312" name="Freeform 23"/>
              <p:cNvSpPr>
                <a:spLocks/>
              </p:cNvSpPr>
              <p:nvPr/>
            </p:nvSpPr>
            <p:spPr bwMode="auto">
              <a:xfrm>
                <a:off x="8266810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13" name="Freeform 24"/>
              <p:cNvSpPr>
                <a:spLocks/>
              </p:cNvSpPr>
              <p:nvPr/>
            </p:nvSpPr>
            <p:spPr bwMode="auto">
              <a:xfrm>
                <a:off x="8567726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14" name="Freeform 17"/>
              <p:cNvSpPr>
                <a:spLocks/>
              </p:cNvSpPr>
              <p:nvPr/>
            </p:nvSpPr>
            <p:spPr bwMode="auto">
              <a:xfrm>
                <a:off x="8868642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15" name="Freeform 24"/>
              <p:cNvSpPr>
                <a:spLocks/>
              </p:cNvSpPr>
              <p:nvPr/>
            </p:nvSpPr>
            <p:spPr bwMode="auto">
              <a:xfrm>
                <a:off x="216679" y="46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81" name="Group 1364"/>
            <p:cNvGrpSpPr>
              <a:grpSpLocks noChangeAspect="1"/>
            </p:cNvGrpSpPr>
            <p:nvPr/>
          </p:nvGrpSpPr>
          <p:grpSpPr>
            <a:xfrm>
              <a:off x="6225545" y="63500"/>
              <a:ext cx="6198188" cy="3428988"/>
              <a:chOff x="88900" y="16253"/>
              <a:chExt cx="12361342" cy="6838572"/>
            </a:xfrm>
          </p:grpSpPr>
          <p:sp>
            <p:nvSpPr>
              <p:cNvPr id="1282" name="Freeform 5"/>
              <p:cNvSpPr>
                <a:spLocks/>
              </p:cNvSpPr>
              <p:nvPr/>
            </p:nvSpPr>
            <p:spPr bwMode="auto">
              <a:xfrm>
                <a:off x="12010713" y="532070"/>
                <a:ext cx="132640" cy="366707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3" name="Freeform 20"/>
              <p:cNvSpPr>
                <a:spLocks noEditPoints="1"/>
              </p:cNvSpPr>
              <p:nvPr/>
            </p:nvSpPr>
            <p:spPr bwMode="auto">
              <a:xfrm>
                <a:off x="8771670" y="532070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4" name="Freeform 7"/>
              <p:cNvSpPr>
                <a:spLocks/>
              </p:cNvSpPr>
              <p:nvPr/>
            </p:nvSpPr>
            <p:spPr bwMode="auto">
              <a:xfrm>
                <a:off x="9062450" y="532070"/>
                <a:ext cx="132640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5" name="Freeform 8"/>
              <p:cNvSpPr>
                <a:spLocks/>
              </p:cNvSpPr>
              <p:nvPr/>
            </p:nvSpPr>
            <p:spPr bwMode="auto">
              <a:xfrm>
                <a:off x="9309524" y="532070"/>
                <a:ext cx="130038" cy="366708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6" name="Freeform 13"/>
              <p:cNvSpPr>
                <a:spLocks/>
              </p:cNvSpPr>
              <p:nvPr/>
            </p:nvSpPr>
            <p:spPr bwMode="auto">
              <a:xfrm>
                <a:off x="9548793" y="532070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7" name="Freeform 16"/>
              <p:cNvSpPr>
                <a:spLocks noEditPoints="1"/>
              </p:cNvSpPr>
              <p:nvPr/>
            </p:nvSpPr>
            <p:spPr bwMode="auto">
              <a:xfrm>
                <a:off x="9741250" y="51906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8" name="Freeform 23"/>
              <p:cNvSpPr>
                <a:spLocks/>
              </p:cNvSpPr>
              <p:nvPr/>
            </p:nvSpPr>
            <p:spPr bwMode="auto">
              <a:xfrm>
                <a:off x="10063747" y="532070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9" name="Freeform 29"/>
              <p:cNvSpPr>
                <a:spLocks/>
              </p:cNvSpPr>
              <p:nvPr/>
            </p:nvSpPr>
            <p:spPr bwMode="auto">
              <a:xfrm>
                <a:off x="10550089" y="532070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0" name="Freeform 32"/>
              <p:cNvSpPr>
                <a:spLocks noEditPoints="1"/>
              </p:cNvSpPr>
              <p:nvPr/>
            </p:nvSpPr>
            <p:spPr bwMode="auto">
              <a:xfrm>
                <a:off x="10745147" y="519066"/>
                <a:ext cx="249673" cy="379712"/>
              </a:xfrm>
              <a:custGeom>
                <a:avLst/>
                <a:gdLst>
                  <a:gd name="T0" fmla="*/ 34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4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3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4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4" y="100"/>
                      <a:pt x="45" y="104"/>
                      <a:pt x="34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7" y="91"/>
                      <a:pt x="53" y="78"/>
                      <a:pt x="53" y="53"/>
                    </a:cubicBezTo>
                    <a:cubicBezTo>
                      <a:pt x="53" y="26"/>
                      <a:pt x="47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1" name="Freeform 17"/>
              <p:cNvSpPr>
                <a:spLocks/>
              </p:cNvSpPr>
              <p:nvPr/>
            </p:nvSpPr>
            <p:spPr bwMode="auto">
              <a:xfrm>
                <a:off x="11044527" y="532070"/>
                <a:ext cx="130038" cy="366708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2" name="Freeform 18"/>
              <p:cNvSpPr>
                <a:spLocks noEditPoints="1"/>
              </p:cNvSpPr>
              <p:nvPr/>
            </p:nvSpPr>
            <p:spPr bwMode="auto">
              <a:xfrm>
                <a:off x="11231782" y="51906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3" name="Freeform 19"/>
              <p:cNvSpPr>
                <a:spLocks/>
              </p:cNvSpPr>
              <p:nvPr/>
            </p:nvSpPr>
            <p:spPr bwMode="auto">
              <a:xfrm>
                <a:off x="11530871" y="532070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4" name="Freeform 20"/>
              <p:cNvSpPr>
                <a:spLocks noEditPoints="1"/>
              </p:cNvSpPr>
              <p:nvPr/>
            </p:nvSpPr>
            <p:spPr bwMode="auto">
              <a:xfrm>
                <a:off x="11720727" y="51906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5" name="Freeform 5"/>
              <p:cNvSpPr>
                <a:spLocks/>
              </p:cNvSpPr>
              <p:nvPr/>
            </p:nvSpPr>
            <p:spPr bwMode="auto">
              <a:xfrm>
                <a:off x="12010713" y="29257"/>
                <a:ext cx="132640" cy="366707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6" name="Freeform 9"/>
              <p:cNvSpPr>
                <a:spLocks noEditPoints="1"/>
              </p:cNvSpPr>
              <p:nvPr/>
            </p:nvSpPr>
            <p:spPr bwMode="auto">
              <a:xfrm>
                <a:off x="12197968" y="2405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4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7"/>
                      <a:pt x="17" y="54"/>
                    </a:cubicBezTo>
                    <a:cubicBezTo>
                      <a:pt x="17" y="79"/>
                      <a:pt x="23" y="91"/>
                      <a:pt x="35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7" name="Freeform 20"/>
              <p:cNvSpPr>
                <a:spLocks noEditPoints="1"/>
              </p:cNvSpPr>
              <p:nvPr/>
            </p:nvSpPr>
            <p:spPr bwMode="auto">
              <a:xfrm>
                <a:off x="8771670" y="29257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8" name="Freeform 7"/>
              <p:cNvSpPr>
                <a:spLocks/>
              </p:cNvSpPr>
              <p:nvPr/>
            </p:nvSpPr>
            <p:spPr bwMode="auto">
              <a:xfrm>
                <a:off x="9062450" y="29257"/>
                <a:ext cx="132640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9" name="Freeform 8"/>
              <p:cNvSpPr>
                <a:spLocks/>
              </p:cNvSpPr>
              <p:nvPr/>
            </p:nvSpPr>
            <p:spPr bwMode="auto">
              <a:xfrm>
                <a:off x="9309524" y="29257"/>
                <a:ext cx="130038" cy="366708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0" name="Freeform 13"/>
              <p:cNvSpPr>
                <a:spLocks/>
              </p:cNvSpPr>
              <p:nvPr/>
            </p:nvSpPr>
            <p:spPr bwMode="auto">
              <a:xfrm>
                <a:off x="9548793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1" name="Freeform 16"/>
              <p:cNvSpPr>
                <a:spLocks noEditPoints="1"/>
              </p:cNvSpPr>
              <p:nvPr/>
            </p:nvSpPr>
            <p:spPr bwMode="auto">
              <a:xfrm>
                <a:off x="9741250" y="16253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2" name="Freeform 23"/>
              <p:cNvSpPr>
                <a:spLocks/>
              </p:cNvSpPr>
              <p:nvPr/>
            </p:nvSpPr>
            <p:spPr bwMode="auto">
              <a:xfrm>
                <a:off x="10063747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3" name="Freeform 24"/>
              <p:cNvSpPr>
                <a:spLocks/>
              </p:cNvSpPr>
              <p:nvPr/>
            </p:nvSpPr>
            <p:spPr bwMode="auto">
              <a:xfrm>
                <a:off x="10310819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4" name="Freeform 29"/>
              <p:cNvSpPr>
                <a:spLocks/>
              </p:cNvSpPr>
              <p:nvPr/>
            </p:nvSpPr>
            <p:spPr bwMode="auto">
              <a:xfrm>
                <a:off x="10550089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5" name="Freeform 17"/>
              <p:cNvSpPr>
                <a:spLocks/>
              </p:cNvSpPr>
              <p:nvPr/>
            </p:nvSpPr>
            <p:spPr bwMode="auto">
              <a:xfrm>
                <a:off x="11044527" y="29257"/>
                <a:ext cx="130038" cy="366708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6" name="Freeform 18"/>
              <p:cNvSpPr>
                <a:spLocks noEditPoints="1"/>
              </p:cNvSpPr>
              <p:nvPr/>
            </p:nvSpPr>
            <p:spPr bwMode="auto">
              <a:xfrm>
                <a:off x="11231782" y="16253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7" name="Freeform 19"/>
              <p:cNvSpPr>
                <a:spLocks/>
              </p:cNvSpPr>
              <p:nvPr/>
            </p:nvSpPr>
            <p:spPr bwMode="auto">
              <a:xfrm>
                <a:off x="11530871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8" name="Freeform 20"/>
              <p:cNvSpPr>
                <a:spLocks noEditPoints="1"/>
              </p:cNvSpPr>
              <p:nvPr/>
            </p:nvSpPr>
            <p:spPr bwMode="auto">
              <a:xfrm>
                <a:off x="11720727" y="16253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9" name="Freeform 20"/>
              <p:cNvSpPr>
                <a:spLocks noEditPoints="1"/>
              </p:cNvSpPr>
              <p:nvPr/>
            </p:nvSpPr>
            <p:spPr bwMode="auto">
              <a:xfrm>
                <a:off x="10265382" y="519066"/>
                <a:ext cx="252274" cy="379712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0" name="Freeform 5"/>
              <p:cNvSpPr>
                <a:spLocks/>
              </p:cNvSpPr>
              <p:nvPr/>
            </p:nvSpPr>
            <p:spPr bwMode="auto">
              <a:xfrm>
                <a:off x="12256837" y="532070"/>
                <a:ext cx="132640" cy="366707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1" name="Freeform 29"/>
              <p:cNvSpPr>
                <a:spLocks/>
              </p:cNvSpPr>
              <p:nvPr/>
            </p:nvSpPr>
            <p:spPr bwMode="auto">
              <a:xfrm>
                <a:off x="10797309" y="29257"/>
                <a:ext cx="135241" cy="36670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2" name="Freeform 18"/>
              <p:cNvSpPr>
                <a:spLocks noEditPoints="1"/>
              </p:cNvSpPr>
              <p:nvPr/>
            </p:nvSpPr>
            <p:spPr bwMode="auto">
              <a:xfrm>
                <a:off x="500070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3" name="Freeform 19"/>
              <p:cNvSpPr>
                <a:spLocks/>
              </p:cNvSpPr>
              <p:nvPr/>
            </p:nvSpPr>
            <p:spPr bwMode="auto">
              <a:xfrm>
                <a:off x="949340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4" name="Freeform 7"/>
              <p:cNvSpPr>
                <a:spLocks/>
              </p:cNvSpPr>
              <p:nvPr/>
            </p:nvSpPr>
            <p:spPr bwMode="auto">
              <a:xfrm>
                <a:off x="1250256" y="63899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5" name="Freeform 8"/>
              <p:cNvSpPr>
                <a:spLocks/>
              </p:cNvSpPr>
              <p:nvPr/>
            </p:nvSpPr>
            <p:spPr bwMode="auto">
              <a:xfrm>
                <a:off x="1547875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6" name="Freeform 13"/>
              <p:cNvSpPr>
                <a:spLocks/>
              </p:cNvSpPr>
              <p:nvPr/>
            </p:nvSpPr>
            <p:spPr bwMode="auto">
              <a:xfrm>
                <a:off x="1842196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7" name="Freeform 23"/>
              <p:cNvSpPr>
                <a:spLocks/>
              </p:cNvSpPr>
              <p:nvPr/>
            </p:nvSpPr>
            <p:spPr bwMode="auto">
              <a:xfrm>
                <a:off x="2621113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8" name="Freeform 24"/>
              <p:cNvSpPr>
                <a:spLocks/>
              </p:cNvSpPr>
              <p:nvPr/>
            </p:nvSpPr>
            <p:spPr bwMode="auto">
              <a:xfrm>
                <a:off x="2922029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9" name="Freeform 29"/>
              <p:cNvSpPr>
                <a:spLocks/>
              </p:cNvSpPr>
              <p:nvPr/>
            </p:nvSpPr>
            <p:spPr bwMode="auto">
              <a:xfrm>
                <a:off x="3222945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0" name="Freeform 17"/>
              <p:cNvSpPr>
                <a:spLocks/>
              </p:cNvSpPr>
              <p:nvPr/>
            </p:nvSpPr>
            <p:spPr bwMode="auto">
              <a:xfrm>
                <a:off x="3523861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321" name="Group 740"/>
              <p:cNvGrpSpPr/>
              <p:nvPr/>
            </p:nvGrpSpPr>
            <p:grpSpPr>
              <a:xfrm>
                <a:off x="2143125" y="63841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916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17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322" name="Group 746"/>
              <p:cNvGrpSpPr/>
              <p:nvPr/>
            </p:nvGrpSpPr>
            <p:grpSpPr>
              <a:xfrm>
                <a:off x="4559772" y="63841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914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15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323" name="Freeform 19"/>
              <p:cNvSpPr>
                <a:spLocks/>
              </p:cNvSpPr>
              <p:nvPr/>
            </p:nvSpPr>
            <p:spPr bwMode="auto">
              <a:xfrm>
                <a:off x="5037760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4" name="Freeform 7"/>
              <p:cNvSpPr>
                <a:spLocks/>
              </p:cNvSpPr>
              <p:nvPr/>
            </p:nvSpPr>
            <p:spPr bwMode="auto">
              <a:xfrm>
                <a:off x="5338676" y="63899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5" name="Freeform 8"/>
              <p:cNvSpPr>
                <a:spLocks/>
              </p:cNvSpPr>
              <p:nvPr/>
            </p:nvSpPr>
            <p:spPr bwMode="auto">
              <a:xfrm>
                <a:off x="5636295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6" name="Freeform 23"/>
              <p:cNvSpPr>
                <a:spLocks/>
              </p:cNvSpPr>
              <p:nvPr/>
            </p:nvSpPr>
            <p:spPr bwMode="auto">
              <a:xfrm>
                <a:off x="6408617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7" name="Freeform 24"/>
              <p:cNvSpPr>
                <a:spLocks/>
              </p:cNvSpPr>
              <p:nvPr/>
            </p:nvSpPr>
            <p:spPr bwMode="auto">
              <a:xfrm>
                <a:off x="6709533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8" name="Freeform 17"/>
              <p:cNvSpPr>
                <a:spLocks/>
              </p:cNvSpPr>
              <p:nvPr/>
            </p:nvSpPr>
            <p:spPr bwMode="auto">
              <a:xfrm>
                <a:off x="7010449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9" name="Freeform 18"/>
              <p:cNvSpPr>
                <a:spLocks noEditPoints="1"/>
              </p:cNvSpPr>
              <p:nvPr/>
            </p:nvSpPr>
            <p:spPr bwMode="auto">
              <a:xfrm>
                <a:off x="7304770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0" name="Freeform 20"/>
              <p:cNvSpPr>
                <a:spLocks noEditPoints="1"/>
              </p:cNvSpPr>
              <p:nvPr/>
            </p:nvSpPr>
            <p:spPr bwMode="auto">
              <a:xfrm>
                <a:off x="7754040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331" name="Group 740"/>
              <p:cNvGrpSpPr/>
              <p:nvPr/>
            </p:nvGrpSpPr>
            <p:grpSpPr>
              <a:xfrm>
                <a:off x="5930629" y="63841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912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13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332" name="Freeform 16"/>
              <p:cNvSpPr>
                <a:spLocks noEditPoints="1"/>
              </p:cNvSpPr>
              <p:nvPr/>
            </p:nvSpPr>
            <p:spPr bwMode="auto">
              <a:xfrm>
                <a:off x="9099463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" name="Freeform 16"/>
              <p:cNvSpPr>
                <a:spLocks noEditPoints="1"/>
              </p:cNvSpPr>
              <p:nvPr/>
            </p:nvSpPr>
            <p:spPr bwMode="auto">
              <a:xfrm>
                <a:off x="9846352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" name="Freeform 5"/>
              <p:cNvSpPr>
                <a:spLocks/>
              </p:cNvSpPr>
              <p:nvPr/>
            </p:nvSpPr>
            <p:spPr bwMode="auto">
              <a:xfrm>
                <a:off x="9548733" y="6389977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" name="Freeform 20"/>
              <p:cNvSpPr>
                <a:spLocks noEditPoints="1"/>
              </p:cNvSpPr>
              <p:nvPr/>
            </p:nvSpPr>
            <p:spPr bwMode="auto">
              <a:xfrm>
                <a:off x="10295622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336" name="Group 746"/>
              <p:cNvGrpSpPr/>
              <p:nvPr/>
            </p:nvGrpSpPr>
            <p:grpSpPr>
              <a:xfrm>
                <a:off x="10744905" y="63841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910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11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337" name="Freeform 18"/>
              <p:cNvSpPr>
                <a:spLocks noEditPoints="1"/>
              </p:cNvSpPr>
              <p:nvPr/>
            </p:nvSpPr>
            <p:spPr bwMode="auto">
              <a:xfrm>
                <a:off x="11701249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" name="Freeform 19"/>
              <p:cNvSpPr>
                <a:spLocks/>
              </p:cNvSpPr>
              <p:nvPr/>
            </p:nvSpPr>
            <p:spPr bwMode="auto">
              <a:xfrm>
                <a:off x="12150526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339" name="Group 781"/>
              <p:cNvGrpSpPr/>
              <p:nvPr/>
            </p:nvGrpSpPr>
            <p:grpSpPr>
              <a:xfrm>
                <a:off x="520986" y="57660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1900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1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2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3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4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5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6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7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8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9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340" name="Freeform 21"/>
              <p:cNvSpPr>
                <a:spLocks noEditPoints="1"/>
              </p:cNvSpPr>
              <p:nvPr/>
            </p:nvSpPr>
            <p:spPr bwMode="auto">
              <a:xfrm>
                <a:off x="11222893" y="6396778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341" name="Group 781"/>
              <p:cNvGrpSpPr/>
              <p:nvPr/>
            </p:nvGrpSpPr>
            <p:grpSpPr>
              <a:xfrm>
                <a:off x="3818182" y="6368717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890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1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2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3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4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5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6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7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8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9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342" name="Freeform 23"/>
              <p:cNvSpPr>
                <a:spLocks/>
              </p:cNvSpPr>
              <p:nvPr/>
            </p:nvSpPr>
            <p:spPr bwMode="auto">
              <a:xfrm>
                <a:off x="8203310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3" name="Freeform 24"/>
              <p:cNvSpPr>
                <a:spLocks/>
              </p:cNvSpPr>
              <p:nvPr/>
            </p:nvSpPr>
            <p:spPr bwMode="auto">
              <a:xfrm>
                <a:off x="8504226" y="63899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4" name="Freeform 17"/>
              <p:cNvSpPr>
                <a:spLocks/>
              </p:cNvSpPr>
              <p:nvPr/>
            </p:nvSpPr>
            <p:spPr bwMode="auto">
              <a:xfrm>
                <a:off x="8805142" y="63899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5" name="Freeform 19"/>
              <p:cNvSpPr>
                <a:spLocks/>
              </p:cNvSpPr>
              <p:nvPr/>
            </p:nvSpPr>
            <p:spPr bwMode="auto">
              <a:xfrm>
                <a:off x="10133916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6" name="Freeform 7"/>
              <p:cNvSpPr>
                <a:spLocks/>
              </p:cNvSpPr>
              <p:nvPr/>
            </p:nvSpPr>
            <p:spPr bwMode="auto">
              <a:xfrm>
                <a:off x="10430348" y="57872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7" name="Freeform 8"/>
              <p:cNvSpPr>
                <a:spLocks/>
              </p:cNvSpPr>
              <p:nvPr/>
            </p:nvSpPr>
            <p:spPr bwMode="auto">
              <a:xfrm>
                <a:off x="10723483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8" name="Freeform 13"/>
              <p:cNvSpPr>
                <a:spLocks/>
              </p:cNvSpPr>
              <p:nvPr/>
            </p:nvSpPr>
            <p:spPr bwMode="auto">
              <a:xfrm>
                <a:off x="11013320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9" name="Freeform 23"/>
              <p:cNvSpPr>
                <a:spLocks/>
              </p:cNvSpPr>
              <p:nvPr/>
            </p:nvSpPr>
            <p:spPr bwMode="auto">
              <a:xfrm>
                <a:off x="11783269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0" name="Freeform 24"/>
              <p:cNvSpPr>
                <a:spLocks/>
              </p:cNvSpPr>
              <p:nvPr/>
            </p:nvSpPr>
            <p:spPr bwMode="auto">
              <a:xfrm>
                <a:off x="12079706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351" name="Group 740"/>
              <p:cNvGrpSpPr/>
              <p:nvPr/>
            </p:nvGrpSpPr>
            <p:grpSpPr>
              <a:xfrm>
                <a:off x="11309765" y="57814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888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9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352" name="Freeform 18"/>
              <p:cNvSpPr>
                <a:spLocks noEditPoints="1"/>
              </p:cNvSpPr>
              <p:nvPr/>
            </p:nvSpPr>
            <p:spPr bwMode="auto">
              <a:xfrm>
                <a:off x="7623722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3" name="Freeform 20"/>
              <p:cNvSpPr>
                <a:spLocks noEditPoints="1"/>
              </p:cNvSpPr>
              <p:nvPr/>
            </p:nvSpPr>
            <p:spPr bwMode="auto">
              <a:xfrm>
                <a:off x="8068508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4" name="Freeform 16"/>
              <p:cNvSpPr>
                <a:spLocks noEditPoints="1"/>
              </p:cNvSpPr>
              <p:nvPr/>
            </p:nvSpPr>
            <p:spPr bwMode="auto">
              <a:xfrm>
                <a:off x="9395995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5" name="Freeform 5"/>
              <p:cNvSpPr>
                <a:spLocks/>
              </p:cNvSpPr>
              <p:nvPr/>
            </p:nvSpPr>
            <p:spPr bwMode="auto">
              <a:xfrm>
                <a:off x="9840781" y="57872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6" name="Freeform 23"/>
              <p:cNvSpPr>
                <a:spLocks/>
              </p:cNvSpPr>
              <p:nvPr/>
            </p:nvSpPr>
            <p:spPr bwMode="auto">
              <a:xfrm>
                <a:off x="8513294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7" name="Freeform 24"/>
              <p:cNvSpPr>
                <a:spLocks/>
              </p:cNvSpPr>
              <p:nvPr/>
            </p:nvSpPr>
            <p:spPr bwMode="auto">
              <a:xfrm>
                <a:off x="8809726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8" name="Freeform 17"/>
              <p:cNvSpPr>
                <a:spLocks/>
              </p:cNvSpPr>
              <p:nvPr/>
            </p:nvSpPr>
            <p:spPr bwMode="auto">
              <a:xfrm>
                <a:off x="9106158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9" name="Freeform 24"/>
              <p:cNvSpPr>
                <a:spLocks/>
              </p:cNvSpPr>
              <p:nvPr/>
            </p:nvSpPr>
            <p:spPr bwMode="auto">
              <a:xfrm>
                <a:off x="1232679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0" name="Freeform 29"/>
              <p:cNvSpPr>
                <a:spLocks/>
              </p:cNvSpPr>
              <p:nvPr/>
            </p:nvSpPr>
            <p:spPr bwMode="auto">
              <a:xfrm>
                <a:off x="1529111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1" name="Freeform 17"/>
              <p:cNvSpPr>
                <a:spLocks/>
              </p:cNvSpPr>
              <p:nvPr/>
            </p:nvSpPr>
            <p:spPr bwMode="auto">
              <a:xfrm>
                <a:off x="1825543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362" name="Group 746"/>
              <p:cNvGrpSpPr/>
              <p:nvPr/>
            </p:nvGrpSpPr>
            <p:grpSpPr>
              <a:xfrm>
                <a:off x="2852486" y="57814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886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7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363" name="Freeform 19"/>
              <p:cNvSpPr>
                <a:spLocks/>
              </p:cNvSpPr>
              <p:nvPr/>
            </p:nvSpPr>
            <p:spPr bwMode="auto">
              <a:xfrm>
                <a:off x="3325990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4" name="Freeform 7"/>
              <p:cNvSpPr>
                <a:spLocks/>
              </p:cNvSpPr>
              <p:nvPr/>
            </p:nvSpPr>
            <p:spPr bwMode="auto">
              <a:xfrm>
                <a:off x="3622422" y="57872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5" name="Freeform 8"/>
              <p:cNvSpPr>
                <a:spLocks/>
              </p:cNvSpPr>
              <p:nvPr/>
            </p:nvSpPr>
            <p:spPr bwMode="auto">
              <a:xfrm>
                <a:off x="3915557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366" name="Group 781"/>
              <p:cNvGrpSpPr/>
              <p:nvPr/>
            </p:nvGrpSpPr>
            <p:grpSpPr>
              <a:xfrm>
                <a:off x="2115380" y="57660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876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77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78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79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0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1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2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3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4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5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367" name="Freeform 8"/>
              <p:cNvSpPr>
                <a:spLocks/>
              </p:cNvSpPr>
              <p:nvPr/>
            </p:nvSpPr>
            <p:spPr bwMode="auto">
              <a:xfrm>
                <a:off x="4205394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8" name="Freeform 23"/>
              <p:cNvSpPr>
                <a:spLocks/>
              </p:cNvSpPr>
              <p:nvPr/>
            </p:nvSpPr>
            <p:spPr bwMode="auto">
              <a:xfrm>
                <a:off x="4968748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9" name="Freeform 24"/>
              <p:cNvSpPr>
                <a:spLocks/>
              </p:cNvSpPr>
              <p:nvPr/>
            </p:nvSpPr>
            <p:spPr bwMode="auto">
              <a:xfrm>
                <a:off x="5265180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0" name="Freeform 17"/>
              <p:cNvSpPr>
                <a:spLocks/>
              </p:cNvSpPr>
              <p:nvPr/>
            </p:nvSpPr>
            <p:spPr bwMode="auto">
              <a:xfrm>
                <a:off x="5561612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371" name="Group 740"/>
              <p:cNvGrpSpPr/>
              <p:nvPr/>
            </p:nvGrpSpPr>
            <p:grpSpPr>
              <a:xfrm>
                <a:off x="4495244" y="57814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874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75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372" name="Freeform 18"/>
              <p:cNvSpPr>
                <a:spLocks noEditPoints="1"/>
              </p:cNvSpPr>
              <p:nvPr/>
            </p:nvSpPr>
            <p:spPr bwMode="auto">
              <a:xfrm>
                <a:off x="5851449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3" name="Freeform 20"/>
              <p:cNvSpPr>
                <a:spLocks noEditPoints="1"/>
              </p:cNvSpPr>
              <p:nvPr/>
            </p:nvSpPr>
            <p:spPr bwMode="auto">
              <a:xfrm>
                <a:off x="6296235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4" name="Freeform 23"/>
              <p:cNvSpPr>
                <a:spLocks/>
              </p:cNvSpPr>
              <p:nvPr/>
            </p:nvSpPr>
            <p:spPr bwMode="auto">
              <a:xfrm>
                <a:off x="6741021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5" name="Freeform 24"/>
              <p:cNvSpPr>
                <a:spLocks/>
              </p:cNvSpPr>
              <p:nvPr/>
            </p:nvSpPr>
            <p:spPr bwMode="auto">
              <a:xfrm>
                <a:off x="7037453" y="57872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6" name="Freeform 17"/>
              <p:cNvSpPr>
                <a:spLocks/>
              </p:cNvSpPr>
              <p:nvPr/>
            </p:nvSpPr>
            <p:spPr bwMode="auto">
              <a:xfrm>
                <a:off x="7333885" y="57872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7" name="Freeform 18"/>
              <p:cNvSpPr>
                <a:spLocks noEditPoints="1"/>
              </p:cNvSpPr>
              <p:nvPr/>
            </p:nvSpPr>
            <p:spPr bwMode="auto">
              <a:xfrm>
                <a:off x="6136424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8" name="Freeform 19"/>
              <p:cNvSpPr>
                <a:spLocks/>
              </p:cNvSpPr>
              <p:nvPr/>
            </p:nvSpPr>
            <p:spPr bwMode="auto">
              <a:xfrm>
                <a:off x="6586183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9" name="Freeform 7"/>
              <p:cNvSpPr>
                <a:spLocks/>
              </p:cNvSpPr>
              <p:nvPr/>
            </p:nvSpPr>
            <p:spPr bwMode="auto">
              <a:xfrm>
                <a:off x="6887588" y="50994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0" name="Freeform 8"/>
              <p:cNvSpPr>
                <a:spLocks/>
              </p:cNvSpPr>
              <p:nvPr/>
            </p:nvSpPr>
            <p:spPr bwMode="auto">
              <a:xfrm>
                <a:off x="7185696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1" name="Freeform 13"/>
              <p:cNvSpPr>
                <a:spLocks/>
              </p:cNvSpPr>
              <p:nvPr/>
            </p:nvSpPr>
            <p:spPr bwMode="auto">
              <a:xfrm>
                <a:off x="7480506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2" name="Freeform 23"/>
              <p:cNvSpPr>
                <a:spLocks/>
              </p:cNvSpPr>
              <p:nvPr/>
            </p:nvSpPr>
            <p:spPr bwMode="auto">
              <a:xfrm>
                <a:off x="8260401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3" name="Freeform 24"/>
              <p:cNvSpPr>
                <a:spLocks/>
              </p:cNvSpPr>
              <p:nvPr/>
            </p:nvSpPr>
            <p:spPr bwMode="auto">
              <a:xfrm>
                <a:off x="8561806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4" name="Freeform 29"/>
              <p:cNvSpPr>
                <a:spLocks/>
              </p:cNvSpPr>
              <p:nvPr/>
            </p:nvSpPr>
            <p:spPr bwMode="auto">
              <a:xfrm>
                <a:off x="8863211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5" name="Freeform 17"/>
              <p:cNvSpPr>
                <a:spLocks/>
              </p:cNvSpPr>
              <p:nvPr/>
            </p:nvSpPr>
            <p:spPr bwMode="auto">
              <a:xfrm>
                <a:off x="9164616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386" name="Group 740"/>
              <p:cNvGrpSpPr/>
              <p:nvPr/>
            </p:nvGrpSpPr>
            <p:grpSpPr>
              <a:xfrm>
                <a:off x="7781924" y="50936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872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73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387" name="Group 746"/>
              <p:cNvGrpSpPr/>
              <p:nvPr/>
            </p:nvGrpSpPr>
            <p:grpSpPr>
              <a:xfrm>
                <a:off x="10201505" y="50936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870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71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388" name="Freeform 19"/>
              <p:cNvSpPr>
                <a:spLocks/>
              </p:cNvSpPr>
              <p:nvPr/>
            </p:nvSpPr>
            <p:spPr bwMode="auto">
              <a:xfrm>
                <a:off x="10679982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9" name="Freeform 7"/>
              <p:cNvSpPr>
                <a:spLocks/>
              </p:cNvSpPr>
              <p:nvPr/>
            </p:nvSpPr>
            <p:spPr bwMode="auto">
              <a:xfrm>
                <a:off x="10981387" y="50994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0" name="Freeform 8"/>
              <p:cNvSpPr>
                <a:spLocks/>
              </p:cNvSpPr>
              <p:nvPr/>
            </p:nvSpPr>
            <p:spPr bwMode="auto">
              <a:xfrm>
                <a:off x="11279495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1" name="Freeform 23"/>
              <p:cNvSpPr>
                <a:spLocks/>
              </p:cNvSpPr>
              <p:nvPr/>
            </p:nvSpPr>
            <p:spPr bwMode="auto">
              <a:xfrm>
                <a:off x="12052795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392" name="Group 740"/>
              <p:cNvGrpSpPr/>
              <p:nvPr/>
            </p:nvGrpSpPr>
            <p:grpSpPr>
              <a:xfrm>
                <a:off x="11574318" y="50936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868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9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393" name="Group 781"/>
              <p:cNvGrpSpPr/>
              <p:nvPr/>
            </p:nvGrpSpPr>
            <p:grpSpPr>
              <a:xfrm>
                <a:off x="6103830" y="44706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1858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9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0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1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2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3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4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5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6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7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394" name="Group 781"/>
              <p:cNvGrpSpPr/>
              <p:nvPr/>
            </p:nvGrpSpPr>
            <p:grpSpPr>
              <a:xfrm>
                <a:off x="9459426" y="5078182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848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49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0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1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2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3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4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5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6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7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395" name="Freeform 24"/>
              <p:cNvSpPr>
                <a:spLocks/>
              </p:cNvSpPr>
              <p:nvPr/>
            </p:nvSpPr>
            <p:spPr bwMode="auto">
              <a:xfrm>
                <a:off x="6841547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6" name="Freeform 29"/>
              <p:cNvSpPr>
                <a:spLocks/>
              </p:cNvSpPr>
              <p:nvPr/>
            </p:nvSpPr>
            <p:spPr bwMode="auto">
              <a:xfrm>
                <a:off x="7138603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7" name="Freeform 17"/>
              <p:cNvSpPr>
                <a:spLocks/>
              </p:cNvSpPr>
              <p:nvPr/>
            </p:nvSpPr>
            <p:spPr bwMode="auto">
              <a:xfrm>
                <a:off x="7435659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398" name="Group 746"/>
              <p:cNvGrpSpPr/>
              <p:nvPr/>
            </p:nvGrpSpPr>
            <p:grpSpPr>
              <a:xfrm>
                <a:off x="8463850" y="44860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846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47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399" name="Freeform 19"/>
              <p:cNvSpPr>
                <a:spLocks/>
              </p:cNvSpPr>
              <p:nvPr/>
            </p:nvSpPr>
            <p:spPr bwMode="auto">
              <a:xfrm>
                <a:off x="8937978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0" name="Freeform 7"/>
              <p:cNvSpPr>
                <a:spLocks/>
              </p:cNvSpPr>
              <p:nvPr/>
            </p:nvSpPr>
            <p:spPr bwMode="auto">
              <a:xfrm>
                <a:off x="9235034" y="44918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1" name="Freeform 8"/>
              <p:cNvSpPr>
                <a:spLocks/>
              </p:cNvSpPr>
              <p:nvPr/>
            </p:nvSpPr>
            <p:spPr bwMode="auto">
              <a:xfrm>
                <a:off x="9528793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02" name="Group 781"/>
              <p:cNvGrpSpPr/>
              <p:nvPr/>
            </p:nvGrpSpPr>
            <p:grpSpPr>
              <a:xfrm>
                <a:off x="7726120" y="44706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836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37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38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39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40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41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42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43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44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45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403" name="Freeform 8"/>
              <p:cNvSpPr>
                <a:spLocks/>
              </p:cNvSpPr>
              <p:nvPr/>
            </p:nvSpPr>
            <p:spPr bwMode="auto">
              <a:xfrm>
                <a:off x="9819254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4" name="Freeform 23"/>
              <p:cNvSpPr>
                <a:spLocks/>
              </p:cNvSpPr>
              <p:nvPr/>
            </p:nvSpPr>
            <p:spPr bwMode="auto">
              <a:xfrm>
                <a:off x="10583856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5" name="Freeform 24"/>
              <p:cNvSpPr>
                <a:spLocks/>
              </p:cNvSpPr>
              <p:nvPr/>
            </p:nvSpPr>
            <p:spPr bwMode="auto">
              <a:xfrm>
                <a:off x="10880912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6" name="Freeform 17"/>
              <p:cNvSpPr>
                <a:spLocks/>
              </p:cNvSpPr>
              <p:nvPr/>
            </p:nvSpPr>
            <p:spPr bwMode="auto">
              <a:xfrm>
                <a:off x="11177968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07" name="Group 740"/>
              <p:cNvGrpSpPr/>
              <p:nvPr/>
            </p:nvGrpSpPr>
            <p:grpSpPr>
              <a:xfrm>
                <a:off x="10109728" y="44860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834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35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408" name="Freeform 18"/>
              <p:cNvSpPr>
                <a:spLocks noEditPoints="1"/>
              </p:cNvSpPr>
              <p:nvPr/>
            </p:nvSpPr>
            <p:spPr bwMode="auto">
              <a:xfrm>
                <a:off x="11468429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9" name="Freeform 20"/>
              <p:cNvSpPr>
                <a:spLocks noEditPoints="1"/>
              </p:cNvSpPr>
              <p:nvPr/>
            </p:nvSpPr>
            <p:spPr bwMode="auto">
              <a:xfrm>
                <a:off x="11913844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0" name="Freeform 23"/>
              <p:cNvSpPr>
                <a:spLocks/>
              </p:cNvSpPr>
              <p:nvPr/>
            </p:nvSpPr>
            <p:spPr bwMode="auto">
              <a:xfrm>
                <a:off x="151651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1" name="Freeform 24"/>
              <p:cNvSpPr>
                <a:spLocks/>
              </p:cNvSpPr>
              <p:nvPr/>
            </p:nvSpPr>
            <p:spPr bwMode="auto">
              <a:xfrm>
                <a:off x="453056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2" name="Freeform 17"/>
              <p:cNvSpPr>
                <a:spLocks/>
              </p:cNvSpPr>
              <p:nvPr/>
            </p:nvSpPr>
            <p:spPr bwMode="auto">
              <a:xfrm>
                <a:off x="754461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3" name="Freeform 18"/>
              <p:cNvSpPr>
                <a:spLocks noEditPoints="1"/>
              </p:cNvSpPr>
              <p:nvPr/>
            </p:nvSpPr>
            <p:spPr bwMode="auto">
              <a:xfrm>
                <a:off x="1049271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4" name="Freeform 20"/>
              <p:cNvSpPr>
                <a:spLocks noEditPoints="1"/>
              </p:cNvSpPr>
              <p:nvPr/>
            </p:nvSpPr>
            <p:spPr bwMode="auto">
              <a:xfrm>
                <a:off x="1499030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5" name="Freeform 16"/>
              <p:cNvSpPr>
                <a:spLocks noEditPoints="1"/>
              </p:cNvSpPr>
              <p:nvPr/>
            </p:nvSpPr>
            <p:spPr bwMode="auto">
              <a:xfrm>
                <a:off x="2846409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6" name="Freeform 16"/>
              <p:cNvSpPr>
                <a:spLocks noEditPoints="1"/>
              </p:cNvSpPr>
              <p:nvPr/>
            </p:nvSpPr>
            <p:spPr bwMode="auto">
              <a:xfrm>
                <a:off x="3594276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7" name="Freeform 5"/>
              <p:cNvSpPr>
                <a:spLocks/>
              </p:cNvSpPr>
              <p:nvPr/>
            </p:nvSpPr>
            <p:spPr bwMode="auto">
              <a:xfrm>
                <a:off x="3296168" y="5099442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8" name="Freeform 20"/>
              <p:cNvSpPr>
                <a:spLocks noEditPoints="1"/>
              </p:cNvSpPr>
              <p:nvPr/>
            </p:nvSpPr>
            <p:spPr bwMode="auto">
              <a:xfrm>
                <a:off x="4044035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19" name="Group 746"/>
              <p:cNvGrpSpPr/>
              <p:nvPr/>
            </p:nvGrpSpPr>
            <p:grpSpPr>
              <a:xfrm>
                <a:off x="4493807" y="50936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832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33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420" name="Freeform 18"/>
              <p:cNvSpPr>
                <a:spLocks noEditPoints="1"/>
              </p:cNvSpPr>
              <p:nvPr/>
            </p:nvSpPr>
            <p:spPr bwMode="auto">
              <a:xfrm>
                <a:off x="5451129" y="50829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21" name="Freeform 19"/>
              <p:cNvSpPr>
                <a:spLocks/>
              </p:cNvSpPr>
              <p:nvPr/>
            </p:nvSpPr>
            <p:spPr bwMode="auto">
              <a:xfrm>
                <a:off x="5900882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22" name="Freeform 21"/>
              <p:cNvSpPr>
                <a:spLocks noEditPoints="1"/>
              </p:cNvSpPr>
              <p:nvPr/>
            </p:nvSpPr>
            <p:spPr bwMode="auto">
              <a:xfrm>
                <a:off x="4972284" y="5106243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23" name="Freeform 23"/>
              <p:cNvSpPr>
                <a:spLocks/>
              </p:cNvSpPr>
              <p:nvPr/>
            </p:nvSpPr>
            <p:spPr bwMode="auto">
              <a:xfrm>
                <a:off x="1948789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24" name="Freeform 24"/>
              <p:cNvSpPr>
                <a:spLocks/>
              </p:cNvSpPr>
              <p:nvPr/>
            </p:nvSpPr>
            <p:spPr bwMode="auto">
              <a:xfrm>
                <a:off x="2250194" y="50994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25" name="Freeform 17"/>
              <p:cNvSpPr>
                <a:spLocks/>
              </p:cNvSpPr>
              <p:nvPr/>
            </p:nvSpPr>
            <p:spPr bwMode="auto">
              <a:xfrm>
                <a:off x="2551599" y="50994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26" name="Freeform 19"/>
              <p:cNvSpPr>
                <a:spLocks/>
              </p:cNvSpPr>
              <p:nvPr/>
            </p:nvSpPr>
            <p:spPr bwMode="auto">
              <a:xfrm>
                <a:off x="3857245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27" name="Freeform 7"/>
              <p:cNvSpPr>
                <a:spLocks/>
              </p:cNvSpPr>
              <p:nvPr/>
            </p:nvSpPr>
            <p:spPr bwMode="auto">
              <a:xfrm>
                <a:off x="4154301" y="44918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28" name="Freeform 8"/>
              <p:cNvSpPr>
                <a:spLocks/>
              </p:cNvSpPr>
              <p:nvPr/>
            </p:nvSpPr>
            <p:spPr bwMode="auto">
              <a:xfrm>
                <a:off x="4448060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29" name="Freeform 13"/>
              <p:cNvSpPr>
                <a:spLocks/>
              </p:cNvSpPr>
              <p:nvPr/>
            </p:nvSpPr>
            <p:spPr bwMode="auto">
              <a:xfrm>
                <a:off x="4738521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0" name="Freeform 23"/>
              <p:cNvSpPr>
                <a:spLocks/>
              </p:cNvSpPr>
              <p:nvPr/>
            </p:nvSpPr>
            <p:spPr bwMode="auto">
              <a:xfrm>
                <a:off x="5509718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1" name="Freeform 24"/>
              <p:cNvSpPr>
                <a:spLocks/>
              </p:cNvSpPr>
              <p:nvPr/>
            </p:nvSpPr>
            <p:spPr bwMode="auto">
              <a:xfrm>
                <a:off x="5806774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32" name="Group 740"/>
              <p:cNvGrpSpPr/>
              <p:nvPr/>
            </p:nvGrpSpPr>
            <p:grpSpPr>
              <a:xfrm>
                <a:off x="5035590" y="44860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830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31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433" name="Freeform 18"/>
              <p:cNvSpPr>
                <a:spLocks noEditPoints="1"/>
              </p:cNvSpPr>
              <p:nvPr/>
            </p:nvSpPr>
            <p:spPr bwMode="auto">
              <a:xfrm>
                <a:off x="1342683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4" name="Freeform 20"/>
              <p:cNvSpPr>
                <a:spLocks noEditPoints="1"/>
              </p:cNvSpPr>
              <p:nvPr/>
            </p:nvSpPr>
            <p:spPr bwMode="auto">
              <a:xfrm>
                <a:off x="1788093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5" name="Freeform 16"/>
              <p:cNvSpPr>
                <a:spLocks noEditPoints="1"/>
              </p:cNvSpPr>
              <p:nvPr/>
            </p:nvSpPr>
            <p:spPr bwMode="auto">
              <a:xfrm>
                <a:off x="3118076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6" name="Freeform 5"/>
              <p:cNvSpPr>
                <a:spLocks/>
              </p:cNvSpPr>
              <p:nvPr/>
            </p:nvSpPr>
            <p:spPr bwMode="auto">
              <a:xfrm>
                <a:off x="3563486" y="44918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7" name="Freeform 23"/>
              <p:cNvSpPr>
                <a:spLocks/>
              </p:cNvSpPr>
              <p:nvPr/>
            </p:nvSpPr>
            <p:spPr bwMode="auto">
              <a:xfrm>
                <a:off x="2233503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" name="Freeform 24"/>
              <p:cNvSpPr>
                <a:spLocks/>
              </p:cNvSpPr>
              <p:nvPr/>
            </p:nvSpPr>
            <p:spPr bwMode="auto">
              <a:xfrm>
                <a:off x="2530559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9" name="Freeform 17"/>
              <p:cNvSpPr>
                <a:spLocks/>
              </p:cNvSpPr>
              <p:nvPr/>
            </p:nvSpPr>
            <p:spPr bwMode="auto">
              <a:xfrm>
                <a:off x="2827615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0" name="Freeform 20"/>
              <p:cNvSpPr>
                <a:spLocks noEditPoints="1"/>
              </p:cNvSpPr>
              <p:nvPr/>
            </p:nvSpPr>
            <p:spPr bwMode="auto">
              <a:xfrm>
                <a:off x="88900" y="44754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1" name="Freeform 23"/>
              <p:cNvSpPr>
                <a:spLocks/>
              </p:cNvSpPr>
              <p:nvPr/>
            </p:nvSpPr>
            <p:spPr bwMode="auto">
              <a:xfrm>
                <a:off x="458110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2" name="Freeform 24"/>
              <p:cNvSpPr>
                <a:spLocks/>
              </p:cNvSpPr>
              <p:nvPr/>
            </p:nvSpPr>
            <p:spPr bwMode="auto">
              <a:xfrm>
                <a:off x="755166" y="4491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3" name="Freeform 17"/>
              <p:cNvSpPr>
                <a:spLocks/>
              </p:cNvSpPr>
              <p:nvPr/>
            </p:nvSpPr>
            <p:spPr bwMode="auto">
              <a:xfrm>
                <a:off x="1052222" y="44918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4" name="Freeform 20"/>
              <p:cNvSpPr>
                <a:spLocks noEditPoints="1"/>
              </p:cNvSpPr>
              <p:nvPr/>
            </p:nvSpPr>
            <p:spPr bwMode="auto">
              <a:xfrm>
                <a:off x="88900" y="63734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5" name="Freeform 20"/>
              <p:cNvSpPr>
                <a:spLocks noEditPoints="1"/>
              </p:cNvSpPr>
              <p:nvPr/>
            </p:nvSpPr>
            <p:spPr bwMode="auto">
              <a:xfrm>
                <a:off x="101600" y="57708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6" name="Freeform 18"/>
              <p:cNvSpPr>
                <a:spLocks noEditPoints="1"/>
              </p:cNvSpPr>
              <p:nvPr/>
            </p:nvSpPr>
            <p:spPr bwMode="auto">
              <a:xfrm>
                <a:off x="525470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7" name="Freeform 19"/>
              <p:cNvSpPr>
                <a:spLocks/>
              </p:cNvSpPr>
              <p:nvPr/>
            </p:nvSpPr>
            <p:spPr bwMode="auto">
              <a:xfrm>
                <a:off x="974740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8" name="Freeform 7"/>
              <p:cNvSpPr>
                <a:spLocks/>
              </p:cNvSpPr>
              <p:nvPr/>
            </p:nvSpPr>
            <p:spPr bwMode="auto">
              <a:xfrm>
                <a:off x="1275656" y="38118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9" name="Freeform 8"/>
              <p:cNvSpPr>
                <a:spLocks/>
              </p:cNvSpPr>
              <p:nvPr/>
            </p:nvSpPr>
            <p:spPr bwMode="auto">
              <a:xfrm>
                <a:off x="1573275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0" name="Freeform 13"/>
              <p:cNvSpPr>
                <a:spLocks/>
              </p:cNvSpPr>
              <p:nvPr/>
            </p:nvSpPr>
            <p:spPr bwMode="auto">
              <a:xfrm>
                <a:off x="1867596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1" name="Freeform 23"/>
              <p:cNvSpPr>
                <a:spLocks/>
              </p:cNvSpPr>
              <p:nvPr/>
            </p:nvSpPr>
            <p:spPr bwMode="auto">
              <a:xfrm>
                <a:off x="2646513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2" name="Freeform 24"/>
              <p:cNvSpPr>
                <a:spLocks/>
              </p:cNvSpPr>
              <p:nvPr/>
            </p:nvSpPr>
            <p:spPr bwMode="auto">
              <a:xfrm>
                <a:off x="2947429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3" name="Freeform 29"/>
              <p:cNvSpPr>
                <a:spLocks/>
              </p:cNvSpPr>
              <p:nvPr/>
            </p:nvSpPr>
            <p:spPr bwMode="auto">
              <a:xfrm>
                <a:off x="3248345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4" name="Freeform 17"/>
              <p:cNvSpPr>
                <a:spLocks/>
              </p:cNvSpPr>
              <p:nvPr/>
            </p:nvSpPr>
            <p:spPr bwMode="auto">
              <a:xfrm>
                <a:off x="3549261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55" name="Group 740"/>
              <p:cNvGrpSpPr/>
              <p:nvPr/>
            </p:nvGrpSpPr>
            <p:grpSpPr>
              <a:xfrm>
                <a:off x="2168525" y="38060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828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29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456" name="Group 746"/>
              <p:cNvGrpSpPr/>
              <p:nvPr/>
            </p:nvGrpSpPr>
            <p:grpSpPr>
              <a:xfrm>
                <a:off x="4585172" y="38060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826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27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457" name="Freeform 19"/>
              <p:cNvSpPr>
                <a:spLocks/>
              </p:cNvSpPr>
              <p:nvPr/>
            </p:nvSpPr>
            <p:spPr bwMode="auto">
              <a:xfrm>
                <a:off x="5063160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8" name="Freeform 7"/>
              <p:cNvSpPr>
                <a:spLocks/>
              </p:cNvSpPr>
              <p:nvPr/>
            </p:nvSpPr>
            <p:spPr bwMode="auto">
              <a:xfrm>
                <a:off x="5364076" y="38118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9" name="Freeform 8"/>
              <p:cNvSpPr>
                <a:spLocks/>
              </p:cNvSpPr>
              <p:nvPr/>
            </p:nvSpPr>
            <p:spPr bwMode="auto">
              <a:xfrm>
                <a:off x="5661695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0" name="Freeform 23"/>
              <p:cNvSpPr>
                <a:spLocks/>
              </p:cNvSpPr>
              <p:nvPr/>
            </p:nvSpPr>
            <p:spPr bwMode="auto">
              <a:xfrm>
                <a:off x="6434017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1" name="Freeform 24"/>
              <p:cNvSpPr>
                <a:spLocks/>
              </p:cNvSpPr>
              <p:nvPr/>
            </p:nvSpPr>
            <p:spPr bwMode="auto">
              <a:xfrm>
                <a:off x="6734933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2" name="Freeform 17"/>
              <p:cNvSpPr>
                <a:spLocks/>
              </p:cNvSpPr>
              <p:nvPr/>
            </p:nvSpPr>
            <p:spPr bwMode="auto">
              <a:xfrm>
                <a:off x="7035849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3" name="Freeform 18"/>
              <p:cNvSpPr>
                <a:spLocks noEditPoints="1"/>
              </p:cNvSpPr>
              <p:nvPr/>
            </p:nvSpPr>
            <p:spPr bwMode="auto">
              <a:xfrm>
                <a:off x="7330170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4" name="Freeform 20"/>
              <p:cNvSpPr>
                <a:spLocks noEditPoints="1"/>
              </p:cNvSpPr>
              <p:nvPr/>
            </p:nvSpPr>
            <p:spPr bwMode="auto">
              <a:xfrm>
                <a:off x="7779440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65" name="Group 740"/>
              <p:cNvGrpSpPr/>
              <p:nvPr/>
            </p:nvGrpSpPr>
            <p:grpSpPr>
              <a:xfrm>
                <a:off x="5956029" y="38060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824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25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466" name="Freeform 16"/>
              <p:cNvSpPr>
                <a:spLocks noEditPoints="1"/>
              </p:cNvSpPr>
              <p:nvPr/>
            </p:nvSpPr>
            <p:spPr bwMode="auto">
              <a:xfrm>
                <a:off x="9124863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7" name="Freeform 16"/>
              <p:cNvSpPr>
                <a:spLocks noEditPoints="1"/>
              </p:cNvSpPr>
              <p:nvPr/>
            </p:nvSpPr>
            <p:spPr bwMode="auto">
              <a:xfrm>
                <a:off x="9871752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8" name="Freeform 5"/>
              <p:cNvSpPr>
                <a:spLocks/>
              </p:cNvSpPr>
              <p:nvPr/>
            </p:nvSpPr>
            <p:spPr bwMode="auto">
              <a:xfrm>
                <a:off x="9574133" y="3811877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9" name="Freeform 20"/>
              <p:cNvSpPr>
                <a:spLocks noEditPoints="1"/>
              </p:cNvSpPr>
              <p:nvPr/>
            </p:nvSpPr>
            <p:spPr bwMode="auto">
              <a:xfrm>
                <a:off x="10321022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70" name="Group 746"/>
              <p:cNvGrpSpPr/>
              <p:nvPr/>
            </p:nvGrpSpPr>
            <p:grpSpPr>
              <a:xfrm>
                <a:off x="10770305" y="38060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822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23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471" name="Freeform 18"/>
              <p:cNvSpPr>
                <a:spLocks noEditPoints="1"/>
              </p:cNvSpPr>
              <p:nvPr/>
            </p:nvSpPr>
            <p:spPr bwMode="auto">
              <a:xfrm>
                <a:off x="11726649" y="37953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2" name="Freeform 19"/>
              <p:cNvSpPr>
                <a:spLocks/>
              </p:cNvSpPr>
              <p:nvPr/>
            </p:nvSpPr>
            <p:spPr bwMode="auto">
              <a:xfrm>
                <a:off x="12150526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73" name="Group 781"/>
              <p:cNvGrpSpPr/>
              <p:nvPr/>
            </p:nvGrpSpPr>
            <p:grpSpPr>
              <a:xfrm>
                <a:off x="520986" y="31244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1812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3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4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5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6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7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8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9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20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21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474" name="Freeform 21"/>
              <p:cNvSpPr>
                <a:spLocks noEditPoints="1"/>
              </p:cNvSpPr>
              <p:nvPr/>
            </p:nvSpPr>
            <p:spPr bwMode="auto">
              <a:xfrm>
                <a:off x="11248293" y="3818678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75" name="Group 781"/>
              <p:cNvGrpSpPr/>
              <p:nvPr/>
            </p:nvGrpSpPr>
            <p:grpSpPr>
              <a:xfrm>
                <a:off x="3843582" y="3790617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802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03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04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05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06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07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08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09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0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1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476" name="Freeform 23"/>
              <p:cNvSpPr>
                <a:spLocks/>
              </p:cNvSpPr>
              <p:nvPr/>
            </p:nvSpPr>
            <p:spPr bwMode="auto">
              <a:xfrm>
                <a:off x="8228710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7" name="Freeform 24"/>
              <p:cNvSpPr>
                <a:spLocks/>
              </p:cNvSpPr>
              <p:nvPr/>
            </p:nvSpPr>
            <p:spPr bwMode="auto">
              <a:xfrm>
                <a:off x="8529626" y="38118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8" name="Freeform 17"/>
              <p:cNvSpPr>
                <a:spLocks/>
              </p:cNvSpPr>
              <p:nvPr/>
            </p:nvSpPr>
            <p:spPr bwMode="auto">
              <a:xfrm>
                <a:off x="8830542" y="38118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9" name="Freeform 19"/>
              <p:cNvSpPr>
                <a:spLocks/>
              </p:cNvSpPr>
              <p:nvPr/>
            </p:nvSpPr>
            <p:spPr bwMode="auto">
              <a:xfrm>
                <a:off x="10159316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0" name="Freeform 7"/>
              <p:cNvSpPr>
                <a:spLocks/>
              </p:cNvSpPr>
              <p:nvPr/>
            </p:nvSpPr>
            <p:spPr bwMode="auto">
              <a:xfrm>
                <a:off x="10455748" y="31456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1" name="Freeform 8"/>
              <p:cNvSpPr>
                <a:spLocks/>
              </p:cNvSpPr>
              <p:nvPr/>
            </p:nvSpPr>
            <p:spPr bwMode="auto">
              <a:xfrm>
                <a:off x="10748883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2" name="Freeform 13"/>
              <p:cNvSpPr>
                <a:spLocks/>
              </p:cNvSpPr>
              <p:nvPr/>
            </p:nvSpPr>
            <p:spPr bwMode="auto">
              <a:xfrm>
                <a:off x="11038720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3" name="Freeform 23"/>
              <p:cNvSpPr>
                <a:spLocks/>
              </p:cNvSpPr>
              <p:nvPr/>
            </p:nvSpPr>
            <p:spPr bwMode="auto">
              <a:xfrm>
                <a:off x="11808669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4" name="Freeform 24"/>
              <p:cNvSpPr>
                <a:spLocks/>
              </p:cNvSpPr>
              <p:nvPr/>
            </p:nvSpPr>
            <p:spPr bwMode="auto">
              <a:xfrm>
                <a:off x="12105106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85" name="Group 740"/>
              <p:cNvGrpSpPr/>
              <p:nvPr/>
            </p:nvGrpSpPr>
            <p:grpSpPr>
              <a:xfrm>
                <a:off x="11335165" y="3139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800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01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486" name="Freeform 18"/>
              <p:cNvSpPr>
                <a:spLocks noEditPoints="1"/>
              </p:cNvSpPr>
              <p:nvPr/>
            </p:nvSpPr>
            <p:spPr bwMode="auto">
              <a:xfrm>
                <a:off x="7649122" y="3129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7" name="Freeform 20"/>
              <p:cNvSpPr>
                <a:spLocks noEditPoints="1"/>
              </p:cNvSpPr>
              <p:nvPr/>
            </p:nvSpPr>
            <p:spPr bwMode="auto">
              <a:xfrm>
                <a:off x="8093908" y="3129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8" name="Freeform 16"/>
              <p:cNvSpPr>
                <a:spLocks noEditPoints="1"/>
              </p:cNvSpPr>
              <p:nvPr/>
            </p:nvSpPr>
            <p:spPr bwMode="auto">
              <a:xfrm>
                <a:off x="9421395" y="31927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9" name="Freeform 5"/>
              <p:cNvSpPr>
                <a:spLocks/>
              </p:cNvSpPr>
              <p:nvPr/>
            </p:nvSpPr>
            <p:spPr bwMode="auto">
              <a:xfrm>
                <a:off x="9866181" y="31456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0" name="Freeform 23"/>
              <p:cNvSpPr>
                <a:spLocks/>
              </p:cNvSpPr>
              <p:nvPr/>
            </p:nvSpPr>
            <p:spPr bwMode="auto">
              <a:xfrm>
                <a:off x="8538694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1" name="Freeform 24"/>
              <p:cNvSpPr>
                <a:spLocks/>
              </p:cNvSpPr>
              <p:nvPr/>
            </p:nvSpPr>
            <p:spPr bwMode="auto">
              <a:xfrm>
                <a:off x="8835126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2" name="Freeform 17"/>
              <p:cNvSpPr>
                <a:spLocks/>
              </p:cNvSpPr>
              <p:nvPr/>
            </p:nvSpPr>
            <p:spPr bwMode="auto">
              <a:xfrm>
                <a:off x="9131558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3" name="Freeform 24"/>
              <p:cNvSpPr>
                <a:spLocks/>
              </p:cNvSpPr>
              <p:nvPr/>
            </p:nvSpPr>
            <p:spPr bwMode="auto">
              <a:xfrm>
                <a:off x="1258079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4" name="Freeform 29"/>
              <p:cNvSpPr>
                <a:spLocks/>
              </p:cNvSpPr>
              <p:nvPr/>
            </p:nvSpPr>
            <p:spPr bwMode="auto">
              <a:xfrm>
                <a:off x="1554511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5" name="Freeform 17"/>
              <p:cNvSpPr>
                <a:spLocks/>
              </p:cNvSpPr>
              <p:nvPr/>
            </p:nvSpPr>
            <p:spPr bwMode="auto">
              <a:xfrm>
                <a:off x="1850943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96" name="Group 746"/>
              <p:cNvGrpSpPr/>
              <p:nvPr/>
            </p:nvGrpSpPr>
            <p:grpSpPr>
              <a:xfrm>
                <a:off x="2877886" y="3139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798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9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497" name="Freeform 19"/>
              <p:cNvSpPr>
                <a:spLocks/>
              </p:cNvSpPr>
              <p:nvPr/>
            </p:nvSpPr>
            <p:spPr bwMode="auto">
              <a:xfrm>
                <a:off x="3351390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8" name="Freeform 7"/>
              <p:cNvSpPr>
                <a:spLocks/>
              </p:cNvSpPr>
              <p:nvPr/>
            </p:nvSpPr>
            <p:spPr bwMode="auto">
              <a:xfrm>
                <a:off x="3647822" y="31456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9" name="Freeform 8"/>
              <p:cNvSpPr>
                <a:spLocks/>
              </p:cNvSpPr>
              <p:nvPr/>
            </p:nvSpPr>
            <p:spPr bwMode="auto">
              <a:xfrm>
                <a:off x="3940957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500" name="Group 781"/>
              <p:cNvGrpSpPr/>
              <p:nvPr/>
            </p:nvGrpSpPr>
            <p:grpSpPr>
              <a:xfrm>
                <a:off x="2140780" y="31244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788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89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0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1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2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3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4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5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6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7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501" name="Freeform 8"/>
              <p:cNvSpPr>
                <a:spLocks/>
              </p:cNvSpPr>
              <p:nvPr/>
            </p:nvSpPr>
            <p:spPr bwMode="auto">
              <a:xfrm>
                <a:off x="4230794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2" name="Freeform 23"/>
              <p:cNvSpPr>
                <a:spLocks/>
              </p:cNvSpPr>
              <p:nvPr/>
            </p:nvSpPr>
            <p:spPr bwMode="auto">
              <a:xfrm>
                <a:off x="4994148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3" name="Freeform 24"/>
              <p:cNvSpPr>
                <a:spLocks/>
              </p:cNvSpPr>
              <p:nvPr/>
            </p:nvSpPr>
            <p:spPr bwMode="auto">
              <a:xfrm>
                <a:off x="5290580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4" name="Freeform 17"/>
              <p:cNvSpPr>
                <a:spLocks/>
              </p:cNvSpPr>
              <p:nvPr/>
            </p:nvSpPr>
            <p:spPr bwMode="auto">
              <a:xfrm>
                <a:off x="5587012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505" name="Group 740"/>
              <p:cNvGrpSpPr/>
              <p:nvPr/>
            </p:nvGrpSpPr>
            <p:grpSpPr>
              <a:xfrm>
                <a:off x="4520644" y="3139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786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87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506" name="Freeform 18"/>
              <p:cNvSpPr>
                <a:spLocks noEditPoints="1"/>
              </p:cNvSpPr>
              <p:nvPr/>
            </p:nvSpPr>
            <p:spPr bwMode="auto">
              <a:xfrm>
                <a:off x="5876849" y="3129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7" name="Freeform 20"/>
              <p:cNvSpPr>
                <a:spLocks noEditPoints="1"/>
              </p:cNvSpPr>
              <p:nvPr/>
            </p:nvSpPr>
            <p:spPr bwMode="auto">
              <a:xfrm>
                <a:off x="6321635" y="3129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8" name="Freeform 23"/>
              <p:cNvSpPr>
                <a:spLocks/>
              </p:cNvSpPr>
              <p:nvPr/>
            </p:nvSpPr>
            <p:spPr bwMode="auto">
              <a:xfrm>
                <a:off x="6766421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9" name="Freeform 24"/>
              <p:cNvSpPr>
                <a:spLocks/>
              </p:cNvSpPr>
              <p:nvPr/>
            </p:nvSpPr>
            <p:spPr bwMode="auto">
              <a:xfrm>
                <a:off x="7062853" y="3145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0" name="Freeform 17"/>
              <p:cNvSpPr>
                <a:spLocks/>
              </p:cNvSpPr>
              <p:nvPr/>
            </p:nvSpPr>
            <p:spPr bwMode="auto">
              <a:xfrm>
                <a:off x="7359285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1" name="Freeform 18"/>
              <p:cNvSpPr>
                <a:spLocks noEditPoints="1"/>
              </p:cNvSpPr>
              <p:nvPr/>
            </p:nvSpPr>
            <p:spPr bwMode="auto">
              <a:xfrm>
                <a:off x="6161824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2" name="Freeform 19"/>
              <p:cNvSpPr>
                <a:spLocks/>
              </p:cNvSpPr>
              <p:nvPr/>
            </p:nvSpPr>
            <p:spPr bwMode="auto">
              <a:xfrm>
                <a:off x="6611583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3" name="Freeform 7"/>
              <p:cNvSpPr>
                <a:spLocks/>
              </p:cNvSpPr>
              <p:nvPr/>
            </p:nvSpPr>
            <p:spPr bwMode="auto">
              <a:xfrm>
                <a:off x="6912988" y="25213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4" name="Freeform 8"/>
              <p:cNvSpPr>
                <a:spLocks/>
              </p:cNvSpPr>
              <p:nvPr/>
            </p:nvSpPr>
            <p:spPr bwMode="auto">
              <a:xfrm>
                <a:off x="7211096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5" name="Freeform 13"/>
              <p:cNvSpPr>
                <a:spLocks/>
              </p:cNvSpPr>
              <p:nvPr/>
            </p:nvSpPr>
            <p:spPr bwMode="auto">
              <a:xfrm>
                <a:off x="7505906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6" name="Freeform 23"/>
              <p:cNvSpPr>
                <a:spLocks/>
              </p:cNvSpPr>
              <p:nvPr/>
            </p:nvSpPr>
            <p:spPr bwMode="auto">
              <a:xfrm>
                <a:off x="8285801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7" name="Freeform 24"/>
              <p:cNvSpPr>
                <a:spLocks/>
              </p:cNvSpPr>
              <p:nvPr/>
            </p:nvSpPr>
            <p:spPr bwMode="auto">
              <a:xfrm>
                <a:off x="8587206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8" name="Freeform 29"/>
              <p:cNvSpPr>
                <a:spLocks/>
              </p:cNvSpPr>
              <p:nvPr/>
            </p:nvSpPr>
            <p:spPr bwMode="auto">
              <a:xfrm>
                <a:off x="8888611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9" name="Freeform 17"/>
              <p:cNvSpPr>
                <a:spLocks/>
              </p:cNvSpPr>
              <p:nvPr/>
            </p:nvSpPr>
            <p:spPr bwMode="auto">
              <a:xfrm>
                <a:off x="9190016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520" name="Group 740"/>
              <p:cNvGrpSpPr/>
              <p:nvPr/>
            </p:nvGrpSpPr>
            <p:grpSpPr>
              <a:xfrm>
                <a:off x="7807324" y="25155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784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85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521" name="Group 746"/>
              <p:cNvGrpSpPr/>
              <p:nvPr/>
            </p:nvGrpSpPr>
            <p:grpSpPr>
              <a:xfrm>
                <a:off x="10226905" y="25155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782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83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522" name="Freeform 19"/>
              <p:cNvSpPr>
                <a:spLocks/>
              </p:cNvSpPr>
              <p:nvPr/>
            </p:nvSpPr>
            <p:spPr bwMode="auto">
              <a:xfrm>
                <a:off x="10705382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3" name="Freeform 7"/>
              <p:cNvSpPr>
                <a:spLocks/>
              </p:cNvSpPr>
              <p:nvPr/>
            </p:nvSpPr>
            <p:spPr bwMode="auto">
              <a:xfrm>
                <a:off x="11006787" y="25213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4" name="Freeform 8"/>
              <p:cNvSpPr>
                <a:spLocks/>
              </p:cNvSpPr>
              <p:nvPr/>
            </p:nvSpPr>
            <p:spPr bwMode="auto">
              <a:xfrm>
                <a:off x="11304895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5" name="Freeform 23"/>
              <p:cNvSpPr>
                <a:spLocks/>
              </p:cNvSpPr>
              <p:nvPr/>
            </p:nvSpPr>
            <p:spPr bwMode="auto">
              <a:xfrm>
                <a:off x="12078195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526" name="Group 740"/>
              <p:cNvGrpSpPr/>
              <p:nvPr/>
            </p:nvGrpSpPr>
            <p:grpSpPr>
              <a:xfrm>
                <a:off x="11599718" y="25155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780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81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527" name="Group 781"/>
              <p:cNvGrpSpPr/>
              <p:nvPr/>
            </p:nvGrpSpPr>
            <p:grpSpPr>
              <a:xfrm>
                <a:off x="6129230" y="18925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1770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1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2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3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4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5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6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7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8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9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528" name="Group 781"/>
              <p:cNvGrpSpPr/>
              <p:nvPr/>
            </p:nvGrpSpPr>
            <p:grpSpPr>
              <a:xfrm>
                <a:off x="9484826" y="2500082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760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1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2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3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4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5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6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7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8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9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529" name="Freeform 24"/>
              <p:cNvSpPr>
                <a:spLocks/>
              </p:cNvSpPr>
              <p:nvPr/>
            </p:nvSpPr>
            <p:spPr bwMode="auto">
              <a:xfrm>
                <a:off x="6866947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0" name="Freeform 29"/>
              <p:cNvSpPr>
                <a:spLocks/>
              </p:cNvSpPr>
              <p:nvPr/>
            </p:nvSpPr>
            <p:spPr bwMode="auto">
              <a:xfrm>
                <a:off x="7164003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1" name="Freeform 17"/>
              <p:cNvSpPr>
                <a:spLocks/>
              </p:cNvSpPr>
              <p:nvPr/>
            </p:nvSpPr>
            <p:spPr bwMode="auto">
              <a:xfrm>
                <a:off x="7461059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532" name="Group 746"/>
              <p:cNvGrpSpPr/>
              <p:nvPr/>
            </p:nvGrpSpPr>
            <p:grpSpPr>
              <a:xfrm>
                <a:off x="8489250" y="19079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758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9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533" name="Freeform 19"/>
              <p:cNvSpPr>
                <a:spLocks/>
              </p:cNvSpPr>
              <p:nvPr/>
            </p:nvSpPr>
            <p:spPr bwMode="auto">
              <a:xfrm>
                <a:off x="8963378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4" name="Freeform 7"/>
              <p:cNvSpPr>
                <a:spLocks/>
              </p:cNvSpPr>
              <p:nvPr/>
            </p:nvSpPr>
            <p:spPr bwMode="auto">
              <a:xfrm>
                <a:off x="9260434" y="19137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5" name="Freeform 8"/>
              <p:cNvSpPr>
                <a:spLocks/>
              </p:cNvSpPr>
              <p:nvPr/>
            </p:nvSpPr>
            <p:spPr bwMode="auto">
              <a:xfrm>
                <a:off x="9554193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536" name="Group 781"/>
              <p:cNvGrpSpPr/>
              <p:nvPr/>
            </p:nvGrpSpPr>
            <p:grpSpPr>
              <a:xfrm>
                <a:off x="7751520" y="18925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748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9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0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1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2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3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4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5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6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7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537" name="Freeform 8"/>
              <p:cNvSpPr>
                <a:spLocks/>
              </p:cNvSpPr>
              <p:nvPr/>
            </p:nvSpPr>
            <p:spPr bwMode="auto">
              <a:xfrm>
                <a:off x="9844654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8" name="Freeform 23"/>
              <p:cNvSpPr>
                <a:spLocks/>
              </p:cNvSpPr>
              <p:nvPr/>
            </p:nvSpPr>
            <p:spPr bwMode="auto">
              <a:xfrm>
                <a:off x="10609256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" name="Freeform 24"/>
              <p:cNvSpPr>
                <a:spLocks/>
              </p:cNvSpPr>
              <p:nvPr/>
            </p:nvSpPr>
            <p:spPr bwMode="auto">
              <a:xfrm>
                <a:off x="10906312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0" name="Freeform 17"/>
              <p:cNvSpPr>
                <a:spLocks/>
              </p:cNvSpPr>
              <p:nvPr/>
            </p:nvSpPr>
            <p:spPr bwMode="auto">
              <a:xfrm>
                <a:off x="11203368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541" name="Group 740"/>
              <p:cNvGrpSpPr/>
              <p:nvPr/>
            </p:nvGrpSpPr>
            <p:grpSpPr>
              <a:xfrm>
                <a:off x="10135128" y="19079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746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7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542" name="Freeform 18"/>
              <p:cNvSpPr>
                <a:spLocks noEditPoints="1"/>
              </p:cNvSpPr>
              <p:nvPr/>
            </p:nvSpPr>
            <p:spPr bwMode="auto">
              <a:xfrm>
                <a:off x="11493829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3" name="Freeform 20"/>
              <p:cNvSpPr>
                <a:spLocks noEditPoints="1"/>
              </p:cNvSpPr>
              <p:nvPr/>
            </p:nvSpPr>
            <p:spPr bwMode="auto">
              <a:xfrm>
                <a:off x="11939244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4" name="Freeform 23"/>
              <p:cNvSpPr>
                <a:spLocks/>
              </p:cNvSpPr>
              <p:nvPr/>
            </p:nvSpPr>
            <p:spPr bwMode="auto">
              <a:xfrm>
                <a:off x="177051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5" name="Freeform 24"/>
              <p:cNvSpPr>
                <a:spLocks/>
              </p:cNvSpPr>
              <p:nvPr/>
            </p:nvSpPr>
            <p:spPr bwMode="auto">
              <a:xfrm>
                <a:off x="478456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6" name="Freeform 17"/>
              <p:cNvSpPr>
                <a:spLocks/>
              </p:cNvSpPr>
              <p:nvPr/>
            </p:nvSpPr>
            <p:spPr bwMode="auto">
              <a:xfrm>
                <a:off x="779861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7" name="Freeform 18"/>
              <p:cNvSpPr>
                <a:spLocks noEditPoints="1"/>
              </p:cNvSpPr>
              <p:nvPr/>
            </p:nvSpPr>
            <p:spPr bwMode="auto">
              <a:xfrm>
                <a:off x="1074671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8" name="Freeform 20"/>
              <p:cNvSpPr>
                <a:spLocks noEditPoints="1"/>
              </p:cNvSpPr>
              <p:nvPr/>
            </p:nvSpPr>
            <p:spPr bwMode="auto">
              <a:xfrm>
                <a:off x="1524430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9" name="Freeform 16"/>
              <p:cNvSpPr>
                <a:spLocks noEditPoints="1"/>
              </p:cNvSpPr>
              <p:nvPr/>
            </p:nvSpPr>
            <p:spPr bwMode="auto">
              <a:xfrm>
                <a:off x="2871809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50" name="Freeform 16"/>
              <p:cNvSpPr>
                <a:spLocks noEditPoints="1"/>
              </p:cNvSpPr>
              <p:nvPr/>
            </p:nvSpPr>
            <p:spPr bwMode="auto">
              <a:xfrm>
                <a:off x="3619676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51" name="Freeform 5"/>
              <p:cNvSpPr>
                <a:spLocks/>
              </p:cNvSpPr>
              <p:nvPr/>
            </p:nvSpPr>
            <p:spPr bwMode="auto">
              <a:xfrm>
                <a:off x="3321568" y="2521342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52" name="Freeform 20"/>
              <p:cNvSpPr>
                <a:spLocks noEditPoints="1"/>
              </p:cNvSpPr>
              <p:nvPr/>
            </p:nvSpPr>
            <p:spPr bwMode="auto">
              <a:xfrm>
                <a:off x="4069435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553" name="Group 746"/>
              <p:cNvGrpSpPr/>
              <p:nvPr/>
            </p:nvGrpSpPr>
            <p:grpSpPr>
              <a:xfrm>
                <a:off x="4519207" y="25155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744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5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554" name="Freeform 18"/>
              <p:cNvSpPr>
                <a:spLocks noEditPoints="1"/>
              </p:cNvSpPr>
              <p:nvPr/>
            </p:nvSpPr>
            <p:spPr bwMode="auto">
              <a:xfrm>
                <a:off x="5476529" y="25048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55" name="Freeform 19"/>
              <p:cNvSpPr>
                <a:spLocks/>
              </p:cNvSpPr>
              <p:nvPr/>
            </p:nvSpPr>
            <p:spPr bwMode="auto">
              <a:xfrm>
                <a:off x="5926282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56" name="Freeform 21"/>
              <p:cNvSpPr>
                <a:spLocks noEditPoints="1"/>
              </p:cNvSpPr>
              <p:nvPr/>
            </p:nvSpPr>
            <p:spPr bwMode="auto">
              <a:xfrm>
                <a:off x="4997684" y="2528143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57" name="Freeform 23"/>
              <p:cNvSpPr>
                <a:spLocks/>
              </p:cNvSpPr>
              <p:nvPr/>
            </p:nvSpPr>
            <p:spPr bwMode="auto">
              <a:xfrm>
                <a:off x="1974189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58" name="Freeform 24"/>
              <p:cNvSpPr>
                <a:spLocks/>
              </p:cNvSpPr>
              <p:nvPr/>
            </p:nvSpPr>
            <p:spPr bwMode="auto">
              <a:xfrm>
                <a:off x="2275594" y="25213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59" name="Freeform 17"/>
              <p:cNvSpPr>
                <a:spLocks/>
              </p:cNvSpPr>
              <p:nvPr/>
            </p:nvSpPr>
            <p:spPr bwMode="auto">
              <a:xfrm>
                <a:off x="2576999" y="25213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60" name="Freeform 19"/>
              <p:cNvSpPr>
                <a:spLocks/>
              </p:cNvSpPr>
              <p:nvPr/>
            </p:nvSpPr>
            <p:spPr bwMode="auto">
              <a:xfrm>
                <a:off x="3882645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61" name="Freeform 7"/>
              <p:cNvSpPr>
                <a:spLocks/>
              </p:cNvSpPr>
              <p:nvPr/>
            </p:nvSpPr>
            <p:spPr bwMode="auto">
              <a:xfrm>
                <a:off x="4179701" y="19137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62" name="Freeform 8"/>
              <p:cNvSpPr>
                <a:spLocks/>
              </p:cNvSpPr>
              <p:nvPr/>
            </p:nvSpPr>
            <p:spPr bwMode="auto">
              <a:xfrm>
                <a:off x="4473460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63" name="Freeform 13"/>
              <p:cNvSpPr>
                <a:spLocks/>
              </p:cNvSpPr>
              <p:nvPr/>
            </p:nvSpPr>
            <p:spPr bwMode="auto">
              <a:xfrm>
                <a:off x="4763921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64" name="Freeform 23"/>
              <p:cNvSpPr>
                <a:spLocks/>
              </p:cNvSpPr>
              <p:nvPr/>
            </p:nvSpPr>
            <p:spPr bwMode="auto">
              <a:xfrm>
                <a:off x="5535118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65" name="Freeform 24"/>
              <p:cNvSpPr>
                <a:spLocks/>
              </p:cNvSpPr>
              <p:nvPr/>
            </p:nvSpPr>
            <p:spPr bwMode="auto">
              <a:xfrm>
                <a:off x="5832174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566" name="Group 740"/>
              <p:cNvGrpSpPr/>
              <p:nvPr/>
            </p:nvGrpSpPr>
            <p:grpSpPr>
              <a:xfrm>
                <a:off x="5060990" y="19079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742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3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567" name="Freeform 18"/>
              <p:cNvSpPr>
                <a:spLocks noEditPoints="1"/>
              </p:cNvSpPr>
              <p:nvPr/>
            </p:nvSpPr>
            <p:spPr bwMode="auto">
              <a:xfrm>
                <a:off x="1368083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68" name="Freeform 20"/>
              <p:cNvSpPr>
                <a:spLocks noEditPoints="1"/>
              </p:cNvSpPr>
              <p:nvPr/>
            </p:nvSpPr>
            <p:spPr bwMode="auto">
              <a:xfrm>
                <a:off x="1813493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69" name="Freeform 16"/>
              <p:cNvSpPr>
                <a:spLocks noEditPoints="1"/>
              </p:cNvSpPr>
              <p:nvPr/>
            </p:nvSpPr>
            <p:spPr bwMode="auto">
              <a:xfrm>
                <a:off x="3143476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70" name="Freeform 5"/>
              <p:cNvSpPr>
                <a:spLocks/>
              </p:cNvSpPr>
              <p:nvPr/>
            </p:nvSpPr>
            <p:spPr bwMode="auto">
              <a:xfrm>
                <a:off x="3588886" y="19137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71" name="Freeform 23"/>
              <p:cNvSpPr>
                <a:spLocks/>
              </p:cNvSpPr>
              <p:nvPr/>
            </p:nvSpPr>
            <p:spPr bwMode="auto">
              <a:xfrm>
                <a:off x="2258903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72" name="Freeform 24"/>
              <p:cNvSpPr>
                <a:spLocks/>
              </p:cNvSpPr>
              <p:nvPr/>
            </p:nvSpPr>
            <p:spPr bwMode="auto">
              <a:xfrm>
                <a:off x="2555959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73" name="Freeform 17"/>
              <p:cNvSpPr>
                <a:spLocks/>
              </p:cNvSpPr>
              <p:nvPr/>
            </p:nvSpPr>
            <p:spPr bwMode="auto">
              <a:xfrm>
                <a:off x="2853015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74" name="Freeform 20"/>
              <p:cNvSpPr>
                <a:spLocks noEditPoints="1"/>
              </p:cNvSpPr>
              <p:nvPr/>
            </p:nvSpPr>
            <p:spPr bwMode="auto">
              <a:xfrm>
                <a:off x="114300" y="18973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75" name="Freeform 23"/>
              <p:cNvSpPr>
                <a:spLocks/>
              </p:cNvSpPr>
              <p:nvPr/>
            </p:nvSpPr>
            <p:spPr bwMode="auto">
              <a:xfrm>
                <a:off x="483510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76" name="Freeform 24"/>
              <p:cNvSpPr>
                <a:spLocks/>
              </p:cNvSpPr>
              <p:nvPr/>
            </p:nvSpPr>
            <p:spPr bwMode="auto">
              <a:xfrm>
                <a:off x="780566" y="19137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77" name="Freeform 17"/>
              <p:cNvSpPr>
                <a:spLocks/>
              </p:cNvSpPr>
              <p:nvPr/>
            </p:nvSpPr>
            <p:spPr bwMode="auto">
              <a:xfrm>
                <a:off x="1077622" y="19137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78" name="Freeform 24"/>
              <p:cNvSpPr>
                <a:spLocks/>
              </p:cNvSpPr>
              <p:nvPr/>
            </p:nvSpPr>
            <p:spPr bwMode="auto">
              <a:xfrm>
                <a:off x="178579" y="38060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79" name="Freeform 17"/>
              <p:cNvSpPr>
                <a:spLocks/>
              </p:cNvSpPr>
              <p:nvPr/>
            </p:nvSpPr>
            <p:spPr bwMode="auto">
              <a:xfrm>
                <a:off x="187243" y="3145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80" name="Freeform 18"/>
              <p:cNvSpPr>
                <a:spLocks noEditPoints="1"/>
              </p:cNvSpPr>
              <p:nvPr/>
            </p:nvSpPr>
            <p:spPr bwMode="auto">
              <a:xfrm>
                <a:off x="6174524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81" name="Freeform 19"/>
              <p:cNvSpPr>
                <a:spLocks/>
              </p:cNvSpPr>
              <p:nvPr/>
            </p:nvSpPr>
            <p:spPr bwMode="auto">
              <a:xfrm>
                <a:off x="6624283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82" name="Freeform 7"/>
              <p:cNvSpPr>
                <a:spLocks/>
              </p:cNvSpPr>
              <p:nvPr/>
            </p:nvSpPr>
            <p:spPr bwMode="auto">
              <a:xfrm>
                <a:off x="6925688" y="13402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83" name="Freeform 8"/>
              <p:cNvSpPr>
                <a:spLocks/>
              </p:cNvSpPr>
              <p:nvPr/>
            </p:nvSpPr>
            <p:spPr bwMode="auto">
              <a:xfrm>
                <a:off x="7223796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84" name="Freeform 13"/>
              <p:cNvSpPr>
                <a:spLocks/>
              </p:cNvSpPr>
              <p:nvPr/>
            </p:nvSpPr>
            <p:spPr bwMode="auto">
              <a:xfrm>
                <a:off x="7518606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85" name="Freeform 23"/>
              <p:cNvSpPr>
                <a:spLocks/>
              </p:cNvSpPr>
              <p:nvPr/>
            </p:nvSpPr>
            <p:spPr bwMode="auto">
              <a:xfrm>
                <a:off x="8298501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86" name="Freeform 24"/>
              <p:cNvSpPr>
                <a:spLocks/>
              </p:cNvSpPr>
              <p:nvPr/>
            </p:nvSpPr>
            <p:spPr bwMode="auto">
              <a:xfrm>
                <a:off x="8599906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87" name="Freeform 29"/>
              <p:cNvSpPr>
                <a:spLocks/>
              </p:cNvSpPr>
              <p:nvPr/>
            </p:nvSpPr>
            <p:spPr bwMode="auto">
              <a:xfrm>
                <a:off x="8901311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88" name="Freeform 17"/>
              <p:cNvSpPr>
                <a:spLocks/>
              </p:cNvSpPr>
              <p:nvPr/>
            </p:nvSpPr>
            <p:spPr bwMode="auto">
              <a:xfrm>
                <a:off x="9202716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589" name="Group 740"/>
              <p:cNvGrpSpPr/>
              <p:nvPr/>
            </p:nvGrpSpPr>
            <p:grpSpPr>
              <a:xfrm>
                <a:off x="7820024" y="13344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740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1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590" name="Group 746"/>
              <p:cNvGrpSpPr/>
              <p:nvPr/>
            </p:nvGrpSpPr>
            <p:grpSpPr>
              <a:xfrm>
                <a:off x="10239605" y="13344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738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39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591" name="Freeform 19"/>
              <p:cNvSpPr>
                <a:spLocks/>
              </p:cNvSpPr>
              <p:nvPr/>
            </p:nvSpPr>
            <p:spPr bwMode="auto">
              <a:xfrm>
                <a:off x="10718082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92" name="Freeform 7"/>
              <p:cNvSpPr>
                <a:spLocks/>
              </p:cNvSpPr>
              <p:nvPr/>
            </p:nvSpPr>
            <p:spPr bwMode="auto">
              <a:xfrm>
                <a:off x="11019487" y="1340241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93" name="Freeform 8"/>
              <p:cNvSpPr>
                <a:spLocks/>
              </p:cNvSpPr>
              <p:nvPr/>
            </p:nvSpPr>
            <p:spPr bwMode="auto">
              <a:xfrm>
                <a:off x="11317595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94" name="Freeform 23"/>
              <p:cNvSpPr>
                <a:spLocks/>
              </p:cNvSpPr>
              <p:nvPr/>
            </p:nvSpPr>
            <p:spPr bwMode="auto">
              <a:xfrm>
                <a:off x="12090895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595" name="Group 740"/>
              <p:cNvGrpSpPr/>
              <p:nvPr/>
            </p:nvGrpSpPr>
            <p:grpSpPr>
              <a:xfrm>
                <a:off x="11612418" y="13344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736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37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596" name="Group 781"/>
              <p:cNvGrpSpPr/>
              <p:nvPr/>
            </p:nvGrpSpPr>
            <p:grpSpPr>
              <a:xfrm>
                <a:off x="6141930" y="711431"/>
                <a:ext cx="612096" cy="486108"/>
                <a:chOff x="9258271" y="-45770"/>
                <a:chExt cx="925513" cy="735013"/>
              </a:xfrm>
              <a:solidFill>
                <a:schemeClr val="bg2">
                  <a:alpha val="38000"/>
                </a:schemeClr>
              </a:solidFill>
            </p:grpSpPr>
            <p:sp>
              <p:nvSpPr>
                <p:cNvPr id="1726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7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8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9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30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31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32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33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34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35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597" name="Group 781"/>
              <p:cNvGrpSpPr/>
              <p:nvPr/>
            </p:nvGrpSpPr>
            <p:grpSpPr>
              <a:xfrm>
                <a:off x="9497526" y="1318982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716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7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8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9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0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1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2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3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4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5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598" name="Freeform 24"/>
              <p:cNvSpPr>
                <a:spLocks/>
              </p:cNvSpPr>
              <p:nvPr/>
            </p:nvSpPr>
            <p:spPr bwMode="auto">
              <a:xfrm>
                <a:off x="6879647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99" name="Freeform 29"/>
              <p:cNvSpPr>
                <a:spLocks/>
              </p:cNvSpPr>
              <p:nvPr/>
            </p:nvSpPr>
            <p:spPr bwMode="auto">
              <a:xfrm>
                <a:off x="7176703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00" name="Freeform 17"/>
              <p:cNvSpPr>
                <a:spLocks/>
              </p:cNvSpPr>
              <p:nvPr/>
            </p:nvSpPr>
            <p:spPr bwMode="auto">
              <a:xfrm>
                <a:off x="7473759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601" name="Group 746"/>
              <p:cNvGrpSpPr/>
              <p:nvPr/>
            </p:nvGrpSpPr>
            <p:grpSpPr>
              <a:xfrm>
                <a:off x="8501950" y="726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714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5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602" name="Freeform 19"/>
              <p:cNvSpPr>
                <a:spLocks/>
              </p:cNvSpPr>
              <p:nvPr/>
            </p:nvSpPr>
            <p:spPr bwMode="auto">
              <a:xfrm>
                <a:off x="8976078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03" name="Freeform 7"/>
              <p:cNvSpPr>
                <a:spLocks/>
              </p:cNvSpPr>
              <p:nvPr/>
            </p:nvSpPr>
            <p:spPr bwMode="auto">
              <a:xfrm>
                <a:off x="9273134" y="7326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04" name="Freeform 8"/>
              <p:cNvSpPr>
                <a:spLocks/>
              </p:cNvSpPr>
              <p:nvPr/>
            </p:nvSpPr>
            <p:spPr bwMode="auto">
              <a:xfrm>
                <a:off x="9566893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605" name="Group 781"/>
              <p:cNvGrpSpPr/>
              <p:nvPr/>
            </p:nvGrpSpPr>
            <p:grpSpPr>
              <a:xfrm>
                <a:off x="7764220" y="711431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704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05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06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07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08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09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0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1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2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3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606" name="Freeform 8"/>
              <p:cNvSpPr>
                <a:spLocks/>
              </p:cNvSpPr>
              <p:nvPr/>
            </p:nvSpPr>
            <p:spPr bwMode="auto">
              <a:xfrm>
                <a:off x="9857354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07" name="Freeform 23"/>
              <p:cNvSpPr>
                <a:spLocks/>
              </p:cNvSpPr>
              <p:nvPr/>
            </p:nvSpPr>
            <p:spPr bwMode="auto">
              <a:xfrm>
                <a:off x="10621956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08" name="Freeform 24"/>
              <p:cNvSpPr>
                <a:spLocks/>
              </p:cNvSpPr>
              <p:nvPr/>
            </p:nvSpPr>
            <p:spPr bwMode="auto">
              <a:xfrm>
                <a:off x="10919012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09" name="Freeform 17"/>
              <p:cNvSpPr>
                <a:spLocks/>
              </p:cNvSpPr>
              <p:nvPr/>
            </p:nvSpPr>
            <p:spPr bwMode="auto">
              <a:xfrm>
                <a:off x="11216068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610" name="Group 740"/>
              <p:cNvGrpSpPr/>
              <p:nvPr/>
            </p:nvGrpSpPr>
            <p:grpSpPr>
              <a:xfrm>
                <a:off x="10147828" y="726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702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03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611" name="Freeform 18"/>
              <p:cNvSpPr>
                <a:spLocks noEditPoints="1"/>
              </p:cNvSpPr>
              <p:nvPr/>
            </p:nvSpPr>
            <p:spPr bwMode="auto">
              <a:xfrm>
                <a:off x="11506529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12" name="Freeform 20"/>
              <p:cNvSpPr>
                <a:spLocks noEditPoints="1"/>
              </p:cNvSpPr>
              <p:nvPr/>
            </p:nvSpPr>
            <p:spPr bwMode="auto">
              <a:xfrm>
                <a:off x="11951944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13" name="Freeform 23"/>
              <p:cNvSpPr>
                <a:spLocks/>
              </p:cNvSpPr>
              <p:nvPr/>
            </p:nvSpPr>
            <p:spPr bwMode="auto">
              <a:xfrm>
                <a:off x="189751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14" name="Freeform 24"/>
              <p:cNvSpPr>
                <a:spLocks/>
              </p:cNvSpPr>
              <p:nvPr/>
            </p:nvSpPr>
            <p:spPr bwMode="auto">
              <a:xfrm>
                <a:off x="491156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15" name="Freeform 17"/>
              <p:cNvSpPr>
                <a:spLocks/>
              </p:cNvSpPr>
              <p:nvPr/>
            </p:nvSpPr>
            <p:spPr bwMode="auto">
              <a:xfrm>
                <a:off x="792561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16" name="Freeform 18"/>
              <p:cNvSpPr>
                <a:spLocks noEditPoints="1"/>
              </p:cNvSpPr>
              <p:nvPr/>
            </p:nvSpPr>
            <p:spPr bwMode="auto">
              <a:xfrm>
                <a:off x="1087371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17" name="Freeform 20"/>
              <p:cNvSpPr>
                <a:spLocks noEditPoints="1"/>
              </p:cNvSpPr>
              <p:nvPr/>
            </p:nvSpPr>
            <p:spPr bwMode="auto">
              <a:xfrm>
                <a:off x="1537130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18" name="Freeform 16"/>
              <p:cNvSpPr>
                <a:spLocks noEditPoints="1"/>
              </p:cNvSpPr>
              <p:nvPr/>
            </p:nvSpPr>
            <p:spPr bwMode="auto">
              <a:xfrm>
                <a:off x="2884509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19" name="Freeform 16"/>
              <p:cNvSpPr>
                <a:spLocks noEditPoints="1"/>
              </p:cNvSpPr>
              <p:nvPr/>
            </p:nvSpPr>
            <p:spPr bwMode="auto">
              <a:xfrm>
                <a:off x="3632376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20" name="Freeform 5"/>
              <p:cNvSpPr>
                <a:spLocks/>
              </p:cNvSpPr>
              <p:nvPr/>
            </p:nvSpPr>
            <p:spPr bwMode="auto">
              <a:xfrm>
                <a:off x="3334268" y="1340242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21" name="Freeform 20"/>
              <p:cNvSpPr>
                <a:spLocks noEditPoints="1"/>
              </p:cNvSpPr>
              <p:nvPr/>
            </p:nvSpPr>
            <p:spPr bwMode="auto">
              <a:xfrm>
                <a:off x="4082135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622" name="Group 746"/>
              <p:cNvGrpSpPr/>
              <p:nvPr/>
            </p:nvGrpSpPr>
            <p:grpSpPr>
              <a:xfrm>
                <a:off x="4531907" y="1334439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700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01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623" name="Freeform 18"/>
              <p:cNvSpPr>
                <a:spLocks noEditPoints="1"/>
              </p:cNvSpPr>
              <p:nvPr/>
            </p:nvSpPr>
            <p:spPr bwMode="auto">
              <a:xfrm>
                <a:off x="5489229" y="1323757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24" name="Freeform 19"/>
              <p:cNvSpPr>
                <a:spLocks/>
              </p:cNvSpPr>
              <p:nvPr/>
            </p:nvSpPr>
            <p:spPr bwMode="auto">
              <a:xfrm>
                <a:off x="5938982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25" name="Freeform 21"/>
              <p:cNvSpPr>
                <a:spLocks noEditPoints="1"/>
              </p:cNvSpPr>
              <p:nvPr/>
            </p:nvSpPr>
            <p:spPr bwMode="auto">
              <a:xfrm>
                <a:off x="5010384" y="1347043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26" name="Freeform 23"/>
              <p:cNvSpPr>
                <a:spLocks/>
              </p:cNvSpPr>
              <p:nvPr/>
            </p:nvSpPr>
            <p:spPr bwMode="auto">
              <a:xfrm>
                <a:off x="1986889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27" name="Freeform 24"/>
              <p:cNvSpPr>
                <a:spLocks/>
              </p:cNvSpPr>
              <p:nvPr/>
            </p:nvSpPr>
            <p:spPr bwMode="auto">
              <a:xfrm>
                <a:off x="2288294" y="1340241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28" name="Freeform 17"/>
              <p:cNvSpPr>
                <a:spLocks/>
              </p:cNvSpPr>
              <p:nvPr/>
            </p:nvSpPr>
            <p:spPr bwMode="auto">
              <a:xfrm>
                <a:off x="2589699" y="1340240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29" name="Freeform 19"/>
              <p:cNvSpPr>
                <a:spLocks/>
              </p:cNvSpPr>
              <p:nvPr/>
            </p:nvSpPr>
            <p:spPr bwMode="auto">
              <a:xfrm>
                <a:off x="3895345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30" name="Freeform 7"/>
              <p:cNvSpPr>
                <a:spLocks/>
              </p:cNvSpPr>
              <p:nvPr/>
            </p:nvSpPr>
            <p:spPr bwMode="auto">
              <a:xfrm>
                <a:off x="4192401" y="732690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31" name="Freeform 8"/>
              <p:cNvSpPr>
                <a:spLocks/>
              </p:cNvSpPr>
              <p:nvPr/>
            </p:nvSpPr>
            <p:spPr bwMode="auto">
              <a:xfrm>
                <a:off x="4486160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32" name="Freeform 13"/>
              <p:cNvSpPr>
                <a:spLocks/>
              </p:cNvSpPr>
              <p:nvPr/>
            </p:nvSpPr>
            <p:spPr bwMode="auto">
              <a:xfrm>
                <a:off x="4776621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33" name="Freeform 23"/>
              <p:cNvSpPr>
                <a:spLocks/>
              </p:cNvSpPr>
              <p:nvPr/>
            </p:nvSpPr>
            <p:spPr bwMode="auto">
              <a:xfrm>
                <a:off x="5547818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34" name="Freeform 24"/>
              <p:cNvSpPr>
                <a:spLocks/>
              </p:cNvSpPr>
              <p:nvPr/>
            </p:nvSpPr>
            <p:spPr bwMode="auto">
              <a:xfrm>
                <a:off x="5844874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635" name="Group 740"/>
              <p:cNvGrpSpPr/>
              <p:nvPr/>
            </p:nvGrpSpPr>
            <p:grpSpPr>
              <a:xfrm>
                <a:off x="5073690" y="726888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698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99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636" name="Freeform 18"/>
              <p:cNvSpPr>
                <a:spLocks noEditPoints="1"/>
              </p:cNvSpPr>
              <p:nvPr/>
            </p:nvSpPr>
            <p:spPr bwMode="auto">
              <a:xfrm>
                <a:off x="1380783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37" name="Freeform 20"/>
              <p:cNvSpPr>
                <a:spLocks noEditPoints="1"/>
              </p:cNvSpPr>
              <p:nvPr/>
            </p:nvSpPr>
            <p:spPr bwMode="auto">
              <a:xfrm>
                <a:off x="1826193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38" name="Freeform 16"/>
              <p:cNvSpPr>
                <a:spLocks noEditPoints="1"/>
              </p:cNvSpPr>
              <p:nvPr/>
            </p:nvSpPr>
            <p:spPr bwMode="auto">
              <a:xfrm>
                <a:off x="3156176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39" name="Freeform 5"/>
              <p:cNvSpPr>
                <a:spLocks/>
              </p:cNvSpPr>
              <p:nvPr/>
            </p:nvSpPr>
            <p:spPr bwMode="auto">
              <a:xfrm>
                <a:off x="3601586" y="732691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40" name="Freeform 23"/>
              <p:cNvSpPr>
                <a:spLocks/>
              </p:cNvSpPr>
              <p:nvPr/>
            </p:nvSpPr>
            <p:spPr bwMode="auto">
              <a:xfrm>
                <a:off x="2271603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41" name="Freeform 24"/>
              <p:cNvSpPr>
                <a:spLocks/>
              </p:cNvSpPr>
              <p:nvPr/>
            </p:nvSpPr>
            <p:spPr bwMode="auto">
              <a:xfrm>
                <a:off x="2568659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42" name="Freeform 17"/>
              <p:cNvSpPr>
                <a:spLocks/>
              </p:cNvSpPr>
              <p:nvPr/>
            </p:nvSpPr>
            <p:spPr bwMode="auto">
              <a:xfrm>
                <a:off x="2865715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43" name="Freeform 20"/>
              <p:cNvSpPr>
                <a:spLocks noEditPoints="1"/>
              </p:cNvSpPr>
              <p:nvPr/>
            </p:nvSpPr>
            <p:spPr bwMode="auto">
              <a:xfrm>
                <a:off x="127000" y="716206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44" name="Freeform 23"/>
              <p:cNvSpPr>
                <a:spLocks/>
              </p:cNvSpPr>
              <p:nvPr/>
            </p:nvSpPr>
            <p:spPr bwMode="auto">
              <a:xfrm>
                <a:off x="496210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45" name="Freeform 24"/>
              <p:cNvSpPr>
                <a:spLocks/>
              </p:cNvSpPr>
              <p:nvPr/>
            </p:nvSpPr>
            <p:spPr bwMode="auto">
              <a:xfrm>
                <a:off x="793266" y="7326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46" name="Freeform 17"/>
              <p:cNvSpPr>
                <a:spLocks/>
              </p:cNvSpPr>
              <p:nvPr/>
            </p:nvSpPr>
            <p:spPr bwMode="auto">
              <a:xfrm>
                <a:off x="1090322" y="732689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47" name="Freeform 18"/>
              <p:cNvSpPr>
                <a:spLocks noEditPoints="1"/>
              </p:cNvSpPr>
              <p:nvPr/>
            </p:nvSpPr>
            <p:spPr bwMode="auto">
              <a:xfrm>
                <a:off x="563570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48" name="Freeform 19"/>
              <p:cNvSpPr>
                <a:spLocks/>
              </p:cNvSpPr>
              <p:nvPr/>
            </p:nvSpPr>
            <p:spPr bwMode="auto">
              <a:xfrm>
                <a:off x="1012840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49" name="Freeform 7"/>
              <p:cNvSpPr>
                <a:spLocks/>
              </p:cNvSpPr>
              <p:nvPr/>
            </p:nvSpPr>
            <p:spPr bwMode="auto">
              <a:xfrm>
                <a:off x="1313756" y="526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50" name="Freeform 8"/>
              <p:cNvSpPr>
                <a:spLocks/>
              </p:cNvSpPr>
              <p:nvPr/>
            </p:nvSpPr>
            <p:spPr bwMode="auto">
              <a:xfrm>
                <a:off x="1611375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51" name="Freeform 13"/>
              <p:cNvSpPr>
                <a:spLocks/>
              </p:cNvSpPr>
              <p:nvPr/>
            </p:nvSpPr>
            <p:spPr bwMode="auto">
              <a:xfrm>
                <a:off x="1905696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52" name="Freeform 23"/>
              <p:cNvSpPr>
                <a:spLocks/>
              </p:cNvSpPr>
              <p:nvPr/>
            </p:nvSpPr>
            <p:spPr bwMode="auto">
              <a:xfrm>
                <a:off x="2684613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53" name="Freeform 24"/>
              <p:cNvSpPr>
                <a:spLocks/>
              </p:cNvSpPr>
              <p:nvPr/>
            </p:nvSpPr>
            <p:spPr bwMode="auto">
              <a:xfrm>
                <a:off x="2985529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54" name="Freeform 29"/>
              <p:cNvSpPr>
                <a:spLocks/>
              </p:cNvSpPr>
              <p:nvPr/>
            </p:nvSpPr>
            <p:spPr bwMode="auto">
              <a:xfrm>
                <a:off x="3286445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3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3" y="5"/>
                    </a:cubicBezTo>
                    <a:cubicBezTo>
                      <a:pt x="25" y="4"/>
                      <a:pt x="28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55" name="Freeform 17"/>
              <p:cNvSpPr>
                <a:spLocks/>
              </p:cNvSpPr>
              <p:nvPr/>
            </p:nvSpPr>
            <p:spPr bwMode="auto">
              <a:xfrm>
                <a:off x="3587361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656" name="Group 740"/>
              <p:cNvGrpSpPr/>
              <p:nvPr/>
            </p:nvGrpSpPr>
            <p:grpSpPr>
              <a:xfrm>
                <a:off x="2206625" y="468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696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97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657" name="Group 746"/>
              <p:cNvGrpSpPr/>
              <p:nvPr/>
            </p:nvGrpSpPr>
            <p:grpSpPr>
              <a:xfrm>
                <a:off x="4623272" y="468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694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95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658" name="Freeform 19"/>
              <p:cNvSpPr>
                <a:spLocks/>
              </p:cNvSpPr>
              <p:nvPr/>
            </p:nvSpPr>
            <p:spPr bwMode="auto">
              <a:xfrm>
                <a:off x="5101260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59" name="Freeform 7"/>
              <p:cNvSpPr>
                <a:spLocks/>
              </p:cNvSpPr>
              <p:nvPr/>
            </p:nvSpPr>
            <p:spPr bwMode="auto">
              <a:xfrm>
                <a:off x="5402176" y="52676"/>
                <a:ext cx="168138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60" name="Freeform 8"/>
              <p:cNvSpPr>
                <a:spLocks/>
              </p:cNvSpPr>
              <p:nvPr/>
            </p:nvSpPr>
            <p:spPr bwMode="auto">
              <a:xfrm>
                <a:off x="5699795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3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5"/>
                      <a:pt x="5" y="14"/>
                      <a:pt x="7" y="13"/>
                    </a:cubicBezTo>
                    <a:cubicBezTo>
                      <a:pt x="10" y="12"/>
                      <a:pt x="12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61" name="Freeform 23"/>
              <p:cNvSpPr>
                <a:spLocks/>
              </p:cNvSpPr>
              <p:nvPr/>
            </p:nvSpPr>
            <p:spPr bwMode="auto">
              <a:xfrm>
                <a:off x="6472117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62" name="Freeform 24"/>
              <p:cNvSpPr>
                <a:spLocks/>
              </p:cNvSpPr>
              <p:nvPr/>
            </p:nvSpPr>
            <p:spPr bwMode="auto">
              <a:xfrm>
                <a:off x="6773033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63" name="Freeform 17"/>
              <p:cNvSpPr>
                <a:spLocks/>
              </p:cNvSpPr>
              <p:nvPr/>
            </p:nvSpPr>
            <p:spPr bwMode="auto">
              <a:xfrm>
                <a:off x="7073949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64" name="Freeform 18"/>
              <p:cNvSpPr>
                <a:spLocks noEditPoints="1"/>
              </p:cNvSpPr>
              <p:nvPr/>
            </p:nvSpPr>
            <p:spPr bwMode="auto">
              <a:xfrm>
                <a:off x="7368270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65" name="Freeform 20"/>
              <p:cNvSpPr>
                <a:spLocks noEditPoints="1"/>
              </p:cNvSpPr>
              <p:nvPr/>
            </p:nvSpPr>
            <p:spPr bwMode="auto">
              <a:xfrm>
                <a:off x="7817540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666" name="Group 740"/>
              <p:cNvGrpSpPr/>
              <p:nvPr/>
            </p:nvGrpSpPr>
            <p:grpSpPr>
              <a:xfrm>
                <a:off x="5994129" y="468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12000"/>
                </a:schemeClr>
              </a:solidFill>
            </p:grpSpPr>
            <p:sp>
              <p:nvSpPr>
                <p:cNvPr id="1692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93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667" name="Freeform 16"/>
              <p:cNvSpPr>
                <a:spLocks noEditPoints="1"/>
              </p:cNvSpPr>
              <p:nvPr/>
            </p:nvSpPr>
            <p:spPr bwMode="auto">
              <a:xfrm>
                <a:off x="9162963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68" name="Freeform 16"/>
              <p:cNvSpPr>
                <a:spLocks noEditPoints="1"/>
              </p:cNvSpPr>
              <p:nvPr/>
            </p:nvSpPr>
            <p:spPr bwMode="auto">
              <a:xfrm>
                <a:off x="9909852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1 h 104"/>
                  <a:gd name="T4" fmla="*/ 0 w 69"/>
                  <a:gd name="T5" fmla="*/ 54 h 104"/>
                  <a:gd name="T6" fmla="*/ 9 w 69"/>
                  <a:gd name="T7" fmla="*/ 13 h 104"/>
                  <a:gd name="T8" fmla="*/ 36 w 69"/>
                  <a:gd name="T9" fmla="*/ 0 h 104"/>
                  <a:gd name="T10" fmla="*/ 69 w 69"/>
                  <a:gd name="T11" fmla="*/ 51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7 w 69"/>
                  <a:gd name="T19" fmla="*/ 53 h 104"/>
                  <a:gd name="T20" fmla="*/ 35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5" y="100"/>
                      <a:pt x="9" y="91"/>
                    </a:cubicBezTo>
                    <a:cubicBezTo>
                      <a:pt x="3" y="83"/>
                      <a:pt x="0" y="70"/>
                      <a:pt x="0" y="54"/>
                    </a:cubicBezTo>
                    <a:cubicBezTo>
                      <a:pt x="0" y="36"/>
                      <a:pt x="3" y="23"/>
                      <a:pt x="9" y="13"/>
                    </a:cubicBezTo>
                    <a:cubicBezTo>
                      <a:pt x="15" y="4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1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7" y="26"/>
                      <a:pt x="17" y="53"/>
                    </a:cubicBezTo>
                    <a:cubicBezTo>
                      <a:pt x="17" y="78"/>
                      <a:pt x="23" y="91"/>
                      <a:pt x="35" y="91"/>
                    </a:cubicBezTo>
                    <a:cubicBezTo>
                      <a:pt x="46" y="91"/>
                      <a:pt x="52" y="78"/>
                      <a:pt x="52" y="53"/>
                    </a:cubicBezTo>
                    <a:cubicBezTo>
                      <a:pt x="52" y="26"/>
                      <a:pt x="47" y="13"/>
                      <a:pt x="35" y="1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69" name="Freeform 5"/>
              <p:cNvSpPr>
                <a:spLocks/>
              </p:cNvSpPr>
              <p:nvPr/>
            </p:nvSpPr>
            <p:spPr bwMode="auto">
              <a:xfrm>
                <a:off x="9612233" y="52677"/>
                <a:ext cx="168138" cy="464848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3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70" name="Freeform 20"/>
              <p:cNvSpPr>
                <a:spLocks noEditPoints="1"/>
              </p:cNvSpPr>
              <p:nvPr/>
            </p:nvSpPr>
            <p:spPr bwMode="auto">
              <a:xfrm>
                <a:off x="10359122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9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60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9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60" y="91"/>
                    </a:cubicBezTo>
                    <a:cubicBezTo>
                      <a:pt x="53" y="100"/>
                      <a:pt x="45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3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671" name="Group 746"/>
              <p:cNvGrpSpPr/>
              <p:nvPr/>
            </p:nvGrpSpPr>
            <p:grpSpPr>
              <a:xfrm>
                <a:off x="10808405" y="46874"/>
                <a:ext cx="348521" cy="470651"/>
                <a:chOff x="7011958" y="-48945"/>
                <a:chExt cx="557213" cy="752475"/>
              </a:xfrm>
              <a:solidFill>
                <a:schemeClr val="tx1">
                  <a:alpha val="7000"/>
                </a:schemeClr>
              </a:solidFill>
            </p:grpSpPr>
            <p:sp>
              <p:nvSpPr>
                <p:cNvPr id="1690" name="Freeform 18"/>
                <p:cNvSpPr>
                  <a:spLocks/>
                </p:cNvSpPr>
                <p:nvPr/>
              </p:nvSpPr>
              <p:spPr bwMode="auto">
                <a:xfrm>
                  <a:off x="7011958" y="-48945"/>
                  <a:ext cx="244475" cy="752475"/>
                </a:xfrm>
                <a:custGeom>
                  <a:avLst/>
                  <a:gdLst>
                    <a:gd name="T0" fmla="*/ 1 w 65"/>
                    <a:gd name="T1" fmla="*/ 89 h 199"/>
                    <a:gd name="T2" fmla="*/ 19 w 65"/>
                    <a:gd name="T3" fmla="*/ 72 h 199"/>
                    <a:gd name="T4" fmla="*/ 17 w 65"/>
                    <a:gd name="T5" fmla="*/ 54 h 199"/>
                    <a:gd name="T6" fmla="*/ 16 w 65"/>
                    <a:gd name="T7" fmla="*/ 34 h 199"/>
                    <a:gd name="T8" fmla="*/ 55 w 65"/>
                    <a:gd name="T9" fmla="*/ 0 h 199"/>
                    <a:gd name="T10" fmla="*/ 65 w 65"/>
                    <a:gd name="T11" fmla="*/ 0 h 199"/>
                    <a:gd name="T12" fmla="*/ 65 w 65"/>
                    <a:gd name="T13" fmla="*/ 25 h 199"/>
                    <a:gd name="T14" fmla="*/ 61 w 65"/>
                    <a:gd name="T15" fmla="*/ 25 h 199"/>
                    <a:gd name="T16" fmla="*/ 48 w 65"/>
                    <a:gd name="T17" fmla="*/ 41 h 199"/>
                    <a:gd name="T18" fmla="*/ 49 w 65"/>
                    <a:gd name="T19" fmla="*/ 53 h 199"/>
                    <a:gd name="T20" fmla="*/ 50 w 65"/>
                    <a:gd name="T21" fmla="*/ 70 h 199"/>
                    <a:gd name="T22" fmla="*/ 27 w 65"/>
                    <a:gd name="T23" fmla="*/ 99 h 199"/>
                    <a:gd name="T24" fmla="*/ 27 w 65"/>
                    <a:gd name="T25" fmla="*/ 100 h 199"/>
                    <a:gd name="T26" fmla="*/ 50 w 65"/>
                    <a:gd name="T27" fmla="*/ 130 h 199"/>
                    <a:gd name="T28" fmla="*/ 49 w 65"/>
                    <a:gd name="T29" fmla="*/ 146 h 199"/>
                    <a:gd name="T30" fmla="*/ 48 w 65"/>
                    <a:gd name="T31" fmla="*/ 159 h 199"/>
                    <a:gd name="T32" fmla="*/ 61 w 65"/>
                    <a:gd name="T33" fmla="*/ 175 h 199"/>
                    <a:gd name="T34" fmla="*/ 65 w 65"/>
                    <a:gd name="T35" fmla="*/ 175 h 199"/>
                    <a:gd name="T36" fmla="*/ 65 w 65"/>
                    <a:gd name="T37" fmla="*/ 199 h 199"/>
                    <a:gd name="T38" fmla="*/ 55 w 65"/>
                    <a:gd name="T39" fmla="*/ 199 h 199"/>
                    <a:gd name="T40" fmla="*/ 16 w 65"/>
                    <a:gd name="T41" fmla="*/ 165 h 199"/>
                    <a:gd name="T42" fmla="*/ 18 w 65"/>
                    <a:gd name="T43" fmla="*/ 146 h 199"/>
                    <a:gd name="T44" fmla="*/ 19 w 65"/>
                    <a:gd name="T45" fmla="*/ 127 h 199"/>
                    <a:gd name="T46" fmla="*/ 0 w 65"/>
                    <a:gd name="T47" fmla="*/ 111 h 199"/>
                    <a:gd name="T48" fmla="*/ 1 w 65"/>
                    <a:gd name="T49" fmla="*/ 8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1" y="89"/>
                      </a:moveTo>
                      <a:cubicBezTo>
                        <a:pt x="17" y="88"/>
                        <a:pt x="19" y="79"/>
                        <a:pt x="19" y="72"/>
                      </a:cubicBezTo>
                      <a:cubicBezTo>
                        <a:pt x="19" y="67"/>
                        <a:pt x="18" y="60"/>
                        <a:pt x="17" y="54"/>
                      </a:cubicBezTo>
                      <a:cubicBezTo>
                        <a:pt x="17" y="47"/>
                        <a:pt x="16" y="40"/>
                        <a:pt x="16" y="34"/>
                      </a:cubicBezTo>
                      <a:cubicBezTo>
                        <a:pt x="16" y="11"/>
                        <a:pt x="31" y="0"/>
                        <a:pt x="5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25"/>
                        <a:pt x="65" y="25"/>
                        <a:pt x="65" y="25"/>
                      </a:cubicBezTo>
                      <a:cubicBezTo>
                        <a:pt x="61" y="25"/>
                        <a:pt x="61" y="25"/>
                        <a:pt x="61" y="25"/>
                      </a:cubicBezTo>
                      <a:cubicBezTo>
                        <a:pt x="51" y="25"/>
                        <a:pt x="48" y="31"/>
                        <a:pt x="48" y="41"/>
                      </a:cubicBezTo>
                      <a:cubicBezTo>
                        <a:pt x="48" y="44"/>
                        <a:pt x="48" y="49"/>
                        <a:pt x="49" y="53"/>
                      </a:cubicBezTo>
                      <a:cubicBezTo>
                        <a:pt x="49" y="58"/>
                        <a:pt x="50" y="63"/>
                        <a:pt x="50" y="70"/>
                      </a:cubicBezTo>
                      <a:cubicBezTo>
                        <a:pt x="50" y="90"/>
                        <a:pt x="42" y="96"/>
                        <a:pt x="27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42" y="103"/>
                        <a:pt x="50" y="110"/>
                        <a:pt x="50" y="130"/>
                      </a:cubicBezTo>
                      <a:cubicBezTo>
                        <a:pt x="50" y="136"/>
                        <a:pt x="49" y="142"/>
                        <a:pt x="49" y="146"/>
                      </a:cubicBezTo>
                      <a:cubicBezTo>
                        <a:pt x="48" y="151"/>
                        <a:pt x="48" y="155"/>
                        <a:pt x="48" y="159"/>
                      </a:cubicBezTo>
                      <a:cubicBezTo>
                        <a:pt x="48" y="168"/>
                        <a:pt x="51" y="175"/>
                        <a:pt x="61" y="175"/>
                      </a:cubicBezTo>
                      <a:cubicBezTo>
                        <a:pt x="65" y="175"/>
                        <a:pt x="65" y="175"/>
                        <a:pt x="65" y="175"/>
                      </a:cubicBezTo>
                      <a:cubicBezTo>
                        <a:pt x="65" y="199"/>
                        <a:pt x="65" y="199"/>
                        <a:pt x="65" y="199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32" y="199"/>
                        <a:pt x="16" y="190"/>
                        <a:pt x="16" y="165"/>
                      </a:cubicBezTo>
                      <a:cubicBezTo>
                        <a:pt x="16" y="159"/>
                        <a:pt x="17" y="153"/>
                        <a:pt x="18" y="146"/>
                      </a:cubicBezTo>
                      <a:cubicBezTo>
                        <a:pt x="18" y="139"/>
                        <a:pt x="19" y="133"/>
                        <a:pt x="19" y="127"/>
                      </a:cubicBezTo>
                      <a:cubicBezTo>
                        <a:pt x="19" y="120"/>
                        <a:pt x="17" y="112"/>
                        <a:pt x="0" y="111"/>
                      </a:cubicBezTo>
                      <a:lnTo>
                        <a:pt x="1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91" name="Freeform 19"/>
                <p:cNvSpPr>
                  <a:spLocks/>
                </p:cNvSpPr>
                <p:nvPr/>
              </p:nvSpPr>
              <p:spPr bwMode="auto">
                <a:xfrm>
                  <a:off x="7324696" y="-48945"/>
                  <a:ext cx="244475" cy="752475"/>
                </a:xfrm>
                <a:custGeom>
                  <a:avLst/>
                  <a:gdLst>
                    <a:gd name="T0" fmla="*/ 65 w 65"/>
                    <a:gd name="T1" fmla="*/ 111 h 199"/>
                    <a:gd name="T2" fmla="*/ 47 w 65"/>
                    <a:gd name="T3" fmla="*/ 127 h 199"/>
                    <a:gd name="T4" fmla="*/ 48 w 65"/>
                    <a:gd name="T5" fmla="*/ 146 h 199"/>
                    <a:gd name="T6" fmla="*/ 49 w 65"/>
                    <a:gd name="T7" fmla="*/ 165 h 199"/>
                    <a:gd name="T8" fmla="*/ 10 w 65"/>
                    <a:gd name="T9" fmla="*/ 199 h 199"/>
                    <a:gd name="T10" fmla="*/ 0 w 65"/>
                    <a:gd name="T11" fmla="*/ 199 h 199"/>
                    <a:gd name="T12" fmla="*/ 0 w 65"/>
                    <a:gd name="T13" fmla="*/ 175 h 199"/>
                    <a:gd name="T14" fmla="*/ 4 w 65"/>
                    <a:gd name="T15" fmla="*/ 175 h 199"/>
                    <a:gd name="T16" fmla="*/ 18 w 65"/>
                    <a:gd name="T17" fmla="*/ 159 h 199"/>
                    <a:gd name="T18" fmla="*/ 17 w 65"/>
                    <a:gd name="T19" fmla="*/ 146 h 199"/>
                    <a:gd name="T20" fmla="*/ 16 w 65"/>
                    <a:gd name="T21" fmla="*/ 130 h 199"/>
                    <a:gd name="T22" fmla="*/ 39 w 65"/>
                    <a:gd name="T23" fmla="*/ 100 h 199"/>
                    <a:gd name="T24" fmla="*/ 39 w 65"/>
                    <a:gd name="T25" fmla="*/ 99 h 199"/>
                    <a:gd name="T26" fmla="*/ 16 w 65"/>
                    <a:gd name="T27" fmla="*/ 70 h 199"/>
                    <a:gd name="T28" fmla="*/ 17 w 65"/>
                    <a:gd name="T29" fmla="*/ 53 h 199"/>
                    <a:gd name="T30" fmla="*/ 18 w 65"/>
                    <a:gd name="T31" fmla="*/ 41 h 199"/>
                    <a:gd name="T32" fmla="*/ 4 w 65"/>
                    <a:gd name="T33" fmla="*/ 25 h 199"/>
                    <a:gd name="T34" fmla="*/ 0 w 65"/>
                    <a:gd name="T35" fmla="*/ 25 h 199"/>
                    <a:gd name="T36" fmla="*/ 0 w 65"/>
                    <a:gd name="T37" fmla="*/ 0 h 199"/>
                    <a:gd name="T38" fmla="*/ 10 w 65"/>
                    <a:gd name="T39" fmla="*/ 0 h 199"/>
                    <a:gd name="T40" fmla="*/ 49 w 65"/>
                    <a:gd name="T41" fmla="*/ 34 h 199"/>
                    <a:gd name="T42" fmla="*/ 48 w 65"/>
                    <a:gd name="T43" fmla="*/ 54 h 199"/>
                    <a:gd name="T44" fmla="*/ 47 w 65"/>
                    <a:gd name="T45" fmla="*/ 72 h 199"/>
                    <a:gd name="T46" fmla="*/ 65 w 65"/>
                    <a:gd name="T47" fmla="*/ 89 h 199"/>
                    <a:gd name="T48" fmla="*/ 65 w 65"/>
                    <a:gd name="T49" fmla="*/ 11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9">
                      <a:moveTo>
                        <a:pt x="65" y="111"/>
                      </a:moveTo>
                      <a:cubicBezTo>
                        <a:pt x="48" y="112"/>
                        <a:pt x="47" y="120"/>
                        <a:pt x="47" y="127"/>
                      </a:cubicBezTo>
                      <a:cubicBezTo>
                        <a:pt x="47" y="133"/>
                        <a:pt x="47" y="139"/>
                        <a:pt x="48" y="146"/>
                      </a:cubicBezTo>
                      <a:cubicBezTo>
                        <a:pt x="49" y="153"/>
                        <a:pt x="49" y="159"/>
                        <a:pt x="49" y="165"/>
                      </a:cubicBezTo>
                      <a:cubicBezTo>
                        <a:pt x="49" y="190"/>
                        <a:pt x="34" y="199"/>
                        <a:pt x="10" y="199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4" y="175"/>
                        <a:pt x="4" y="175"/>
                        <a:pt x="4" y="175"/>
                      </a:cubicBezTo>
                      <a:cubicBezTo>
                        <a:pt x="15" y="175"/>
                        <a:pt x="18" y="168"/>
                        <a:pt x="18" y="159"/>
                      </a:cubicBezTo>
                      <a:cubicBezTo>
                        <a:pt x="18" y="155"/>
                        <a:pt x="17" y="151"/>
                        <a:pt x="17" y="146"/>
                      </a:cubicBezTo>
                      <a:cubicBezTo>
                        <a:pt x="16" y="142"/>
                        <a:pt x="16" y="136"/>
                        <a:pt x="16" y="130"/>
                      </a:cubicBezTo>
                      <a:cubicBezTo>
                        <a:pt x="16" y="110"/>
                        <a:pt x="23" y="103"/>
                        <a:pt x="39" y="100"/>
                      </a:cubicBezTo>
                      <a:cubicBezTo>
                        <a:pt x="39" y="99"/>
                        <a:pt x="39" y="99"/>
                        <a:pt x="39" y="99"/>
                      </a:cubicBezTo>
                      <a:cubicBezTo>
                        <a:pt x="23" y="96"/>
                        <a:pt x="16" y="90"/>
                        <a:pt x="16" y="70"/>
                      </a:cubicBezTo>
                      <a:cubicBezTo>
                        <a:pt x="16" y="63"/>
                        <a:pt x="16" y="58"/>
                        <a:pt x="17" y="53"/>
                      </a:cubicBezTo>
                      <a:cubicBezTo>
                        <a:pt x="17" y="49"/>
                        <a:pt x="18" y="44"/>
                        <a:pt x="18" y="41"/>
                      </a:cubicBezTo>
                      <a:cubicBezTo>
                        <a:pt x="18" y="31"/>
                        <a:pt x="14" y="25"/>
                        <a:pt x="4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35" y="0"/>
                        <a:pt x="49" y="11"/>
                        <a:pt x="49" y="34"/>
                      </a:cubicBezTo>
                      <a:cubicBezTo>
                        <a:pt x="49" y="40"/>
                        <a:pt x="49" y="47"/>
                        <a:pt x="48" y="54"/>
                      </a:cubicBezTo>
                      <a:cubicBezTo>
                        <a:pt x="47" y="60"/>
                        <a:pt x="47" y="67"/>
                        <a:pt x="47" y="72"/>
                      </a:cubicBezTo>
                      <a:cubicBezTo>
                        <a:pt x="47" y="79"/>
                        <a:pt x="48" y="88"/>
                        <a:pt x="65" y="89"/>
                      </a:cubicBezTo>
                      <a:lnTo>
                        <a:pt x="65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672" name="Freeform 18"/>
              <p:cNvSpPr>
                <a:spLocks noEditPoints="1"/>
              </p:cNvSpPr>
              <p:nvPr/>
            </p:nvSpPr>
            <p:spPr bwMode="auto">
              <a:xfrm>
                <a:off x="11764749" y="36192"/>
                <a:ext cx="319789" cy="481333"/>
              </a:xfrm>
              <a:custGeom>
                <a:avLst/>
                <a:gdLst>
                  <a:gd name="T0" fmla="*/ 33 w 69"/>
                  <a:gd name="T1" fmla="*/ 104 h 104"/>
                  <a:gd name="T2" fmla="*/ 8 w 69"/>
                  <a:gd name="T3" fmla="*/ 92 h 104"/>
                  <a:gd name="T4" fmla="*/ 0 w 69"/>
                  <a:gd name="T5" fmla="*/ 54 h 104"/>
                  <a:gd name="T6" fmla="*/ 9 w 69"/>
                  <a:gd name="T7" fmla="*/ 14 h 104"/>
                  <a:gd name="T8" fmla="*/ 36 w 69"/>
                  <a:gd name="T9" fmla="*/ 0 h 104"/>
                  <a:gd name="T10" fmla="*/ 69 w 69"/>
                  <a:gd name="T11" fmla="*/ 52 h 104"/>
                  <a:gd name="T12" fmla="*/ 59 w 69"/>
                  <a:gd name="T13" fmla="*/ 91 h 104"/>
                  <a:gd name="T14" fmla="*/ 33 w 69"/>
                  <a:gd name="T15" fmla="*/ 104 h 104"/>
                  <a:gd name="T16" fmla="*/ 35 w 69"/>
                  <a:gd name="T17" fmla="*/ 13 h 104"/>
                  <a:gd name="T18" fmla="*/ 16 w 69"/>
                  <a:gd name="T19" fmla="*/ 54 h 104"/>
                  <a:gd name="T20" fmla="*/ 34 w 69"/>
                  <a:gd name="T21" fmla="*/ 91 h 104"/>
                  <a:gd name="T22" fmla="*/ 52 w 69"/>
                  <a:gd name="T23" fmla="*/ 53 h 104"/>
                  <a:gd name="T24" fmla="*/ 35 w 69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4">
                    <a:moveTo>
                      <a:pt x="33" y="104"/>
                    </a:moveTo>
                    <a:cubicBezTo>
                      <a:pt x="23" y="104"/>
                      <a:pt x="14" y="100"/>
                      <a:pt x="8" y="92"/>
                    </a:cubicBezTo>
                    <a:cubicBezTo>
                      <a:pt x="3" y="83"/>
                      <a:pt x="0" y="71"/>
                      <a:pt x="0" y="54"/>
                    </a:cubicBezTo>
                    <a:cubicBezTo>
                      <a:pt x="0" y="36"/>
                      <a:pt x="3" y="23"/>
                      <a:pt x="9" y="14"/>
                    </a:cubicBezTo>
                    <a:cubicBezTo>
                      <a:pt x="15" y="5"/>
                      <a:pt x="24" y="0"/>
                      <a:pt x="36" y="0"/>
                    </a:cubicBezTo>
                    <a:cubicBezTo>
                      <a:pt x="58" y="0"/>
                      <a:pt x="69" y="17"/>
                      <a:pt x="69" y="52"/>
                    </a:cubicBezTo>
                    <a:cubicBezTo>
                      <a:pt x="69" y="69"/>
                      <a:pt x="66" y="82"/>
                      <a:pt x="59" y="91"/>
                    </a:cubicBezTo>
                    <a:cubicBezTo>
                      <a:pt x="53" y="100"/>
                      <a:pt x="44" y="104"/>
                      <a:pt x="33" y="104"/>
                    </a:cubicBezTo>
                    <a:close/>
                    <a:moveTo>
                      <a:pt x="35" y="13"/>
                    </a:moveTo>
                    <a:cubicBezTo>
                      <a:pt x="22" y="13"/>
                      <a:pt x="16" y="27"/>
                      <a:pt x="16" y="54"/>
                    </a:cubicBezTo>
                    <a:cubicBezTo>
                      <a:pt x="16" y="79"/>
                      <a:pt x="22" y="91"/>
                      <a:pt x="34" y="91"/>
                    </a:cubicBezTo>
                    <a:cubicBezTo>
                      <a:pt x="46" y="91"/>
                      <a:pt x="52" y="79"/>
                      <a:pt x="52" y="53"/>
                    </a:cubicBezTo>
                    <a:cubicBezTo>
                      <a:pt x="52" y="26"/>
                      <a:pt x="46" y="13"/>
                      <a:pt x="35" y="1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73" name="Freeform 19"/>
              <p:cNvSpPr>
                <a:spLocks/>
              </p:cNvSpPr>
              <p:nvPr/>
            </p:nvSpPr>
            <p:spPr bwMode="auto">
              <a:xfrm>
                <a:off x="12188626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2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4"/>
                      <a:pt x="5" y="13"/>
                      <a:pt x="8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74" name="Freeform 21"/>
              <p:cNvSpPr>
                <a:spLocks noEditPoints="1"/>
              </p:cNvSpPr>
              <p:nvPr/>
            </p:nvSpPr>
            <p:spPr bwMode="auto">
              <a:xfrm>
                <a:off x="11286393" y="59478"/>
                <a:ext cx="348875" cy="458047"/>
              </a:xfrm>
              <a:custGeom>
                <a:avLst/>
                <a:gdLst>
                  <a:gd name="T0" fmla="*/ 31 w 294"/>
                  <a:gd name="T1" fmla="*/ 386 h 386"/>
                  <a:gd name="T2" fmla="*/ 47 w 294"/>
                  <a:gd name="T3" fmla="*/ 284 h 386"/>
                  <a:gd name="T4" fmla="*/ 0 w 294"/>
                  <a:gd name="T5" fmla="*/ 284 h 386"/>
                  <a:gd name="T6" fmla="*/ 0 w 294"/>
                  <a:gd name="T7" fmla="*/ 219 h 386"/>
                  <a:gd name="T8" fmla="*/ 57 w 294"/>
                  <a:gd name="T9" fmla="*/ 219 h 386"/>
                  <a:gd name="T10" fmla="*/ 66 w 294"/>
                  <a:gd name="T11" fmla="*/ 162 h 386"/>
                  <a:gd name="T12" fmla="*/ 16 w 294"/>
                  <a:gd name="T13" fmla="*/ 162 h 386"/>
                  <a:gd name="T14" fmla="*/ 16 w 294"/>
                  <a:gd name="T15" fmla="*/ 98 h 386"/>
                  <a:gd name="T16" fmla="*/ 76 w 294"/>
                  <a:gd name="T17" fmla="*/ 98 h 386"/>
                  <a:gd name="T18" fmla="*/ 90 w 294"/>
                  <a:gd name="T19" fmla="*/ 0 h 386"/>
                  <a:gd name="T20" fmla="*/ 151 w 294"/>
                  <a:gd name="T21" fmla="*/ 0 h 386"/>
                  <a:gd name="T22" fmla="*/ 135 w 294"/>
                  <a:gd name="T23" fmla="*/ 98 h 386"/>
                  <a:gd name="T24" fmla="*/ 187 w 294"/>
                  <a:gd name="T25" fmla="*/ 98 h 386"/>
                  <a:gd name="T26" fmla="*/ 201 w 294"/>
                  <a:gd name="T27" fmla="*/ 0 h 386"/>
                  <a:gd name="T28" fmla="*/ 263 w 294"/>
                  <a:gd name="T29" fmla="*/ 0 h 386"/>
                  <a:gd name="T30" fmla="*/ 246 w 294"/>
                  <a:gd name="T31" fmla="*/ 98 h 386"/>
                  <a:gd name="T32" fmla="*/ 294 w 294"/>
                  <a:gd name="T33" fmla="*/ 98 h 386"/>
                  <a:gd name="T34" fmla="*/ 294 w 294"/>
                  <a:gd name="T35" fmla="*/ 162 h 386"/>
                  <a:gd name="T36" fmla="*/ 237 w 294"/>
                  <a:gd name="T37" fmla="*/ 162 h 386"/>
                  <a:gd name="T38" fmla="*/ 227 w 294"/>
                  <a:gd name="T39" fmla="*/ 219 h 386"/>
                  <a:gd name="T40" fmla="*/ 277 w 294"/>
                  <a:gd name="T41" fmla="*/ 219 h 386"/>
                  <a:gd name="T42" fmla="*/ 277 w 294"/>
                  <a:gd name="T43" fmla="*/ 284 h 386"/>
                  <a:gd name="T44" fmla="*/ 218 w 294"/>
                  <a:gd name="T45" fmla="*/ 284 h 386"/>
                  <a:gd name="T46" fmla="*/ 204 w 294"/>
                  <a:gd name="T47" fmla="*/ 386 h 386"/>
                  <a:gd name="T48" fmla="*/ 142 w 294"/>
                  <a:gd name="T49" fmla="*/ 386 h 386"/>
                  <a:gd name="T50" fmla="*/ 159 w 294"/>
                  <a:gd name="T51" fmla="*/ 284 h 386"/>
                  <a:gd name="T52" fmla="*/ 106 w 294"/>
                  <a:gd name="T53" fmla="*/ 284 h 386"/>
                  <a:gd name="T54" fmla="*/ 92 w 294"/>
                  <a:gd name="T55" fmla="*/ 386 h 386"/>
                  <a:gd name="T56" fmla="*/ 31 w 294"/>
                  <a:gd name="T57" fmla="*/ 386 h 386"/>
                  <a:gd name="T58" fmla="*/ 168 w 294"/>
                  <a:gd name="T59" fmla="*/ 219 h 386"/>
                  <a:gd name="T60" fmla="*/ 177 w 294"/>
                  <a:gd name="T61" fmla="*/ 162 h 386"/>
                  <a:gd name="T62" fmla="*/ 125 w 294"/>
                  <a:gd name="T63" fmla="*/ 162 h 386"/>
                  <a:gd name="T64" fmla="*/ 118 w 294"/>
                  <a:gd name="T65" fmla="*/ 219 h 386"/>
                  <a:gd name="T66" fmla="*/ 168 w 294"/>
                  <a:gd name="T67" fmla="*/ 21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4" h="386">
                    <a:moveTo>
                      <a:pt x="31" y="386"/>
                    </a:moveTo>
                    <a:lnTo>
                      <a:pt x="47" y="284"/>
                    </a:lnTo>
                    <a:lnTo>
                      <a:pt x="0" y="284"/>
                    </a:lnTo>
                    <a:lnTo>
                      <a:pt x="0" y="219"/>
                    </a:lnTo>
                    <a:lnTo>
                      <a:pt x="57" y="219"/>
                    </a:lnTo>
                    <a:lnTo>
                      <a:pt x="66" y="162"/>
                    </a:lnTo>
                    <a:lnTo>
                      <a:pt x="16" y="162"/>
                    </a:lnTo>
                    <a:lnTo>
                      <a:pt x="16" y="98"/>
                    </a:lnTo>
                    <a:lnTo>
                      <a:pt x="76" y="98"/>
                    </a:lnTo>
                    <a:lnTo>
                      <a:pt x="90" y="0"/>
                    </a:lnTo>
                    <a:lnTo>
                      <a:pt x="151" y="0"/>
                    </a:lnTo>
                    <a:lnTo>
                      <a:pt x="135" y="98"/>
                    </a:lnTo>
                    <a:lnTo>
                      <a:pt x="187" y="98"/>
                    </a:lnTo>
                    <a:lnTo>
                      <a:pt x="201" y="0"/>
                    </a:lnTo>
                    <a:lnTo>
                      <a:pt x="263" y="0"/>
                    </a:lnTo>
                    <a:lnTo>
                      <a:pt x="246" y="98"/>
                    </a:lnTo>
                    <a:lnTo>
                      <a:pt x="294" y="98"/>
                    </a:lnTo>
                    <a:lnTo>
                      <a:pt x="294" y="162"/>
                    </a:lnTo>
                    <a:lnTo>
                      <a:pt x="237" y="162"/>
                    </a:lnTo>
                    <a:lnTo>
                      <a:pt x="227" y="219"/>
                    </a:lnTo>
                    <a:lnTo>
                      <a:pt x="277" y="219"/>
                    </a:lnTo>
                    <a:lnTo>
                      <a:pt x="277" y="284"/>
                    </a:lnTo>
                    <a:lnTo>
                      <a:pt x="218" y="284"/>
                    </a:lnTo>
                    <a:lnTo>
                      <a:pt x="204" y="386"/>
                    </a:lnTo>
                    <a:lnTo>
                      <a:pt x="142" y="386"/>
                    </a:lnTo>
                    <a:lnTo>
                      <a:pt x="159" y="284"/>
                    </a:lnTo>
                    <a:lnTo>
                      <a:pt x="106" y="284"/>
                    </a:lnTo>
                    <a:lnTo>
                      <a:pt x="92" y="386"/>
                    </a:lnTo>
                    <a:lnTo>
                      <a:pt x="31" y="386"/>
                    </a:lnTo>
                    <a:close/>
                    <a:moveTo>
                      <a:pt x="168" y="219"/>
                    </a:moveTo>
                    <a:lnTo>
                      <a:pt x="177" y="162"/>
                    </a:lnTo>
                    <a:lnTo>
                      <a:pt x="125" y="162"/>
                    </a:lnTo>
                    <a:lnTo>
                      <a:pt x="118" y="219"/>
                    </a:lnTo>
                    <a:lnTo>
                      <a:pt x="168" y="219"/>
                    </a:ln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675" name="Group 781"/>
              <p:cNvGrpSpPr/>
              <p:nvPr/>
            </p:nvGrpSpPr>
            <p:grpSpPr>
              <a:xfrm>
                <a:off x="3881682" y="31417"/>
                <a:ext cx="612096" cy="486108"/>
                <a:chOff x="9258271" y="-45770"/>
                <a:chExt cx="925513" cy="735013"/>
              </a:xfrm>
              <a:solidFill>
                <a:schemeClr val="accent4">
                  <a:lumMod val="20000"/>
                  <a:lumOff val="80000"/>
                  <a:alpha val="38000"/>
                </a:schemeClr>
              </a:solidFill>
            </p:grpSpPr>
            <p:sp>
              <p:nvSpPr>
                <p:cNvPr id="1680" name="Freeform 6"/>
                <p:cNvSpPr>
                  <a:spLocks noEditPoints="1"/>
                </p:cNvSpPr>
                <p:nvPr/>
              </p:nvSpPr>
              <p:spPr bwMode="auto">
                <a:xfrm>
                  <a:off x="9258271" y="-45770"/>
                  <a:ext cx="925513" cy="735013"/>
                </a:xfrm>
                <a:custGeom>
                  <a:avLst/>
                  <a:gdLst>
                    <a:gd name="T0" fmla="*/ 160 w 246"/>
                    <a:gd name="T1" fmla="*/ 152 h 194"/>
                    <a:gd name="T2" fmla="*/ 131 w 246"/>
                    <a:gd name="T3" fmla="*/ 175 h 194"/>
                    <a:gd name="T4" fmla="*/ 97 w 246"/>
                    <a:gd name="T5" fmla="*/ 189 h 194"/>
                    <a:gd name="T6" fmla="*/ 75 w 246"/>
                    <a:gd name="T7" fmla="*/ 158 h 194"/>
                    <a:gd name="T8" fmla="*/ 56 w 246"/>
                    <a:gd name="T9" fmla="*/ 189 h 194"/>
                    <a:gd name="T10" fmla="*/ 30 w 246"/>
                    <a:gd name="T11" fmla="*/ 169 h 194"/>
                    <a:gd name="T12" fmla="*/ 8 w 246"/>
                    <a:gd name="T13" fmla="*/ 136 h 194"/>
                    <a:gd name="T14" fmla="*/ 6 w 246"/>
                    <a:gd name="T15" fmla="*/ 92 h 194"/>
                    <a:gd name="T16" fmla="*/ 18 w 246"/>
                    <a:gd name="T17" fmla="*/ 68 h 194"/>
                    <a:gd name="T18" fmla="*/ 11 w 246"/>
                    <a:gd name="T19" fmla="*/ 86 h 194"/>
                    <a:gd name="T20" fmla="*/ 70 w 246"/>
                    <a:gd name="T21" fmla="*/ 45 h 194"/>
                    <a:gd name="T22" fmla="*/ 111 w 246"/>
                    <a:gd name="T23" fmla="*/ 20 h 194"/>
                    <a:gd name="T24" fmla="*/ 209 w 246"/>
                    <a:gd name="T25" fmla="*/ 44 h 194"/>
                    <a:gd name="T26" fmla="*/ 238 w 246"/>
                    <a:gd name="T27" fmla="*/ 41 h 194"/>
                    <a:gd name="T28" fmla="*/ 206 w 246"/>
                    <a:gd name="T29" fmla="*/ 122 h 194"/>
                    <a:gd name="T30" fmla="*/ 163 w 246"/>
                    <a:gd name="T31" fmla="*/ 135 h 194"/>
                    <a:gd name="T32" fmla="*/ 139 w 246"/>
                    <a:gd name="T33" fmla="*/ 117 h 194"/>
                    <a:gd name="T34" fmla="*/ 189 w 246"/>
                    <a:gd name="T35" fmla="*/ 120 h 194"/>
                    <a:gd name="T36" fmla="*/ 172 w 246"/>
                    <a:gd name="T37" fmla="*/ 132 h 194"/>
                    <a:gd name="T38" fmla="*/ 196 w 246"/>
                    <a:gd name="T39" fmla="*/ 117 h 194"/>
                    <a:gd name="T40" fmla="*/ 234 w 246"/>
                    <a:gd name="T41" fmla="*/ 43 h 194"/>
                    <a:gd name="T42" fmla="*/ 210 w 246"/>
                    <a:gd name="T43" fmla="*/ 58 h 194"/>
                    <a:gd name="T44" fmla="*/ 206 w 246"/>
                    <a:gd name="T45" fmla="*/ 64 h 194"/>
                    <a:gd name="T46" fmla="*/ 196 w 246"/>
                    <a:gd name="T47" fmla="*/ 76 h 194"/>
                    <a:gd name="T48" fmla="*/ 190 w 246"/>
                    <a:gd name="T49" fmla="*/ 72 h 194"/>
                    <a:gd name="T50" fmla="*/ 194 w 246"/>
                    <a:gd name="T51" fmla="*/ 49 h 194"/>
                    <a:gd name="T52" fmla="*/ 188 w 246"/>
                    <a:gd name="T53" fmla="*/ 30 h 194"/>
                    <a:gd name="T54" fmla="*/ 126 w 246"/>
                    <a:gd name="T55" fmla="*/ 15 h 194"/>
                    <a:gd name="T56" fmla="*/ 113 w 246"/>
                    <a:gd name="T57" fmla="*/ 32 h 194"/>
                    <a:gd name="T58" fmla="*/ 58 w 246"/>
                    <a:gd name="T59" fmla="*/ 85 h 194"/>
                    <a:gd name="T60" fmla="*/ 78 w 246"/>
                    <a:gd name="T61" fmla="*/ 93 h 194"/>
                    <a:gd name="T62" fmla="*/ 70 w 246"/>
                    <a:gd name="T63" fmla="*/ 120 h 194"/>
                    <a:gd name="T64" fmla="*/ 121 w 246"/>
                    <a:gd name="T65" fmla="*/ 108 h 194"/>
                    <a:gd name="T66" fmla="*/ 125 w 246"/>
                    <a:gd name="T67" fmla="*/ 80 h 194"/>
                    <a:gd name="T68" fmla="*/ 95 w 246"/>
                    <a:gd name="T69" fmla="*/ 128 h 194"/>
                    <a:gd name="T70" fmla="*/ 60 w 246"/>
                    <a:gd name="T71" fmla="*/ 100 h 194"/>
                    <a:gd name="T72" fmla="*/ 77 w 246"/>
                    <a:gd name="T73" fmla="*/ 49 h 194"/>
                    <a:gd name="T74" fmla="*/ 20 w 246"/>
                    <a:gd name="T75" fmla="*/ 105 h 194"/>
                    <a:gd name="T76" fmla="*/ 33 w 246"/>
                    <a:gd name="T77" fmla="*/ 172 h 194"/>
                    <a:gd name="T78" fmla="*/ 62 w 246"/>
                    <a:gd name="T79" fmla="*/ 181 h 194"/>
                    <a:gd name="T80" fmla="*/ 70 w 246"/>
                    <a:gd name="T81" fmla="*/ 149 h 194"/>
                    <a:gd name="T82" fmla="*/ 87 w 246"/>
                    <a:gd name="T83" fmla="*/ 154 h 194"/>
                    <a:gd name="T84" fmla="*/ 93 w 246"/>
                    <a:gd name="T85" fmla="*/ 162 h 194"/>
                    <a:gd name="T86" fmla="*/ 113 w 246"/>
                    <a:gd name="T87" fmla="*/ 184 h 194"/>
                    <a:gd name="T88" fmla="*/ 150 w 246"/>
                    <a:gd name="T89" fmla="*/ 128 h 194"/>
                    <a:gd name="T90" fmla="*/ 19 w 246"/>
                    <a:gd name="T91" fmla="*/ 133 h 194"/>
                    <a:gd name="T92" fmla="*/ 27 w 246"/>
                    <a:gd name="T93" fmla="*/ 162 h 194"/>
                    <a:gd name="T94" fmla="*/ 153 w 246"/>
                    <a:gd name="T95" fmla="*/ 138 h 194"/>
                    <a:gd name="T96" fmla="*/ 157 w 246"/>
                    <a:gd name="T97" fmla="*/ 168 h 194"/>
                    <a:gd name="T98" fmla="*/ 19 w 246"/>
                    <a:gd name="T99" fmla="*/ 87 h 194"/>
                    <a:gd name="T100" fmla="*/ 8 w 246"/>
                    <a:gd name="T101" fmla="*/ 83 h 194"/>
                    <a:gd name="T102" fmla="*/ 4 w 246"/>
                    <a:gd name="T103" fmla="*/ 75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" h="194">
                      <a:moveTo>
                        <a:pt x="153" y="128"/>
                      </a:moveTo>
                      <a:cubicBezTo>
                        <a:pt x="154" y="132"/>
                        <a:pt x="156" y="135"/>
                        <a:pt x="157" y="139"/>
                      </a:cubicBezTo>
                      <a:cubicBezTo>
                        <a:pt x="158" y="143"/>
                        <a:pt x="159" y="148"/>
                        <a:pt x="160" y="152"/>
                      </a:cubicBezTo>
                      <a:cubicBezTo>
                        <a:pt x="160" y="156"/>
                        <a:pt x="161" y="160"/>
                        <a:pt x="161" y="164"/>
                      </a:cubicBezTo>
                      <a:cubicBezTo>
                        <a:pt x="163" y="172"/>
                        <a:pt x="160" y="176"/>
                        <a:pt x="152" y="176"/>
                      </a:cubicBezTo>
                      <a:cubicBezTo>
                        <a:pt x="145" y="176"/>
                        <a:pt x="138" y="175"/>
                        <a:pt x="131" y="175"/>
                      </a:cubicBezTo>
                      <a:cubicBezTo>
                        <a:pt x="130" y="175"/>
                        <a:pt x="128" y="175"/>
                        <a:pt x="127" y="176"/>
                      </a:cubicBezTo>
                      <a:cubicBezTo>
                        <a:pt x="123" y="180"/>
                        <a:pt x="119" y="183"/>
                        <a:pt x="116" y="187"/>
                      </a:cubicBezTo>
                      <a:cubicBezTo>
                        <a:pt x="111" y="193"/>
                        <a:pt x="103" y="194"/>
                        <a:pt x="97" y="189"/>
                      </a:cubicBezTo>
                      <a:cubicBezTo>
                        <a:pt x="92" y="183"/>
                        <a:pt x="89" y="177"/>
                        <a:pt x="85" y="170"/>
                      </a:cubicBezTo>
                      <a:cubicBezTo>
                        <a:pt x="83" y="166"/>
                        <a:pt x="84" y="162"/>
                        <a:pt x="90" y="158"/>
                      </a:cubicBezTo>
                      <a:cubicBezTo>
                        <a:pt x="83" y="158"/>
                        <a:pt x="79" y="158"/>
                        <a:pt x="75" y="158"/>
                      </a:cubicBezTo>
                      <a:cubicBezTo>
                        <a:pt x="73" y="163"/>
                        <a:pt x="70" y="168"/>
                        <a:pt x="68" y="173"/>
                      </a:cubicBezTo>
                      <a:cubicBezTo>
                        <a:pt x="68" y="175"/>
                        <a:pt x="67" y="177"/>
                        <a:pt x="67" y="179"/>
                      </a:cubicBezTo>
                      <a:cubicBezTo>
                        <a:pt x="67" y="187"/>
                        <a:pt x="64" y="190"/>
                        <a:pt x="56" y="189"/>
                      </a:cubicBezTo>
                      <a:cubicBezTo>
                        <a:pt x="48" y="188"/>
                        <a:pt x="41" y="186"/>
                        <a:pt x="33" y="183"/>
                      </a:cubicBezTo>
                      <a:cubicBezTo>
                        <a:pt x="28" y="182"/>
                        <a:pt x="27" y="178"/>
                        <a:pt x="28" y="173"/>
                      </a:cubicBezTo>
                      <a:cubicBezTo>
                        <a:pt x="29" y="171"/>
                        <a:pt x="29" y="169"/>
                        <a:pt x="30" y="169"/>
                      </a:cubicBezTo>
                      <a:cubicBezTo>
                        <a:pt x="24" y="166"/>
                        <a:pt x="18" y="164"/>
                        <a:pt x="13" y="160"/>
                      </a:cubicBezTo>
                      <a:cubicBezTo>
                        <a:pt x="10" y="158"/>
                        <a:pt x="7" y="153"/>
                        <a:pt x="5" y="149"/>
                      </a:cubicBezTo>
                      <a:cubicBezTo>
                        <a:pt x="3" y="144"/>
                        <a:pt x="3" y="140"/>
                        <a:pt x="8" y="136"/>
                      </a:cubicBezTo>
                      <a:cubicBezTo>
                        <a:pt x="16" y="130"/>
                        <a:pt x="18" y="123"/>
                        <a:pt x="16" y="113"/>
                      </a:cubicBezTo>
                      <a:cubicBezTo>
                        <a:pt x="16" y="108"/>
                        <a:pt x="16" y="102"/>
                        <a:pt x="16" y="98"/>
                      </a:cubicBezTo>
                      <a:cubicBezTo>
                        <a:pt x="13" y="96"/>
                        <a:pt x="8" y="95"/>
                        <a:pt x="6" y="92"/>
                      </a:cubicBezTo>
                      <a:cubicBezTo>
                        <a:pt x="3" y="88"/>
                        <a:pt x="1" y="83"/>
                        <a:pt x="1" y="78"/>
                      </a:cubicBezTo>
                      <a:cubicBezTo>
                        <a:pt x="0" y="71"/>
                        <a:pt x="9" y="64"/>
                        <a:pt x="16" y="62"/>
                      </a:cubicBezTo>
                      <a:cubicBezTo>
                        <a:pt x="17" y="64"/>
                        <a:pt x="17" y="66"/>
                        <a:pt x="18" y="68"/>
                      </a:cubicBezTo>
                      <a:cubicBezTo>
                        <a:pt x="18" y="71"/>
                        <a:pt x="18" y="73"/>
                        <a:pt x="19" y="76"/>
                      </a:cubicBezTo>
                      <a:cubicBezTo>
                        <a:pt x="17" y="75"/>
                        <a:pt x="16" y="75"/>
                        <a:pt x="15" y="75"/>
                      </a:cubicBezTo>
                      <a:cubicBezTo>
                        <a:pt x="14" y="78"/>
                        <a:pt x="13" y="81"/>
                        <a:pt x="11" y="86"/>
                      </a:cubicBezTo>
                      <a:cubicBezTo>
                        <a:pt x="14" y="85"/>
                        <a:pt x="16" y="85"/>
                        <a:pt x="17" y="84"/>
                      </a:cubicBezTo>
                      <a:cubicBezTo>
                        <a:pt x="20" y="81"/>
                        <a:pt x="22" y="79"/>
                        <a:pt x="24" y="76"/>
                      </a:cubicBezTo>
                      <a:cubicBezTo>
                        <a:pt x="35" y="59"/>
                        <a:pt x="50" y="49"/>
                        <a:pt x="70" y="45"/>
                      </a:cubicBezTo>
                      <a:cubicBezTo>
                        <a:pt x="78" y="44"/>
                        <a:pt x="86" y="41"/>
                        <a:pt x="92" y="34"/>
                      </a:cubicBezTo>
                      <a:cubicBezTo>
                        <a:pt x="92" y="33"/>
                        <a:pt x="94" y="32"/>
                        <a:pt x="95" y="32"/>
                      </a:cubicBezTo>
                      <a:cubicBezTo>
                        <a:pt x="102" y="31"/>
                        <a:pt x="106" y="25"/>
                        <a:pt x="111" y="20"/>
                      </a:cubicBezTo>
                      <a:cubicBezTo>
                        <a:pt x="130" y="1"/>
                        <a:pt x="160" y="0"/>
                        <a:pt x="180" y="17"/>
                      </a:cubicBezTo>
                      <a:cubicBezTo>
                        <a:pt x="186" y="22"/>
                        <a:pt x="193" y="27"/>
                        <a:pt x="199" y="32"/>
                      </a:cubicBezTo>
                      <a:cubicBezTo>
                        <a:pt x="203" y="35"/>
                        <a:pt x="206" y="39"/>
                        <a:pt x="209" y="44"/>
                      </a:cubicBezTo>
                      <a:cubicBezTo>
                        <a:pt x="211" y="48"/>
                        <a:pt x="213" y="48"/>
                        <a:pt x="216" y="45"/>
                      </a:cubicBezTo>
                      <a:cubicBezTo>
                        <a:pt x="218" y="44"/>
                        <a:pt x="220" y="42"/>
                        <a:pt x="222" y="40"/>
                      </a:cubicBezTo>
                      <a:cubicBezTo>
                        <a:pt x="227" y="33"/>
                        <a:pt x="235" y="33"/>
                        <a:pt x="238" y="41"/>
                      </a:cubicBezTo>
                      <a:cubicBezTo>
                        <a:pt x="241" y="49"/>
                        <a:pt x="243" y="56"/>
                        <a:pt x="244" y="64"/>
                      </a:cubicBezTo>
                      <a:cubicBezTo>
                        <a:pt x="246" y="75"/>
                        <a:pt x="245" y="86"/>
                        <a:pt x="241" y="97"/>
                      </a:cubicBezTo>
                      <a:cubicBezTo>
                        <a:pt x="235" y="113"/>
                        <a:pt x="223" y="122"/>
                        <a:pt x="206" y="122"/>
                      </a:cubicBezTo>
                      <a:cubicBezTo>
                        <a:pt x="204" y="122"/>
                        <a:pt x="203" y="122"/>
                        <a:pt x="201" y="122"/>
                      </a:cubicBezTo>
                      <a:cubicBezTo>
                        <a:pt x="195" y="121"/>
                        <a:pt x="192" y="122"/>
                        <a:pt x="190" y="128"/>
                      </a:cubicBezTo>
                      <a:cubicBezTo>
                        <a:pt x="186" y="139"/>
                        <a:pt x="172" y="143"/>
                        <a:pt x="163" y="135"/>
                      </a:cubicBezTo>
                      <a:cubicBezTo>
                        <a:pt x="160" y="132"/>
                        <a:pt x="158" y="130"/>
                        <a:pt x="155" y="127"/>
                      </a:cubicBezTo>
                      <a:cubicBezTo>
                        <a:pt x="154" y="128"/>
                        <a:pt x="154" y="128"/>
                        <a:pt x="153" y="128"/>
                      </a:cubicBezTo>
                      <a:close/>
                      <a:moveTo>
                        <a:pt x="139" y="117"/>
                      </a:moveTo>
                      <a:cubicBezTo>
                        <a:pt x="148" y="121"/>
                        <a:pt x="157" y="124"/>
                        <a:pt x="164" y="131"/>
                      </a:cubicBezTo>
                      <a:cubicBezTo>
                        <a:pt x="168" y="135"/>
                        <a:pt x="173" y="137"/>
                        <a:pt x="178" y="135"/>
                      </a:cubicBezTo>
                      <a:cubicBezTo>
                        <a:pt x="185" y="133"/>
                        <a:pt x="189" y="128"/>
                        <a:pt x="189" y="120"/>
                      </a:cubicBezTo>
                      <a:cubicBezTo>
                        <a:pt x="188" y="121"/>
                        <a:pt x="186" y="121"/>
                        <a:pt x="186" y="122"/>
                      </a:cubicBezTo>
                      <a:cubicBezTo>
                        <a:pt x="185" y="126"/>
                        <a:pt x="182" y="128"/>
                        <a:pt x="180" y="131"/>
                      </a:cubicBezTo>
                      <a:cubicBezTo>
                        <a:pt x="177" y="134"/>
                        <a:pt x="174" y="133"/>
                        <a:pt x="172" y="132"/>
                      </a:cubicBezTo>
                      <a:cubicBezTo>
                        <a:pt x="170" y="132"/>
                        <a:pt x="169" y="129"/>
                        <a:pt x="169" y="127"/>
                      </a:cubicBezTo>
                      <a:cubicBezTo>
                        <a:pt x="169" y="121"/>
                        <a:pt x="170" y="116"/>
                        <a:pt x="171" y="111"/>
                      </a:cubicBezTo>
                      <a:cubicBezTo>
                        <a:pt x="179" y="113"/>
                        <a:pt x="187" y="116"/>
                        <a:pt x="196" y="117"/>
                      </a:cubicBezTo>
                      <a:cubicBezTo>
                        <a:pt x="215" y="120"/>
                        <a:pt x="230" y="116"/>
                        <a:pt x="238" y="94"/>
                      </a:cubicBezTo>
                      <a:cubicBezTo>
                        <a:pt x="242" y="82"/>
                        <a:pt x="241" y="70"/>
                        <a:pt x="239" y="57"/>
                      </a:cubicBezTo>
                      <a:cubicBezTo>
                        <a:pt x="238" y="52"/>
                        <a:pt x="236" y="48"/>
                        <a:pt x="234" y="43"/>
                      </a:cubicBezTo>
                      <a:cubicBezTo>
                        <a:pt x="232" y="39"/>
                        <a:pt x="229" y="38"/>
                        <a:pt x="226" y="42"/>
                      </a:cubicBezTo>
                      <a:cubicBezTo>
                        <a:pt x="222" y="46"/>
                        <a:pt x="218" y="50"/>
                        <a:pt x="213" y="52"/>
                      </a:cubicBezTo>
                      <a:cubicBezTo>
                        <a:pt x="211" y="53"/>
                        <a:pt x="209" y="55"/>
                        <a:pt x="210" y="58"/>
                      </a:cubicBezTo>
                      <a:cubicBezTo>
                        <a:pt x="212" y="66"/>
                        <a:pt x="210" y="74"/>
                        <a:pt x="207" y="82"/>
                      </a:cubicBezTo>
                      <a:cubicBezTo>
                        <a:pt x="207" y="77"/>
                        <a:pt x="208" y="72"/>
                        <a:pt x="208" y="68"/>
                      </a:cubicBezTo>
                      <a:cubicBezTo>
                        <a:pt x="208" y="66"/>
                        <a:pt x="207" y="65"/>
                        <a:pt x="206" y="64"/>
                      </a:cubicBezTo>
                      <a:cubicBezTo>
                        <a:pt x="205" y="65"/>
                        <a:pt x="203" y="65"/>
                        <a:pt x="203" y="66"/>
                      </a:cubicBezTo>
                      <a:cubicBezTo>
                        <a:pt x="201" y="69"/>
                        <a:pt x="199" y="73"/>
                        <a:pt x="197" y="76"/>
                      </a:cubicBezTo>
                      <a:cubicBezTo>
                        <a:pt x="196" y="76"/>
                        <a:pt x="196" y="76"/>
                        <a:pt x="196" y="76"/>
                      </a:cubicBezTo>
                      <a:cubicBezTo>
                        <a:pt x="197" y="72"/>
                        <a:pt x="198" y="68"/>
                        <a:pt x="199" y="62"/>
                      </a:cubicBezTo>
                      <a:cubicBezTo>
                        <a:pt x="196" y="64"/>
                        <a:pt x="195" y="65"/>
                        <a:pt x="193" y="67"/>
                      </a:cubicBezTo>
                      <a:cubicBezTo>
                        <a:pt x="192" y="68"/>
                        <a:pt x="191" y="70"/>
                        <a:pt x="190" y="72"/>
                      </a:cubicBezTo>
                      <a:cubicBezTo>
                        <a:pt x="191" y="63"/>
                        <a:pt x="192" y="63"/>
                        <a:pt x="207" y="60"/>
                      </a:cubicBezTo>
                      <a:cubicBezTo>
                        <a:pt x="206" y="59"/>
                        <a:pt x="204" y="57"/>
                        <a:pt x="204" y="57"/>
                      </a:cubicBezTo>
                      <a:cubicBezTo>
                        <a:pt x="197" y="59"/>
                        <a:pt x="195" y="55"/>
                        <a:pt x="194" y="49"/>
                      </a:cubicBezTo>
                      <a:cubicBezTo>
                        <a:pt x="198" y="48"/>
                        <a:pt x="202" y="47"/>
                        <a:pt x="206" y="46"/>
                      </a:cubicBezTo>
                      <a:cubicBezTo>
                        <a:pt x="202" y="40"/>
                        <a:pt x="198" y="33"/>
                        <a:pt x="190" y="32"/>
                      </a:cubicBezTo>
                      <a:cubicBezTo>
                        <a:pt x="189" y="32"/>
                        <a:pt x="188" y="31"/>
                        <a:pt x="188" y="30"/>
                      </a:cubicBezTo>
                      <a:cubicBezTo>
                        <a:pt x="182" y="25"/>
                        <a:pt x="176" y="19"/>
                        <a:pt x="169" y="14"/>
                      </a:cubicBezTo>
                      <a:cubicBezTo>
                        <a:pt x="163" y="11"/>
                        <a:pt x="156" y="9"/>
                        <a:pt x="150" y="9"/>
                      </a:cubicBezTo>
                      <a:cubicBezTo>
                        <a:pt x="142" y="10"/>
                        <a:pt x="134" y="13"/>
                        <a:pt x="126" y="15"/>
                      </a:cubicBezTo>
                      <a:cubicBezTo>
                        <a:pt x="119" y="18"/>
                        <a:pt x="112" y="22"/>
                        <a:pt x="108" y="30"/>
                      </a:cubicBezTo>
                      <a:cubicBezTo>
                        <a:pt x="112" y="30"/>
                        <a:pt x="115" y="30"/>
                        <a:pt x="118" y="30"/>
                      </a:cubicBezTo>
                      <a:cubicBezTo>
                        <a:pt x="117" y="31"/>
                        <a:pt x="115" y="32"/>
                        <a:pt x="113" y="32"/>
                      </a:cubicBezTo>
                      <a:cubicBezTo>
                        <a:pt x="107" y="34"/>
                        <a:pt x="100" y="32"/>
                        <a:pt x="95" y="38"/>
                      </a:cubicBezTo>
                      <a:cubicBezTo>
                        <a:pt x="86" y="48"/>
                        <a:pt x="76" y="57"/>
                        <a:pt x="67" y="68"/>
                      </a:cubicBezTo>
                      <a:cubicBezTo>
                        <a:pt x="63" y="73"/>
                        <a:pt x="61" y="79"/>
                        <a:pt x="58" y="85"/>
                      </a:cubicBezTo>
                      <a:cubicBezTo>
                        <a:pt x="58" y="86"/>
                        <a:pt x="58" y="88"/>
                        <a:pt x="59" y="89"/>
                      </a:cubicBezTo>
                      <a:cubicBezTo>
                        <a:pt x="62" y="94"/>
                        <a:pt x="65" y="99"/>
                        <a:pt x="69" y="104"/>
                      </a:cubicBezTo>
                      <a:cubicBezTo>
                        <a:pt x="72" y="100"/>
                        <a:pt x="75" y="96"/>
                        <a:pt x="78" y="93"/>
                      </a:cubicBezTo>
                      <a:cubicBezTo>
                        <a:pt x="77" y="96"/>
                        <a:pt x="76" y="99"/>
                        <a:pt x="74" y="103"/>
                      </a:cubicBezTo>
                      <a:cubicBezTo>
                        <a:pt x="72" y="106"/>
                        <a:pt x="70" y="109"/>
                        <a:pt x="69" y="113"/>
                      </a:cubicBezTo>
                      <a:cubicBezTo>
                        <a:pt x="68" y="115"/>
                        <a:pt x="69" y="118"/>
                        <a:pt x="70" y="120"/>
                      </a:cubicBezTo>
                      <a:cubicBezTo>
                        <a:pt x="76" y="129"/>
                        <a:pt x="84" y="129"/>
                        <a:pt x="94" y="124"/>
                      </a:cubicBezTo>
                      <a:cubicBezTo>
                        <a:pt x="100" y="120"/>
                        <a:pt x="107" y="117"/>
                        <a:pt x="114" y="115"/>
                      </a:cubicBezTo>
                      <a:cubicBezTo>
                        <a:pt x="118" y="114"/>
                        <a:pt x="121" y="112"/>
                        <a:pt x="121" y="108"/>
                      </a:cubicBezTo>
                      <a:cubicBezTo>
                        <a:pt x="121" y="100"/>
                        <a:pt x="121" y="91"/>
                        <a:pt x="121" y="83"/>
                      </a:cubicBezTo>
                      <a:cubicBezTo>
                        <a:pt x="121" y="75"/>
                        <a:pt x="121" y="68"/>
                        <a:pt x="121" y="60"/>
                      </a:cubicBezTo>
                      <a:cubicBezTo>
                        <a:pt x="123" y="67"/>
                        <a:pt x="124" y="74"/>
                        <a:pt x="125" y="80"/>
                      </a:cubicBezTo>
                      <a:cubicBezTo>
                        <a:pt x="127" y="92"/>
                        <a:pt x="128" y="103"/>
                        <a:pt x="124" y="114"/>
                      </a:cubicBezTo>
                      <a:cubicBezTo>
                        <a:pt x="123" y="116"/>
                        <a:pt x="121" y="118"/>
                        <a:pt x="120" y="118"/>
                      </a:cubicBezTo>
                      <a:cubicBezTo>
                        <a:pt x="111" y="119"/>
                        <a:pt x="103" y="124"/>
                        <a:pt x="95" y="128"/>
                      </a:cubicBezTo>
                      <a:cubicBezTo>
                        <a:pt x="82" y="136"/>
                        <a:pt x="73" y="131"/>
                        <a:pt x="64" y="121"/>
                      </a:cubicBezTo>
                      <a:cubicBezTo>
                        <a:pt x="63" y="120"/>
                        <a:pt x="63" y="117"/>
                        <a:pt x="64" y="116"/>
                      </a:cubicBezTo>
                      <a:cubicBezTo>
                        <a:pt x="67" y="110"/>
                        <a:pt x="64" y="105"/>
                        <a:pt x="60" y="100"/>
                      </a:cubicBezTo>
                      <a:cubicBezTo>
                        <a:pt x="56" y="95"/>
                        <a:pt x="52" y="89"/>
                        <a:pt x="55" y="82"/>
                      </a:cubicBezTo>
                      <a:cubicBezTo>
                        <a:pt x="56" y="77"/>
                        <a:pt x="59" y="73"/>
                        <a:pt x="62" y="69"/>
                      </a:cubicBezTo>
                      <a:cubicBezTo>
                        <a:pt x="66" y="62"/>
                        <a:pt x="72" y="56"/>
                        <a:pt x="77" y="49"/>
                      </a:cubicBezTo>
                      <a:cubicBezTo>
                        <a:pt x="76" y="49"/>
                        <a:pt x="74" y="49"/>
                        <a:pt x="74" y="49"/>
                      </a:cubicBezTo>
                      <a:cubicBezTo>
                        <a:pt x="61" y="52"/>
                        <a:pt x="50" y="56"/>
                        <a:pt x="40" y="64"/>
                      </a:cubicBezTo>
                      <a:cubicBezTo>
                        <a:pt x="28" y="75"/>
                        <a:pt x="21" y="88"/>
                        <a:pt x="20" y="105"/>
                      </a:cubicBezTo>
                      <a:cubicBezTo>
                        <a:pt x="19" y="122"/>
                        <a:pt x="25" y="137"/>
                        <a:pt x="34" y="152"/>
                      </a:cubicBezTo>
                      <a:cubicBezTo>
                        <a:pt x="35" y="154"/>
                        <a:pt x="37" y="158"/>
                        <a:pt x="36" y="161"/>
                      </a:cubicBezTo>
                      <a:cubicBezTo>
                        <a:pt x="36" y="165"/>
                        <a:pt x="35" y="169"/>
                        <a:pt x="33" y="172"/>
                      </a:cubicBezTo>
                      <a:cubicBezTo>
                        <a:pt x="32" y="177"/>
                        <a:pt x="33" y="179"/>
                        <a:pt x="36" y="180"/>
                      </a:cubicBezTo>
                      <a:cubicBezTo>
                        <a:pt x="44" y="182"/>
                        <a:pt x="51" y="183"/>
                        <a:pt x="58" y="184"/>
                      </a:cubicBezTo>
                      <a:cubicBezTo>
                        <a:pt x="60" y="184"/>
                        <a:pt x="62" y="182"/>
                        <a:pt x="62" y="181"/>
                      </a:cubicBezTo>
                      <a:cubicBezTo>
                        <a:pt x="63" y="178"/>
                        <a:pt x="63" y="174"/>
                        <a:pt x="65" y="172"/>
                      </a:cubicBezTo>
                      <a:cubicBezTo>
                        <a:pt x="70" y="166"/>
                        <a:pt x="70" y="159"/>
                        <a:pt x="70" y="152"/>
                      </a:cubicBezTo>
                      <a:cubicBezTo>
                        <a:pt x="70" y="151"/>
                        <a:pt x="70" y="150"/>
                        <a:pt x="70" y="149"/>
                      </a:cubicBezTo>
                      <a:cubicBezTo>
                        <a:pt x="70" y="148"/>
                        <a:pt x="70" y="148"/>
                        <a:pt x="70" y="147"/>
                      </a:cubicBezTo>
                      <a:cubicBezTo>
                        <a:pt x="71" y="154"/>
                        <a:pt x="75" y="154"/>
                        <a:pt x="80" y="154"/>
                      </a:cubicBezTo>
                      <a:cubicBezTo>
                        <a:pt x="82" y="154"/>
                        <a:pt x="85" y="154"/>
                        <a:pt x="87" y="154"/>
                      </a:cubicBezTo>
                      <a:cubicBezTo>
                        <a:pt x="93" y="154"/>
                        <a:pt x="101" y="156"/>
                        <a:pt x="103" y="145"/>
                      </a:cubicBezTo>
                      <a:cubicBezTo>
                        <a:pt x="103" y="151"/>
                        <a:pt x="103" y="155"/>
                        <a:pt x="103" y="157"/>
                      </a:cubicBezTo>
                      <a:cubicBezTo>
                        <a:pt x="99" y="159"/>
                        <a:pt x="96" y="161"/>
                        <a:pt x="93" y="162"/>
                      </a:cubicBezTo>
                      <a:cubicBezTo>
                        <a:pt x="89" y="164"/>
                        <a:pt x="88" y="168"/>
                        <a:pt x="90" y="170"/>
                      </a:cubicBezTo>
                      <a:cubicBezTo>
                        <a:pt x="93" y="176"/>
                        <a:pt x="96" y="181"/>
                        <a:pt x="100" y="186"/>
                      </a:cubicBezTo>
                      <a:cubicBezTo>
                        <a:pt x="104" y="189"/>
                        <a:pt x="109" y="188"/>
                        <a:pt x="113" y="184"/>
                      </a:cubicBezTo>
                      <a:cubicBezTo>
                        <a:pt x="114" y="182"/>
                        <a:pt x="116" y="180"/>
                        <a:pt x="118" y="179"/>
                      </a:cubicBezTo>
                      <a:cubicBezTo>
                        <a:pt x="122" y="175"/>
                        <a:pt x="126" y="172"/>
                        <a:pt x="130" y="169"/>
                      </a:cubicBezTo>
                      <a:cubicBezTo>
                        <a:pt x="141" y="158"/>
                        <a:pt x="146" y="143"/>
                        <a:pt x="150" y="128"/>
                      </a:cubicBezTo>
                      <a:cubicBezTo>
                        <a:pt x="150" y="127"/>
                        <a:pt x="148" y="125"/>
                        <a:pt x="147" y="124"/>
                      </a:cubicBezTo>
                      <a:cubicBezTo>
                        <a:pt x="145" y="121"/>
                        <a:pt x="142" y="119"/>
                        <a:pt x="139" y="117"/>
                      </a:cubicBezTo>
                      <a:close/>
                      <a:moveTo>
                        <a:pt x="19" y="133"/>
                      </a:moveTo>
                      <a:cubicBezTo>
                        <a:pt x="17" y="135"/>
                        <a:pt x="13" y="137"/>
                        <a:pt x="10" y="140"/>
                      </a:cubicBezTo>
                      <a:cubicBezTo>
                        <a:pt x="9" y="141"/>
                        <a:pt x="8" y="143"/>
                        <a:pt x="8" y="145"/>
                      </a:cubicBezTo>
                      <a:cubicBezTo>
                        <a:pt x="8" y="152"/>
                        <a:pt x="19" y="163"/>
                        <a:pt x="27" y="162"/>
                      </a:cubicBezTo>
                      <a:cubicBezTo>
                        <a:pt x="31" y="162"/>
                        <a:pt x="33" y="159"/>
                        <a:pt x="31" y="155"/>
                      </a:cubicBezTo>
                      <a:cubicBezTo>
                        <a:pt x="27" y="147"/>
                        <a:pt x="23" y="140"/>
                        <a:pt x="19" y="133"/>
                      </a:cubicBezTo>
                      <a:close/>
                      <a:moveTo>
                        <a:pt x="153" y="138"/>
                      </a:moveTo>
                      <a:cubicBezTo>
                        <a:pt x="147" y="150"/>
                        <a:pt x="141" y="161"/>
                        <a:pt x="135" y="172"/>
                      </a:cubicBezTo>
                      <a:cubicBezTo>
                        <a:pt x="142" y="172"/>
                        <a:pt x="148" y="173"/>
                        <a:pt x="155" y="172"/>
                      </a:cubicBezTo>
                      <a:cubicBezTo>
                        <a:pt x="156" y="172"/>
                        <a:pt x="157" y="169"/>
                        <a:pt x="157" y="168"/>
                      </a:cubicBezTo>
                      <a:cubicBezTo>
                        <a:pt x="157" y="161"/>
                        <a:pt x="157" y="155"/>
                        <a:pt x="156" y="149"/>
                      </a:cubicBezTo>
                      <a:cubicBezTo>
                        <a:pt x="155" y="145"/>
                        <a:pt x="154" y="142"/>
                        <a:pt x="153" y="138"/>
                      </a:cubicBezTo>
                      <a:close/>
                      <a:moveTo>
                        <a:pt x="19" y="87"/>
                      </a:moveTo>
                      <a:cubicBezTo>
                        <a:pt x="17" y="88"/>
                        <a:pt x="15" y="89"/>
                        <a:pt x="14" y="89"/>
                      </a:cubicBezTo>
                      <a:cubicBezTo>
                        <a:pt x="12" y="89"/>
                        <a:pt x="10" y="89"/>
                        <a:pt x="10" y="88"/>
                      </a:cubicBezTo>
                      <a:cubicBezTo>
                        <a:pt x="9" y="87"/>
                        <a:pt x="8" y="85"/>
                        <a:pt x="8" y="83"/>
                      </a:cubicBezTo>
                      <a:cubicBezTo>
                        <a:pt x="10" y="78"/>
                        <a:pt x="11" y="73"/>
                        <a:pt x="13" y="68"/>
                      </a:cubicBezTo>
                      <a:cubicBezTo>
                        <a:pt x="12" y="68"/>
                        <a:pt x="12" y="68"/>
                        <a:pt x="11" y="68"/>
                      </a:cubicBezTo>
                      <a:cubicBezTo>
                        <a:pt x="9" y="70"/>
                        <a:pt x="6" y="72"/>
                        <a:pt x="4" y="75"/>
                      </a:cubicBezTo>
                      <a:cubicBezTo>
                        <a:pt x="2" y="78"/>
                        <a:pt x="6" y="91"/>
                        <a:pt x="10" y="93"/>
                      </a:cubicBezTo>
                      <a:cubicBezTo>
                        <a:pt x="14" y="95"/>
                        <a:pt x="19" y="92"/>
                        <a:pt x="19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1" name="Freeform 8"/>
                <p:cNvSpPr>
                  <a:spLocks/>
                </p:cNvSpPr>
                <p:nvPr/>
              </p:nvSpPr>
              <p:spPr bwMode="auto">
                <a:xfrm>
                  <a:off x="9288433" y="457468"/>
                  <a:ext cx="93663" cy="114300"/>
                </a:xfrm>
                <a:custGeom>
                  <a:avLst/>
                  <a:gdLst>
                    <a:gd name="T0" fmla="*/ 11 w 25"/>
                    <a:gd name="T1" fmla="*/ 0 h 30"/>
                    <a:gd name="T2" fmla="*/ 23 w 25"/>
                    <a:gd name="T3" fmla="*/ 22 h 30"/>
                    <a:gd name="T4" fmla="*/ 19 w 25"/>
                    <a:gd name="T5" fmla="*/ 29 h 30"/>
                    <a:gd name="T6" fmla="*/ 0 w 25"/>
                    <a:gd name="T7" fmla="*/ 12 h 30"/>
                    <a:gd name="T8" fmla="*/ 2 w 25"/>
                    <a:gd name="T9" fmla="*/ 7 h 30"/>
                    <a:gd name="T10" fmla="*/ 11 w 25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30">
                      <a:moveTo>
                        <a:pt x="11" y="0"/>
                      </a:moveTo>
                      <a:cubicBezTo>
                        <a:pt x="15" y="7"/>
                        <a:pt x="19" y="14"/>
                        <a:pt x="23" y="22"/>
                      </a:cubicBezTo>
                      <a:cubicBezTo>
                        <a:pt x="25" y="26"/>
                        <a:pt x="23" y="29"/>
                        <a:pt x="19" y="29"/>
                      </a:cubicBezTo>
                      <a:cubicBezTo>
                        <a:pt x="11" y="30"/>
                        <a:pt x="0" y="19"/>
                        <a:pt x="0" y="12"/>
                      </a:cubicBezTo>
                      <a:cubicBezTo>
                        <a:pt x="0" y="10"/>
                        <a:pt x="1" y="8"/>
                        <a:pt x="2" y="7"/>
                      </a:cubicBezTo>
                      <a:cubicBezTo>
                        <a:pt x="5" y="4"/>
                        <a:pt x="9" y="2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2" name="Freeform 9"/>
                <p:cNvSpPr>
                  <a:spLocks/>
                </p:cNvSpPr>
                <p:nvPr/>
              </p:nvSpPr>
              <p:spPr bwMode="auto">
                <a:xfrm>
                  <a:off x="9766271" y="476518"/>
                  <a:ext cx="82550" cy="133350"/>
                </a:xfrm>
                <a:custGeom>
                  <a:avLst/>
                  <a:gdLst>
                    <a:gd name="T0" fmla="*/ 18 w 22"/>
                    <a:gd name="T1" fmla="*/ 0 h 35"/>
                    <a:gd name="T2" fmla="*/ 21 w 22"/>
                    <a:gd name="T3" fmla="*/ 11 h 35"/>
                    <a:gd name="T4" fmla="*/ 22 w 22"/>
                    <a:gd name="T5" fmla="*/ 30 h 35"/>
                    <a:gd name="T6" fmla="*/ 20 w 22"/>
                    <a:gd name="T7" fmla="*/ 34 h 35"/>
                    <a:gd name="T8" fmla="*/ 0 w 22"/>
                    <a:gd name="T9" fmla="*/ 34 h 35"/>
                    <a:gd name="T10" fmla="*/ 18 w 22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5">
                      <a:moveTo>
                        <a:pt x="18" y="0"/>
                      </a:moveTo>
                      <a:cubicBezTo>
                        <a:pt x="19" y="4"/>
                        <a:pt x="20" y="7"/>
                        <a:pt x="21" y="11"/>
                      </a:cubicBezTo>
                      <a:cubicBezTo>
                        <a:pt x="22" y="17"/>
                        <a:pt x="22" y="23"/>
                        <a:pt x="22" y="30"/>
                      </a:cubicBezTo>
                      <a:cubicBezTo>
                        <a:pt x="22" y="31"/>
                        <a:pt x="21" y="34"/>
                        <a:pt x="20" y="34"/>
                      </a:cubicBezTo>
                      <a:cubicBezTo>
                        <a:pt x="13" y="35"/>
                        <a:pt x="7" y="34"/>
                        <a:pt x="0" y="34"/>
                      </a:cubicBezTo>
                      <a:cubicBezTo>
                        <a:pt x="6" y="23"/>
                        <a:pt x="12" y="12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3" name="Freeform 10"/>
                <p:cNvSpPr>
                  <a:spLocks/>
                </p:cNvSpPr>
                <p:nvPr/>
              </p:nvSpPr>
              <p:spPr bwMode="auto">
                <a:xfrm>
                  <a:off x="9266208" y="211405"/>
                  <a:ext cx="63500" cy="103188"/>
                </a:xfrm>
                <a:custGeom>
                  <a:avLst/>
                  <a:gdLst>
                    <a:gd name="T0" fmla="*/ 17 w 17"/>
                    <a:gd name="T1" fmla="*/ 19 h 27"/>
                    <a:gd name="T2" fmla="*/ 8 w 17"/>
                    <a:gd name="T3" fmla="*/ 25 h 27"/>
                    <a:gd name="T4" fmla="*/ 2 w 17"/>
                    <a:gd name="T5" fmla="*/ 7 h 27"/>
                    <a:gd name="T6" fmla="*/ 9 w 17"/>
                    <a:gd name="T7" fmla="*/ 0 h 27"/>
                    <a:gd name="T8" fmla="*/ 11 w 17"/>
                    <a:gd name="T9" fmla="*/ 0 h 27"/>
                    <a:gd name="T10" fmla="*/ 6 w 17"/>
                    <a:gd name="T11" fmla="*/ 15 h 27"/>
                    <a:gd name="T12" fmla="*/ 8 w 17"/>
                    <a:gd name="T13" fmla="*/ 20 h 27"/>
                    <a:gd name="T14" fmla="*/ 12 w 17"/>
                    <a:gd name="T15" fmla="*/ 21 h 27"/>
                    <a:gd name="T16" fmla="*/ 17 w 17"/>
                    <a:gd name="T17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27">
                      <a:moveTo>
                        <a:pt x="17" y="19"/>
                      </a:moveTo>
                      <a:cubicBezTo>
                        <a:pt x="17" y="24"/>
                        <a:pt x="12" y="27"/>
                        <a:pt x="8" y="25"/>
                      </a:cubicBezTo>
                      <a:cubicBezTo>
                        <a:pt x="4" y="23"/>
                        <a:pt x="0" y="10"/>
                        <a:pt x="2" y="7"/>
                      </a:cubicBezTo>
                      <a:cubicBezTo>
                        <a:pt x="4" y="4"/>
                        <a:pt x="7" y="2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9" y="5"/>
                        <a:pt x="8" y="10"/>
                        <a:pt x="6" y="15"/>
                      </a:cubicBezTo>
                      <a:cubicBezTo>
                        <a:pt x="6" y="17"/>
                        <a:pt x="7" y="19"/>
                        <a:pt x="8" y="20"/>
                      </a:cubicBezTo>
                      <a:cubicBezTo>
                        <a:pt x="8" y="21"/>
                        <a:pt x="10" y="21"/>
                        <a:pt x="12" y="21"/>
                      </a:cubicBezTo>
                      <a:cubicBezTo>
                        <a:pt x="13" y="21"/>
                        <a:pt x="15" y="20"/>
                        <a:pt x="17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4" name="Freeform 11"/>
                <p:cNvSpPr>
                  <a:spLocks noEditPoints="1"/>
                </p:cNvSpPr>
                <p:nvPr/>
              </p:nvSpPr>
              <p:spPr bwMode="auto">
                <a:xfrm>
                  <a:off x="9829771" y="159018"/>
                  <a:ext cx="93663" cy="68263"/>
                </a:xfrm>
                <a:custGeom>
                  <a:avLst/>
                  <a:gdLst>
                    <a:gd name="T0" fmla="*/ 0 w 25"/>
                    <a:gd name="T1" fmla="*/ 12 h 18"/>
                    <a:gd name="T2" fmla="*/ 18 w 25"/>
                    <a:gd name="T3" fmla="*/ 0 h 18"/>
                    <a:gd name="T4" fmla="*/ 25 w 25"/>
                    <a:gd name="T5" fmla="*/ 8 h 18"/>
                    <a:gd name="T6" fmla="*/ 9 w 25"/>
                    <a:gd name="T7" fmla="*/ 18 h 18"/>
                    <a:gd name="T8" fmla="*/ 4 w 25"/>
                    <a:gd name="T9" fmla="*/ 11 h 18"/>
                    <a:gd name="T10" fmla="*/ 0 w 25"/>
                    <a:gd name="T11" fmla="*/ 12 h 18"/>
                    <a:gd name="T12" fmla="*/ 15 w 25"/>
                    <a:gd name="T13" fmla="*/ 11 h 18"/>
                    <a:gd name="T14" fmla="*/ 10 w 25"/>
                    <a:gd name="T15" fmla="*/ 9 h 18"/>
                    <a:gd name="T16" fmla="*/ 7 w 25"/>
                    <a:gd name="T17" fmla="*/ 12 h 18"/>
                    <a:gd name="T18" fmla="*/ 9 w 25"/>
                    <a:gd name="T19" fmla="*/ 15 h 18"/>
                    <a:gd name="T20" fmla="*/ 15 w 25"/>
                    <a:gd name="T21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18">
                      <a:moveTo>
                        <a:pt x="0" y="12"/>
                      </a:moveTo>
                      <a:cubicBezTo>
                        <a:pt x="8" y="3"/>
                        <a:pt x="8" y="3"/>
                        <a:pt x="18" y="0"/>
                      </a:cubicBezTo>
                      <a:cubicBezTo>
                        <a:pt x="18" y="5"/>
                        <a:pt x="21" y="8"/>
                        <a:pt x="25" y="8"/>
                      </a:cubicBezTo>
                      <a:cubicBezTo>
                        <a:pt x="19" y="11"/>
                        <a:pt x="14" y="15"/>
                        <a:pt x="9" y="18"/>
                      </a:cubicBezTo>
                      <a:cubicBezTo>
                        <a:pt x="7" y="16"/>
                        <a:pt x="6" y="14"/>
                        <a:pt x="4" y="11"/>
                      </a:cubicBezTo>
                      <a:cubicBezTo>
                        <a:pt x="3" y="11"/>
                        <a:pt x="2" y="11"/>
                        <a:pt x="0" y="12"/>
                      </a:cubicBezTo>
                      <a:close/>
                      <a:moveTo>
                        <a:pt x="15" y="11"/>
                      </a:moveTo>
                      <a:cubicBezTo>
                        <a:pt x="13" y="10"/>
                        <a:pt x="11" y="9"/>
                        <a:pt x="10" y="9"/>
                      </a:cubicBezTo>
                      <a:cubicBezTo>
                        <a:pt x="9" y="9"/>
                        <a:pt x="7" y="11"/>
                        <a:pt x="7" y="12"/>
                      </a:cubicBezTo>
                      <a:cubicBezTo>
                        <a:pt x="7" y="13"/>
                        <a:pt x="8" y="14"/>
                        <a:pt x="9" y="15"/>
                      </a:cubicBezTo>
                      <a:cubicBezTo>
                        <a:pt x="11" y="14"/>
                        <a:pt x="12" y="13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5" name="Freeform 12"/>
                <p:cNvSpPr>
                  <a:spLocks/>
                </p:cNvSpPr>
                <p:nvPr/>
              </p:nvSpPr>
              <p:spPr bwMode="auto">
                <a:xfrm>
                  <a:off x="9604346" y="101868"/>
                  <a:ext cx="101600" cy="98425"/>
                </a:xfrm>
                <a:custGeom>
                  <a:avLst/>
                  <a:gdLst>
                    <a:gd name="T0" fmla="*/ 27 w 27"/>
                    <a:gd name="T1" fmla="*/ 2 h 26"/>
                    <a:gd name="T2" fmla="*/ 11 w 27"/>
                    <a:gd name="T3" fmla="*/ 16 h 26"/>
                    <a:gd name="T4" fmla="*/ 10 w 27"/>
                    <a:gd name="T5" fmla="*/ 9 h 26"/>
                    <a:gd name="T6" fmla="*/ 9 w 27"/>
                    <a:gd name="T7" fmla="*/ 9 h 26"/>
                    <a:gd name="T8" fmla="*/ 0 w 27"/>
                    <a:gd name="T9" fmla="*/ 26 h 26"/>
                    <a:gd name="T10" fmla="*/ 27 w 27"/>
                    <a:gd name="T11" fmla="*/ 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26">
                      <a:moveTo>
                        <a:pt x="27" y="2"/>
                      </a:moveTo>
                      <a:cubicBezTo>
                        <a:pt x="18" y="3"/>
                        <a:pt x="14" y="8"/>
                        <a:pt x="11" y="16"/>
                      </a:cubicBezTo>
                      <a:cubicBezTo>
                        <a:pt x="11" y="14"/>
                        <a:pt x="10" y="12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6" y="15"/>
                        <a:pt x="3" y="21"/>
                        <a:pt x="0" y="26"/>
                      </a:cubicBezTo>
                      <a:cubicBezTo>
                        <a:pt x="3" y="6"/>
                        <a:pt x="10" y="0"/>
                        <a:pt x="2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6" name="Freeform 13"/>
                <p:cNvSpPr>
                  <a:spLocks/>
                </p:cNvSpPr>
                <p:nvPr/>
              </p:nvSpPr>
              <p:spPr bwMode="auto">
                <a:xfrm>
                  <a:off x="10071071" y="124093"/>
                  <a:ext cx="52388" cy="42863"/>
                </a:xfrm>
                <a:custGeom>
                  <a:avLst/>
                  <a:gdLst>
                    <a:gd name="T0" fmla="*/ 14 w 14"/>
                    <a:gd name="T1" fmla="*/ 0 h 11"/>
                    <a:gd name="T2" fmla="*/ 0 w 14"/>
                    <a:gd name="T3" fmla="*/ 10 h 11"/>
                    <a:gd name="T4" fmla="*/ 14 w 14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">
                      <a:moveTo>
                        <a:pt x="14" y="0"/>
                      </a:moveTo>
                      <a:cubicBezTo>
                        <a:pt x="11" y="7"/>
                        <a:pt x="5" y="11"/>
                        <a:pt x="0" y="10"/>
                      </a:cubicBezTo>
                      <a:cubicBezTo>
                        <a:pt x="4" y="7"/>
                        <a:pt x="9" y="3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7" name="Freeform 14"/>
                <p:cNvSpPr>
                  <a:spLocks/>
                </p:cNvSpPr>
                <p:nvPr/>
              </p:nvSpPr>
              <p:spPr bwMode="auto">
                <a:xfrm>
                  <a:off x="9799608" y="106630"/>
                  <a:ext cx="38100" cy="36513"/>
                </a:xfrm>
                <a:custGeom>
                  <a:avLst/>
                  <a:gdLst>
                    <a:gd name="T0" fmla="*/ 1 w 10"/>
                    <a:gd name="T1" fmla="*/ 10 h 10"/>
                    <a:gd name="T2" fmla="*/ 10 w 10"/>
                    <a:gd name="T3" fmla="*/ 0 h 10"/>
                    <a:gd name="T4" fmla="*/ 1 w 10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0">
                      <a:moveTo>
                        <a:pt x="1" y="10"/>
                      </a:moveTo>
                      <a:cubicBezTo>
                        <a:pt x="0" y="5"/>
                        <a:pt x="2" y="3"/>
                        <a:pt x="10" y="0"/>
                      </a:cubicBezTo>
                      <a:cubicBezTo>
                        <a:pt x="7" y="3"/>
                        <a:pt x="4" y="7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8" name="Freeform 15"/>
                <p:cNvSpPr>
                  <a:spLocks/>
                </p:cNvSpPr>
                <p:nvPr/>
              </p:nvSpPr>
              <p:spPr bwMode="auto">
                <a:xfrm>
                  <a:off x="9874221" y="347930"/>
                  <a:ext cx="23813" cy="19050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5 h 5"/>
                    <a:gd name="T4" fmla="*/ 6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3"/>
                        <a:pt x="2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9" name="Freeform 16"/>
                <p:cNvSpPr>
                  <a:spLocks/>
                </p:cNvSpPr>
                <p:nvPr/>
              </p:nvSpPr>
              <p:spPr bwMode="auto">
                <a:xfrm>
                  <a:off x="9856758" y="192355"/>
                  <a:ext cx="30163" cy="23813"/>
                </a:xfrm>
                <a:custGeom>
                  <a:avLst/>
                  <a:gdLst>
                    <a:gd name="T0" fmla="*/ 8 w 8"/>
                    <a:gd name="T1" fmla="*/ 2 h 6"/>
                    <a:gd name="T2" fmla="*/ 2 w 8"/>
                    <a:gd name="T3" fmla="*/ 6 h 6"/>
                    <a:gd name="T4" fmla="*/ 0 w 8"/>
                    <a:gd name="T5" fmla="*/ 3 h 6"/>
                    <a:gd name="T6" fmla="*/ 3 w 8"/>
                    <a:gd name="T7" fmla="*/ 0 h 6"/>
                    <a:gd name="T8" fmla="*/ 8 w 8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2"/>
                      </a:move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4" y="0"/>
                        <a:pt x="6" y="1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316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676" name="Freeform 23"/>
              <p:cNvSpPr>
                <a:spLocks/>
              </p:cNvSpPr>
              <p:nvPr/>
            </p:nvSpPr>
            <p:spPr bwMode="auto">
              <a:xfrm>
                <a:off x="8266810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2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2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8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77" name="Freeform 24"/>
              <p:cNvSpPr>
                <a:spLocks/>
              </p:cNvSpPr>
              <p:nvPr/>
            </p:nvSpPr>
            <p:spPr bwMode="auto">
              <a:xfrm>
                <a:off x="8567726" y="52676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78" name="Freeform 17"/>
              <p:cNvSpPr>
                <a:spLocks/>
              </p:cNvSpPr>
              <p:nvPr/>
            </p:nvSpPr>
            <p:spPr bwMode="auto">
              <a:xfrm>
                <a:off x="8868642" y="52675"/>
                <a:ext cx="164840" cy="464850"/>
              </a:xfrm>
              <a:custGeom>
                <a:avLst/>
                <a:gdLst>
                  <a:gd name="T0" fmla="*/ 36 w 36"/>
                  <a:gd name="T1" fmla="*/ 0 h 101"/>
                  <a:gd name="T2" fmla="*/ 36 w 36"/>
                  <a:gd name="T3" fmla="*/ 101 h 101"/>
                  <a:gd name="T4" fmla="*/ 20 w 36"/>
                  <a:gd name="T5" fmla="*/ 101 h 101"/>
                  <a:gd name="T6" fmla="*/ 20 w 36"/>
                  <a:gd name="T7" fmla="*/ 20 h 101"/>
                  <a:gd name="T8" fmla="*/ 11 w 36"/>
                  <a:gd name="T9" fmla="*/ 25 h 101"/>
                  <a:gd name="T10" fmla="*/ 0 w 36"/>
                  <a:gd name="T11" fmla="*/ 29 h 101"/>
                  <a:gd name="T12" fmla="*/ 0 w 36"/>
                  <a:gd name="T13" fmla="*/ 15 h 101"/>
                  <a:gd name="T14" fmla="*/ 7 w 36"/>
                  <a:gd name="T15" fmla="*/ 12 h 101"/>
                  <a:gd name="T16" fmla="*/ 15 w 36"/>
                  <a:gd name="T17" fmla="*/ 9 h 101"/>
                  <a:gd name="T18" fmla="*/ 22 w 36"/>
                  <a:gd name="T19" fmla="*/ 5 h 101"/>
                  <a:gd name="T20" fmla="*/ 30 w 36"/>
                  <a:gd name="T21" fmla="*/ 0 h 101"/>
                  <a:gd name="T22" fmla="*/ 36 w 36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01">
                    <a:moveTo>
                      <a:pt x="36" y="0"/>
                    </a:moveTo>
                    <a:cubicBezTo>
                      <a:pt x="36" y="101"/>
                      <a:pt x="36" y="101"/>
                      <a:pt x="36" y="101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2"/>
                      <a:pt x="14" y="24"/>
                      <a:pt x="11" y="25"/>
                    </a:cubicBezTo>
                    <a:cubicBezTo>
                      <a:pt x="8" y="26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5" y="13"/>
                      <a:pt x="7" y="12"/>
                    </a:cubicBezTo>
                    <a:cubicBezTo>
                      <a:pt x="10" y="11"/>
                      <a:pt x="12" y="10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79" name="Freeform 24"/>
              <p:cNvSpPr>
                <a:spLocks/>
              </p:cNvSpPr>
              <p:nvPr/>
            </p:nvSpPr>
            <p:spPr bwMode="auto">
              <a:xfrm>
                <a:off x="216679" y="46890"/>
                <a:ext cx="171435" cy="464849"/>
              </a:xfrm>
              <a:custGeom>
                <a:avLst/>
                <a:gdLst>
                  <a:gd name="T0" fmla="*/ 37 w 37"/>
                  <a:gd name="T1" fmla="*/ 0 h 101"/>
                  <a:gd name="T2" fmla="*/ 37 w 37"/>
                  <a:gd name="T3" fmla="*/ 101 h 101"/>
                  <a:gd name="T4" fmla="*/ 21 w 37"/>
                  <a:gd name="T5" fmla="*/ 101 h 101"/>
                  <a:gd name="T6" fmla="*/ 21 w 37"/>
                  <a:gd name="T7" fmla="*/ 20 h 101"/>
                  <a:gd name="T8" fmla="*/ 11 w 37"/>
                  <a:gd name="T9" fmla="*/ 25 h 101"/>
                  <a:gd name="T10" fmla="*/ 0 w 37"/>
                  <a:gd name="T11" fmla="*/ 29 h 101"/>
                  <a:gd name="T12" fmla="*/ 0 w 37"/>
                  <a:gd name="T13" fmla="*/ 15 h 101"/>
                  <a:gd name="T14" fmla="*/ 8 w 37"/>
                  <a:gd name="T15" fmla="*/ 13 h 101"/>
                  <a:gd name="T16" fmla="*/ 15 w 37"/>
                  <a:gd name="T17" fmla="*/ 9 h 101"/>
                  <a:gd name="T18" fmla="*/ 22 w 37"/>
                  <a:gd name="T19" fmla="*/ 5 h 101"/>
                  <a:gd name="T20" fmla="*/ 30 w 37"/>
                  <a:gd name="T21" fmla="*/ 0 h 101"/>
                  <a:gd name="T22" fmla="*/ 37 w 37"/>
                  <a:gd name="T2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101">
                    <a:moveTo>
                      <a:pt x="37" y="0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2"/>
                      <a:pt x="15" y="24"/>
                      <a:pt x="11" y="25"/>
                    </a:cubicBezTo>
                    <a:cubicBezTo>
                      <a:pt x="8" y="27"/>
                      <a:pt x="4" y="28"/>
                      <a:pt x="0" y="2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5"/>
                      <a:pt x="5" y="14"/>
                      <a:pt x="8" y="13"/>
                    </a:cubicBezTo>
                    <a:cubicBezTo>
                      <a:pt x="10" y="12"/>
                      <a:pt x="13" y="11"/>
                      <a:pt x="15" y="9"/>
                    </a:cubicBezTo>
                    <a:cubicBezTo>
                      <a:pt x="17" y="8"/>
                      <a:pt x="20" y="7"/>
                      <a:pt x="22" y="5"/>
                    </a:cubicBezTo>
                    <a:cubicBezTo>
                      <a:pt x="25" y="4"/>
                      <a:pt x="27" y="2"/>
                      <a:pt x="30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3168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54" name="Rectangle 2553"/>
          <p:cNvSpPr/>
          <p:nvPr userDrawn="1"/>
        </p:nvSpPr>
        <p:spPr bwMode="auto">
          <a:xfrm>
            <a:off x="0" y="0"/>
            <a:ext cx="12436475" cy="699452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srgbClr val="FFFFFF"/>
              </a:solidFill>
              <a:latin typeface="Segoe UI Ligh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dirty="0"/>
              <a:t>Microsoft Confidential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31684"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8A0AC42-AA1D-4944-8D96-660DE70C7E1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969836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98684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3"/>
          <p:cNvSpPr>
            <a:spLocks noGrp="1"/>
          </p:cNvSpPr>
          <p:nvPr>
            <p:ph idx="1"/>
          </p:nvPr>
        </p:nvSpPr>
        <p:spPr bwMode="auto">
          <a:xfrm>
            <a:off x="274639" y="1212851"/>
            <a:ext cx="1188720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3163568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3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5" name="Objec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64964"/>
            <a:ext cx="11320462" cy="1097302"/>
          </a:xfrm>
        </p:spPr>
        <p:txBody>
          <a:bodyPr lIns="146304" tIns="91440" rIns="146304" bIns="91440"/>
          <a:lstStyle>
            <a:lvl1pPr>
              <a:lnSpc>
                <a:spcPts val="6299"/>
              </a:lnSpc>
              <a:defRPr sz="5799" baseline="0">
                <a:solidFill>
                  <a:schemeClr val="accent1"/>
                </a:solidFill>
              </a:defRPr>
            </a:lvl1pPr>
          </a:lstStyle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258FFF-F925-446B-8502-81C933981705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4075538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6"/>
            <a:ext cx="11888787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051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274639" y="1212851"/>
            <a:ext cx="1188720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565901"/>
            <a:ext cx="3937000" cy="136525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932563" rtl="0" eaLnBrk="1" fontAlgn="auto" latinLnBrk="0" hangingPunct="1">
              <a:spcBef>
                <a:spcPts val="0"/>
              </a:spcBef>
              <a:spcAft>
                <a:spcPts val="0"/>
              </a:spcAft>
              <a:defRPr lang="en-US" sz="900" kern="1200" dirty="0" smtClean="0">
                <a:solidFill>
                  <a:srgbClr val="50505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dirty="0"/>
              <a:t>Microsoft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595101" y="6565901"/>
            <a:ext cx="566738" cy="136525"/>
          </a:xfrm>
          <a:prstGeom prst="rect">
            <a:avLst/>
          </a:prstGeom>
        </p:spPr>
        <p:txBody>
          <a:bodyPr vert="horz" lIns="91440" tIns="0" rIns="0" bIns="0" rtlCol="0" anchor="ctr"/>
          <a:lstStyle>
            <a:lvl1pPr algn="r" defTabSz="932563" fontAlgn="auto">
              <a:spcBef>
                <a:spcPts val="0"/>
              </a:spcBef>
              <a:spcAft>
                <a:spcPts val="0"/>
              </a:spcAft>
              <a:defRPr lang="en-US" sz="900" b="0" kern="1200">
                <a:solidFill>
                  <a:srgbClr val="50505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5FAD755-3BD0-2447-A9DF-109DAABEFD99}" type="slidenum">
              <a:rPr/>
              <a:pPr>
                <a:defRPr/>
              </a:pPr>
              <a:t>‹#›</a:t>
            </a:fld>
            <a:endParaRPr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5400000">
            <a:off x="9575269" y="2991034"/>
            <a:ext cx="6858623" cy="87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452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59" r:id="rId1"/>
    <p:sldLayoutId id="2147484460" r:id="rId2"/>
    <p:sldLayoutId id="2147484461" r:id="rId3"/>
    <p:sldLayoutId id="2147484462" r:id="rId4"/>
    <p:sldLayoutId id="2147484463" r:id="rId5"/>
  </p:sldLayoutIdLst>
  <p:transition>
    <p:fade/>
  </p:transition>
  <p:txStyles>
    <p:titleStyle>
      <a:lvl1pPr algn="l" defTabSz="931684" rtl="0" fontAlgn="base">
        <a:lnSpc>
          <a:spcPct val="90000"/>
        </a:lnSpc>
        <a:spcBef>
          <a:spcPct val="0"/>
        </a:spcBef>
        <a:spcAft>
          <a:spcPct val="0"/>
        </a:spcAft>
        <a:defRPr lang="en-US" sz="5399" kern="1200" spc="-102" dirty="0">
          <a:ln w="3175">
            <a:noFill/>
          </a:ln>
          <a:solidFill>
            <a:schemeClr val="tx2"/>
          </a:solidFill>
          <a:latin typeface="+mj-lt"/>
          <a:ea typeface="ＭＳ Ｐゴシック" charset="0"/>
          <a:cs typeface="Segoe UI" pitchFamily="34" charset="0"/>
        </a:defRPr>
      </a:lvl1pPr>
      <a:lvl2pPr algn="l" defTabSz="931684" rtl="0" fontAlgn="base">
        <a:lnSpc>
          <a:spcPct val="90000"/>
        </a:lnSpc>
        <a:spcBef>
          <a:spcPct val="0"/>
        </a:spcBef>
        <a:spcAft>
          <a:spcPct val="0"/>
        </a:spcAft>
        <a:defRPr sz="5399">
          <a:solidFill>
            <a:schemeClr val="tx2"/>
          </a:solidFill>
          <a:latin typeface="Segoe UI Light" charset="0"/>
          <a:ea typeface="ＭＳ Ｐゴシック" charset="0"/>
          <a:cs typeface="Segoe UI" charset="0"/>
        </a:defRPr>
      </a:lvl2pPr>
      <a:lvl3pPr algn="l" defTabSz="931684" rtl="0" fontAlgn="base">
        <a:lnSpc>
          <a:spcPct val="90000"/>
        </a:lnSpc>
        <a:spcBef>
          <a:spcPct val="0"/>
        </a:spcBef>
        <a:spcAft>
          <a:spcPct val="0"/>
        </a:spcAft>
        <a:defRPr sz="5399">
          <a:solidFill>
            <a:schemeClr val="tx2"/>
          </a:solidFill>
          <a:latin typeface="Segoe UI Light" charset="0"/>
          <a:ea typeface="ＭＳ Ｐゴシック" charset="0"/>
          <a:cs typeface="Segoe UI" charset="0"/>
        </a:defRPr>
      </a:lvl3pPr>
      <a:lvl4pPr algn="l" defTabSz="931684" rtl="0" fontAlgn="base">
        <a:lnSpc>
          <a:spcPct val="90000"/>
        </a:lnSpc>
        <a:spcBef>
          <a:spcPct val="0"/>
        </a:spcBef>
        <a:spcAft>
          <a:spcPct val="0"/>
        </a:spcAft>
        <a:defRPr sz="5399">
          <a:solidFill>
            <a:schemeClr val="tx2"/>
          </a:solidFill>
          <a:latin typeface="Segoe UI Light" charset="0"/>
          <a:ea typeface="ＭＳ Ｐゴシック" charset="0"/>
          <a:cs typeface="Segoe UI" charset="0"/>
        </a:defRPr>
      </a:lvl4pPr>
      <a:lvl5pPr algn="l" defTabSz="931684" rtl="0" fontAlgn="base">
        <a:lnSpc>
          <a:spcPct val="90000"/>
        </a:lnSpc>
        <a:spcBef>
          <a:spcPct val="0"/>
        </a:spcBef>
        <a:spcAft>
          <a:spcPct val="0"/>
        </a:spcAft>
        <a:defRPr sz="5399">
          <a:solidFill>
            <a:schemeClr val="tx2"/>
          </a:solidFill>
          <a:latin typeface="Segoe UI Light" charset="0"/>
          <a:ea typeface="ＭＳ Ｐゴシック" charset="0"/>
          <a:cs typeface="Segoe UI" charset="0"/>
        </a:defRPr>
      </a:lvl5pPr>
      <a:lvl6pPr marL="457112" algn="l" defTabSz="931684" rtl="0" fontAlgn="base">
        <a:lnSpc>
          <a:spcPct val="90000"/>
        </a:lnSpc>
        <a:spcBef>
          <a:spcPct val="0"/>
        </a:spcBef>
        <a:spcAft>
          <a:spcPct val="0"/>
        </a:spcAft>
        <a:defRPr sz="5399">
          <a:solidFill>
            <a:schemeClr val="tx2"/>
          </a:solidFill>
          <a:latin typeface="Segoe UI Light" charset="0"/>
          <a:ea typeface="ＭＳ Ｐゴシック" charset="0"/>
          <a:cs typeface="Segoe UI" charset="0"/>
        </a:defRPr>
      </a:lvl6pPr>
      <a:lvl7pPr marL="914224" algn="l" defTabSz="931684" rtl="0" fontAlgn="base">
        <a:lnSpc>
          <a:spcPct val="90000"/>
        </a:lnSpc>
        <a:spcBef>
          <a:spcPct val="0"/>
        </a:spcBef>
        <a:spcAft>
          <a:spcPct val="0"/>
        </a:spcAft>
        <a:defRPr sz="5399">
          <a:solidFill>
            <a:schemeClr val="tx2"/>
          </a:solidFill>
          <a:latin typeface="Segoe UI Light" charset="0"/>
          <a:ea typeface="ＭＳ Ｐゴシック" charset="0"/>
          <a:cs typeface="Segoe UI" charset="0"/>
        </a:defRPr>
      </a:lvl7pPr>
      <a:lvl8pPr marL="1371336" algn="l" defTabSz="931684" rtl="0" fontAlgn="base">
        <a:lnSpc>
          <a:spcPct val="90000"/>
        </a:lnSpc>
        <a:spcBef>
          <a:spcPct val="0"/>
        </a:spcBef>
        <a:spcAft>
          <a:spcPct val="0"/>
        </a:spcAft>
        <a:defRPr sz="5399">
          <a:solidFill>
            <a:schemeClr val="tx2"/>
          </a:solidFill>
          <a:latin typeface="Segoe UI Light" charset="0"/>
          <a:ea typeface="ＭＳ Ｐゴシック" charset="0"/>
          <a:cs typeface="Segoe UI" charset="0"/>
        </a:defRPr>
      </a:lvl8pPr>
      <a:lvl9pPr marL="1828449" algn="l" defTabSz="931684" rtl="0" fontAlgn="base">
        <a:lnSpc>
          <a:spcPct val="90000"/>
        </a:lnSpc>
        <a:spcBef>
          <a:spcPct val="0"/>
        </a:spcBef>
        <a:spcAft>
          <a:spcPct val="0"/>
        </a:spcAft>
        <a:defRPr sz="5399">
          <a:solidFill>
            <a:schemeClr val="tx2"/>
          </a:solidFill>
          <a:latin typeface="Segoe UI Light" charset="0"/>
          <a:ea typeface="ＭＳ Ｐゴシック" charset="0"/>
          <a:cs typeface="Segoe UI" charset="0"/>
        </a:defRPr>
      </a:lvl9pPr>
    </p:titleStyle>
    <p:bodyStyle>
      <a:lvl1pPr marL="342834" indent="-342834" algn="l" defTabSz="931684" rtl="0" fontAlgn="base">
        <a:lnSpc>
          <a:spcPct val="90000"/>
        </a:lnSpc>
        <a:spcBef>
          <a:spcPct val="20000"/>
        </a:spcBef>
        <a:spcAft>
          <a:spcPct val="0"/>
        </a:spcAft>
        <a:buSzPct val="90000"/>
        <a:buFont typeface="Arial" charset="0"/>
        <a:buChar char="•"/>
        <a:defRPr sz="3999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marL="584088" indent="-241253" algn="l" defTabSz="931684" rtl="0" fontAlgn="base">
        <a:lnSpc>
          <a:spcPct val="90000"/>
        </a:lnSpc>
        <a:spcBef>
          <a:spcPct val="20000"/>
        </a:spcBef>
        <a:spcAft>
          <a:spcPct val="0"/>
        </a:spcAft>
        <a:buSzPct val="90000"/>
        <a:buFont typeface="Arial" charset="0"/>
        <a:buChar char="•"/>
        <a:defRPr sz="24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799946" indent="-228557" algn="l" defTabSz="931684" rtl="0" fontAlgn="base">
        <a:lnSpc>
          <a:spcPct val="90000"/>
        </a:lnSpc>
        <a:spcBef>
          <a:spcPct val="20000"/>
        </a:spcBef>
        <a:spcAft>
          <a:spcPct val="0"/>
        </a:spcAft>
        <a:buSzPct val="90000"/>
        <a:buFont typeface="Arial" charset="0"/>
        <a:buChar char="•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1028503" indent="-228557" algn="l" defTabSz="931684" rtl="0" fontAlgn="base">
        <a:lnSpc>
          <a:spcPct val="90000"/>
        </a:lnSpc>
        <a:spcBef>
          <a:spcPct val="20000"/>
        </a:spcBef>
        <a:spcAft>
          <a:spcPct val="0"/>
        </a:spcAft>
        <a:buSzPct val="90000"/>
        <a:buFont typeface="Arial" charset="0"/>
        <a:buChar char="•"/>
        <a:defRPr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1257058" indent="-228557" algn="l" defTabSz="931684" rtl="0" fontAlgn="base">
        <a:lnSpc>
          <a:spcPct val="90000"/>
        </a:lnSpc>
        <a:spcBef>
          <a:spcPct val="20000"/>
        </a:spcBef>
        <a:spcAft>
          <a:spcPct val="0"/>
        </a:spcAft>
        <a:buSzPct val="90000"/>
        <a:buFont typeface="Arial" charset="0"/>
        <a:buChar char="•"/>
        <a:defRPr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2564548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30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112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94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281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56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8844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126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408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7689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397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25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1" name="TextBox 2580"/>
          <p:cNvSpPr txBox="1"/>
          <p:nvPr/>
        </p:nvSpPr>
        <p:spPr>
          <a:xfrm>
            <a:off x="863017" y="1738205"/>
            <a:ext cx="10430625" cy="351811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6600" dirty="0">
                <a:solidFill>
                  <a:srgbClr val="505050"/>
                </a:solidFill>
                <a:latin typeface="Segoe UI Light"/>
              </a:rPr>
              <a:t>SQL Server 2016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4400" dirty="0" smtClean="0">
                <a:solidFill>
                  <a:srgbClr val="A80000"/>
                </a:solidFill>
                <a:latin typeface="Segoe UI Light"/>
              </a:rPr>
              <a:t>Hybrid </a:t>
            </a:r>
            <a:r>
              <a:rPr lang="en-US" sz="4400" dirty="0" err="1" smtClean="0">
                <a:solidFill>
                  <a:srgbClr val="A80000"/>
                </a:solidFill>
                <a:latin typeface="Segoe UI Light"/>
              </a:rPr>
              <a:t>HyperScale</a:t>
            </a:r>
            <a:r>
              <a:rPr lang="en-US" sz="4400" dirty="0" smtClean="0">
                <a:solidFill>
                  <a:srgbClr val="A80000"/>
                </a:solidFill>
                <a:latin typeface="Segoe UI Light"/>
              </a:rPr>
              <a:t> Offer</a:t>
            </a:r>
            <a:endParaRPr lang="en-US" sz="4400" dirty="0">
              <a:solidFill>
                <a:srgbClr val="A80000"/>
              </a:solidFill>
              <a:latin typeface="Segoe UI Ligh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6" t="21395" r="17940" b="23976"/>
          <a:stretch/>
        </p:blipFill>
        <p:spPr>
          <a:xfrm>
            <a:off x="9618785" y="5609493"/>
            <a:ext cx="1969477" cy="949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94908021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</a:t>
            </a:r>
            <a:r>
              <a:rPr lang="en-US" dirty="0" err="1"/>
              <a:t>HyperScale</a:t>
            </a:r>
            <a:r>
              <a:rPr lang="en-US" dirty="0"/>
              <a:t> Database Offer</a:t>
            </a:r>
            <a:br>
              <a:rPr lang="en-US" dirty="0"/>
            </a:br>
            <a:r>
              <a:rPr lang="en-US" sz="3600" spc="0" dirty="0">
                <a:ln>
                  <a:noFill/>
                </a:ln>
                <a:solidFill>
                  <a:srgbClr val="A8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Hosted Database with Potentially Unlimited scale-out</a:t>
            </a:r>
            <a:endParaRPr lang="en-US" dirty="0"/>
          </a:p>
        </p:txBody>
      </p:sp>
      <p:grpSp>
        <p:nvGrpSpPr>
          <p:cNvPr id="53" name="Group 52"/>
          <p:cNvGrpSpPr/>
          <p:nvPr/>
        </p:nvGrpSpPr>
        <p:grpSpPr>
          <a:xfrm>
            <a:off x="156311" y="2948076"/>
            <a:ext cx="2977506" cy="2014543"/>
            <a:chOff x="6249723" y="1789053"/>
            <a:chExt cx="5852160" cy="2442174"/>
          </a:xfrm>
        </p:grpSpPr>
        <p:sp>
          <p:nvSpPr>
            <p:cNvPr id="54" name="Rectangle 53"/>
            <p:cNvSpPr/>
            <p:nvPr/>
          </p:nvSpPr>
          <p:spPr>
            <a:xfrm>
              <a:off x="6249723" y="2337692"/>
              <a:ext cx="5852160" cy="1893535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txBody>
            <a:bodyPr wrap="square" lIns="182880" tIns="91440">
              <a:noAutofit/>
            </a:bodyPr>
            <a:lstStyle/>
            <a:p>
              <a:pPr marL="182880" indent="-182880" defTabSz="914367" fontAlgn="auto">
                <a:spcBef>
                  <a:spcPts val="0"/>
                </a:spcBef>
                <a:spcAft>
                  <a:spcPts val="300"/>
                </a:spcAft>
                <a:buClr>
                  <a:srgbClr val="A80000"/>
                </a:buClr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rgbClr val="505050"/>
                  </a:solidFill>
                  <a:latin typeface="Segoe UI"/>
                  <a:ea typeface="+mn-ea"/>
                  <a:cs typeface="+mn-cs"/>
                </a:rPr>
                <a:t>SQL 2016 Stretch DB</a:t>
              </a:r>
            </a:p>
            <a:p>
              <a:pPr marL="182880" indent="-182880" defTabSz="914367" fontAlgn="auto">
                <a:spcBef>
                  <a:spcPts val="0"/>
                </a:spcBef>
                <a:spcAft>
                  <a:spcPts val="300"/>
                </a:spcAft>
                <a:buClr>
                  <a:srgbClr val="A80000"/>
                </a:buClr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rgbClr val="505050"/>
                  </a:solidFill>
                  <a:latin typeface="Segoe UI"/>
                  <a:ea typeface="+mn-ea"/>
                  <a:cs typeface="+mn-cs"/>
                </a:rPr>
                <a:t>Azure Stretch DB Service</a:t>
              </a:r>
            </a:p>
            <a:p>
              <a:pPr marL="182880" indent="-182880" defTabSz="914367" fontAlgn="auto">
                <a:spcBef>
                  <a:spcPts val="0"/>
                </a:spcBef>
                <a:spcAft>
                  <a:spcPts val="300"/>
                </a:spcAft>
                <a:buClr>
                  <a:srgbClr val="A80000"/>
                </a:buClr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rgbClr val="505050"/>
                  </a:solidFill>
                  <a:latin typeface="Segoe UI"/>
                  <a:ea typeface="+mn-ea"/>
                  <a:cs typeface="+mn-cs"/>
                </a:rPr>
                <a:t>Query </a:t>
              </a:r>
              <a:r>
                <a:rPr lang="en-US" sz="1400" dirty="0" err="1">
                  <a:solidFill>
                    <a:srgbClr val="505050"/>
                  </a:solidFill>
                  <a:latin typeface="Segoe UI"/>
                  <a:ea typeface="+mn-ea"/>
                  <a:cs typeface="+mn-cs"/>
                </a:rPr>
                <a:t>DataStore</a:t>
              </a:r>
              <a:endParaRPr lang="en-US" sz="1400" dirty="0">
                <a:solidFill>
                  <a:srgbClr val="505050"/>
                </a:solidFill>
                <a:latin typeface="Segoe UI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>
              <a:off x="6249723" y="1789053"/>
              <a:ext cx="5852160" cy="548640"/>
            </a:xfrm>
            <a:custGeom>
              <a:avLst/>
              <a:gdLst>
                <a:gd name="connsiteX0" fmla="*/ 0 w 5852160"/>
                <a:gd name="connsiteY0" fmla="*/ 0 h 548640"/>
                <a:gd name="connsiteX1" fmla="*/ 5594131 w 5852160"/>
                <a:gd name="connsiteY1" fmla="*/ 0 h 548640"/>
                <a:gd name="connsiteX2" fmla="*/ 5852160 w 5852160"/>
                <a:gd name="connsiteY2" fmla="*/ 258029 h 548640"/>
                <a:gd name="connsiteX3" fmla="*/ 5852160 w 5852160"/>
                <a:gd name="connsiteY3" fmla="*/ 548640 h 548640"/>
                <a:gd name="connsiteX4" fmla="*/ 0 w 5852160"/>
                <a:gd name="connsiteY4" fmla="*/ 54864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2160" h="548640">
                  <a:moveTo>
                    <a:pt x="0" y="0"/>
                  </a:moveTo>
                  <a:lnTo>
                    <a:pt x="5594131" y="0"/>
                  </a:lnTo>
                  <a:lnTo>
                    <a:pt x="5852160" y="258029"/>
                  </a:lnTo>
                  <a:lnTo>
                    <a:pt x="5852160" y="548640"/>
                  </a:lnTo>
                  <a:lnTo>
                    <a:pt x="0" y="548640"/>
                  </a:lnTo>
                  <a:close/>
                </a:path>
              </a:pathLst>
            </a:custGeom>
            <a:solidFill>
              <a:srgbClr val="A80000"/>
            </a:solidFill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274320" rIns="182880" rtlCol="0" anchor="ctr">
              <a:noAutofit/>
            </a:bodyPr>
            <a:lstStyle/>
            <a:p>
              <a:pPr defTabSz="914023">
                <a:spcBef>
                  <a:spcPts val="600"/>
                </a:spcBef>
              </a:pPr>
              <a:r>
                <a:rPr lang="en-US" sz="2800" dirty="0">
                  <a:solidFill>
                    <a:srgbClr val="FFFFFF"/>
                  </a:solidFill>
                  <a:latin typeface="Segoe UI Light"/>
                  <a:ea typeface="Segoe UI" pitchFamily="34" charset="0"/>
                  <a:cs typeface="Segoe UI" pitchFamily="34" charset="0"/>
                </a:rPr>
                <a:t>Capabilities</a:t>
              </a:r>
              <a:endParaRPr lang="en-US" sz="1050" dirty="0">
                <a:solidFill>
                  <a:srgbClr val="FFFFFF"/>
                </a:solidFill>
                <a:ea typeface="Segoe UI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7471511" y="4250832"/>
            <a:ext cx="4572000" cy="2473141"/>
            <a:chOff x="6249723" y="1737698"/>
            <a:chExt cx="5852160" cy="2473141"/>
          </a:xfrm>
        </p:grpSpPr>
        <p:sp>
          <p:nvSpPr>
            <p:cNvPr id="57" name="Rectangle 56"/>
            <p:cNvSpPr/>
            <p:nvPr/>
          </p:nvSpPr>
          <p:spPr>
            <a:xfrm>
              <a:off x="6249723" y="2272051"/>
              <a:ext cx="5852160" cy="1938788"/>
            </a:xfrm>
            <a:prstGeom prst="rect">
              <a:avLst/>
            </a:prstGeom>
            <a:ln>
              <a:solidFill>
                <a:srgbClr val="FF8C00"/>
              </a:solidFill>
            </a:ln>
          </p:spPr>
          <p:txBody>
            <a:bodyPr wrap="square" lIns="182880" tIns="91440">
              <a:noAutofit/>
            </a:bodyPr>
            <a:lstStyle/>
            <a:p>
              <a:pPr marL="182880" indent="-182880" defTabSz="914367" fontAlgn="auto">
                <a:spcBef>
                  <a:spcPts val="0"/>
                </a:spcBef>
                <a:spcAft>
                  <a:spcPts val="300"/>
                </a:spcAft>
                <a:buClr>
                  <a:srgbClr val="FF8C00"/>
                </a:buClr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rgbClr val="505050"/>
                  </a:solidFill>
                  <a:latin typeface="Segoe UI"/>
                </a:rPr>
                <a:t>On-Demand expansion without any CAPEX</a:t>
              </a:r>
            </a:p>
            <a:p>
              <a:pPr marL="182880" indent="-182880" defTabSz="914367" fontAlgn="auto">
                <a:spcBef>
                  <a:spcPts val="0"/>
                </a:spcBef>
                <a:spcAft>
                  <a:spcPts val="300"/>
                </a:spcAft>
                <a:buClr>
                  <a:srgbClr val="FF8C00"/>
                </a:buClr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rgbClr val="505050"/>
                  </a:solidFill>
                  <a:latin typeface="Segoe UI"/>
                  <a:ea typeface="+mn-ea"/>
                  <a:cs typeface="+mn-cs"/>
                </a:rPr>
                <a:t>Workload analysis for workloads that need historical data online</a:t>
              </a:r>
            </a:p>
            <a:p>
              <a:pPr marL="182880" indent="-182880" defTabSz="914367" fontAlgn="auto">
                <a:spcBef>
                  <a:spcPts val="0"/>
                </a:spcBef>
                <a:spcAft>
                  <a:spcPts val="300"/>
                </a:spcAft>
                <a:buClr>
                  <a:srgbClr val="FF8C00"/>
                </a:buClr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rgbClr val="505050"/>
                  </a:solidFill>
                  <a:latin typeface="Segoe UI"/>
                  <a:ea typeface="+mn-ea"/>
                  <a:cs typeface="+mn-cs"/>
                </a:rPr>
                <a:t>Low-Cost expandable storage</a:t>
              </a:r>
            </a:p>
            <a:p>
              <a:pPr defTabSz="914367" fontAlgn="auto">
                <a:spcBef>
                  <a:spcPts val="0"/>
                </a:spcBef>
                <a:spcAft>
                  <a:spcPts val="300"/>
                </a:spcAft>
                <a:buClr>
                  <a:srgbClr val="FF8C00"/>
                </a:buClr>
                <a:defRPr/>
              </a:pPr>
              <a:endParaRPr lang="en-US" sz="1400" dirty="0">
                <a:solidFill>
                  <a:srgbClr val="505050"/>
                </a:solidFill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>
              <a:off x="6249723" y="1737698"/>
              <a:ext cx="5852160" cy="548640"/>
            </a:xfrm>
            <a:custGeom>
              <a:avLst/>
              <a:gdLst>
                <a:gd name="connsiteX0" fmla="*/ 0 w 5852160"/>
                <a:gd name="connsiteY0" fmla="*/ 0 h 548640"/>
                <a:gd name="connsiteX1" fmla="*/ 5594131 w 5852160"/>
                <a:gd name="connsiteY1" fmla="*/ 0 h 548640"/>
                <a:gd name="connsiteX2" fmla="*/ 5852160 w 5852160"/>
                <a:gd name="connsiteY2" fmla="*/ 258029 h 548640"/>
                <a:gd name="connsiteX3" fmla="*/ 5852160 w 5852160"/>
                <a:gd name="connsiteY3" fmla="*/ 548640 h 548640"/>
                <a:gd name="connsiteX4" fmla="*/ 0 w 5852160"/>
                <a:gd name="connsiteY4" fmla="*/ 54864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2160" h="548640">
                  <a:moveTo>
                    <a:pt x="0" y="0"/>
                  </a:moveTo>
                  <a:lnTo>
                    <a:pt x="5594131" y="0"/>
                  </a:lnTo>
                  <a:lnTo>
                    <a:pt x="5852160" y="258029"/>
                  </a:lnTo>
                  <a:lnTo>
                    <a:pt x="5852160" y="548640"/>
                  </a:lnTo>
                  <a:lnTo>
                    <a:pt x="0" y="548640"/>
                  </a:lnTo>
                  <a:close/>
                </a:path>
              </a:pathLst>
            </a:custGeom>
            <a:solidFill>
              <a:srgbClr val="FF8C00"/>
            </a:solidFill>
            <a:ln w="9525">
              <a:solidFill>
                <a:srgbClr val="FF8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274320" rIns="182880" rtlCol="0" anchor="ctr">
              <a:noAutofit/>
            </a:bodyPr>
            <a:lstStyle/>
            <a:p>
              <a:pPr defTabSz="914023">
                <a:spcBef>
                  <a:spcPts val="600"/>
                </a:spcBef>
              </a:pPr>
              <a:r>
                <a:rPr lang="en-US" sz="2800" dirty="0">
                  <a:solidFill>
                    <a:srgbClr val="FFFFFF"/>
                  </a:solidFill>
                  <a:latin typeface="Segoe UI Light"/>
                  <a:ea typeface="Segoe UI" pitchFamily="34" charset="0"/>
                  <a:cs typeface="Segoe UI" pitchFamily="34" charset="0"/>
                </a:rPr>
                <a:t>Partner Opportunities</a:t>
              </a:r>
              <a:endParaRPr lang="en-US" sz="1050" dirty="0">
                <a:solidFill>
                  <a:srgbClr val="FFFFFF"/>
                </a:solidFill>
                <a:ea typeface="Segoe UI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7481868" y="1624514"/>
            <a:ext cx="4572000" cy="2473141"/>
            <a:chOff x="6249723" y="1737698"/>
            <a:chExt cx="5852160" cy="2473141"/>
          </a:xfrm>
        </p:grpSpPr>
        <p:sp>
          <p:nvSpPr>
            <p:cNvPr id="59" name="Rectangle 58"/>
            <p:cNvSpPr/>
            <p:nvPr/>
          </p:nvSpPr>
          <p:spPr>
            <a:xfrm>
              <a:off x="6249723" y="2272051"/>
              <a:ext cx="5852160" cy="1938788"/>
            </a:xfrm>
            <a:prstGeom prst="rect">
              <a:avLst/>
            </a:prstGeom>
            <a:ln>
              <a:solidFill>
                <a:srgbClr val="FF8C00"/>
              </a:solidFill>
            </a:ln>
          </p:spPr>
          <p:txBody>
            <a:bodyPr wrap="square" lIns="182880" tIns="91440">
              <a:noAutofit/>
            </a:bodyPr>
            <a:lstStyle/>
            <a:p>
              <a:pPr marL="182880" indent="-182880" defTabSz="914367" fontAlgn="auto">
                <a:spcBef>
                  <a:spcPts val="0"/>
                </a:spcBef>
                <a:spcAft>
                  <a:spcPts val="300"/>
                </a:spcAft>
                <a:buClr>
                  <a:srgbClr val="FF8C00"/>
                </a:buClr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rgbClr val="505050"/>
                  </a:solidFill>
                  <a:latin typeface="Segoe UI"/>
                  <a:ea typeface="+mn-ea"/>
                  <a:cs typeface="+mn-cs"/>
                </a:rPr>
                <a:t>Limitless Online transactional data at low cost</a:t>
              </a:r>
            </a:p>
            <a:p>
              <a:pPr marL="182880" indent="-182880" defTabSz="914367" fontAlgn="auto">
                <a:spcBef>
                  <a:spcPts val="0"/>
                </a:spcBef>
                <a:spcAft>
                  <a:spcPts val="300"/>
                </a:spcAft>
                <a:buClr>
                  <a:srgbClr val="FF8C00"/>
                </a:buClr>
                <a:buFont typeface="Arial" panose="020B0604020202020204" pitchFamily="34" charset="0"/>
                <a:buChar char="•"/>
                <a:defRPr/>
              </a:pPr>
              <a:r>
                <a:rPr lang="en-US" sz="1400" dirty="0">
                  <a:solidFill>
                    <a:srgbClr val="505050"/>
                  </a:solidFill>
                  <a:latin typeface="Segoe UI"/>
                  <a:ea typeface="+mn-ea"/>
                  <a:cs typeface="+mn-cs"/>
                </a:rPr>
                <a:t>Limit need to truncate </a:t>
              </a:r>
              <a:r>
                <a:rPr lang="en-US" sz="1400" dirty="0" smtClean="0">
                  <a:solidFill>
                    <a:srgbClr val="505050"/>
                  </a:solidFill>
                  <a:latin typeface="Segoe UI"/>
                  <a:ea typeface="+mn-ea"/>
                  <a:cs typeface="+mn-cs"/>
                </a:rPr>
                <a:t>cold data or put it in offline storage</a:t>
              </a:r>
              <a:endParaRPr lang="en-US" sz="1400" dirty="0">
                <a:solidFill>
                  <a:srgbClr val="505050"/>
                </a:solidFill>
                <a:latin typeface="Segoe UI"/>
                <a:ea typeface="+mn-ea"/>
                <a:cs typeface="+mn-cs"/>
              </a:endParaRPr>
            </a:p>
            <a:p>
              <a:pPr marL="182880" indent="-182880" defTabSz="914367" fontAlgn="auto">
                <a:spcBef>
                  <a:spcPts val="0"/>
                </a:spcBef>
                <a:spcAft>
                  <a:spcPts val="300"/>
                </a:spcAft>
                <a:buClr>
                  <a:srgbClr val="FF8C00"/>
                </a:buClr>
                <a:buFont typeface="Arial" panose="020B0604020202020204" pitchFamily="34" charset="0"/>
                <a:buChar char="•"/>
                <a:defRPr/>
              </a:pPr>
              <a:endParaRPr lang="en-US" sz="1400" dirty="0">
                <a:solidFill>
                  <a:srgbClr val="505050"/>
                </a:solidFill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0" name="Freeform 59"/>
            <p:cNvSpPr/>
            <p:nvPr/>
          </p:nvSpPr>
          <p:spPr>
            <a:xfrm>
              <a:off x="6249723" y="1737698"/>
              <a:ext cx="5852160" cy="548640"/>
            </a:xfrm>
            <a:custGeom>
              <a:avLst/>
              <a:gdLst>
                <a:gd name="connsiteX0" fmla="*/ 0 w 5852160"/>
                <a:gd name="connsiteY0" fmla="*/ 0 h 548640"/>
                <a:gd name="connsiteX1" fmla="*/ 5594131 w 5852160"/>
                <a:gd name="connsiteY1" fmla="*/ 0 h 548640"/>
                <a:gd name="connsiteX2" fmla="*/ 5852160 w 5852160"/>
                <a:gd name="connsiteY2" fmla="*/ 258029 h 548640"/>
                <a:gd name="connsiteX3" fmla="*/ 5852160 w 5852160"/>
                <a:gd name="connsiteY3" fmla="*/ 548640 h 548640"/>
                <a:gd name="connsiteX4" fmla="*/ 0 w 5852160"/>
                <a:gd name="connsiteY4" fmla="*/ 54864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2160" h="548640">
                  <a:moveTo>
                    <a:pt x="0" y="0"/>
                  </a:moveTo>
                  <a:lnTo>
                    <a:pt x="5594131" y="0"/>
                  </a:lnTo>
                  <a:lnTo>
                    <a:pt x="5852160" y="258029"/>
                  </a:lnTo>
                  <a:lnTo>
                    <a:pt x="5852160" y="548640"/>
                  </a:lnTo>
                  <a:lnTo>
                    <a:pt x="0" y="548640"/>
                  </a:lnTo>
                  <a:close/>
                </a:path>
              </a:pathLst>
            </a:custGeom>
            <a:solidFill>
              <a:srgbClr val="FF8C00"/>
            </a:solidFill>
            <a:ln w="9525">
              <a:solidFill>
                <a:srgbClr val="FF8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274320" rIns="182880" rtlCol="0" anchor="ctr">
              <a:noAutofit/>
            </a:bodyPr>
            <a:lstStyle/>
            <a:p>
              <a:pPr defTabSz="914023">
                <a:spcBef>
                  <a:spcPts val="600"/>
                </a:spcBef>
              </a:pPr>
              <a:r>
                <a:rPr lang="en-US" sz="2800" dirty="0">
                  <a:solidFill>
                    <a:srgbClr val="FFFFFF"/>
                  </a:solidFill>
                  <a:latin typeface="Segoe UI Light"/>
                  <a:ea typeface="Segoe UI" pitchFamily="34" charset="0"/>
                  <a:cs typeface="Segoe UI" pitchFamily="34" charset="0"/>
                </a:rPr>
                <a:t>Customer Benefits</a:t>
              </a:r>
              <a:endParaRPr lang="en-US" sz="1050" dirty="0">
                <a:solidFill>
                  <a:srgbClr val="FFFFFF"/>
                </a:solidFill>
                <a:ea typeface="Segoe UI" pitchFamily="34" charset="0"/>
                <a:cs typeface="Segoe UI Semibold" panose="020B0702040204020203" pitchFamily="34" charset="0"/>
              </a:endParaRPr>
            </a:p>
          </p:txBody>
        </p:sp>
      </p:grpSp>
      <p:pic>
        <p:nvPicPr>
          <p:cNvPr id="64" name="Picture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022" y="2952083"/>
            <a:ext cx="1355639" cy="1847389"/>
          </a:xfrm>
          <a:prstGeom prst="rect">
            <a:avLst/>
          </a:prstGeom>
        </p:spPr>
      </p:pic>
      <p:sp>
        <p:nvSpPr>
          <p:cNvPr id="65" name="TextBox 105"/>
          <p:cNvSpPr txBox="1"/>
          <p:nvPr/>
        </p:nvSpPr>
        <p:spPr>
          <a:xfrm>
            <a:off x="4558997" y="3334134"/>
            <a:ext cx="1494943" cy="695979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noAutofit/>
          </a:bodyPr>
          <a:lstStyle>
            <a:defPPr>
              <a:defRPr lang="en-US"/>
            </a:defPPr>
            <a:lvl1pPr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Segoe UI" charset="0"/>
                <a:ea typeface="MS PGothic" charset="0"/>
                <a:cs typeface="MS PGothic" charset="0"/>
              </a:defRPr>
            </a:lvl1pPr>
            <a:lvl2pPr marL="465138" indent="-7938"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Segoe UI" charset="0"/>
                <a:ea typeface="MS PGothic" charset="0"/>
                <a:cs typeface="MS PGothic" charset="0"/>
              </a:defRPr>
            </a:lvl2pPr>
            <a:lvl3pPr marL="931863" indent="-17463"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Segoe UI" charset="0"/>
                <a:ea typeface="MS PGothic" charset="0"/>
                <a:cs typeface="MS PGothic" charset="0"/>
              </a:defRPr>
            </a:lvl3pPr>
            <a:lvl4pPr marL="1398588" indent="-26988"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Segoe UI" charset="0"/>
                <a:ea typeface="MS PGothic" charset="0"/>
                <a:cs typeface="MS PGothic" charset="0"/>
              </a:defRPr>
            </a:lvl4pPr>
            <a:lvl5pPr marL="1865313" indent="-36513"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Segoe UI" charset="0"/>
                <a:ea typeface="MS PGothic" charset="0"/>
                <a:cs typeface="MS PGothic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Segoe UI" charset="0"/>
                <a:ea typeface="MS PGothic" charset="0"/>
                <a:cs typeface="MS PGothic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Segoe UI" charset="0"/>
                <a:ea typeface="MS PGothic" charset="0"/>
                <a:cs typeface="MS PGothic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Segoe UI" charset="0"/>
                <a:ea typeface="MS PGothic" charset="0"/>
                <a:cs typeface="MS PGothic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Segoe UI" charset="0"/>
                <a:ea typeface="MS PGothic" charset="0"/>
                <a:cs typeface="MS PGothic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Database with Unlimited Online Storage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Right Arrow 65"/>
          <p:cNvSpPr/>
          <p:nvPr/>
        </p:nvSpPr>
        <p:spPr bwMode="auto">
          <a:xfrm>
            <a:off x="3277612" y="3697001"/>
            <a:ext cx="1213107" cy="484632"/>
          </a:xfrm>
          <a:prstGeom prst="rightArrow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45720" bIns="9144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65138" indent="-7938"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31863" indent="-17463"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98588" indent="-26988"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65313" indent="-36513"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09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-5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7" name="Right Arrow 66"/>
          <p:cNvSpPr/>
          <p:nvPr/>
        </p:nvSpPr>
        <p:spPr bwMode="auto">
          <a:xfrm rot="19770527">
            <a:off x="6021503" y="3402519"/>
            <a:ext cx="1213107" cy="484632"/>
          </a:xfrm>
          <a:prstGeom prst="rightArrow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45720" bIns="9144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65138" indent="-7938"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31863" indent="-17463"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98588" indent="-26988"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65313" indent="-36513"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09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-5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9" name="Right Arrow 68"/>
          <p:cNvSpPr/>
          <p:nvPr/>
        </p:nvSpPr>
        <p:spPr bwMode="auto">
          <a:xfrm rot="2019688">
            <a:off x="6027965" y="4234622"/>
            <a:ext cx="1213107" cy="484632"/>
          </a:xfrm>
          <a:prstGeom prst="rightArrow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45720" bIns="9144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65138" indent="-7938"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31863" indent="-17463"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98588" indent="-26988"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65313" indent="-36513" algn="l" defTabSz="9318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09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-5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19150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</a:t>
            </a:r>
            <a:r>
              <a:rPr lang="en-US" dirty="0" err="1" smtClean="0"/>
              <a:t>HyperScale</a:t>
            </a:r>
            <a:r>
              <a:rPr lang="en-US" dirty="0" smtClean="0"/>
              <a:t> Reference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9" y="1212851"/>
            <a:ext cx="11887200" cy="4420694"/>
          </a:xfrm>
        </p:spPr>
        <p:txBody>
          <a:bodyPr/>
          <a:lstStyle/>
          <a:p>
            <a:r>
              <a:rPr lang="en-US" sz="2200" dirty="0" err="1" smtClean="0"/>
              <a:t>Fabrikam</a:t>
            </a:r>
            <a:r>
              <a:rPr lang="en-US" sz="2200" dirty="0" smtClean="0"/>
              <a:t> </a:t>
            </a:r>
            <a:r>
              <a:rPr lang="en-US" sz="2200" dirty="0" smtClean="0"/>
              <a:t>Online has an online retail application that provides a smart shopping cart experience to millions of users worldwide</a:t>
            </a:r>
          </a:p>
          <a:p>
            <a:r>
              <a:rPr lang="en-US" sz="2200" dirty="0" smtClean="0">
                <a:latin typeface="+mj-lt"/>
              </a:rPr>
              <a:t>The OLTP application inserts </a:t>
            </a:r>
            <a:r>
              <a:rPr lang="en-US" sz="2200" dirty="0" smtClean="0"/>
              <a:t>transactions into the table 24x7 </a:t>
            </a:r>
          </a:p>
          <a:p>
            <a:r>
              <a:rPr lang="en-US" sz="2200" dirty="0" smtClean="0"/>
              <a:t>Customer Service Representatives (CSRs) query these tables via their support application in order to resolve customer issues usually associated with their orders in the last 90 days</a:t>
            </a:r>
            <a:endParaRPr lang="en-US" sz="2200" dirty="0"/>
          </a:p>
          <a:p>
            <a:r>
              <a:rPr lang="en-US" sz="2200" dirty="0" smtClean="0">
                <a:latin typeface="+mj-lt"/>
              </a:rPr>
              <a:t>The smart shopping cart provides discounts and promotions to users based on their lifetime value to </a:t>
            </a:r>
            <a:r>
              <a:rPr lang="en-US" sz="2200" dirty="0" err="1" smtClean="0">
                <a:latin typeface="+mj-lt"/>
              </a:rPr>
              <a:t>Fabrikam</a:t>
            </a:r>
            <a:endParaRPr lang="en-US" sz="2200" dirty="0" smtClean="0">
              <a:latin typeface="+mj-lt"/>
            </a:endParaRPr>
          </a:p>
          <a:p>
            <a:r>
              <a:rPr lang="en-US" sz="2200" dirty="0" smtClean="0"/>
              <a:t>In order to do to compute lifetime value, the entire purchase history of the customer is computed </a:t>
            </a:r>
            <a:r>
              <a:rPr lang="en-US" sz="2200" dirty="0" smtClean="0"/>
              <a:t>daily</a:t>
            </a:r>
          </a:p>
          <a:p>
            <a:r>
              <a:rPr lang="en-US" sz="2200"/>
              <a:t>Make sure you are using a CSP subscription with Azure Services enabled</a:t>
            </a:r>
          </a:p>
          <a:p>
            <a:r>
              <a:rPr lang="en-US" sz="2200" smtClean="0">
                <a:latin typeface="+mj-lt"/>
              </a:rPr>
              <a:t>However</a:t>
            </a:r>
            <a:r>
              <a:rPr lang="en-US" sz="2200" dirty="0" smtClean="0">
                <a:latin typeface="+mj-lt"/>
              </a:rPr>
              <a:t>, the order history table which has the entire purchase history of every customer has grown </a:t>
            </a:r>
            <a:r>
              <a:rPr lang="en-US" sz="2200" dirty="0" smtClean="0"/>
              <a:t>causing performance problems and needing extra storage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9231030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273" y="73329"/>
            <a:ext cx="11888787" cy="917575"/>
          </a:xfrm>
        </p:spPr>
        <p:txBody>
          <a:bodyPr/>
          <a:lstStyle/>
          <a:p>
            <a:r>
              <a:rPr lang="en-US" sz="4400" dirty="0"/>
              <a:t>Hybrid </a:t>
            </a:r>
            <a:r>
              <a:rPr lang="en-US" sz="4400" dirty="0" err="1"/>
              <a:t>Hyperscale</a:t>
            </a:r>
            <a:r>
              <a:rPr lang="en-US" sz="4400" dirty="0"/>
              <a:t> Database Reference </a:t>
            </a:r>
            <a:r>
              <a:rPr lang="en-US" sz="4400" dirty="0" smtClean="0"/>
              <a:t>Architecture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2800" spc="0" dirty="0">
                <a:ln>
                  <a:noFill/>
                </a:ln>
                <a:solidFill>
                  <a:srgbClr val="A8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Retail Intelligent Shopping Cart</a:t>
            </a:r>
            <a:endParaRPr lang="en-US" sz="4400" dirty="0"/>
          </a:p>
        </p:txBody>
      </p:sp>
      <p:sp>
        <p:nvSpPr>
          <p:cNvPr id="74" name="Rectangle 73"/>
          <p:cNvSpPr/>
          <p:nvPr/>
        </p:nvSpPr>
        <p:spPr bwMode="auto">
          <a:xfrm>
            <a:off x="1729886" y="1448812"/>
            <a:ext cx="3942937" cy="367542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5000000" scaled="0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91440" rIns="0" bIns="91440" numCol="1" rtlCol="0" anchor="ctr" anchorCtr="0" compatLnSpc="1">
            <a:prstTxWarp prst="textNoShape">
              <a:avLst/>
            </a:prstTxWarp>
          </a:bodyPr>
          <a:lstStyle/>
          <a:p>
            <a:pPr algn="ctr" defTabSz="914400">
              <a:defRPr/>
            </a:pPr>
            <a:endParaRPr lang="en-US" sz="1600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1"/>
              </a:gra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75" name="Rectangle 74"/>
          <p:cNvSpPr/>
          <p:nvPr/>
        </p:nvSpPr>
        <p:spPr bwMode="auto">
          <a:xfrm>
            <a:off x="7140987" y="3098801"/>
            <a:ext cx="3297775" cy="1818780"/>
          </a:xfrm>
          <a:prstGeom prst="rect">
            <a:avLst/>
          </a:prstGeom>
          <a:gradFill>
            <a:gsLst>
              <a:gs pos="100000">
                <a:schemeClr val="bg2">
                  <a:lumMod val="90000"/>
                </a:schemeClr>
              </a:gs>
              <a:gs pos="50000">
                <a:schemeClr val="bg1">
                  <a:lumMod val="100000"/>
                  <a:alpha val="97000"/>
                </a:schemeClr>
              </a:gs>
              <a:gs pos="3000">
                <a:schemeClr val="tx1">
                  <a:lumMod val="20000"/>
                  <a:lumOff val="80000"/>
                </a:schemeClr>
              </a:gs>
            </a:gsLst>
            <a:lin ang="5400000" scaled="0"/>
          </a:gra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 flipH="1" flipV="1">
            <a:off x="3031653" y="3061249"/>
            <a:ext cx="21220" cy="1138509"/>
          </a:xfrm>
          <a:prstGeom prst="straightConnector1">
            <a:avLst/>
          </a:prstGeom>
          <a:ln w="76200">
            <a:solidFill>
              <a:schemeClr val="bg2">
                <a:lumMod val="50000"/>
              </a:schemeClr>
            </a:solidFill>
            <a:headEnd type="none"/>
            <a:tailEnd type="triangle"/>
          </a:ln>
          <a:scene3d>
            <a:camera prst="orthographicFront"/>
            <a:lightRig rig="twoPt" dir="t"/>
          </a:scene3d>
          <a:sp3d extrusionH="76200" contourW="12700" prstMaterial="metal">
            <a:bevelT prst="relaxedInset"/>
            <a:bevelB/>
            <a:extrusionClr>
              <a:schemeClr val="bg1">
                <a:lumMod val="50000"/>
              </a:schemeClr>
            </a:extrusionClr>
            <a:contourClr>
              <a:schemeClr val="bg2">
                <a:lumMod val="75000"/>
              </a:schemeClr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Picture 7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117" y="5353723"/>
            <a:ext cx="1414155" cy="981375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228" y="6005513"/>
            <a:ext cx="647419" cy="647419"/>
          </a:xfrm>
          <a:prstGeom prst="rect">
            <a:avLst/>
          </a:prstGeom>
        </p:spPr>
      </p:pic>
      <p:cxnSp>
        <p:nvCxnSpPr>
          <p:cNvPr id="79" name="Straight Arrow Connector 78"/>
          <p:cNvCxnSpPr/>
          <p:nvPr/>
        </p:nvCxnSpPr>
        <p:spPr>
          <a:xfrm>
            <a:off x="6286341" y="6329222"/>
            <a:ext cx="880786" cy="0"/>
          </a:xfrm>
          <a:prstGeom prst="straightConnector1">
            <a:avLst/>
          </a:prstGeom>
          <a:ln w="76200">
            <a:solidFill>
              <a:schemeClr val="bg2">
                <a:lumMod val="50000"/>
              </a:schemeClr>
            </a:solidFill>
            <a:headEnd type="none"/>
            <a:tailEnd type="triangle"/>
          </a:ln>
          <a:scene3d>
            <a:camera prst="orthographicFront"/>
            <a:lightRig rig="twoPt" dir="t"/>
          </a:scene3d>
          <a:sp3d extrusionH="76200" contourW="12700" prstMaterial="metal">
            <a:bevelT prst="relaxedInset"/>
            <a:bevelB/>
            <a:extrusionClr>
              <a:schemeClr val="bg1">
                <a:lumMod val="50000"/>
              </a:schemeClr>
            </a:extrusionClr>
            <a:contourClr>
              <a:schemeClr val="bg2">
                <a:lumMod val="75000"/>
              </a:schemeClr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958293" y="4362643"/>
            <a:ext cx="1423615" cy="6832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IN" sz="1400" dirty="0" smtClean="0">
                <a:solidFill>
                  <a:schemeClr val="tx1">
                    <a:lumMod val="50000"/>
                  </a:schemeClr>
                </a:solidFill>
              </a:rPr>
              <a:t>Availability Group</a:t>
            </a:r>
            <a:endParaRPr lang="en-IN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9349946" y="3222343"/>
            <a:ext cx="2120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rgbClr val="000000"/>
                </a:solidFill>
              </a:rPr>
              <a:t>Stretch </a:t>
            </a:r>
            <a:endParaRPr lang="en-IN" sz="1400" dirty="0" smtClean="0">
              <a:solidFill>
                <a:srgbClr val="000000"/>
              </a:solidFill>
            </a:endParaRPr>
          </a:p>
          <a:p>
            <a:r>
              <a:rPr lang="en-IN" sz="1400" dirty="0" smtClean="0">
                <a:solidFill>
                  <a:srgbClr val="000000"/>
                </a:solidFill>
              </a:rPr>
              <a:t>Database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028886" y="2027641"/>
            <a:ext cx="1625278" cy="4893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>
            <a:defPPr>
              <a:defRPr lang="en-US"/>
            </a:defPPr>
            <a:lvl1pPr>
              <a:lnSpc>
                <a:spcPct val="90000"/>
              </a:lnSpc>
              <a:spcAft>
                <a:spcPts val="600"/>
              </a:spcAft>
              <a:defRPr sz="14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IN" dirty="0">
                <a:solidFill>
                  <a:srgbClr val="C00000"/>
                </a:solidFill>
              </a:rPr>
              <a:t>Shopping Cart</a:t>
            </a:r>
          </a:p>
        </p:txBody>
      </p:sp>
      <p:sp>
        <p:nvSpPr>
          <p:cNvPr id="83" name="Rectangle 82"/>
          <p:cNvSpPr/>
          <p:nvPr/>
        </p:nvSpPr>
        <p:spPr bwMode="auto">
          <a:xfrm>
            <a:off x="508912" y="2329710"/>
            <a:ext cx="846942" cy="860229"/>
          </a:xfrm>
          <a:prstGeom prst="rect">
            <a:avLst/>
          </a:prstGeom>
          <a:solidFill>
            <a:srgbClr val="F2F2F2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IN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86" y="2363867"/>
            <a:ext cx="279082" cy="289230"/>
          </a:xfrm>
          <a:prstGeom prst="rect">
            <a:avLst/>
          </a:prstGeom>
        </p:spPr>
      </p:pic>
      <p:grpSp>
        <p:nvGrpSpPr>
          <p:cNvPr id="85" name="Group 84"/>
          <p:cNvGrpSpPr/>
          <p:nvPr/>
        </p:nvGrpSpPr>
        <p:grpSpPr>
          <a:xfrm>
            <a:off x="486152" y="2676661"/>
            <a:ext cx="1073860" cy="623435"/>
            <a:chOff x="6621548" y="1348646"/>
            <a:chExt cx="1370674" cy="634415"/>
          </a:xfrm>
        </p:grpSpPr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7958" y="1348646"/>
              <a:ext cx="525355" cy="330465"/>
            </a:xfrm>
            <a:prstGeom prst="rect">
              <a:avLst/>
            </a:prstGeom>
          </p:spPr>
        </p:pic>
        <p:sp>
          <p:nvSpPr>
            <p:cNvPr id="87" name="TextBox 86"/>
            <p:cNvSpPr txBox="1"/>
            <p:nvPr/>
          </p:nvSpPr>
          <p:spPr>
            <a:xfrm>
              <a:off x="6621548" y="1513265"/>
              <a:ext cx="1370674" cy="469796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IN" sz="1200" dirty="0" smtClean="0">
                  <a:solidFill>
                    <a:schemeClr val="tx1">
                      <a:lumMod val="75000"/>
                    </a:schemeClr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Customer</a:t>
              </a:r>
              <a:endParaRPr lang="en-IN" sz="1200" dirty="0">
                <a:solidFill>
                  <a:schemeClr val="tx1">
                    <a:lumMod val="7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9462371" y="4770298"/>
            <a:ext cx="914274" cy="589210"/>
            <a:chOff x="4376952" y="3761734"/>
            <a:chExt cx="1095215" cy="705819"/>
          </a:xfrm>
          <a:solidFill>
            <a:srgbClr val="A8141A"/>
          </a:solidFill>
        </p:grpSpPr>
        <p:sp>
          <p:nvSpPr>
            <p:cNvPr id="90" name="Freeform 55"/>
            <p:cNvSpPr>
              <a:spLocks/>
            </p:cNvSpPr>
            <p:nvPr/>
          </p:nvSpPr>
          <p:spPr bwMode="auto">
            <a:xfrm>
              <a:off x="4376952" y="3761734"/>
              <a:ext cx="722869" cy="541469"/>
            </a:xfrm>
            <a:custGeom>
              <a:avLst/>
              <a:gdLst>
                <a:gd name="T0" fmla="*/ 536 w 594"/>
                <a:gd name="T1" fmla="*/ 330 h 446"/>
                <a:gd name="T2" fmla="*/ 483 w 594"/>
                <a:gd name="T3" fmla="*/ 365 h 446"/>
                <a:gd name="T4" fmla="*/ 148 w 594"/>
                <a:gd name="T5" fmla="*/ 365 h 446"/>
                <a:gd name="T6" fmla="*/ 45 w 594"/>
                <a:gd name="T7" fmla="*/ 262 h 446"/>
                <a:gd name="T8" fmla="*/ 148 w 594"/>
                <a:gd name="T9" fmla="*/ 159 h 446"/>
                <a:gd name="T10" fmla="*/ 196 w 594"/>
                <a:gd name="T11" fmla="*/ 159 h 446"/>
                <a:gd name="T12" fmla="*/ 206 w 594"/>
                <a:gd name="T13" fmla="*/ 125 h 446"/>
                <a:gd name="T14" fmla="*/ 212 w 594"/>
                <a:gd name="T15" fmla="*/ 114 h 446"/>
                <a:gd name="T16" fmla="*/ 331 w 594"/>
                <a:gd name="T17" fmla="*/ 45 h 446"/>
                <a:gd name="T18" fmla="*/ 441 w 594"/>
                <a:gd name="T19" fmla="*/ 101 h 446"/>
                <a:gd name="T20" fmla="*/ 486 w 594"/>
                <a:gd name="T21" fmla="*/ 86 h 446"/>
                <a:gd name="T22" fmla="*/ 331 w 594"/>
                <a:gd name="T23" fmla="*/ 0 h 446"/>
                <a:gd name="T24" fmla="*/ 162 w 594"/>
                <a:gd name="T25" fmla="*/ 114 h 446"/>
                <a:gd name="T26" fmla="*/ 162 w 594"/>
                <a:gd name="T27" fmla="*/ 115 h 446"/>
                <a:gd name="T28" fmla="*/ 162 w 594"/>
                <a:gd name="T29" fmla="*/ 114 h 446"/>
                <a:gd name="T30" fmla="*/ 149 w 594"/>
                <a:gd name="T31" fmla="*/ 114 h 446"/>
                <a:gd name="T32" fmla="*/ 0 w 594"/>
                <a:gd name="T33" fmla="*/ 263 h 446"/>
                <a:gd name="T34" fmla="*/ 149 w 594"/>
                <a:gd name="T35" fmla="*/ 411 h 446"/>
                <a:gd name="T36" fmla="*/ 484 w 594"/>
                <a:gd name="T37" fmla="*/ 411 h 446"/>
                <a:gd name="T38" fmla="*/ 537 w 594"/>
                <a:gd name="T39" fmla="*/ 446 h 446"/>
                <a:gd name="T40" fmla="*/ 594 w 594"/>
                <a:gd name="T41" fmla="*/ 388 h 446"/>
                <a:gd name="T42" fmla="*/ 536 w 594"/>
                <a:gd name="T43" fmla="*/ 33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4" h="446">
                  <a:moveTo>
                    <a:pt x="536" y="330"/>
                  </a:moveTo>
                  <a:cubicBezTo>
                    <a:pt x="512" y="330"/>
                    <a:pt x="493" y="344"/>
                    <a:pt x="483" y="365"/>
                  </a:cubicBezTo>
                  <a:lnTo>
                    <a:pt x="148" y="365"/>
                  </a:lnTo>
                  <a:cubicBezTo>
                    <a:pt x="92" y="365"/>
                    <a:pt x="45" y="319"/>
                    <a:pt x="45" y="262"/>
                  </a:cubicBezTo>
                  <a:cubicBezTo>
                    <a:pt x="45" y="205"/>
                    <a:pt x="91" y="159"/>
                    <a:pt x="148" y="159"/>
                  </a:cubicBezTo>
                  <a:lnTo>
                    <a:pt x="196" y="159"/>
                  </a:lnTo>
                  <a:cubicBezTo>
                    <a:pt x="198" y="147"/>
                    <a:pt x="202" y="136"/>
                    <a:pt x="206" y="125"/>
                  </a:cubicBezTo>
                  <a:cubicBezTo>
                    <a:pt x="208" y="121"/>
                    <a:pt x="210" y="117"/>
                    <a:pt x="212" y="114"/>
                  </a:cubicBezTo>
                  <a:cubicBezTo>
                    <a:pt x="236" y="73"/>
                    <a:pt x="280" y="45"/>
                    <a:pt x="331" y="45"/>
                  </a:cubicBezTo>
                  <a:cubicBezTo>
                    <a:pt x="376" y="45"/>
                    <a:pt x="416" y="67"/>
                    <a:pt x="441" y="101"/>
                  </a:cubicBezTo>
                  <a:cubicBezTo>
                    <a:pt x="455" y="95"/>
                    <a:pt x="470" y="89"/>
                    <a:pt x="486" y="86"/>
                  </a:cubicBezTo>
                  <a:cubicBezTo>
                    <a:pt x="454" y="34"/>
                    <a:pt x="396" y="0"/>
                    <a:pt x="331" y="0"/>
                  </a:cubicBezTo>
                  <a:cubicBezTo>
                    <a:pt x="255" y="0"/>
                    <a:pt x="189" y="48"/>
                    <a:pt x="162" y="114"/>
                  </a:cubicBezTo>
                  <a:cubicBezTo>
                    <a:pt x="162" y="114"/>
                    <a:pt x="162" y="115"/>
                    <a:pt x="162" y="115"/>
                  </a:cubicBezTo>
                  <a:cubicBezTo>
                    <a:pt x="162" y="115"/>
                    <a:pt x="162" y="114"/>
                    <a:pt x="162" y="114"/>
                  </a:cubicBezTo>
                  <a:lnTo>
                    <a:pt x="149" y="114"/>
                  </a:lnTo>
                  <a:cubicBezTo>
                    <a:pt x="67" y="114"/>
                    <a:pt x="0" y="180"/>
                    <a:pt x="0" y="263"/>
                  </a:cubicBezTo>
                  <a:cubicBezTo>
                    <a:pt x="0" y="345"/>
                    <a:pt x="66" y="411"/>
                    <a:pt x="149" y="411"/>
                  </a:cubicBezTo>
                  <a:lnTo>
                    <a:pt x="484" y="411"/>
                  </a:lnTo>
                  <a:cubicBezTo>
                    <a:pt x="493" y="432"/>
                    <a:pt x="513" y="446"/>
                    <a:pt x="537" y="446"/>
                  </a:cubicBezTo>
                  <a:cubicBezTo>
                    <a:pt x="568" y="446"/>
                    <a:pt x="594" y="421"/>
                    <a:pt x="594" y="388"/>
                  </a:cubicBezTo>
                  <a:cubicBezTo>
                    <a:pt x="594" y="356"/>
                    <a:pt x="567" y="330"/>
                    <a:pt x="536" y="33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32742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91" name="Freeform 56"/>
            <p:cNvSpPr>
              <a:spLocks/>
            </p:cNvSpPr>
            <p:nvPr/>
          </p:nvSpPr>
          <p:spPr bwMode="auto">
            <a:xfrm>
              <a:off x="4611544" y="3886531"/>
              <a:ext cx="860623" cy="581022"/>
            </a:xfrm>
            <a:custGeom>
              <a:avLst/>
              <a:gdLst>
                <a:gd name="T0" fmla="*/ 527 w 707"/>
                <a:gd name="T1" fmla="*/ 114 h 478"/>
                <a:gd name="T2" fmla="*/ 343 w 707"/>
                <a:gd name="T3" fmla="*/ 0 h 478"/>
                <a:gd name="T4" fmla="*/ 143 w 707"/>
                <a:gd name="T5" fmla="*/ 160 h 478"/>
                <a:gd name="T6" fmla="*/ 27 w 707"/>
                <a:gd name="T7" fmla="*/ 227 h 478"/>
                <a:gd name="T8" fmla="*/ 272 w 707"/>
                <a:gd name="T9" fmla="*/ 227 h 478"/>
                <a:gd name="T10" fmla="*/ 343 w 707"/>
                <a:gd name="T11" fmla="*/ 193 h 478"/>
                <a:gd name="T12" fmla="*/ 434 w 707"/>
                <a:gd name="T13" fmla="*/ 284 h 478"/>
                <a:gd name="T14" fmla="*/ 343 w 707"/>
                <a:gd name="T15" fmla="*/ 375 h 478"/>
                <a:gd name="T16" fmla="*/ 272 w 707"/>
                <a:gd name="T17" fmla="*/ 340 h 478"/>
                <a:gd name="T18" fmla="*/ 0 w 707"/>
                <a:gd name="T19" fmla="*/ 340 h 478"/>
                <a:gd name="T20" fmla="*/ 158 w 707"/>
                <a:gd name="T21" fmla="*/ 478 h 478"/>
                <a:gd name="T22" fmla="*/ 159 w 707"/>
                <a:gd name="T23" fmla="*/ 478 h 478"/>
                <a:gd name="T24" fmla="*/ 524 w 707"/>
                <a:gd name="T25" fmla="*/ 478 h 478"/>
                <a:gd name="T26" fmla="*/ 525 w 707"/>
                <a:gd name="T27" fmla="*/ 478 h 478"/>
                <a:gd name="T28" fmla="*/ 707 w 707"/>
                <a:gd name="T29" fmla="*/ 296 h 478"/>
                <a:gd name="T30" fmla="*/ 527 w 707"/>
                <a:gd name="T31" fmla="*/ 114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7" h="478">
                  <a:moveTo>
                    <a:pt x="527" y="114"/>
                  </a:moveTo>
                  <a:cubicBezTo>
                    <a:pt x="493" y="47"/>
                    <a:pt x="423" y="0"/>
                    <a:pt x="343" y="0"/>
                  </a:cubicBezTo>
                  <a:cubicBezTo>
                    <a:pt x="245" y="0"/>
                    <a:pt x="163" y="68"/>
                    <a:pt x="143" y="160"/>
                  </a:cubicBezTo>
                  <a:cubicBezTo>
                    <a:pt x="95" y="164"/>
                    <a:pt x="54" y="190"/>
                    <a:pt x="27" y="227"/>
                  </a:cubicBezTo>
                  <a:lnTo>
                    <a:pt x="272" y="227"/>
                  </a:lnTo>
                  <a:cubicBezTo>
                    <a:pt x="288" y="206"/>
                    <a:pt x="314" y="193"/>
                    <a:pt x="343" y="193"/>
                  </a:cubicBezTo>
                  <a:cubicBezTo>
                    <a:pt x="393" y="193"/>
                    <a:pt x="434" y="234"/>
                    <a:pt x="434" y="284"/>
                  </a:cubicBezTo>
                  <a:cubicBezTo>
                    <a:pt x="434" y="334"/>
                    <a:pt x="393" y="375"/>
                    <a:pt x="343" y="375"/>
                  </a:cubicBezTo>
                  <a:cubicBezTo>
                    <a:pt x="314" y="375"/>
                    <a:pt x="289" y="362"/>
                    <a:pt x="272" y="340"/>
                  </a:cubicBezTo>
                  <a:lnTo>
                    <a:pt x="0" y="340"/>
                  </a:lnTo>
                  <a:cubicBezTo>
                    <a:pt x="11" y="418"/>
                    <a:pt x="78" y="478"/>
                    <a:pt x="158" y="478"/>
                  </a:cubicBezTo>
                  <a:cubicBezTo>
                    <a:pt x="158" y="478"/>
                    <a:pt x="159" y="478"/>
                    <a:pt x="159" y="478"/>
                  </a:cubicBezTo>
                  <a:lnTo>
                    <a:pt x="524" y="478"/>
                  </a:lnTo>
                  <a:cubicBezTo>
                    <a:pt x="524" y="478"/>
                    <a:pt x="525" y="478"/>
                    <a:pt x="525" y="478"/>
                  </a:cubicBezTo>
                  <a:cubicBezTo>
                    <a:pt x="626" y="478"/>
                    <a:pt x="707" y="396"/>
                    <a:pt x="707" y="296"/>
                  </a:cubicBezTo>
                  <a:cubicBezTo>
                    <a:pt x="707" y="196"/>
                    <a:pt x="627" y="115"/>
                    <a:pt x="527" y="11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32742"/>
              <a:endParaRPr lang="en-US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92" name="Straight Arrow Connector 91"/>
          <p:cNvCxnSpPr/>
          <p:nvPr/>
        </p:nvCxnSpPr>
        <p:spPr>
          <a:xfrm>
            <a:off x="2798784" y="3061249"/>
            <a:ext cx="16464" cy="1138509"/>
          </a:xfrm>
          <a:prstGeom prst="straightConnector1">
            <a:avLst/>
          </a:prstGeom>
          <a:ln w="76200">
            <a:solidFill>
              <a:schemeClr val="bg2">
                <a:lumMod val="50000"/>
              </a:schemeClr>
            </a:solidFill>
            <a:headEnd type="none"/>
            <a:tailEnd type="triangle"/>
          </a:ln>
          <a:scene3d>
            <a:camera prst="orthographicFront"/>
            <a:lightRig rig="twoPt" dir="t"/>
          </a:scene3d>
          <a:sp3d extrusionH="76200" contourW="12700" prstMaterial="metal">
            <a:bevelT prst="relaxedInset"/>
            <a:bevelB/>
            <a:extrusionClr>
              <a:schemeClr val="bg1">
                <a:lumMod val="50000"/>
              </a:schemeClr>
            </a:extrusionClr>
            <a:contourClr>
              <a:schemeClr val="bg2">
                <a:lumMod val="75000"/>
              </a:schemeClr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5506771" y="3787695"/>
            <a:ext cx="1018553" cy="4893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IN" sz="1400" dirty="0">
                <a:solidFill>
                  <a:schemeClr val="tx1">
                    <a:lumMod val="50000"/>
                  </a:schemeClr>
                </a:solidFill>
              </a:rPr>
              <a:t>History</a:t>
            </a:r>
          </a:p>
        </p:txBody>
      </p:sp>
      <p:pic>
        <p:nvPicPr>
          <p:cNvPr id="96" name="Picture 9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338" y="5291604"/>
            <a:ext cx="1396427" cy="513667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141" y="2443108"/>
            <a:ext cx="795261" cy="576254"/>
          </a:xfrm>
          <a:prstGeom prst="rect">
            <a:avLst/>
          </a:prstGeom>
        </p:spPr>
      </p:pic>
      <p:cxnSp>
        <p:nvCxnSpPr>
          <p:cNvPr id="102" name="Straight Arrow Connector 101"/>
          <p:cNvCxnSpPr>
            <a:stCxn id="78" idx="0"/>
          </p:cNvCxnSpPr>
          <p:nvPr/>
        </p:nvCxnSpPr>
        <p:spPr>
          <a:xfrm flipH="1" flipV="1">
            <a:off x="4131978" y="4122032"/>
            <a:ext cx="3368960" cy="1883481"/>
          </a:xfrm>
          <a:prstGeom prst="straightConnector1">
            <a:avLst/>
          </a:prstGeom>
          <a:ln w="76200">
            <a:solidFill>
              <a:schemeClr val="bg2">
                <a:lumMod val="50000"/>
              </a:schemeClr>
            </a:solidFill>
            <a:headEnd type="none"/>
            <a:tailEnd type="triangle"/>
          </a:ln>
          <a:scene3d>
            <a:camera prst="orthographicFront"/>
            <a:lightRig rig="twoPt" dir="t"/>
          </a:scene3d>
          <a:sp3d extrusionH="76200" contourW="12700" prstMaterial="metal">
            <a:bevelT prst="relaxedInset"/>
            <a:bevelB/>
            <a:extrusionClr>
              <a:schemeClr val="bg1">
                <a:lumMod val="50000"/>
              </a:schemeClr>
            </a:extrusionClr>
            <a:contourClr>
              <a:schemeClr val="bg2">
                <a:lumMod val="75000"/>
              </a:schemeClr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stCxn id="83" idx="3"/>
            <a:endCxn id="97" idx="1"/>
          </p:cNvCxnSpPr>
          <p:nvPr/>
        </p:nvCxnSpPr>
        <p:spPr>
          <a:xfrm flipV="1">
            <a:off x="1355854" y="2731235"/>
            <a:ext cx="1182287" cy="28590"/>
          </a:xfrm>
          <a:prstGeom prst="straightConnector1">
            <a:avLst/>
          </a:prstGeom>
          <a:ln w="76200">
            <a:solidFill>
              <a:schemeClr val="bg2">
                <a:lumMod val="50000"/>
              </a:schemeClr>
            </a:solidFill>
            <a:headEnd type="none"/>
            <a:tailEnd type="triangle"/>
          </a:ln>
          <a:scene3d>
            <a:camera prst="orthographicFront"/>
            <a:lightRig rig="twoPt" dir="t"/>
          </a:scene3d>
          <a:sp3d extrusionH="76200" contourW="12700" prstMaterial="metal">
            <a:bevelT prst="relaxedInset"/>
            <a:bevelB/>
            <a:extrusionClr>
              <a:schemeClr val="bg1">
                <a:lumMod val="50000"/>
              </a:schemeClr>
            </a:extrusionClr>
            <a:contourClr>
              <a:schemeClr val="bg2">
                <a:lumMod val="75000"/>
              </a:schemeClr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" name="Picture 10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226" y="3917670"/>
            <a:ext cx="720854" cy="1006495"/>
          </a:xfrm>
          <a:prstGeom prst="rect">
            <a:avLst/>
          </a:prstGeom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937" y="3950293"/>
            <a:ext cx="720854" cy="92418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139" y="3912417"/>
            <a:ext cx="720854" cy="1011749"/>
          </a:xfrm>
          <a:prstGeom prst="rect">
            <a:avLst/>
          </a:prstGeom>
        </p:spPr>
      </p:pic>
      <p:sp>
        <p:nvSpPr>
          <p:cNvPr id="107" name="Rectangle 106"/>
          <p:cNvSpPr/>
          <p:nvPr/>
        </p:nvSpPr>
        <p:spPr bwMode="auto">
          <a:xfrm>
            <a:off x="1986455" y="4468193"/>
            <a:ext cx="7367752" cy="228149"/>
          </a:xfrm>
          <a:prstGeom prst="rect">
            <a:avLst/>
          </a:prstGeom>
          <a:noFill/>
          <a:ln w="25400">
            <a:solidFill>
              <a:schemeClr val="tx1">
                <a:lumMod val="50000"/>
              </a:schemeClr>
            </a:solidFill>
            <a:prstDash val="dash"/>
            <a:beve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IN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720055" y="5695118"/>
            <a:ext cx="3053048" cy="130189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IN" sz="1400" dirty="0" smtClean="0">
                <a:solidFill>
                  <a:schemeClr val="tx1">
                    <a:lumMod val="50000"/>
                  </a:schemeClr>
                </a:solidFill>
              </a:rPr>
              <a:t>In-Memory ColumnStore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IN" sz="1400" dirty="0" err="1" smtClean="0">
                <a:solidFill>
                  <a:schemeClr val="tx1">
                    <a:lumMod val="50000"/>
                  </a:schemeClr>
                </a:solidFill>
              </a:rPr>
              <a:t>AlwaysOn</a:t>
            </a:r>
            <a:r>
              <a:rPr lang="en-IN" sz="1400" dirty="0" smtClean="0">
                <a:solidFill>
                  <a:schemeClr val="tx1">
                    <a:lumMod val="50000"/>
                  </a:schemeClr>
                </a:solidFill>
              </a:rPr>
              <a:t> Asynchronous Replica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IN" sz="1400" dirty="0" smtClean="0">
                <a:solidFill>
                  <a:schemeClr val="tx1">
                    <a:lumMod val="50000"/>
                  </a:schemeClr>
                </a:solidFill>
              </a:rPr>
              <a:t>Stretch Database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IN" sz="1400" dirty="0" smtClean="0">
                <a:solidFill>
                  <a:schemeClr val="tx1">
                    <a:lumMod val="50000"/>
                  </a:schemeClr>
                </a:solidFill>
              </a:rPr>
              <a:t>Temporal Database</a:t>
            </a:r>
            <a:endParaRPr lang="en-IN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013051" y="4878971"/>
            <a:ext cx="18946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Shopping Cart OLTP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993" y="3215081"/>
            <a:ext cx="720854" cy="632517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 bwMode="auto">
          <a:xfrm>
            <a:off x="4529105" y="2398027"/>
            <a:ext cx="846942" cy="860229"/>
          </a:xfrm>
          <a:prstGeom prst="rect">
            <a:avLst/>
          </a:prstGeom>
          <a:solidFill>
            <a:srgbClr val="F2F2F2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IN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479" y="2453203"/>
            <a:ext cx="279082" cy="289230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4600935" y="2744978"/>
            <a:ext cx="1073860" cy="623435"/>
            <a:chOff x="6742283" y="1348646"/>
            <a:chExt cx="1370674" cy="634415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7958" y="1348646"/>
              <a:ext cx="525355" cy="330465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6742283" y="1513265"/>
              <a:ext cx="1370674" cy="469796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IN" sz="1200" dirty="0" smtClean="0">
                  <a:solidFill>
                    <a:schemeClr val="tx1">
                      <a:lumMod val="75000"/>
                    </a:schemeClr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CSR</a:t>
              </a:r>
              <a:endParaRPr lang="en-IN" sz="1200" dirty="0">
                <a:solidFill>
                  <a:schemeClr val="tx1">
                    <a:lumMod val="7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6" name="Right Arrow 5"/>
          <p:cNvSpPr/>
          <p:nvPr/>
        </p:nvSpPr>
        <p:spPr bwMode="auto">
          <a:xfrm rot="21094767">
            <a:off x="3226866" y="3542589"/>
            <a:ext cx="5714521" cy="459020"/>
          </a:xfrm>
          <a:prstGeom prst="rightArrow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 3" panose="05040102010807070707" pitchFamily="18" charset="2"/>
              <a:buChar char="Æ"/>
            </a:pPr>
            <a:endParaRPr lang="en-US" sz="2000" b="1" dirty="0" err="1" smtClean="0">
              <a:solidFill>
                <a:schemeClr val="bg1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690" y="2486115"/>
            <a:ext cx="582515" cy="582515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3389936" y="2015845"/>
            <a:ext cx="1289247" cy="4893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>
            <a:defPPr>
              <a:defRPr lang="en-US"/>
            </a:defPPr>
            <a:lvl1pPr>
              <a:lnSpc>
                <a:spcPct val="90000"/>
              </a:lnSpc>
              <a:spcAft>
                <a:spcPts val="600"/>
              </a:spcAft>
              <a:defRPr sz="14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IN" dirty="0" smtClean="0">
                <a:solidFill>
                  <a:srgbClr val="C00000"/>
                </a:solidFill>
              </a:rPr>
              <a:t>Analytics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372651" y="2000080"/>
            <a:ext cx="1289247" cy="4893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>
            <a:defPPr>
              <a:defRPr lang="en-US"/>
            </a:defPPr>
            <a:lvl1pPr>
              <a:lnSpc>
                <a:spcPct val="90000"/>
              </a:lnSpc>
              <a:spcAft>
                <a:spcPts val="600"/>
              </a:spcAft>
              <a:defRPr sz="14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IN" dirty="0" smtClean="0">
                <a:solidFill>
                  <a:srgbClr val="C00000"/>
                </a:solidFill>
              </a:rPr>
              <a:t>CSR Rep</a:t>
            </a:r>
            <a:endParaRPr lang="en-IN" dirty="0">
              <a:solidFill>
                <a:srgbClr val="C00000"/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3822777" y="3067529"/>
            <a:ext cx="19880" cy="930163"/>
          </a:xfrm>
          <a:prstGeom prst="straightConnector1">
            <a:avLst/>
          </a:prstGeom>
          <a:ln w="76200">
            <a:solidFill>
              <a:schemeClr val="bg2">
                <a:lumMod val="50000"/>
              </a:schemeClr>
            </a:solidFill>
            <a:headEnd type="none"/>
            <a:tailEnd type="triangle"/>
          </a:ln>
          <a:scene3d>
            <a:camera prst="orthographicFront"/>
            <a:lightRig rig="twoPt" dir="t"/>
          </a:scene3d>
          <a:sp3d extrusionH="76200" contourW="12700" prstMaterial="metal">
            <a:bevelT prst="relaxedInset"/>
            <a:bevelB/>
            <a:extrusionClr>
              <a:schemeClr val="bg1">
                <a:lumMod val="50000"/>
              </a:schemeClr>
            </a:extrusionClr>
            <a:contourClr>
              <a:schemeClr val="bg2">
                <a:lumMod val="75000"/>
              </a:schemeClr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endCxn id="106" idx="0"/>
          </p:cNvCxnSpPr>
          <p:nvPr/>
        </p:nvCxnSpPr>
        <p:spPr>
          <a:xfrm>
            <a:off x="4946159" y="3273261"/>
            <a:ext cx="4196205" cy="677032"/>
          </a:xfrm>
          <a:prstGeom prst="straightConnector1">
            <a:avLst/>
          </a:prstGeom>
          <a:ln w="76200">
            <a:solidFill>
              <a:schemeClr val="bg2">
                <a:lumMod val="50000"/>
              </a:schemeClr>
            </a:solidFill>
            <a:headEnd type="none"/>
            <a:tailEnd type="triangle"/>
          </a:ln>
          <a:scene3d>
            <a:camera prst="orthographicFront"/>
            <a:lightRig rig="twoPt" dir="t"/>
          </a:scene3d>
          <a:sp3d extrusionH="76200" contourW="12700" prstMaterial="metal">
            <a:bevelT prst="relaxedInset"/>
            <a:bevelB/>
            <a:extrusionClr>
              <a:schemeClr val="bg1">
                <a:lumMod val="50000"/>
              </a:schemeClr>
            </a:extrusionClr>
            <a:contourClr>
              <a:schemeClr val="bg2">
                <a:lumMod val="75000"/>
              </a:schemeClr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9394268" y="4067555"/>
            <a:ext cx="2120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>
                <a:solidFill>
                  <a:srgbClr val="000000"/>
                </a:solidFill>
              </a:rPr>
              <a:t>Asynchronous</a:t>
            </a:r>
          </a:p>
          <a:p>
            <a:r>
              <a:rPr lang="en-IN" sz="1400" dirty="0" smtClean="0">
                <a:solidFill>
                  <a:srgbClr val="000000"/>
                </a:solidFill>
              </a:rPr>
              <a:t>Replication</a:t>
            </a:r>
          </a:p>
        </p:txBody>
      </p:sp>
    </p:spTree>
    <p:extLst>
      <p:ext uri="{BB962C8B-B14F-4D97-AF65-F5344CB8AC3E}">
        <p14:creationId xmlns:p14="http://schemas.microsoft.com/office/powerpoint/2010/main" val="1418897981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Overview for reference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9" y="1643774"/>
            <a:ext cx="11887200" cy="4946211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en-US" sz="2200" dirty="0" smtClean="0"/>
              <a:t>Setup the database as a memory optimized database</a:t>
            </a:r>
          </a:p>
          <a:p>
            <a:pPr marL="457200" indent="-457200">
              <a:buAutoNum type="arabicParenR"/>
            </a:pPr>
            <a:r>
              <a:rPr lang="en-US" sz="2200" dirty="0" smtClean="0">
                <a:latin typeface="+mj-lt"/>
              </a:rPr>
              <a:t>Extend the </a:t>
            </a:r>
            <a:r>
              <a:rPr lang="en-US" sz="2200" dirty="0" err="1" smtClean="0">
                <a:latin typeface="+mj-lt"/>
              </a:rPr>
              <a:t>AlwaysOn</a:t>
            </a:r>
            <a:r>
              <a:rPr lang="en-US" sz="2200" dirty="0" smtClean="0">
                <a:latin typeface="+mj-lt"/>
              </a:rPr>
              <a:t> high availability environment by adding an asynchronous replica to Azure</a:t>
            </a:r>
          </a:p>
          <a:p>
            <a:pPr marL="457200" indent="-457200">
              <a:buAutoNum type="arabicParenR"/>
            </a:pPr>
            <a:r>
              <a:rPr lang="en-US" sz="2200" dirty="0" smtClean="0"/>
              <a:t>Stretch customer order history tables to Azure by moving all data older than 90 days to Azure Stretch database</a:t>
            </a:r>
          </a:p>
          <a:p>
            <a:pPr marL="457200" indent="-457200">
              <a:buAutoNum type="arabicParenR"/>
            </a:pPr>
            <a:r>
              <a:rPr lang="en-US" sz="2200" dirty="0" smtClean="0">
                <a:latin typeface="+mj-lt"/>
              </a:rPr>
              <a:t>Implement In-Memory </a:t>
            </a:r>
            <a:r>
              <a:rPr lang="en-US" sz="2200" dirty="0" err="1" smtClean="0">
                <a:latin typeface="+mj-lt"/>
              </a:rPr>
              <a:t>columnstore</a:t>
            </a:r>
            <a:r>
              <a:rPr lang="en-US" sz="2200" dirty="0" smtClean="0">
                <a:latin typeface="+mj-lt"/>
              </a:rPr>
              <a:t> index on order history tables for efficient querying by the CSR application</a:t>
            </a:r>
          </a:p>
          <a:p>
            <a:pPr marL="457200" indent="-457200">
              <a:buAutoNum type="arabicParenR"/>
            </a:pPr>
            <a:r>
              <a:rPr lang="en-US" sz="2200" dirty="0" smtClean="0"/>
              <a:t>CSR application queries the read only replica</a:t>
            </a:r>
          </a:p>
          <a:p>
            <a:pPr marL="457200" indent="-457200">
              <a:buAutoNum type="arabicParenR"/>
            </a:pPr>
            <a:r>
              <a:rPr lang="en-US" sz="2200" dirty="0" smtClean="0">
                <a:latin typeface="+mj-lt"/>
              </a:rPr>
              <a:t>Lifetime value is computed against the stretch tables</a:t>
            </a:r>
          </a:p>
          <a:p>
            <a:pPr marL="457200" indent="-457200">
              <a:buAutoNum type="arabicParenR"/>
            </a:pPr>
            <a:r>
              <a:rPr lang="en-US" sz="2200" dirty="0" smtClean="0"/>
              <a:t>Temporal Database tables for historical queries</a:t>
            </a:r>
            <a:endParaRPr lang="en-US" sz="2200" dirty="0" smtClean="0">
              <a:latin typeface="+mj-lt"/>
            </a:endParaRPr>
          </a:p>
          <a:p>
            <a:r>
              <a:rPr lang="en-US" dirty="0" smtClean="0"/>
              <a:t>Sample data and detailed step by step guidance for reference scenario available &lt;here&gt;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313899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STB Conversations 2013">
  <a:themeElements>
    <a:clrScheme name="STB 2013 colors">
      <a:dk1>
        <a:srgbClr val="000000"/>
      </a:dk1>
      <a:lt1>
        <a:srgbClr val="FFFFFF"/>
      </a:lt1>
      <a:dk2>
        <a:srgbClr val="505050"/>
      </a:dk2>
      <a:lt2>
        <a:srgbClr val="D2D2D2"/>
      </a:lt2>
      <a:accent1>
        <a:srgbClr val="0072C6"/>
      </a:accent1>
      <a:accent2>
        <a:srgbClr val="008272"/>
      </a:accent2>
      <a:accent3>
        <a:srgbClr val="68217A"/>
      </a:accent3>
      <a:accent4>
        <a:srgbClr val="DC3C00"/>
      </a:accent4>
      <a:accent5>
        <a:srgbClr val="FF8C00"/>
      </a:accent5>
      <a:accent6>
        <a:srgbClr val="00BCF2"/>
      </a:accent6>
      <a:hlink>
        <a:srgbClr val="505050"/>
      </a:hlink>
      <a:folHlink>
        <a:srgbClr val="505050"/>
      </a:folHlink>
    </a:clrScheme>
    <a:fontScheme name="STB-2013-Segoe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marL="342900" indent="-342900" defTabSz="932472" fontAlgn="base">
          <a:lnSpc>
            <a:spcPct val="90000"/>
          </a:lnSpc>
          <a:spcBef>
            <a:spcPct val="0"/>
          </a:spcBef>
          <a:spcAft>
            <a:spcPct val="0"/>
          </a:spcAft>
          <a:buFont typeface="Wingdings 3" panose="05040102010807070707" pitchFamily="18" charset="2"/>
          <a:buChar char="Æ"/>
          <a:defRPr sz="2000" b="1" dirty="0" err="1" smtClean="0">
            <a:solidFill>
              <a:schemeClr val="bg1"/>
            </a:solidFill>
            <a:latin typeface="+mj-lt"/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noAutofit/>
      </a:bodyPr>
      <a:lstStyle>
        <a:defPPr>
          <a:lnSpc>
            <a:spcPct val="90000"/>
          </a:lnSpc>
          <a:spcAft>
            <a:spcPts val="2400"/>
          </a:spcAft>
          <a:buClr>
            <a:srgbClr val="A80000"/>
          </a:buClr>
          <a:defRPr dirty="0" smtClean="0">
            <a:solidFill>
              <a:srgbClr val="002050"/>
            </a:solidFill>
            <a:latin typeface="Segoe UI Black" panose="020B0A02040204020203" pitchFamily="34" charset="0"/>
            <a:ea typeface="Segoe UI Black" panose="020B0A02040204020203" pitchFamily="34" charset="0"/>
            <a:cs typeface="Segoe UI Black" panose="020B0A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SharedContentType xmlns="Microsoft.SharePoint.Taxonomy.ContentTypeSync" SourceId="e385fb40-52d4-4fae-9c5b-3e8ff8a5878e" ContentTypeId="0x0101000E4CB7077FEE4FF7AE86D4A500EEC7800300F96E2758736AEF45AFCE0C190C2A9DEC" PreviousValue="fals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SMSG KM Document" ma:contentTypeID="0x0101000E4CB7077FEE4FF7AE86D4A500EEC7800300F96E2758736AEF45AFCE0C190C2A9DEC00CC074746C0EF6D439A06F1AAD31A3C2B" ma:contentTypeVersion="33" ma:contentTypeDescription="A document content type used by Infopedia." ma:contentTypeScope="" ma:versionID="e5683f43106d76187b0e3e64cfc9184a">
  <xsd:schema xmlns:xsd="http://www.w3.org/2001/XMLSchema" xmlns:xs="http://www.w3.org/2001/XMLSchema" xmlns:p="http://schemas.microsoft.com/office/2006/metadata/properties" xmlns:ns1="http://schemas.microsoft.com/sharepoint/v3" xmlns:ns2="230e9df3-be65-4c73-a93b-d1236ebd677e" xmlns:ns3="230E9DF3-BE65-4C73-A93B-D1236EBD677E" targetNamespace="http://schemas.microsoft.com/office/2006/metadata/properties" ma:root="true" ma:fieldsID="f0b41eddb49bedc0a408dd18e526ebff" ns1:_="" ns2:_="" ns3:_="">
    <xsd:import namespace="http://schemas.microsoft.com/sharepoint/v3"/>
    <xsd:import namespace="230e9df3-be65-4c73-a93b-d1236ebd677e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1:RoutingRuleDescription" minOccurs="0"/>
                <xsd:element ref="ns2:DocumentDescription" minOccurs="0"/>
                <xsd:element ref="ns2:Owner"/>
                <xsd:element ref="ns3:PublishDate" minOccurs="0"/>
                <xsd:element ref="ns1:PublishingPageContent" minOccurs="0"/>
                <xsd:element ref="ns2:Thumbnail1" minOccurs="0"/>
                <xsd:element ref="ns1:AverageRating" minOccurs="0"/>
                <xsd:element ref="ns1:RatingCount" minOccurs="0"/>
                <xsd:element ref="ns1:PublishingExpirationDate" minOccurs="0"/>
                <xsd:element ref="ns3:ApplyWorkflowRules" minOccurs="0"/>
                <xsd:element ref="ns2:ContentID" minOccurs="0"/>
                <xsd:element ref="ns2:Blog_x0020_Name" minOccurs="0"/>
                <xsd:element ref="ns2:hd9637eefc984b85b6097c6374e15725" minOccurs="0"/>
                <xsd:element ref="ns2:TaxCatchAll" minOccurs="0"/>
                <xsd:element ref="ns2:TaxCatchAllLabel" minOccurs="0"/>
                <xsd:element ref="ns2:b4224c12c78d42ea9b214de0badf8358" minOccurs="0"/>
                <xsd:element ref="ns2:_dlc_DocId" minOccurs="0"/>
                <xsd:element ref="ns2:TaxKeywordTaxHTField" minOccurs="0"/>
                <xsd:element ref="ns2:_dlc_DocIdUrl" minOccurs="0"/>
                <xsd:element ref="ns2:_dlc_DocIdPersistId" minOccurs="0"/>
                <xsd:element ref="ns1:ReportOwner" minOccurs="0"/>
                <xsd:element ref="ns2:m6d26e40ac264097a006193f92232ece" minOccurs="0"/>
                <xsd:element ref="ns2:ConfidentialityTaxHTField0" minOccurs="0"/>
                <xsd:element ref="ns2:od9986d31974458fb3007746ec0bce5f" minOccurs="0"/>
                <xsd:element ref="ns2:bf80e81150e248c48aa8cffdf0021a1f" minOccurs="0"/>
                <xsd:element ref="ns2:mb88723863e1404388ba3733387d48df" minOccurs="0"/>
                <xsd:element ref="ns2:l3c3ea61849e4288a8acc49bb5388e8c" minOccurs="0"/>
                <xsd:element ref="ns2:i0d941ee1e744ffea7aeee9924c91cbb" minOccurs="0"/>
                <xsd:element ref="ns2:i1b478372f814787abd313030b81fcb2" minOccurs="0"/>
                <xsd:element ref="ns2:Coowner" minOccurs="0"/>
                <xsd:element ref="ns2:k21a64daf20d4502b2796a1c6b8ce6c8" minOccurs="0"/>
                <xsd:element ref="ns2:b60f8d2dbb984f349d80d8196897f4d3" minOccurs="0"/>
                <xsd:element ref="ns2:ec5b2ad5c27b45fb8a00a1f27c7ce1ae" minOccurs="0"/>
                <xsd:element ref="ns2:m6c7b4717b6346e6a075a59dd47eac69" minOccurs="0"/>
                <xsd:element ref="ns2:kf34bcdc8fc34e479d3f94c6210e8e27" minOccurs="0"/>
                <xsd:element ref="ns2:ef109fd36bcf4bcd9dd945731030600b" minOccurs="0"/>
                <xsd:element ref="ns2:eb54ac91059940029a3cc8a4ff5af673" minOccurs="0"/>
                <xsd:element ref="ns2:k20e0dfa74bf4e44818db03027b0ccd8" minOccurs="0"/>
                <xsd:element ref="ns2:GenericText2" minOccurs="0"/>
                <xsd:element ref="ns2:GenericHTML1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RoutingRuleDescription" ma:index="2" nillable="true" ma:displayName="Description" ma:description="" ma:hidden="true" ma:internalName="RoutingRuleDescription" ma:readOnly="false">
      <xsd:simpleType>
        <xsd:restriction base="dms:Text">
          <xsd:maxLength value="255"/>
        </xsd:restriction>
      </xsd:simpleType>
    </xsd:element>
    <xsd:element name="PublishingPageContent" ma:index="9" nillable="true" ma:displayName="Page Content" ma:description="Page Content is a site column created by the Publishing feature. It is used on the Article Page Content Type as the content of the page." ma:internalName="PublishingPageContent" ma:readOnly="false">
      <xsd:simpleType>
        <xsd:restriction base="dms:Unknown"/>
      </xsd:simpleType>
    </xsd:element>
    <xsd:element name="AverageRating" ma:index="13" nillable="true" ma:displayName="Rating (0-5)" ma:decimals="2" ma:description="Average value of all the ratings that have been submitted" ma:internalName="AverageRating" ma:readOnly="false">
      <xsd:simpleType>
        <xsd:restriction base="dms:Number"/>
      </xsd:simpleType>
    </xsd:element>
    <xsd:element name="RatingCount" ma:index="14" nillable="true" ma:displayName="Number of Ratings" ma:decimals="0" ma:description="Number of ratings submitted" ma:internalName="RatingCount" ma:readOnly="false">
      <xsd:simpleType>
        <xsd:restriction base="dms:Number"/>
      </xsd:simpleType>
    </xsd:element>
    <xsd:element name="PublishingExpirationDate" ma:index="17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 ma:readOnly="false">
      <xsd:simpleType>
        <xsd:restriction base="dms:Unknown"/>
      </xsd:simpleType>
    </xsd:element>
    <xsd:element name="ReportOwner" ma:index="33" nillable="true" ma:displayName="Owner (People and Groups)" ma:description="Owner of this document" ma:hidden="true" ma:list="UserInfo" ma:SearchPeopleOnly="false" ma:SharePointGroup="0" ma:internalName="ReportOwne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DocumentDescription" ma:index="3" nillable="true" ma:displayName="Document Description" ma:description="Alternate description for documents that can be used for display." ma:internalName="DocumentDescription">
      <xsd:simpleType>
        <xsd:restriction base="dms:Note">
          <xsd:maxLength value="255"/>
        </xsd:restriction>
      </xsd:simpleType>
    </xsd:element>
    <xsd:element name="Owner" ma:index="4" ma:displayName="Owner" ma:list="UserInfo" ma:SharePointGroup="0" ma:internalName="Owne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Thumbnail1" ma:index="10" nillable="true" ma:displayName="Thumbnail" ma:format="Hyperlink" ma:internalName="Thumbnail1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ContentID" ma:index="19" nillable="true" ma:displayName="ContentID" ma:indexed="true" ma:internalName="ContentID">
      <xsd:simpleType>
        <xsd:restriction base="dms:Text">
          <xsd:maxLength value="255"/>
        </xsd:restriction>
      </xsd:simpleType>
    </xsd:element>
    <xsd:element name="Blog_x0020_Name" ma:index="20" nillable="true" ma:displayName="Blog Name" ma:description="Title of an Infopedia Blog" ma:internalName="Blog_x0020_Name" ma:readOnly="false">
      <xsd:simpleType>
        <xsd:restriction base="dms:Text">
          <xsd:maxLength value="255"/>
        </xsd:restriction>
      </xsd:simpleType>
    </xsd:element>
    <xsd:element name="hd9637eefc984b85b6097c6374e15725" ma:index="22" nillable="true" ma:taxonomy="true" ma:internalName="hd9637eefc984b85b6097c6374e15725" ma:taxonomyFieldName="ItemType" ma:displayName="SMSG Item Type" ma:default="" ma:fieldId="{1d9637ee-fc98-4b85-b609-7c6374e15725}" ma:taxonomyMulti="true" ma:sspId="e385fb40-52d4-4fae-9c5b-3e8ff8a5878e" ma:termSetId="a611a704-4666-406e-a571-a6e9bb4a2dcc" ma:anchorId="3d59bf14-be35-4b82-81a4-70bbe2a90cc2" ma:open="false" ma:isKeyword="false">
      <xsd:complexType>
        <xsd:sequence>
          <xsd:element ref="pc:Terms" minOccurs="0" maxOccurs="1"/>
        </xsd:sequence>
      </xsd:complexType>
    </xsd:element>
    <xsd:element name="TaxCatchAll" ma:index="24" nillable="true" ma:displayName="Taxonomy Catch All Column" ma:description="" ma:hidden="true" ma:list="{8e3d5b1f-74bf-4cd5-90f8-860d03c4e4d4}" ma:internalName="TaxCatchAll" ma:showField="CatchAllData" ma:web="2478d1b8-79bf-461f-b8e8-704d21601f1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5" nillable="true" ma:displayName="Taxonomy Catch All Column1" ma:description="" ma:hidden="true" ma:list="{8e3d5b1f-74bf-4cd5-90f8-860d03c4e4d4}" ma:internalName="TaxCatchAllLabel" ma:readOnly="true" ma:showField="CatchAllDataLabel" ma:web="2478d1b8-79bf-461f-b8e8-704d21601f1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b4224c12c78d42ea9b214de0badf8358" ma:index="27" nillable="true" ma:taxonomy="true" ma:internalName="b4224c12c78d42ea9b214de0badf8358" ma:taxonomyFieldName="EnterpriseDomainTags" ma:displayName="EnterpriseDomainTags" ma:default="" ma:fieldId="{b4224c12-c78d-42ea-9b21-4de0badf8358}" ma:taxonomyMulti="true" ma:sspId="e385fb40-52d4-4fae-9c5b-3e8ff8a5878e" ma:termSetId="d039009f-2da8-468b-bf5e-ff4693a9f72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2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TaxKeywordTaxHTField" ma:index="29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_dlc_DocIdUrl" ma:index="3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32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m6d26e40ac264097a006193f92232ece" ma:index="35" nillable="true" ma:taxonomy="true" ma:internalName="m6d26e40ac264097a006193f92232ece" ma:taxonomyFieldName="TechnicalLevel" ma:displayName="Technical Level" ma:default="" ma:fieldId="{66d26e40-ac26-4097-a006-193f92232ece}" ma:sspId="e385fb40-52d4-4fae-9c5b-3e8ff8a5878e" ma:termSetId="7123edbd-7265-47b9-9049-04e46d245d8e" ma:anchorId="3c636e1e-6390-429f-a144-68438d32bffe" ma:open="false" ma:isKeyword="false">
      <xsd:complexType>
        <xsd:sequence>
          <xsd:element ref="pc:Terms" minOccurs="0" maxOccurs="1"/>
        </xsd:sequence>
      </xsd:complexType>
    </xsd:element>
    <xsd:element name="ConfidentialityTaxHTField0" ma:index="36" ma:taxonomy="true" ma:internalName="ConfidentialityTaxHTField0" ma:taxonomyFieldName="Confidentiality" ma:displayName="Confidentiality" ma:default="5;#Microsoft confidential|461efa83-0283-486a-a8d5-943328f3693f" ma:fieldId="{840a9f3c-1e14-4c21-9dbf-5637765665db}" ma:sspId="e385fb40-52d4-4fae-9c5b-3e8ff8a5878e" ma:termSetId="e0e820dc-7da0-48b9-8472-209c7e82d1d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d9986d31974458fb3007746ec0bce5f" ma:index="37" nillable="true" ma:taxonomy="true" ma:internalName="od9986d31974458fb3007746ec0bce5f" ma:taxonomyFieldName="Languages" ma:displayName="SMSG Languages" ma:default="" ma:fieldId="{8d9986d3-1974-458f-b300-7746ec0bce5f}" ma:taxonomyMulti="true" ma:sspId="e385fb40-52d4-4fae-9c5b-3e8ff8a5878e" ma:termSetId="a611a704-4666-406e-a571-a6e9bb4a2dcc" ma:anchorId="c5f267fd-fa38-4ffe-a1d8-2693d87e90bc" ma:open="false" ma:isKeyword="false">
      <xsd:complexType>
        <xsd:sequence>
          <xsd:element ref="pc:Terms" minOccurs="0" maxOccurs="1"/>
        </xsd:sequence>
      </xsd:complexType>
    </xsd:element>
    <xsd:element name="bf80e81150e248c48aa8cffdf0021a1f" ma:index="39" nillable="true" ma:taxonomy="true" ma:internalName="bf80e81150e248c48aa8cffdf0021a1f" ma:taxonomyFieldName="Products" ma:displayName="SMSG Products &amp; Technologies" ma:default="" ma:fieldId="{bf80e811-50e2-48c4-8aa8-cffdf0021a1f}" ma:taxonomyMulti="true" ma:sspId="e385fb40-52d4-4fae-9c5b-3e8ff8a5878e" ma:termSetId="a611a704-4666-406e-a571-a6e9bb4a2dcc" ma:anchorId="f7bdd4ba-8e81-43d6-a504-860f505d5c97" ma:open="false" ma:isKeyword="false">
      <xsd:complexType>
        <xsd:sequence>
          <xsd:element ref="pc:Terms" minOccurs="0" maxOccurs="1"/>
        </xsd:sequence>
      </xsd:complexType>
    </xsd:element>
    <xsd:element name="mb88723863e1404388ba3733387d48df" ma:index="41" nillable="true" ma:taxonomy="true" ma:internalName="mb88723863e1404388ba3733387d48df" ma:taxonomyFieldName="Audiences" ma:displayName="SMSG Customer Audiences" ma:default="" ma:fieldId="{6b887238-63e1-4043-88ba-3733387d48df}" ma:taxonomyMulti="true" ma:sspId="e385fb40-52d4-4fae-9c5b-3e8ff8a5878e" ma:termSetId="a611a704-4666-406e-a571-a6e9bb4a2dcc" ma:anchorId="8a0280e9-c6e8-4e3c-80d6-8db643b96ddd" ma:open="false" ma:isKeyword="false">
      <xsd:complexType>
        <xsd:sequence>
          <xsd:element ref="pc:Terms" minOccurs="0" maxOccurs="1"/>
        </xsd:sequence>
      </xsd:complexType>
    </xsd:element>
    <xsd:element name="l3c3ea61849e4288a8acc49bb5388e8c" ma:index="43" nillable="true" ma:taxonomy="true" ma:internalName="l3c3ea61849e4288a8acc49bb5388e8c" ma:taxonomyFieldName="Groups" ma:displayName="SMSG Groups" ma:default="" ma:fieldId="{53c3ea61-849e-4288-a8ac-c49bb5388e8c}" ma:taxonomyMulti="true" ma:sspId="e385fb40-52d4-4fae-9c5b-3e8ff8a5878e" ma:termSetId="d039009f-2da8-468b-bf5e-ff4693a9f72f" ma:anchorId="ec38e82f-eddf-4553-aa72-f3bd3c1d5855" ma:open="false" ma:isKeyword="false">
      <xsd:complexType>
        <xsd:sequence>
          <xsd:element ref="pc:Terms" minOccurs="0" maxOccurs="1"/>
        </xsd:sequence>
      </xsd:complexType>
    </xsd:element>
    <xsd:element name="i0d941ee1e744ffea7aeee9924c91cbb" ma:index="45" nillable="true" ma:taxonomy="true" ma:internalName="i0d941ee1e744ffea7aeee9924c91cbb" ma:taxonomyFieldName="BusinessArchitecture" ma:displayName="SMSG Business Architecture" ma:default="" ma:fieldId="{20d941ee-1e74-4ffe-a7ae-ee9924c91cbb}" ma:taxonomyMulti="true" ma:sspId="e385fb40-52d4-4fae-9c5b-3e8ff8a5878e" ma:termSetId="d039009f-2da8-468b-bf5e-ff4693a9f72f" ma:anchorId="1951c1e0-4cc7-414f-a435-7369277bc757" ma:open="false" ma:isKeyword="false">
      <xsd:complexType>
        <xsd:sequence>
          <xsd:element ref="pc:Terms" minOccurs="0" maxOccurs="1"/>
        </xsd:sequence>
      </xsd:complexType>
    </xsd:element>
    <xsd:element name="i1b478372f814787abd313030b81fcb2" ma:index="47" nillable="true" ma:taxonomy="true" ma:internalName="i1b478372f814787abd313030b81fcb2" ma:taxonomyFieldName="ActivitiesAndPrograms" ma:displayName="SMSG Activities &amp; Programs" ma:default="" ma:fieldId="{21b47837-2f81-4787-abd3-13030b81fcb2}" ma:taxonomyMulti="true" ma:sspId="e385fb40-52d4-4fae-9c5b-3e8ff8a5878e" ma:termSetId="d039009f-2da8-468b-bf5e-ff4693a9f72f" ma:anchorId="846d39ff-6475-4006-99df-de42970d666e" ma:open="false" ma:isKeyword="false">
      <xsd:complexType>
        <xsd:sequence>
          <xsd:element ref="pc:Terms" minOccurs="0" maxOccurs="1"/>
        </xsd:sequence>
      </xsd:complexType>
    </xsd:element>
    <xsd:element name="Coowner" ma:index="49" nillable="true" ma:displayName="Co-owner" ma:list="UserInfo" ma:SearchPeopleOnly="false" ma:SharePointGroup="0" ma:internalName="Coowner" ma:showField="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k21a64daf20d4502b2796a1c6b8ce6c8" ma:index="50" nillable="true" ma:taxonomy="true" ma:internalName="k21a64daf20d4502b2796a1c6b8ce6c8" ma:taxonomyFieldName="Industries" ma:displayName="SMSG Industries" ma:default="" ma:fieldId="{421a64da-f20d-4502-b279-6a1c6b8ce6c8}" ma:taxonomyMulti="true" ma:sspId="e385fb40-52d4-4fae-9c5b-3e8ff8a5878e" ma:termSetId="a611a704-4666-406e-a571-a6e9bb4a2dcc" ma:anchorId="322da17f-7441-43de-8ac8-ca7d62aec02b" ma:open="false" ma:isKeyword="false">
      <xsd:complexType>
        <xsd:sequence>
          <xsd:element ref="pc:Terms" minOccurs="0" maxOccurs="1"/>
        </xsd:sequence>
      </xsd:complexType>
    </xsd:element>
    <xsd:element name="b60f8d2dbb984f349d80d8196897f4d3" ma:index="52" nillable="true" ma:taxonomy="true" ma:internalName="b60f8d2dbb984f349d80d8196897f4d3" ma:taxonomyFieldName="Roles" ma:displayName="SMSG Roles" ma:default="" ma:fieldId="{b60f8d2d-bb98-4f34-9d80-d8196897f4d3}" ma:taxonomyMulti="true" ma:sspId="e385fb40-52d4-4fae-9c5b-3e8ff8a5878e" ma:termSetId="a611a704-4666-406e-a571-a6e9bb4a2dcc" ma:anchorId="c9a07ef0-4236-4915-97ca-1b3392dac369" ma:open="false" ma:isKeyword="false">
      <xsd:complexType>
        <xsd:sequence>
          <xsd:element ref="pc:Terms" minOccurs="0" maxOccurs="1"/>
        </xsd:sequence>
      </xsd:complexType>
    </xsd:element>
    <xsd:element name="ec5b2ad5c27b45fb8a00a1f27c7ce1ae" ma:index="54" nillable="true" ma:taxonomy="true" ma:internalName="ec5b2ad5c27b45fb8a00a1f27c7ce1ae" ma:taxonomyFieldName="Partners" ma:displayName="SMSG Partners" ma:default="" ma:fieldId="{ec5b2ad5-c27b-45fb-8a00-a1f27c7ce1ae}" ma:taxonomyMulti="true" ma:sspId="e385fb40-52d4-4fae-9c5b-3e8ff8a5878e" ma:termSetId="a611a704-4666-406e-a571-a6e9bb4a2dcc" ma:anchorId="dd1a91fa-3198-4561-9b04-bc737b2a8291" ma:open="false" ma:isKeyword="false">
      <xsd:complexType>
        <xsd:sequence>
          <xsd:element ref="pc:Terms" minOccurs="0" maxOccurs="1"/>
        </xsd:sequence>
      </xsd:complexType>
    </xsd:element>
    <xsd:element name="m6c7b4717b6346e6a075a59dd47eac69" ma:index="56" nillable="true" ma:taxonomy="true" ma:internalName="m6c7b4717b6346e6a075a59dd47eac69" ma:taxonomyFieldName="Topics" ma:displayName="SMSG Topics" ma:default="" ma:fieldId="{66c7b471-7b63-46e6-a075-a59dd47eac69}" ma:taxonomyMulti="true" ma:sspId="e385fb40-52d4-4fae-9c5b-3e8ff8a5878e" ma:termSetId="d039009f-2da8-468b-bf5e-ff4693a9f72f" ma:anchorId="ddcce936-3357-448e-8326-e6fdfddfb752" ma:open="false" ma:isKeyword="false">
      <xsd:complexType>
        <xsd:sequence>
          <xsd:element ref="pc:Terms" minOccurs="0" maxOccurs="1"/>
        </xsd:sequence>
      </xsd:complexType>
    </xsd:element>
    <xsd:element name="kf34bcdc8fc34e479d3f94c6210e8e27" ma:index="58" nillable="true" ma:taxonomy="true" ma:internalName="kf34bcdc8fc34e479d3f94c6210e8e27" ma:taxonomyFieldName="Competitors" ma:displayName="SMSG Competition" ma:default="" ma:fieldId="{4f34bcdc-8fc3-4e47-9d3f-94c6210e8e27}" ma:taxonomyMulti="true" ma:sspId="e385fb40-52d4-4fae-9c5b-3e8ff8a5878e" ma:termSetId="a611a704-4666-406e-a571-a6e9bb4a2dcc" ma:anchorId="718f8fd0-b740-48bc-92ad-5700213c04b2" ma:open="false" ma:isKeyword="false">
      <xsd:complexType>
        <xsd:sequence>
          <xsd:element ref="pc:Terms" minOccurs="0" maxOccurs="1"/>
        </xsd:sequence>
      </xsd:complexType>
    </xsd:element>
    <xsd:element name="ef109fd36bcf4bcd9dd945731030600b" ma:index="60" nillable="true" ma:taxonomy="true" ma:internalName="ef109fd36bcf4bcd9dd945731030600b" ma:taxonomyFieldName="Region" ma:displayName="SMSG Region" ma:default="" ma:fieldId="{ef109fd3-6bcf-4bcd-9dd9-45731030600b}" ma:taxonomyMulti="true" ma:sspId="e385fb40-52d4-4fae-9c5b-3e8ff8a5878e" ma:termSetId="a611a704-4666-406e-a571-a6e9bb4a2dcc" ma:anchorId="c5404caa-7d82-41c6-82c2-0230c1d96864" ma:open="false" ma:isKeyword="false">
      <xsd:complexType>
        <xsd:sequence>
          <xsd:element ref="pc:Terms" minOccurs="0" maxOccurs="1"/>
        </xsd:sequence>
      </xsd:complexType>
    </xsd:element>
    <xsd:element name="eb54ac91059940029a3cc8a4ff5af673" ma:index="62" nillable="true" ma:taxonomy="true" ma:internalName="eb54ac91059940029a3cc8a4ff5af673" ma:taxonomyFieldName="SMSGDomain" ma:displayName="SMSG Domain" ma:default="" ma:fieldId="{eb54ac91-0599-4002-9a3c-c8a4ff5af673}" ma:taxonomyMulti="true" ma:sspId="e385fb40-52d4-4fae-9c5b-3e8ff8a5878e" ma:termSetId="a611a704-4666-406e-a571-a6e9bb4a2dcc" ma:anchorId="dd7a2ee5-7d01-4a82-9346-1eefa47ece8b" ma:open="false" ma:isKeyword="false">
      <xsd:complexType>
        <xsd:sequence>
          <xsd:element ref="pc:Terms" minOccurs="0" maxOccurs="1"/>
        </xsd:sequence>
      </xsd:complexType>
    </xsd:element>
    <xsd:element name="k20e0dfa74bf4e44818db03027b0ccd8" ma:index="64" nillable="true" ma:taxonomy="true" ma:internalName="k20e0dfa74bf4e44818db03027b0ccd8" ma:taxonomyFieldName="Segments" ma:displayName="SMSG Customer Segments" ma:default="" ma:fieldId="{420e0dfa-74bf-4e44-818d-b03027b0ccd8}" ma:taxonomyMulti="true" ma:sspId="e385fb40-52d4-4fae-9c5b-3e8ff8a5878e" ma:termSetId="a611a704-4666-406e-a571-a6e9bb4a2dcc" ma:anchorId="dd7a2ee5-7d01-4a82-9346-1eefa47ece8b" ma:open="false" ma:isKeyword="false">
      <xsd:complexType>
        <xsd:sequence>
          <xsd:element ref="pc:Terms" minOccurs="0" maxOccurs="1"/>
        </xsd:sequence>
      </xsd:complexType>
    </xsd:element>
    <xsd:element name="GenericText2" ma:index="66" nillable="true" ma:displayName="GenericText2" ma:description="Generic field for future features in implementation" ma:internalName="GenericText2">
      <xsd:simpleType>
        <xsd:restriction base="dms:Text">
          <xsd:maxLength value="255"/>
        </xsd:restriction>
      </xsd:simpleType>
    </xsd:element>
    <xsd:element name="GenericHTML1" ma:index="67" nillable="true" ma:displayName="GenericHTML1" ma:description="Generic field for future features in implementation" ma:internalName="GenericHTML1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PublishDate" ma:index="5" nillable="true" ma:displayName="PublishDate" ma:description="Used in Blog Posts, this date is used to specify the Blog Article Date." ma:format="DateOnly" ma:internalName="PublishDate" ma:readOnly="false">
      <xsd:simpleType>
        <xsd:restriction base="dms:DateTime"/>
      </xsd:simpleType>
    </xsd:element>
    <xsd:element name="ApplyWorkflowRules" ma:index="18" nillable="true" ma:displayName="ApplyWorkflowRules" ma:default="Yes" ma:description="This columns is used to help to apply the workflow rules on Document Sets / Documents. by Default the Value is Yes" ma:format="Dropdown" ma:internalName="ApplyWorkflowRules" ma:readOnly="false">
      <xsd:simpleType>
        <xsd:restriction base="dms:Choice">
          <xsd:enumeration value="Yes"/>
          <xsd:enumeration value="No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6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Description xmlns="230e9df3-be65-4c73-a93b-d1236ebd677e">SQL Server 2016 feature sets, by SKU, have been finalized.  The PowerPoint deck details the feature additions to each of the two primary SQL Server SKUs.</DocumentDescription>
    <hd9637eefc984b85b6097c6374e15725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customer presentations</TermName>
          <TermId xmlns="http://schemas.microsoft.com/office/infopath/2007/PartnerControls">18e9ae94-e321-4eea-82d2-ad5b2f470f3c</TermId>
        </TermInfo>
      </Terms>
    </hd9637eefc984b85b6097c6374e15725>
    <k20e0dfa74bf4e44818db03027b0ccd8 xmlns="230e9df3-be65-4c73-a93b-d1236ebd677e">
      <Terms xmlns="http://schemas.microsoft.com/office/infopath/2007/PartnerControls"/>
    </k20e0dfa74bf4e44818db03027b0ccd8>
    <od9986d31974458fb3007746ec0bce5f xmlns="230e9df3-be65-4c73-a93b-d1236ebd677e">
      <Terms xmlns="http://schemas.microsoft.com/office/infopath/2007/PartnerControls"/>
    </od9986d31974458fb3007746ec0bce5f>
    <Owner xmlns="230e9df3-be65-4c73-a93b-d1236ebd677e">
      <UserInfo>
        <DisplayName>Ramnik Gulati</DisplayName>
        <AccountId>287</AccountId>
        <AccountType/>
      </UserInfo>
    </Owner>
    <k21a64daf20d4502b2796a1c6b8ce6c8 xmlns="230e9df3-be65-4c73-a93b-d1236ebd677e">
      <Terms xmlns="http://schemas.microsoft.com/office/infopath/2007/PartnerControls"/>
    </k21a64daf20d4502b2796a1c6b8ce6c8>
    <l3c3ea61849e4288a8acc49bb5388e8c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SQL Server Marketing</TermName>
          <TermId xmlns="http://schemas.microsoft.com/office/infopath/2007/PartnerControls">bb7921b3-c1d8-4da4-b894-8b6075d9546d</TermId>
        </TermInfo>
        <TermInfo xmlns="http://schemas.microsoft.com/office/infopath/2007/PartnerControls">
          <TermName xmlns="http://schemas.microsoft.com/office/infopath/2007/PartnerControls">Cloud and Enterprise Marketing Group</TermName>
          <TermId xmlns="http://schemas.microsoft.com/office/infopath/2007/PartnerControls">4f75e184-e5aa-4234-a07f-b032d60df254</TermId>
        </TermInfo>
        <TermInfo xmlns="http://schemas.microsoft.com/office/infopath/2007/PartnerControls">
          <TermName xmlns="http://schemas.microsoft.com/office/infopath/2007/PartnerControls">Server and Cloud Platform Marketing</TermName>
          <TermId xmlns="http://schemas.microsoft.com/office/infopath/2007/PartnerControls">db886c0e-0a33-4061-83a3-36bf03b062c4</TermId>
        </TermInfo>
        <TermInfo xmlns="http://schemas.microsoft.com/office/infopath/2007/PartnerControls">
          <TermName xmlns="http://schemas.microsoft.com/office/infopath/2007/PartnerControls">SMSG Readiness</TermName>
          <TermId xmlns="http://schemas.microsoft.com/office/infopath/2007/PartnerControls">c6595b84-b463-470a-bb46-2a47364645be</TermId>
        </TermInfo>
      </Terms>
    </l3c3ea61849e4288a8acc49bb5388e8c>
    <ConfidentialityTaxHTField0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confidential</TermName>
          <TermId xmlns="http://schemas.microsoft.com/office/infopath/2007/PartnerControls">461efa83-0283-486a-a8d5-943328f3693f</TermId>
        </TermInfo>
      </Terms>
    </ConfidentialityTaxHTField0>
    <eb54ac91059940029a3cc8a4ff5af673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Server and Tools Business</TermName>
          <TermId xmlns="http://schemas.microsoft.com/office/infopath/2007/PartnerControls">6783548d-8609-4f97-be4a-4ca2616905a6</TermId>
        </TermInfo>
        <TermInfo xmlns="http://schemas.microsoft.com/office/infopath/2007/PartnerControls">
          <TermName xmlns="http://schemas.microsoft.com/office/infopath/2007/PartnerControls">SQL Server Domain</TermName>
          <TermId xmlns="http://schemas.microsoft.com/office/infopath/2007/PartnerControls">0c0f1824-39dc-4b26-8c74-eff4364b812b</TermId>
        </TermInfo>
        <TermInfo xmlns="http://schemas.microsoft.com/office/infopath/2007/PartnerControls">
          <TermName xmlns="http://schemas.microsoft.com/office/infopath/2007/PartnerControls">Cloud and Enterprise</TermName>
          <TermId xmlns="http://schemas.microsoft.com/office/infopath/2007/PartnerControls">adc2fe87-c79a-4ded-a449-3f86b954069d</TermId>
        </TermInfo>
        <TermInfo xmlns="http://schemas.microsoft.com/office/infopath/2007/PartnerControls">
          <TermName xmlns="http://schemas.microsoft.com/office/infopath/2007/PartnerControls">Empower Enterprise Mobility Domain</TermName>
          <TermId xmlns="http://schemas.microsoft.com/office/infopath/2007/PartnerControls">e426ff81-f26e-43b6-9e25-3364a3c27ca4</TermId>
        </TermInfo>
      </Terms>
    </eb54ac91059940029a3cc8a4ff5af673>
    <PublishingPageContent xmlns="http://schemas.microsoft.com/sharepoint/v3" xsi:nil="true"/>
    <ef109fd36bcf4bcd9dd945731030600b xmlns="230e9df3-be65-4c73-a93b-d1236ebd677e">
      <Terms xmlns="http://schemas.microsoft.com/office/infopath/2007/PartnerControls"/>
    </ef109fd36bcf4bcd9dd945731030600b>
    <ec5b2ad5c27b45fb8a00a1f27c7ce1ae xmlns="230e9df3-be65-4c73-a93b-d1236ebd677e">
      <Terms xmlns="http://schemas.microsoft.com/office/infopath/2007/PartnerControls"/>
    </ec5b2ad5c27b45fb8a00a1f27c7ce1ae>
    <bf80e81150e248c48aa8cffdf0021a1f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SQL Server</TermName>
          <TermId xmlns="http://schemas.microsoft.com/office/infopath/2007/PartnerControls">261ba873-f3ab-420e-96d6-e3004596a551</TermId>
        </TermInfo>
        <TermInfo xmlns="http://schemas.microsoft.com/office/infopath/2007/PartnerControls">
          <TermName xmlns="http://schemas.microsoft.com/office/infopath/2007/PartnerControls">Enterprise Mobility Suite</TermName>
          <TermId xmlns="http://schemas.microsoft.com/office/infopath/2007/PartnerControls">6c8571aa-4aec-45ea-b08c-efee21dcaa6e</TermId>
        </TermInfo>
        <TermInfo xmlns="http://schemas.microsoft.com/office/infopath/2007/PartnerControls">
          <TermName xmlns="http://schemas.microsoft.com/office/infopath/2007/PartnerControls">Microsoft Advanced Threat Analytics</TermName>
          <TermId xmlns="http://schemas.microsoft.com/office/infopath/2007/PartnerControls">f4f9888a-9bd5-46d5-9383-2e6cc9cc3981</TermId>
        </TermInfo>
      </Terms>
    </bf80e81150e248c48aa8cffdf0021a1f>
    <m6d26e40ac264097a006193f92232ece xmlns="230e9df3-be65-4c73-a93b-d1236ebd677e">
      <Terms xmlns="http://schemas.microsoft.com/office/infopath/2007/PartnerControls"/>
    </m6d26e40ac264097a006193f92232ece>
    <b60f8d2dbb984f349d80d8196897f4d3 xmlns="230e9df3-be65-4c73-a93b-d1236ebd677e">
      <Terms xmlns="http://schemas.microsoft.com/office/infopath/2007/PartnerControls"/>
    </b60f8d2dbb984f349d80d8196897f4d3>
    <Thumbnail1 xmlns="230e9df3-be65-4c73-a93b-d1236ebd677e">
      <Url>https://microsoft.sharepoint.com/sites/Infopedia_G01KC/Media/Thumbnails/G01KC-99682991-10351/SQL%20Server%202016%20Editions.png</Url>
      <Description>https://microsoft.sharepoint.com/sites/Infopedia_G01KC/Media/Thumbnails/G01KC-99682991-10351/SQL Server 2016 Editions.png</Description>
    </Thumbnail1>
    <i0d941ee1e744ffea7aeee9924c91cbb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data platforms</TermName>
          <TermId xmlns="http://schemas.microsoft.com/office/infopath/2007/PartnerControls">0a329485-8df0-4be0-92ea-a112a096ccd0</TermId>
        </TermInfo>
        <TermInfo xmlns="http://schemas.microsoft.com/office/infopath/2007/PartnerControls">
          <TermName xmlns="http://schemas.microsoft.com/office/infopath/2007/PartnerControls">Empower Enterprise Mobility</TermName>
          <TermId xmlns="http://schemas.microsoft.com/office/infopath/2007/PartnerControls">438f4062-9f58-4f33-b2bf-83b3ab15fd5f</TermId>
        </TermInfo>
        <TermInfo xmlns="http://schemas.microsoft.com/office/infopath/2007/PartnerControls">
          <TermName xmlns="http://schemas.microsoft.com/office/infopath/2007/PartnerControls">Cloud Platform (sales theme)</TermName>
          <TermId xmlns="http://schemas.microsoft.com/office/infopath/2007/PartnerControls">ec248454-62d9-485e-995d-0cfad61f7f4c</TermId>
        </TermInfo>
      </Terms>
    </i0d941ee1e744ffea7aeee9924c91cbb>
    <PublishingExpirationDate xmlns="http://schemas.microsoft.com/sharepoint/v3" xsi:nil="true"/>
    <RoutingRuleDescription xmlns="http://schemas.microsoft.com/sharepoint/v3" xsi:nil="true"/>
    <i1b478372f814787abd313030b81fcb2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product launch campaigns</TermName>
          <TermId xmlns="http://schemas.microsoft.com/office/infopath/2007/PartnerControls">e634bb7f-b77b-4305-b346-03da1c4c6f6e</TermId>
        </TermInfo>
        <TermInfo xmlns="http://schemas.microsoft.com/office/infopath/2007/PartnerControls">
          <TermName xmlns="http://schemas.microsoft.com/office/infopath/2007/PartnerControls">Microsoft Cloud Story</TermName>
          <TermId xmlns="http://schemas.microsoft.com/office/infopath/2007/PartnerControls">02075cd3-eab5-4d4f-94e4-91290ee12827</TermId>
        </TermInfo>
      </Terms>
    </i1b478372f814787abd313030b81fcb2>
    <TaxKeywordTaxHTField xmlns="230e9df3-be65-4c73-a93b-d1236ebd677e">
      <Terms xmlns="http://schemas.microsoft.com/office/infopath/2007/PartnerControls"/>
    </TaxKeywordTaxHTField>
    <TaxCatchAll xmlns="230e9df3-be65-4c73-a93b-d1236ebd677e">
      <Value>73</Value>
      <Value>34</Value>
      <Value>32</Value>
      <Value>30</Value>
      <Value>399</Value>
      <Value>358</Value>
      <Value>357</Value>
      <Value>913</Value>
      <Value>22</Value>
      <Value>21</Value>
      <Value>1317</Value>
      <Value>134</Value>
      <Value>16</Value>
      <Value>828</Value>
      <Value>315</Value>
      <Value>82</Value>
      <Value>5</Value>
      <Value>486</Value>
      <Value>42</Value>
      <Value>115</Value>
      <Value>352</Value>
      <Value>167</Value>
    </TaxCatchAll>
    <mb88723863e1404388ba3733387d48df xmlns="230e9df3-be65-4c73-a93b-d1236ebd677e">
      <Terms xmlns="http://schemas.microsoft.com/office/infopath/2007/PartnerControls"/>
    </mb88723863e1404388ba3733387d48df>
    <kf34bcdc8fc34e479d3f94c6210e8e27 xmlns="230e9df3-be65-4c73-a93b-d1236ebd677e">
      <Terms xmlns="http://schemas.microsoft.com/office/infopath/2007/PartnerControls"/>
    </kf34bcdc8fc34e479d3f94c6210e8e27>
    <m6c7b4717b6346e6a075a59dd47eac69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hub subset</TermName>
          <TermId xmlns="http://schemas.microsoft.com/office/infopath/2007/PartnerControls">c6bfd112-b986-4a0a-aa8d-90e767bfdfa6</TermId>
        </TermInfo>
      </Terms>
    </m6c7b4717b6346e6a075a59dd47eac69>
    <_dlc_DocId xmlns="230e9df3-be65-4c73-a93b-d1236ebd677e">G01KC-99682991-14309</_dlc_DocId>
    <_dlc_DocIdUrl xmlns="230e9df3-be65-4c73-a93b-d1236ebd677e">
      <Url>https://microsoft.sharepoint.com/sites/Infopedia_G01KC/_layouts/15/DocIdRedir.aspx?ID=G01KC-99682991-14309</Url>
      <Description>G01KC-99682991-14309</Description>
    </_dlc_DocIdUrl>
    <AverageRating xmlns="http://schemas.microsoft.com/sharepoint/v3" xsi:nil="true"/>
    <ApplyWorkflowRules xmlns="230E9DF3-BE65-4C73-A93B-D1236EBD677E">Yes</ApplyWorkflowRules>
    <PublishDate xmlns="230E9DF3-BE65-4C73-A93B-D1236EBD677E" xsi:nil="true"/>
    <GenericHTML1 xmlns="230e9df3-be65-4c73-a93b-d1236ebd677e" xsi:nil="true"/>
    <Blog_x0020_Name xmlns="230e9df3-be65-4c73-a93b-d1236ebd677e" xsi:nil="true"/>
    <ContentID xmlns="230e9df3-be65-4c73-a93b-d1236ebd677e">KC02-23-89839</ContentID>
    <Coowner xmlns="230e9df3-be65-4c73-a93b-d1236ebd677e">
      <UserInfo>
        <DisplayName>i:0#.f|membership|v-pebouc@microsoft.com</DisplayName>
        <AccountId>124</AccountId>
        <AccountType/>
      </UserInfo>
      <UserInfo>
        <DisplayName>i:0#.f|membership|v-danaja@microsoft.com</DisplayName>
        <AccountId>176</AccountId>
        <AccountType/>
      </UserInfo>
      <UserInfo>
        <DisplayName>i:0#.f|membership|v-anmarv@microsoft.com</DisplayName>
        <AccountId>45</AccountId>
        <AccountType/>
      </UserInfo>
    </Coowner>
    <RatingCount xmlns="http://schemas.microsoft.com/sharepoint/v3" xsi:nil="true"/>
    <ReportOwner xmlns="http://schemas.microsoft.com/sharepoint/v3">
      <UserInfo>
        <DisplayName/>
        <AccountId xsi:nil="true"/>
        <AccountType/>
      </UserInfo>
    </ReportOwner>
    <b4224c12c78d42ea9b214de0badf8358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Enterprise and Partner Group</TermName>
          <TermId xmlns="http://schemas.microsoft.com/office/infopath/2007/PartnerControls">b6e10940-8c6c-40cf-9dc4-c224c7da837a</TermId>
        </TermInfo>
        <TermInfo xmlns="http://schemas.microsoft.com/office/infopath/2007/PartnerControls">
          <TermName xmlns="http://schemas.microsoft.com/office/infopath/2007/PartnerControls">enterprise campaign in a box</TermName>
          <TermId xmlns="http://schemas.microsoft.com/office/infopath/2007/PartnerControls">39675275-15e7-44be-8b31-69c9953e6a39</TermId>
        </TermInfo>
        <TermInfo xmlns="http://schemas.microsoft.com/office/infopath/2007/PartnerControls">
          <TermName xmlns="http://schemas.microsoft.com/office/infopath/2007/PartnerControls">Insights Campaign</TermName>
          <TermId xmlns="http://schemas.microsoft.com/office/infopath/2007/PartnerControls">b5d6e11c-91ef-41ee-9bd8-5846b75485cc</TermId>
        </TermInfo>
      </Terms>
    </b4224c12c78d42ea9b214de0badf8358>
    <GenericText2 xmlns="230e9df3-be65-4c73-a93b-d1236ebd677e">G01KC-1-10351 KC02-23-85220</GenericText2>
  </documentManagement>
</p:propertie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2516AD-C93E-4AF8-A90A-98FD3571FBD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A4249698-DAC8-4B07-A117-A45E77980648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84FCE44B-596D-4D97-853B-385726ACB2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30e9df3-be65-4c73-a93b-d1236ebd677e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675D7340-0047-48BB-8B40-A1069F285AD4}">
  <ds:schemaRefs>
    <ds:schemaRef ds:uri="http://purl.org/dc/elements/1.1/"/>
    <ds:schemaRef ds:uri="http://schemas.microsoft.com/office/2006/metadata/properties"/>
    <ds:schemaRef ds:uri="230e9df3-be65-4c73-a93b-d1236ebd677e"/>
    <ds:schemaRef ds:uri="http://schemas.microsoft.com/sharepoint/v3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230E9DF3-BE65-4C73-A93B-D1236EBD677E"/>
    <ds:schemaRef ds:uri="http://www.w3.org/XML/1998/namespace"/>
    <ds:schemaRef ds:uri="http://purl.org/dc/dcmitype/"/>
  </ds:schemaRefs>
</ds:datastoreItem>
</file>

<file path=customXml/itemProps5.xml><?xml version="1.0" encoding="utf-8"?>
<ds:datastoreItem xmlns:ds="http://schemas.openxmlformats.org/officeDocument/2006/customXml" ds:itemID="{1867C347-2653-42EE-B3B8-690327A56E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329</Words>
  <Application>Microsoft Office PowerPoint</Application>
  <PresentationFormat>Custom</PresentationFormat>
  <Paragraphs>52</Paragraphs>
  <Slides>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MS PGothic</vt:lpstr>
      <vt:lpstr>MS PGothic</vt:lpstr>
      <vt:lpstr>Arial</vt:lpstr>
      <vt:lpstr>Calibri</vt:lpstr>
      <vt:lpstr>Segoe UI</vt:lpstr>
      <vt:lpstr>Segoe UI Light</vt:lpstr>
      <vt:lpstr>Segoe UI Semibold</vt:lpstr>
      <vt:lpstr>Wingdings 3</vt:lpstr>
      <vt:lpstr>1_STB Conversations 2013</vt:lpstr>
      <vt:lpstr>think-cell Slide</vt:lpstr>
      <vt:lpstr>PowerPoint Presentation</vt:lpstr>
      <vt:lpstr>Hybrid HyperScale Database Offer Hosted Database with Potentially Unlimited scale-out</vt:lpstr>
      <vt:lpstr>Hybrid HyperScale Reference Scenario</vt:lpstr>
      <vt:lpstr>Hybrid Hyperscale Database Reference Architecture Retail Intelligent Shopping Cart</vt:lpstr>
      <vt:lpstr>Implementation Overview for reference scenario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2016 Editions</dc:title>
  <dc:creator/>
  <cp:keywords/>
  <cp:lastModifiedBy/>
  <cp:revision>1</cp:revision>
  <dcterms:created xsi:type="dcterms:W3CDTF">2014-10-14T16:17:56Z</dcterms:created>
  <dcterms:modified xsi:type="dcterms:W3CDTF">2016-06-03T17:47:25Z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xKeyword">
    <vt:lpwstr/>
  </property>
  <property fmtid="{D5CDD505-2E9C-101B-9397-08002B2CF9AE}" pid="3" name="Order">
    <vt:r8>20729700</vt:r8>
  </property>
  <property fmtid="{D5CDD505-2E9C-101B-9397-08002B2CF9AE}" pid="4" name="_dlc_policyId">
    <vt:lpwstr/>
  </property>
  <property fmtid="{D5CDD505-2E9C-101B-9397-08002B2CF9AE}" pid="5" name="Region">
    <vt:lpwstr/>
  </property>
  <property fmtid="{D5CDD505-2E9C-101B-9397-08002B2CF9AE}" pid="6" name="Confidentiality">
    <vt:lpwstr>5;#Microsoft confidential|461efa83-0283-486a-a8d5-943328f3693f</vt:lpwstr>
  </property>
  <property fmtid="{D5CDD505-2E9C-101B-9397-08002B2CF9AE}" pid="7" name="ItemType">
    <vt:lpwstr>16;#customer presentations|18e9ae94-e321-4eea-82d2-ad5b2f470f3c</vt:lpwstr>
  </property>
  <property fmtid="{D5CDD505-2E9C-101B-9397-08002B2CF9AE}" pid="8" name="ContentTypeId">
    <vt:lpwstr>0x0101000E4CB7077FEE4FF7AE86D4A500EEC7800300F96E2758736AEF45AFCE0C190C2A9DEC00CC074746C0EF6D439A06F1AAD31A3C2B</vt:lpwstr>
  </property>
  <property fmtid="{D5CDD505-2E9C-101B-9397-08002B2CF9AE}" pid="9" name="Product">
    <vt:lpwstr/>
  </property>
  <property fmtid="{D5CDD505-2E9C-101B-9397-08002B2CF9AE}" pid="10" name="Industries">
    <vt:lpwstr/>
  </property>
  <property fmtid="{D5CDD505-2E9C-101B-9397-08002B2CF9AE}" pid="11" name="Roles">
    <vt:lpwstr/>
  </property>
  <property fmtid="{D5CDD505-2E9C-101B-9397-08002B2CF9AE}" pid="12" name="Event1">
    <vt:lpwstr>217;#Unassigned|e51362f4-782c-41a8-bb7b-e0cfc8669933</vt:lpwstr>
  </property>
  <property fmtid="{D5CDD505-2E9C-101B-9397-08002B2CF9AE}" pid="13" name="Audience">
    <vt:lpwstr/>
  </property>
  <property fmtid="{D5CDD505-2E9C-101B-9397-08002B2CF9AE}" pid="14" name="SMSGDomain">
    <vt:lpwstr>22;#Server and Tools Business|6783548d-8609-4f97-be4a-4ca2616905a6;#82;#SQL Server Domain|0c0f1824-39dc-4b26-8c74-eff4364b812b;#21;#Cloud and Enterprise|adc2fe87-c79a-4ded-a449-3f86b954069d;#352;#Empower Enterprise Mobility Domain|e426ff81-f26e-43b6-9e25-</vt:lpwstr>
  </property>
  <property fmtid="{D5CDD505-2E9C-101B-9397-08002B2CF9AE}" pid="15" name="Competitors">
    <vt:lpwstr/>
  </property>
  <property fmtid="{D5CDD505-2E9C-101B-9397-08002B2CF9AE}" pid="16" name="ItemRetentionFormula">
    <vt:lpwstr/>
  </property>
  <property fmtid="{D5CDD505-2E9C-101B-9397-08002B2CF9AE}" pid="17" name="BusinessArchitecture">
    <vt:lpwstr>828;#data platforms|0a329485-8df0-4be0-92ea-a112a096ccd0;#358;#Empower Enterprise Mobility|438f4062-9f58-4f33-b2bf-83b3ab15fd5f;#32;#Cloud Platform (sales theme)|ec248454-62d9-485e-995d-0cfad61f7f4c</vt:lpwstr>
  </property>
  <property fmtid="{D5CDD505-2E9C-101B-9397-08002B2CF9AE}" pid="18" name="SMSGTags">
    <vt:lpwstr/>
  </property>
  <property fmtid="{D5CDD505-2E9C-101B-9397-08002B2CF9AE}" pid="19" name="Products">
    <vt:lpwstr>73;#Microsoft SQL Server|261ba873-f3ab-420e-96d6-e3004596a551;#315;#Enterprise Mobility Suite|6c8571aa-4aec-45ea-b08c-efee21dcaa6e;#1317;#Microsoft Advanced Threat Analytics|f4f9888a-9bd5-46d5-9383-2e6cc9cc3981</vt:lpwstr>
  </property>
  <property fmtid="{D5CDD505-2E9C-101B-9397-08002B2CF9AE}" pid="20" name="_dlc_DocIdItemGuid">
    <vt:lpwstr>6997df47-0593-4aeb-93fd-54e233f28e63</vt:lpwstr>
  </property>
  <property fmtid="{D5CDD505-2E9C-101B-9397-08002B2CF9AE}" pid="21" name="EnterpriseDomainTags">
    <vt:lpwstr>115;#Enterprise and Partner Group|b6e10940-8c6c-40cf-9dc4-c224c7da837a;#167;#enterprise campaign in a box|39675275-15e7-44be-8b31-69c9953e6a39;#134;#Insights Campaign|b5d6e11c-91ef-41ee-9bd8-5846b75485cc</vt:lpwstr>
  </property>
  <property fmtid="{D5CDD505-2E9C-101B-9397-08002B2CF9AE}" pid="22" name="Partners">
    <vt:lpwstr/>
  </property>
  <property fmtid="{D5CDD505-2E9C-101B-9397-08002B2CF9AE}" pid="23" name="Segments">
    <vt:lpwstr/>
  </property>
  <property fmtid="{D5CDD505-2E9C-101B-9397-08002B2CF9AE}" pid="24" name="ActivitiesAndPrograms">
    <vt:lpwstr>486;#Microsoft product launch campaigns|e634bb7f-b77b-4305-b346-03da1c4c6f6e;#913;#Microsoft Cloud Story|02075cd3-eab5-4d4f-94e4-91290ee12827</vt:lpwstr>
  </property>
  <property fmtid="{D5CDD505-2E9C-101B-9397-08002B2CF9AE}" pid="25" name="WorkflowChangePath">
    <vt:lpwstr>d3765c0c-e2b5-4307-934b-d5d862e93ab3,10;d3765c0c-e2b5-4307-934b-d5d862e93ab3,21;d3765c0c-e2b5-4307-934b-d5d862e93ab3,24;d3765c0c-e2b5-4307-934b-d5d862e93ab3,27;d779f5e8-bb23-40fa-a1a5-97eb63737902,60;1fb2635a-68dc-46ab-be64-a3a681949ebe,98;1fb2635a-68dc-4</vt:lpwstr>
  </property>
  <property fmtid="{D5CDD505-2E9C-101B-9397-08002B2CF9AE}" pid="26" name="Groups">
    <vt:lpwstr>399;#SQL Server Marketing|bb7921b3-c1d8-4da4-b894-8b6075d9546d;#42;#Cloud and Enterprise Marketing Group|4f75e184-e5aa-4234-a07f-b032d60df254;#357;#Server and Cloud Platform Marketing|db886c0e-0a33-4061-83a3-36bf03b062c4;#34;#SMSG Readiness|c6595b84-b463-</vt:lpwstr>
  </property>
  <property fmtid="{D5CDD505-2E9C-101B-9397-08002B2CF9AE}" pid="27" name="Topics">
    <vt:lpwstr>30;#hub subset|c6bfd112-b986-4a0a-aa8d-90e767bfdfa6</vt:lpwstr>
  </property>
  <property fmtid="{D5CDD505-2E9C-101B-9397-08002B2CF9AE}" pid="28" name="LastUpdatedByBatchTagging">
    <vt:bool>true</vt:bool>
  </property>
  <property fmtid="{D5CDD505-2E9C-101B-9397-08002B2CF9AE}" pid="29" name="messageframeworktype">
    <vt:lpwstr/>
  </property>
  <property fmtid="{D5CDD505-2E9C-101B-9397-08002B2CF9AE}" pid="30" name="Languages">
    <vt:lpwstr/>
  </property>
  <property fmtid="{D5CDD505-2E9C-101B-9397-08002B2CF9AE}" pid="31" name="_docset_NoMedatataSyncRequired">
    <vt:lpwstr>False</vt:lpwstr>
  </property>
  <property fmtid="{D5CDD505-2E9C-101B-9397-08002B2CF9AE}" pid="32" name="SMSGTagsTaxHTField0">
    <vt:lpwstr/>
  </property>
  <property fmtid="{D5CDD505-2E9C-101B-9397-08002B2CF9AE}" pid="33" name="IsMyDocuments">
    <vt:bool>true</vt:bool>
  </property>
  <property fmtid="{D5CDD505-2E9C-101B-9397-08002B2CF9AE}" pid="34" name="Audiences">
    <vt:lpwstr/>
  </property>
  <property fmtid="{D5CDD505-2E9C-101B-9397-08002B2CF9AE}" pid="35" name="j4d667fb28274e85b2214f6e751c8d1f">
    <vt:lpwstr/>
  </property>
  <property fmtid="{D5CDD505-2E9C-101B-9397-08002B2CF9AE}" pid="36" name="j031aa32f4154c8c9a646efae715ebde">
    <vt:lpwstr/>
  </property>
  <property fmtid="{D5CDD505-2E9C-101B-9397-08002B2CF9AE}" pid="37" name="TechnicalLevel">
    <vt:lpwstr/>
  </property>
  <property fmtid="{D5CDD505-2E9C-101B-9397-08002B2CF9AE}" pid="38" name="p1cd454bacc149bfbcfd764edd279de7">
    <vt:lpwstr/>
  </property>
  <property fmtid="{D5CDD505-2E9C-101B-9397-08002B2CF9AE}" pid="39" name="bc28b5f076654a3b96073bbbebfeb8c9">
    <vt:lpwstr/>
  </property>
  <property fmtid="{D5CDD505-2E9C-101B-9397-08002B2CF9AE}" pid="40" name="MSProducts">
    <vt:lpwstr/>
  </property>
  <property fmtid="{D5CDD505-2E9C-101B-9397-08002B2CF9AE}" pid="41" name="l311460e3fdf46688abc31ddb7bdc05a">
    <vt:lpwstr/>
  </property>
  <property fmtid="{D5CDD505-2E9C-101B-9397-08002B2CF9AE}" pid="42" name="la4444b61d19467597d63190b69ac227">
    <vt:lpwstr/>
  </property>
  <property fmtid="{D5CDD505-2E9C-101B-9397-08002B2CF9AE}" pid="43" name="MSProductsTaxHTField0">
    <vt:lpwstr/>
  </property>
  <property fmtid="{D5CDD505-2E9C-101B-9397-08002B2CF9AE}" pid="44" name="MSLanguage">
    <vt:lpwstr/>
  </property>
  <property fmtid="{D5CDD505-2E9C-101B-9397-08002B2CF9AE}" pid="45" name="cb7870d3641f4a52807a63577a9c1b08">
    <vt:lpwstr/>
  </property>
  <property fmtid="{D5CDD505-2E9C-101B-9397-08002B2CF9AE}" pid="46" name="LearningOrganization">
    <vt:lpwstr/>
  </property>
  <property fmtid="{D5CDD505-2E9C-101B-9397-08002B2CF9AE}" pid="47" name="EmployeeRole">
    <vt:lpwstr/>
  </property>
  <property fmtid="{D5CDD505-2E9C-101B-9397-08002B2CF9AE}" pid="48" name="LearningDeliveryMethod">
    <vt:lpwstr/>
  </property>
  <property fmtid="{D5CDD505-2E9C-101B-9397-08002B2CF9AE}" pid="49" name="SalesGeography">
    <vt:lpwstr/>
  </property>
  <property fmtid="{D5CDD505-2E9C-101B-9397-08002B2CF9AE}" pid="50" name="of67e5d4b76f4a9db8769983fda9cec0">
    <vt:lpwstr/>
  </property>
  <property fmtid="{D5CDD505-2E9C-101B-9397-08002B2CF9AE}" pid="51" name="NewsType">
    <vt:lpwstr/>
  </property>
  <property fmtid="{D5CDD505-2E9C-101B-9397-08002B2CF9AE}" pid="52" name="ga0c0bf70a6644469c61b3efa7025301">
    <vt:lpwstr/>
  </property>
  <property fmtid="{D5CDD505-2E9C-101B-9397-08002B2CF9AE}" pid="53" name="ExperienceContentType">
    <vt:lpwstr/>
  </property>
  <property fmtid="{D5CDD505-2E9C-101B-9397-08002B2CF9AE}" pid="54" name="ContentExtensions">
    <vt:lpwstr/>
  </property>
  <property fmtid="{D5CDD505-2E9C-101B-9397-08002B2CF9AE}" pid="55" name="l6f004f21209409da86a713c0f24627d">
    <vt:lpwstr/>
  </property>
  <property fmtid="{D5CDD505-2E9C-101B-9397-08002B2CF9AE}" pid="56" name="e8080b0481964c759b2c36ae49591b31">
    <vt:lpwstr/>
  </property>
  <property fmtid="{D5CDD505-2E9C-101B-9397-08002B2CF9AE}" pid="57" name="ldac8aee9d1f469e8cd8c3f8d6a615f2">
    <vt:lpwstr/>
  </property>
  <property fmtid="{D5CDD505-2E9C-101B-9397-08002B2CF9AE}" pid="58" name="NewsTopic">
    <vt:lpwstr/>
  </property>
  <property fmtid="{D5CDD505-2E9C-101B-9397-08002B2CF9AE}" pid="59" name="NewsSource">
    <vt:lpwstr/>
  </property>
  <property fmtid="{D5CDD505-2E9C-101B-9397-08002B2CF9AE}" pid="60" name="MSPhysicalGeography">
    <vt:lpwstr/>
  </property>
  <property fmtid="{D5CDD505-2E9C-101B-9397-08002B2CF9AE}" pid="61" name="j3562c58ee414e028925bc902cfc01a1">
    <vt:lpwstr/>
  </property>
</Properties>
</file>