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  <a:srgbClr val="002050"/>
    <a:srgbClr val="6DC2CB"/>
    <a:srgbClr val="001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29" autoAdjust="0"/>
    <p:restoredTop sz="94660"/>
  </p:normalViewPr>
  <p:slideViewPr>
    <p:cSldViewPr snapToGrid="0">
      <p:cViewPr varScale="1">
        <p:scale>
          <a:sx n="63" d="100"/>
          <a:sy n="63" d="100"/>
        </p:scale>
        <p:origin x="2778" y="9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60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61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3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0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66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930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12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70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7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4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E3EC3-1B3F-4755-B752-28FDE295F879}" type="datetimeFigureOut">
              <a:rPr lang="en-US" smtClean="0"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7242A-5AAD-4CF5-A7D3-8B87808F74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hyperlink" Target="mailto:info@CorentTech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Rectangle 36"/>
          <p:cNvSpPr>
            <a:spLocks noChangeArrowheads="1"/>
          </p:cNvSpPr>
          <p:nvPr/>
        </p:nvSpPr>
        <p:spPr bwMode="auto">
          <a:xfrm>
            <a:off x="0" y="2383681"/>
            <a:ext cx="7772400" cy="5523542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856446" y="234357"/>
            <a:ext cx="5776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  <a:t>Corent’s SurPaaS Transforms Your Software </a:t>
            </a:r>
            <a:b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Segoe Pro Light" panose="020B0302040504020203" pitchFamily="34" charset="0"/>
              </a:rPr>
              <a:t>into Scalable SaaS on Windows Azure – in Days!</a:t>
            </a:r>
            <a:endParaRPr lang="en-US" sz="2000" dirty="0">
              <a:solidFill>
                <a:schemeClr val="bg1"/>
              </a:solidFill>
              <a:latin typeface="Segoe Pro Light" panose="020B0302040504020203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9075" y="1181100"/>
            <a:ext cx="7334250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COMPANY PROFILE: CORENT TECHNOLOGY INC.</a:t>
            </a:r>
          </a:p>
          <a:p>
            <a:endParaRPr lang="en-US" sz="11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Corent’s SurPaaS is a software delivery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“as 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”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platform,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enabling software vendors to rapidly transform their software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SaaS in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days, without any programming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SurPaaS provides complete SaaS enablement, including SaaS tenancy, operations, and commercial management.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9072" y="2502075"/>
            <a:ext cx="7334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WE OFFER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9073" y="8262017"/>
            <a:ext cx="73342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OUR CUSTOMERS ARE SAYING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“Using SurPaaS, we were able to shrink a 10-month SaaS enablement project into eight days.”</a:t>
            </a:r>
          </a:p>
          <a:p>
            <a:pPr algn="r"/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 Fauzia Sid, President, IT Link Solutions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9073" y="9017083"/>
            <a:ext cx="7334251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MORE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Contact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info@CorentTech.com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a complimentary SaaS assessment to see how you can transform your apps to SaaS!</a:t>
            </a:r>
          </a:p>
        </p:txBody>
      </p:sp>
      <p:pic>
        <p:nvPicPr>
          <p:cNvPr id="3076" name="Picture 4" descr="azure powered by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587" y="2448445"/>
            <a:ext cx="1811158" cy="43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MSFT_logo_rgb_W-Wh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679" y="9514823"/>
            <a:ext cx="1402826" cy="51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9074" y="9657005"/>
            <a:ext cx="4667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2014 Corent Technology Inc.</a:t>
            </a:r>
            <a:endParaRPr lang="en-US" sz="9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6245" y="5320060"/>
            <a:ext cx="16002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SurPaaS enables a flexible tenancy model with support for virtual tenancy, multi-tenancy, or hybrid tenancy, providing the capability to offer exactly the type of SaaS solution best suited to your marketplace. Any application can be rapidly transformed to multi-tenant without changing the code.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55204" y="5320060"/>
            <a:ext cx="16002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SurPaaS provides the SaaS operations management capabilities needed for a SaaS business, including tenant provisioning and management, monitoring, and reporting, as well as deployment and topology management and SaaS application lifecycle management.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54163" y="5320060"/>
            <a:ext cx="1432237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SurPaaS provides subscription setup and management, billing interface, and usage metering for one or multiple applications or suites. 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SaaS applications can be delivered in a franchise model, are channel ready, and can be white labeled.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53123" y="5320060"/>
            <a:ext cx="16002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SurPaaS provides all the capabilities needed to  enable and operate your software business “as a service” – in days!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ISVs, MSPs, or enterprises can rapidly become SaaS providers  without having to re-engineer their software or develop all the “as-a-service” capabilities from scratch.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5533" y="279400"/>
            <a:ext cx="1524000" cy="6592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06" y="325094"/>
            <a:ext cx="1353632" cy="5264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5534" y="3090335"/>
            <a:ext cx="1523999" cy="20658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SaaS-Tenancy-Management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83" y="3661834"/>
            <a:ext cx="1308100" cy="7874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2159000" y="3090335"/>
            <a:ext cx="1523999" cy="20658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SaaS-Operations-Management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733" y="3566585"/>
            <a:ext cx="863600" cy="8763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4089400" y="3090335"/>
            <a:ext cx="1523999" cy="20658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SaaS-Commerical-Management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00" y="3655482"/>
            <a:ext cx="889000" cy="8509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6011333" y="3090335"/>
            <a:ext cx="1523999" cy="206586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90112" y="4695777"/>
            <a:ext cx="140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Tenancy Model Management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03579" y="4695777"/>
            <a:ext cx="1403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SaaS Operations Management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17046" y="4695777"/>
            <a:ext cx="1470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SaaS Commercial Management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72846" y="4729641"/>
            <a:ext cx="1403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“As a Service”</a:t>
            </a:r>
          </a:p>
        </p:txBody>
      </p:sp>
      <p:pic>
        <p:nvPicPr>
          <p:cNvPr id="7" name="Picture 6" descr="As-a-Service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00" y="3611517"/>
            <a:ext cx="1760220" cy="11430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072846" y="3152593"/>
            <a:ext cx="1403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SurPaaS</a:t>
            </a:r>
            <a:endParaRPr lang="en-US" sz="1200" b="1" baseline="300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53764" y="3666182"/>
            <a:ext cx="436666" cy="72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265335" y="3338855"/>
            <a:ext cx="1308096" cy="400110"/>
            <a:chOff x="6265335" y="3491255"/>
            <a:chExt cx="1308096" cy="400110"/>
          </a:xfrm>
        </p:grpSpPr>
        <p:sp>
          <p:nvSpPr>
            <p:cNvPr id="44" name="TextBox 43"/>
            <p:cNvSpPr txBox="1"/>
            <p:nvPr/>
          </p:nvSpPr>
          <p:spPr>
            <a:xfrm>
              <a:off x="6265335" y="3491256"/>
              <a:ext cx="7196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for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53764" y="3491255"/>
              <a:ext cx="7196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Segoe UI" panose="020B0502040204020203" pitchFamily="34" charset="0"/>
                  <a:cs typeface="Segoe UI" panose="020B0502040204020203" pitchFamily="34" charset="0"/>
                </a:rPr>
                <a:t>Your Software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16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8383" cy="5181600"/>
          </a:xfrm>
          <a:prstGeom prst="rect">
            <a:avLst/>
          </a:prstGeom>
        </p:spPr>
      </p:pic>
      <p:sp>
        <p:nvSpPr>
          <p:cNvPr id="9" name="Rectangle 36"/>
          <p:cNvSpPr>
            <a:spLocks noChangeArrowheads="1"/>
          </p:cNvSpPr>
          <p:nvPr/>
        </p:nvSpPr>
        <p:spPr bwMode="auto">
          <a:xfrm>
            <a:off x="2754352" y="5006898"/>
            <a:ext cx="5018048" cy="5051502"/>
          </a:xfrm>
          <a:prstGeom prst="rect">
            <a:avLst/>
          </a:prstGeom>
          <a:solidFill>
            <a:srgbClr val="002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1" y="5006898"/>
            <a:ext cx="2754351" cy="5051501"/>
          </a:xfrm>
          <a:prstGeom prst="rect">
            <a:avLst/>
          </a:prstGeom>
          <a:solidFill>
            <a:srgbClr val="0072C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37160" y="5126884"/>
            <a:ext cx="23865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USE CASES</a:t>
            </a:r>
          </a:p>
          <a:p>
            <a:endParaRPr lang="en-US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 anything from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lightweight websites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multi-tier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services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that scale up as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traffic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grows.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Rely on geo-redundant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storage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backup,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archiving, and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disaster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recovery.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BIG DATA &amp; HPC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Get actionable insights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from your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taking advantage of 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fully compatible enterprise-ready Hadoop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MOBILE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Accelerate your mobile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 development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using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backend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hosted 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Scale instantly as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install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base grows.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MEDIA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distribute media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 cloud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everything from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encoding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 protection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streaming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analytics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71800" y="5126884"/>
            <a:ext cx="466725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FLEXIBLE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 MODEL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provides a rich set of application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services, including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SDKs, caching,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messaging,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identity. You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write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in .NET, PHP, Java, node.js, Python, Ruby,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 using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open REST protocols. This is all part of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Microsoft’s promise to let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 build using any language,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tool, or framework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ALWAYS ON, ALWAYS 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  <a:p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Build resilient applications with automatic operating system and service updating, built-in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network load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balancing,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geo-redundant storage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Windows Azure also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proudly delivers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99.95% monthly SLA. You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rely on decades of experience in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operations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trust that everything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offers is backed by industry certifications for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 and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compliance.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WITHOUT BOUNDARIES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makes it easy for you to integrate your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on-premises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environment with the public cloud. Migrate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your virtual machines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Windows Azure without the need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convert them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a different format. Use the robust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messaging and networking capabilities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Windows Azure to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 hybrid solutions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and then manage your hybrid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applications from a single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console with System Center.</a:t>
            </a:r>
          </a:p>
          <a:p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GLOBAL REACH</a:t>
            </a:r>
          </a:p>
          <a:p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With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data centers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around the globe, a massive investment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data center innovation,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a worldwide Content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Delivery Network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you can build applications that provide the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best experience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users, </a:t>
            </a:r>
            <a:r>
              <a:rPr lang="en-US" sz="10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wherever they are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0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5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7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more: </a:t>
            </a:r>
            <a:r>
              <a:rPr lang="en-US" sz="105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www.windowsazure.com</a:t>
            </a:r>
          </a:p>
          <a:p>
            <a:r>
              <a:rPr lang="en-US" sz="9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2013 Microsoft Corporation. All rights reserved</a:t>
            </a:r>
            <a:r>
              <a:rPr lang="en-US" sz="9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9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2" name="Picture 4" descr="MSFT_logo_rgb_W-Wh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679" y="9514823"/>
            <a:ext cx="1402826" cy="51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0" y="0"/>
            <a:ext cx="7772400" cy="1116631"/>
          </a:xfrm>
          <a:prstGeom prst="rect">
            <a:avLst/>
          </a:prstGeom>
          <a:solidFill>
            <a:srgbClr val="0072C6">
              <a:alpha val="74902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903220" y="137160"/>
            <a:ext cx="4708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 Azure is an open and flexible cloud platform that enables you to quickly build, deploy,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scale,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manage applications across a global network of Microsoft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data centers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You can build applications using multiple languages, </a:t>
            </a:r>
            <a:r>
              <a:rPr lang="en-US" sz="12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tools, </a:t>
            </a:r>
            <a:r>
              <a:rPr lang="en-US" sz="12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frameworks.</a:t>
            </a:r>
          </a:p>
        </p:txBody>
      </p:sp>
      <p:pic>
        <p:nvPicPr>
          <p:cNvPr id="33" name="Picture 25" descr="WinAzure_rgb_Wht_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" y="72009"/>
            <a:ext cx="2829828" cy="685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8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2540</TotalTime>
  <Words>717</Words>
  <Application>Microsoft Office PowerPoint</Application>
  <PresentationFormat>Custom</PresentationFormat>
  <Paragraphs>58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Pro Light</vt:lpstr>
      <vt:lpstr>Segoe UI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Ewert (Bookey Consulting)</dc:creator>
  <cp:lastModifiedBy>Joshua Beach (Prowess Consulting LLC)</cp:lastModifiedBy>
  <cp:revision>105</cp:revision>
  <dcterms:created xsi:type="dcterms:W3CDTF">2013-03-25T02:44:56Z</dcterms:created>
  <dcterms:modified xsi:type="dcterms:W3CDTF">2014-02-05T21:09:59Z</dcterms:modified>
</cp:coreProperties>
</file>