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1CD2"/>
    <a:srgbClr val="FFFFFF"/>
    <a:srgbClr val="002050"/>
    <a:srgbClr val="0072C6"/>
    <a:srgbClr val="1F497D"/>
    <a:srgbClr val="1F4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8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1533C-D95C-4EF5-AB15-93BD37AC53AE}" type="datetimeFigureOut">
              <a:rPr lang="en-US"/>
              <a:t>7/21/2015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593CC-AA68-4747-90F7-44AF438AD9AE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548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593CC-AA68-4747-90F7-44AF438AD9AE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3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0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1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2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3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0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3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Azure/status/565616264048287744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s://www.appzero.com/" TargetMode="External"/><Relationship Id="rId7" Type="http://schemas.openxmlformats.org/officeDocument/2006/relationships/hyperlink" Target="http://aka.ms/mx4djn" TargetMode="Externa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channel9.msdn.com/Blogs/AzurePartner/AppZero-Now-Azure-Certified-and-Available-in-Azure-Marketplace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www.appzero.com/news/appzero-azure-certified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://azure.microsoft.com/en-us/marketplace/partners/appzero/appzero-appzero/" TargetMode="External"/><Relationship Id="rId9" Type="http://schemas.openxmlformats.org/officeDocument/2006/relationships/hyperlink" Target="http://channel9.msdn.com/Blogs/AzurePartn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6611815" y="436174"/>
            <a:ext cx="2532185" cy="4707326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6611814" y="3079274"/>
            <a:ext cx="2532185" cy="206422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0" y="2"/>
            <a:ext cx="9144000" cy="436172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TextBox 1027"/>
          <p:cNvSpPr txBox="1"/>
          <p:nvPr/>
        </p:nvSpPr>
        <p:spPr>
          <a:xfrm>
            <a:off x="98916" y="543991"/>
            <a:ext cx="6380858" cy="405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AppZero Migration Gets Raised Profile from Microsoft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8914" y="1457725"/>
            <a:ext cx="343457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AppZero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helps migrate server applications to the cloud in a fraction of the time required by other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approaches,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with no change to the application. When AppZero wanted to promote the availability of its Azure-based solution, it enlisted the help of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Microsoft Go-To-Market Services team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 </a:t>
            </a:r>
          </a:p>
          <a:p>
            <a:endParaRPr lang="en-US" sz="1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AppZero worked with Microsoft to get its application Azure Certified, landing a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spot in the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4"/>
              </a:rPr>
              <a:t>Azure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4"/>
              </a:rPr>
              <a:t>Marketplace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Microsoft supported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AppZero on a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5"/>
              </a:rPr>
              <a:t>press release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announcing the news.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Microsoft Go-To-Market Services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team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6"/>
              </a:rPr>
              <a:t>wrote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 its Channel 9 blog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about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certification,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hosted a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7"/>
              </a:rPr>
              <a:t>guest post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by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AppZero. </a:t>
            </a:r>
          </a:p>
          <a:p>
            <a:endParaRPr lang="en-US" sz="1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Microsoft Go-To-Market Services team promoted AppZero as the @Azure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8"/>
              </a:rPr>
              <a:t>App of the Day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on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Twitter,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reaching more than 300,000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followers, and facilitated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two social media campaigns that led to almost one million impressions and thousands of clicks and page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views for AppZero.</a:t>
            </a:r>
            <a:endParaRPr lang="en-US" sz="1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000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Want to learn about more partnerships with Microsoft? Read </a:t>
            </a:r>
            <a:r>
              <a:rPr lang="en-US" sz="1000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9"/>
              </a:rPr>
              <a:t>the Microsoft Azure Partner blog</a:t>
            </a:r>
            <a:r>
              <a:rPr lang="en-US" sz="1000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033" name="TextBox 1032"/>
          <p:cNvSpPr txBox="1"/>
          <p:nvPr/>
        </p:nvSpPr>
        <p:spPr>
          <a:xfrm>
            <a:off x="98916" y="949518"/>
            <a:ext cx="638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“The Microsoft Go-To-Market Services team at Microsoft not only spread the word about our Azure certification, but also continued to support us after the news was out.” – 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Greg O’Connor, CEO, </a:t>
            </a:r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AppZero</a:t>
            </a:r>
            <a:endParaRPr lang="en-US" sz="1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8915" y="50729"/>
            <a:ext cx="8915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cap="all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GO-TO-MARKET SERVICES SUCCESS </a:t>
            </a:r>
            <a:r>
              <a:rPr lang="en-US" sz="1600" cap="all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STORY</a:t>
            </a:r>
            <a:endParaRPr lang="en-US" sz="1600" cap="all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03275" y="547135"/>
            <a:ext cx="2256245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AppZero</a:t>
            </a:r>
            <a:endParaRPr lang="en-US" sz="1600" dirty="0">
              <a:solidFill>
                <a:schemeClr val="bg1"/>
              </a:solidFill>
              <a:latin typeface="Segoe UI Light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AppZero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automates the onboarding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deployment of server applications to private, public, and hybrid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clouds, and can up-level WS2003 apps onto WS2012 and Azure. AppZero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the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fastest, most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flexible way to move workloads across clouds and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 servers. To learn more, visit </a:t>
            </a:r>
            <a:r>
              <a:rPr lang="en-US" sz="1000" u="sng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www.appzero.com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 descr="appzero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44" y="2652490"/>
            <a:ext cx="1103376" cy="280416"/>
          </a:xfrm>
          <a:prstGeom prst="rect">
            <a:avLst/>
          </a:prstGeom>
        </p:spPr>
      </p:pic>
      <p:pic>
        <p:nvPicPr>
          <p:cNvPr id="7" name="Picture 6" descr="Screen Shot 2015-04-03 at 2.56.42 PM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04" y="1518524"/>
            <a:ext cx="2756093" cy="154932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blango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635" y="3174832"/>
            <a:ext cx="2755392" cy="18348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6695719" y="3184632"/>
            <a:ext cx="230369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Microsoft Go-To-Market</a:t>
            </a:r>
            <a:endParaRPr lang="en-US" sz="1600" dirty="0">
              <a:solidFill>
                <a:schemeClr val="bg1"/>
              </a:solidFill>
              <a:latin typeface="Segoe UI Light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Go-To-Market Services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give Independent Software Vendors exclusive resources to help boost app exposure, improve app performance, and build better cloud businesses. See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 you can benefit at </a:t>
            </a:r>
            <a:r>
              <a:rPr lang="en-US" sz="1000" u="sng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www.MicrosoftGoToMarket.com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3"/>
          <a:srcRect t="17951" b="17646"/>
          <a:stretch/>
        </p:blipFill>
        <p:spPr>
          <a:xfrm>
            <a:off x="7877906" y="4760357"/>
            <a:ext cx="1266094" cy="29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3C17C07B045B4C8DF66915F418DAAB" ma:contentTypeVersion="7" ma:contentTypeDescription="Create a new document." ma:contentTypeScope="" ma:versionID="fd374b329e0721d363c0f38b33eb5497">
  <xsd:schema xmlns:xsd="http://www.w3.org/2001/XMLSchema" xmlns:xs="http://www.w3.org/2001/XMLSchema" xmlns:p="http://schemas.microsoft.com/office/2006/metadata/properties" xmlns:ns1="http://schemas.microsoft.com/sharepoint/v3" xmlns:ns2="9c3d5f81-e424-4143-b9e5-c8178438a162" xmlns:ns3="d173c6d1-97a5-4521-846b-67d7d1d42956" targetNamespace="http://schemas.microsoft.com/office/2006/metadata/properties" ma:root="true" ma:fieldsID="9275f72d19da1c4cebb4d26f90800fb9" ns1:_="" ns2:_="" ns3:_="">
    <xsd:import namespace="http://schemas.microsoft.com/sharepoint/v3"/>
    <xsd:import namespace="9c3d5f81-e424-4143-b9e5-c8178438a162"/>
    <xsd:import namespace="d173c6d1-97a5-4521-846b-67d7d1d42956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Focus" minOccurs="0"/>
                <xsd:element ref="ns2:Audience1" minOccurs="0"/>
                <xsd:element ref="ns3:Role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3d5f81-e424-4143-b9e5-c8178438a162" elementFormDefault="qualified">
    <xsd:import namespace="http://schemas.microsoft.com/office/2006/documentManagement/types"/>
    <xsd:import namespace="http://schemas.microsoft.com/office/infopath/2007/PartnerControls"/>
    <xsd:element name="Focus" ma:index="10" nillable="true" ma:displayName="Technology" ma:list="{93ad61db-9a34-4037-b37c-99c87e8a8565}" ma:internalName="Focus" ma:showField="Title" ma:web="9c3d5f81-e424-4143-b9e5-c8178438a1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udience1" ma:index="11" nillable="true" ma:displayName="Audience" ma:list="{ec6bdb92-5731-4f88-bd68-2f4092af18bf}" ma:internalName="Audience1" ma:showField="Title" ma:web="9c3d5f81-e424-4143-b9e5-c8178438a162">
      <xsd:simpleType>
        <xsd:restriction base="dms:Lookup"/>
      </xsd:simple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4" nillable="true" ma:displayName="Sharing Hint Hash" ma:internalName="SharingHintHash" ma:readOnly="true">
      <xsd:simpleType>
        <xsd:restriction base="dms:Text"/>
      </xsd:simple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73c6d1-97a5-4521-846b-67d7d1d42956" elementFormDefault="qualified">
    <xsd:import namespace="http://schemas.microsoft.com/office/2006/documentManagement/types"/>
    <xsd:import namespace="http://schemas.microsoft.com/office/infopath/2007/PartnerControls"/>
    <xsd:element name="Role" ma:index="12" nillable="true" ma:displayName="Role" ma:indexed="true" ma:list="{4b56a5c8-6737-4a49-b723-b8faf774055a}" ma:internalName="Role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ole xmlns="d173c6d1-97a5-4521-846b-67d7d1d42956" xsi:nil="true"/>
    <PublishingExpirationDate xmlns="http://schemas.microsoft.com/sharepoint/v3" xsi:nil="true"/>
    <PublishingStartDate xmlns="http://schemas.microsoft.com/sharepoint/v3" xsi:nil="true"/>
    <Focus xmlns="9c3d5f81-e424-4143-b9e5-c8178438a162"/>
    <Audience1 xmlns="9c3d5f81-e424-4143-b9e5-c8178438a16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ED5397-9F32-4127-8389-74E2F495CA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c3d5f81-e424-4143-b9e5-c8178438a162"/>
    <ds:schemaRef ds:uri="d173c6d1-97a5-4521-846b-67d7d1d429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86F0D2-D231-4B1E-83D6-8E28DF9A938A}">
  <ds:schemaRefs>
    <ds:schemaRef ds:uri="http://schemas.microsoft.com/office/2006/metadata/properties"/>
    <ds:schemaRef ds:uri="http://schemas.microsoft.com/office/infopath/2007/PartnerControls"/>
    <ds:schemaRef ds:uri="d173c6d1-97a5-4521-846b-67d7d1d42956"/>
    <ds:schemaRef ds:uri="http://schemas.microsoft.com/sharepoint/v3"/>
    <ds:schemaRef ds:uri="9c3d5f81-e424-4143-b9e5-c8178438a162"/>
  </ds:schemaRefs>
</ds:datastoreItem>
</file>

<file path=customXml/itemProps3.xml><?xml version="1.0" encoding="utf-8"?>
<ds:datastoreItem xmlns:ds="http://schemas.openxmlformats.org/officeDocument/2006/customXml" ds:itemID="{FEBDBCF3-477F-4E51-9D5B-7F01A3C8DD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4448</TotalTime>
  <Words>305</Words>
  <Application>Microsoft Office PowerPoint</Application>
  <PresentationFormat>On-screen Show (16:9)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UI</vt:lpstr>
      <vt:lpstr>Segoe UI Light</vt:lpstr>
      <vt:lpstr>Office Theme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</dc:creator>
  <cp:lastModifiedBy>Joshua Beach (Cadence 3 LLC)</cp:lastModifiedBy>
  <cp:revision>323</cp:revision>
  <dcterms:created xsi:type="dcterms:W3CDTF">2013-02-08T20:53:27Z</dcterms:created>
  <dcterms:modified xsi:type="dcterms:W3CDTF">2015-07-21T18:35:55Z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0x010100673C17C07B045B4C8DF66915F418DAAB</vt:lpwstr>
  </property>
</Properties>
</file>