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emy Edwards" initials="JE" lastIdx="1" clrIdx="0">
    <p:extLst>
      <p:ext uri="{19B8F6BF-5375-455C-9EA6-DF929625EA0E}">
        <p15:presenceInfo xmlns:p15="http://schemas.microsoft.com/office/powerpoint/2012/main" userId="Jeremy Edwards" providerId="None"/>
      </p:ext>
    </p:extLst>
  </p:cmAuthor>
  <p:cmAuthor id="2" name="Tony Augusty (JEFFREYM CONSULTING)" initials="TA(C" lastIdx="2" clrIdx="1">
    <p:extLst>
      <p:ext uri="{19B8F6BF-5375-455C-9EA6-DF929625EA0E}">
        <p15:presenceInfo xmlns:p15="http://schemas.microsoft.com/office/powerpoint/2012/main" userId="S-1-5-21-2127521184-1604012920-1887927527-16673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21" autoAdjust="0"/>
    <p:restoredTop sz="94660"/>
  </p:normalViewPr>
  <p:slideViewPr>
    <p:cSldViewPr snapToGrid="0">
      <p:cViewPr varScale="1">
        <p:scale>
          <a:sx n="87" d="100"/>
          <a:sy n="87" d="100"/>
        </p:scale>
        <p:origin x="1200"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7/12/2017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hyperlink" Target="https://na01.safelinks.protection.outlook.com/?url=http://www.kofax.com&amp;data=02|01|gtm@microsoft.com|38edb0275b0f49be8d4108d4c9419636|72f988bf86f141af91ab2d7cd011db47|1|0|636354731241154113&amp;sdata=K%2BXVW2MQ1xRUL7XFqTe/5ALLwaFJzazXU%2BbtZS8fKFY%3D&amp;reserved=0"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98691" y="2086828"/>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latin typeface="Segoe UI" panose="020B0502040204020203" pitchFamily="34" charset="0"/>
                <a:ea typeface="Segoe UI" panose="020B0502040204020203" pitchFamily="34" charset="0"/>
                <a:cs typeface="Segoe UI" panose="020B0502040204020203" pitchFamily="34" charset="0"/>
              </a:rPr>
              <a:t>Organizations today are faced with improving their financial operations, and invoice processing is one of the areas that drives the largest savings return. The Microsoft Dynamics NAV team decided to provide an out-of-the-box accounts payable invoicing capability with NAV2016/Dynamics 365. The team also wanted a cloud-based partner for invoice capture.</a:t>
            </a:r>
            <a:endParaRPr lang="en-US" sz="1200" dirty="0">
              <a:solidFill>
                <a:srgbClr val="262626"/>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Rectangle 4"/>
          <p:cNvSpPr/>
          <p:nvPr/>
        </p:nvSpPr>
        <p:spPr>
          <a:xfrm>
            <a:off x="304800" y="1112569"/>
            <a:ext cx="3048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733" dirty="0">
              <a:solidFill>
                <a:prstClr val="white">
                  <a:lumMod val="50000"/>
                </a:prstClr>
              </a:solidFill>
              <a:latin typeface="Segoe UI"/>
              <a:cs typeface="Segoe UI"/>
            </a:endParaRP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Microsoft Azure Helps Deliver Accounts Payable Automation Embedded in Microsoft Dynamics</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“Invoice automation is a key area for targeted process improvements and cost savings for organizations. Microsoft chose to address this in Dynamics NAV and selected Kofax’s Invoice Capture Service.” – Robert Monio, Director of Global Alliances, Kofax</a:t>
            </a:r>
          </a:p>
        </p:txBody>
      </p:sp>
      <p:sp>
        <p:nvSpPr>
          <p:cNvPr id="8" name="TextBox 7"/>
          <p:cNvSpPr txBox="1"/>
          <p:nvPr/>
        </p:nvSpPr>
        <p:spPr>
          <a:xfrm>
            <a:off x="3898691" y="3357761"/>
            <a:ext cx="5448509"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prstClr val="black">
                    <a:lumMod val="85000"/>
                    <a:lumOff val="15000"/>
                  </a:prstClr>
                </a:solidFill>
                <a:latin typeface="Segoe UI" panose="020B0502040204020203" pitchFamily="34" charset="0"/>
                <a:cs typeface="Segoe UI" panose="020B0502040204020203" pitchFamily="34" charset="0"/>
              </a:rPr>
              <a:t>The </a:t>
            </a:r>
            <a:r>
              <a:rPr lang="en-US" sz="1200" dirty="0">
                <a:latin typeface="Segoe UI" panose="020B0502040204020203" pitchFamily="34" charset="0"/>
                <a:ea typeface="Segoe UI" panose="020B0502040204020203" pitchFamily="34" charset="0"/>
                <a:cs typeface="Segoe UI" panose="020B0502040204020203" pitchFamily="34" charset="0"/>
              </a:rPr>
              <a:t>Microsoft </a:t>
            </a:r>
            <a:r>
              <a:rPr lang="en-US" sz="1200" dirty="0">
                <a:solidFill>
                  <a:prstClr val="black">
                    <a:lumMod val="85000"/>
                    <a:lumOff val="15000"/>
                  </a:prstClr>
                </a:solidFill>
                <a:latin typeface="Segoe UI" panose="020B0502040204020203" pitchFamily="34" charset="0"/>
                <a:cs typeface="Segoe UI" panose="020B0502040204020203" pitchFamily="34" charset="0"/>
              </a:rPr>
              <a:t>Dynamics NAV and </a:t>
            </a:r>
            <a:r>
              <a:rPr lang="en-US" sz="1200" dirty="0">
                <a:latin typeface="Segoe UI" panose="020B0502040204020203" pitchFamily="34" charset="0"/>
                <a:ea typeface="Segoe UI" panose="020B0502040204020203" pitchFamily="34" charset="0"/>
                <a:cs typeface="Segoe UI" panose="020B0502040204020203" pitchFamily="34" charset="0"/>
              </a:rPr>
              <a:t>Dynamics 365</a:t>
            </a:r>
            <a:r>
              <a:rPr lang="en-US" sz="1200" dirty="0">
                <a:solidFill>
                  <a:prstClr val="black">
                    <a:lumMod val="85000"/>
                    <a:lumOff val="15000"/>
                  </a:prstClr>
                </a:solidFill>
                <a:latin typeface="Segoe UI" panose="020B0502040204020203" pitchFamily="34" charset="0"/>
                <a:cs typeface="Segoe UI" panose="020B0502040204020203" pitchFamily="34" charset="0"/>
              </a:rPr>
              <a:t> team selected Kofax’s Invoice Capture Service for the software’s embedded capture solution. Kofax uses the Microsoft Azure platform to provide multitenant Software-as-a-Service. Kofax also depends on Azure Storage to deliver the solution. The learning engine and easily integrated web services of the Invoice Capture Service provide the perfect combination for Dynamics NAV and </a:t>
            </a:r>
            <a:r>
              <a:rPr lang="en-US" sz="1200" dirty="0">
                <a:latin typeface="Segoe UI" panose="020B0502040204020203" pitchFamily="34" charset="0"/>
                <a:ea typeface="Segoe UI" panose="020B0502040204020203" pitchFamily="34" charset="0"/>
                <a:cs typeface="Segoe UI" panose="020B0502040204020203" pitchFamily="34" charset="0"/>
              </a:rPr>
              <a:t>Dynamics 365</a:t>
            </a:r>
            <a:r>
              <a:rPr lang="en-US" sz="1200" dirty="0">
                <a:solidFill>
                  <a:prstClr val="black">
                    <a:lumMod val="85000"/>
                    <a:lumOff val="15000"/>
                  </a:prstClr>
                </a:solidFill>
                <a:latin typeface="Segoe UI" panose="020B0502040204020203" pitchFamily="34" charset="0"/>
                <a:cs typeface="Segoe UI" panose="020B0502040204020203" pitchFamily="34" charset="0"/>
              </a:rPr>
              <a:t>.</a:t>
            </a:r>
          </a:p>
        </p:txBody>
      </p:sp>
      <p:sp>
        <p:nvSpPr>
          <p:cNvPr id="16" name="TextBox 15"/>
          <p:cNvSpPr txBox="1"/>
          <p:nvPr/>
        </p:nvSpPr>
        <p:spPr>
          <a:xfrm>
            <a:off x="3898692" y="530059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Using Microsoft Azure Software-as-a-Service reduces the setup time for invoice processing to 10 minutes or less, with minimal configuration.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capacity of Azure Storage allows Kofax to easily accommodate its clients’ invoice needs.  </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18" y="1354740"/>
            <a:ext cx="2443509" cy="430057"/>
          </a:xfrm>
          <a:prstGeom prst="rect">
            <a:avLst/>
          </a:prstGeom>
        </p:spPr>
      </p:pic>
      <p:pic>
        <p:nvPicPr>
          <p:cNvPr id="13" name="Picture 12"/>
          <p:cNvPicPr>
            <a:picLocks noChangeAspect="1"/>
          </p:cNvPicPr>
          <p:nvPr/>
        </p:nvPicPr>
        <p:blipFill rotWithShape="1">
          <a:blip r:embed="rId3"/>
          <a:srcRect l="33419" r="6969"/>
          <a:stretch/>
        </p:blipFill>
        <p:spPr>
          <a:xfrm>
            <a:off x="9504737" y="3430451"/>
            <a:ext cx="2331371" cy="233137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4737" y="5582910"/>
            <a:ext cx="2331371" cy="1056254"/>
          </a:xfrm>
          <a:prstGeom prst="rect">
            <a:avLst/>
          </a:prstGeom>
        </p:spPr>
      </p:pic>
      <p:sp>
        <p:nvSpPr>
          <p:cNvPr id="14" name="TextBox 13">
            <a:extLst>
              <a:ext uri="{FF2B5EF4-FFF2-40B4-BE49-F238E27FC236}">
                <a16:creationId xmlns:a16="http://schemas.microsoft.com/office/drawing/2014/main" xmlns="" id="{586928AB-E989-4321-B271-4D775487CFE6}"/>
              </a:ext>
            </a:extLst>
          </p:cNvPr>
          <p:cNvSpPr txBox="1"/>
          <p:nvPr/>
        </p:nvSpPr>
        <p:spPr>
          <a:xfrm>
            <a:off x="304800" y="2269140"/>
            <a:ext cx="3132464" cy="2978059"/>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r>
              <a:rPr lang="en-US" sz="1733" dirty="0" err="1">
                <a:solidFill>
                  <a:prstClr val="white"/>
                </a:solidFill>
                <a:latin typeface="Segoe UI" panose="020B0502040204020203" pitchFamily="34" charset="0"/>
                <a:cs typeface="Segoe UI" panose="020B0502040204020203" pitchFamily="34" charset="0"/>
              </a:rPr>
              <a:t>Kofax</a:t>
            </a:r>
            <a:endParaRPr lang="en-US" sz="1733"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400" u="sng" dirty="0">
                <a:solidFill>
                  <a:srgbClr val="1F497D"/>
                </a:solidFill>
                <a:latin typeface="Calibri" panose="020F0502020204030204" pitchFamily="34" charset="0"/>
                <a:ea typeface="Calibri" panose="020F0502020204030204" pitchFamily="34" charset="0"/>
                <a:hlinkClick r:id="rId5"/>
              </a:rPr>
              <a:t>www.kofax.com</a:t>
            </a:r>
            <a:endParaRPr lang="en-US" sz="1333"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Irvine, CA, USA</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Kofax provides software to simplify and transform businesses from the start. Kofax combines capture, content, process management, data integration, mobile, e-signature, customer communications management, search, and analytics into a unified process automation development and deployment platform.</a:t>
            </a:r>
          </a:p>
        </p:txBody>
      </p:sp>
    </p:spTree>
    <p:extLst>
      <p:ext uri="{BB962C8B-B14F-4D97-AF65-F5344CB8AC3E}">
        <p14:creationId xmlns:p14="http://schemas.microsoft.com/office/powerpoint/2010/main" val="3059829527"/>
      </p:ext>
    </p:extLst>
  </p:cSld>
  <p:clrMapOvr>
    <a:masterClrMapping/>
  </p:clrMapOvr>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2813</TotalTime>
  <Words>280</Words>
  <PresentationFormat>Widescreen</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2017-07-12T18:16:10Z</dcterms:modified>
</cp:coreProperties>
</file>