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5143500" type="screen16x9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72C6"/>
    <a:srgbClr val="1F497D"/>
    <a:srgbClr val="1F4D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76" autoAdjust="0"/>
    <p:restoredTop sz="95455"/>
  </p:normalViewPr>
  <p:slideViewPr>
    <p:cSldViewPr>
      <p:cViewPr varScale="1">
        <p:scale>
          <a:sx n="112" d="100"/>
          <a:sy n="112" d="100"/>
        </p:scale>
        <p:origin x="1272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50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080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736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911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524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9/15/2015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42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9/15/2015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432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9/15/2015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401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9/15/2015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4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9/15/2015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739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9/15/2015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5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B72FE-910B-4308-BD21-713B9EDF915B}" type="datetimeFigureOut">
              <a:rPr lang="en-US" smtClean="0"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56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www.microsoft.com/en-us/download/details.aspx?id=38424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://www.taskperformance.com/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6"/>
          <p:cNvSpPr>
            <a:spLocks noChangeArrowheads="1"/>
          </p:cNvSpPr>
          <p:nvPr/>
        </p:nvSpPr>
        <p:spPr bwMode="auto">
          <a:xfrm>
            <a:off x="-13238" y="-19765"/>
            <a:ext cx="2743200" cy="5143499"/>
          </a:xfrm>
          <a:prstGeom prst="rect">
            <a:avLst/>
          </a:prstGeom>
          <a:solidFill>
            <a:srgbClr val="0072C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5" name="TextBox 1024"/>
          <p:cNvSpPr txBox="1"/>
          <p:nvPr/>
        </p:nvSpPr>
        <p:spPr>
          <a:xfrm>
            <a:off x="199098" y="1694100"/>
            <a:ext cx="2336809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AZURE ISV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</a:p>
          <a:p>
            <a:r>
              <a:rPr lang="en-US" sz="13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Performance Group, Inc.</a:t>
            </a:r>
          </a:p>
          <a:p>
            <a:pPr>
              <a:lnSpc>
                <a:spcPct val="150000"/>
              </a:lnSpc>
            </a:pPr>
            <a:r>
              <a:rPr lang="en-US" sz="1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WEB SITE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1000" dirty="0" err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www.TaskPerformance.com</a:t>
            </a:r>
            <a:endParaRPr lang="en-US" sz="10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LOCATION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Arlington Heights, IL, USA</a:t>
            </a:r>
          </a:p>
          <a:p>
            <a:pPr>
              <a:lnSpc>
                <a:spcPct val="150000"/>
              </a:lnSpc>
            </a:pPr>
            <a:r>
              <a:rPr lang="en-US" sz="1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ORG SIZE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14</a:t>
            </a:r>
          </a:p>
          <a:p>
            <a:pPr>
              <a:lnSpc>
                <a:spcPct val="150000"/>
              </a:lnSpc>
            </a:pPr>
            <a:r>
              <a:rPr lang="en-US" sz="1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</a:t>
            </a:r>
            <a:r>
              <a:rPr lang="en-US" sz="1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AZURE </a:t>
            </a:r>
            <a:r>
              <a:rPr lang="en-US" sz="1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ISV </a:t>
            </a:r>
            <a:r>
              <a:rPr lang="en-US" sz="1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PROFILE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r>
              <a:rPr lang="en-AU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Task </a:t>
            </a:r>
            <a:r>
              <a:rPr lang="en-AU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Performance Group relentlessly provides the latest technology and solutions for automating enterprise-wide EDI/XML document processing, creating higher efficiencies and accuracy for your supply chain and </a:t>
            </a:r>
            <a:r>
              <a:rPr lang="en-AU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customer-facing </a:t>
            </a:r>
            <a:r>
              <a:rPr lang="en-AU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activities. </a:t>
            </a:r>
            <a:r>
              <a:rPr lang="en-AU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TPG </a:t>
            </a:r>
            <a:r>
              <a:rPr lang="en-AU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 an excellent partner providing tailored solutions and efficiently monitoring </a:t>
            </a:r>
            <a:r>
              <a:rPr lang="en-AU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</a:t>
            </a:r>
            <a:r>
              <a:rPr lang="en-AU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EDI/XML document exchange</a:t>
            </a:r>
            <a:r>
              <a:rPr lang="en-AU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0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3"/>
              </a:rPr>
              <a:t>Read about other Microsoft 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3"/>
              </a:rPr>
              <a:t>Azure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3"/>
              </a:rPr>
              <a:t>ISVs</a:t>
            </a:r>
            <a:endParaRPr lang="en-US" sz="1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9" name="Picture 2" descr="partner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913" y="845631"/>
            <a:ext cx="947177" cy="676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extBox 1027"/>
          <p:cNvSpPr txBox="1"/>
          <p:nvPr/>
        </p:nvSpPr>
        <p:spPr>
          <a:xfrm>
            <a:off x="2978874" y="77130"/>
            <a:ext cx="593864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2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Azure Serves Up Security, Scalability</a:t>
            </a:r>
            <a:r>
              <a:rPr lang="en-US" sz="220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endParaRPr lang="en-US" sz="2200" dirty="0">
              <a:solidFill>
                <a:srgbClr val="0072C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22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Speed</a:t>
            </a:r>
            <a:r>
              <a:rPr lang="en-US" sz="2200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2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Drive Order-Processing Solution</a:t>
            </a:r>
          </a:p>
        </p:txBody>
      </p:sp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10401" y="2502153"/>
            <a:ext cx="1870540" cy="2532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Box 1031"/>
          <p:cNvSpPr txBox="1"/>
          <p:nvPr/>
        </p:nvSpPr>
        <p:spPr>
          <a:xfrm>
            <a:off x="2924018" y="1514402"/>
            <a:ext cx="5956922" cy="7001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50" b="1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SITUATION</a:t>
            </a:r>
          </a:p>
          <a:p>
            <a:pPr marL="182880">
              <a:spcBef>
                <a:spcPts val="600"/>
              </a:spcBef>
            </a:pP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An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industrial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manufacturing company required a B2B E-commerce real-time order-processing system to execute SAP orders within two seconds. This required implementation of a reliable and scalable multi-server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environment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that could handle the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lightning-fast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order execution. 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924019" y="4086820"/>
            <a:ext cx="3933980" cy="9235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BENEFITS</a:t>
            </a:r>
          </a:p>
          <a:p>
            <a:pPr marL="182880">
              <a:spcBef>
                <a:spcPts val="600"/>
              </a:spcBef>
            </a:pP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The dynamic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scalability to spin VM instances up/down as well as scale up/down CPUs and DTUs provides operational efficiency.</a:t>
            </a:r>
            <a:endParaRPr lang="en-US" sz="1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82880">
              <a:spcBef>
                <a:spcPts val="600"/>
              </a:spcBef>
            </a:pPr>
            <a:r>
              <a:rPr lang="en-US" sz="1000" smtClean="0">
                <a:latin typeface="Segoe UI" panose="020B0502040204020203" pitchFamily="34" charset="0"/>
                <a:cs typeface="Segoe UI" panose="020B0502040204020203" pitchFamily="34" charset="0"/>
              </a:rPr>
              <a:t>The interoperability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provided by Visual Studio 2015 allows </a:t>
            </a:r>
            <a:r>
              <a:rPr lang="en-US" sz="1000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MegaXML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solutions to operate platform independent.</a:t>
            </a:r>
            <a:endParaRPr lang="en-US" sz="1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33" name="TextBox 1032"/>
          <p:cNvSpPr txBox="1"/>
          <p:nvPr/>
        </p:nvSpPr>
        <p:spPr>
          <a:xfrm>
            <a:off x="2924019" y="888289"/>
            <a:ext cx="5956922" cy="4846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“</a:t>
            </a:r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SaaS solution providers know how difficult and expensive it is to maintain </a:t>
            </a:r>
            <a:r>
              <a:rPr lang="en-US" sz="105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data centers</a:t>
            </a:r>
            <a:r>
              <a:rPr lang="en-US" sz="105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Azure </a:t>
            </a:r>
            <a:r>
              <a:rPr lang="en-US" sz="105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cloud </a:t>
            </a:r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provides </a:t>
            </a:r>
            <a:r>
              <a:rPr lang="en-US" sz="105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security</a:t>
            </a:r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05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availability</a:t>
            </a:r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05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and s</a:t>
            </a:r>
            <a:r>
              <a:rPr lang="en-US" sz="105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calability </a:t>
            </a:r>
            <a:r>
              <a:rPr lang="en-US" sz="105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for our customers so we </a:t>
            </a:r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can concentrate </a:t>
            </a:r>
            <a:r>
              <a:rPr lang="en-US" sz="105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on making our products more efficient.” </a:t>
            </a:r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–</a:t>
            </a:r>
            <a:r>
              <a:rPr lang="en-US" sz="105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050" b="1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Mushtaq</a:t>
            </a:r>
            <a:r>
              <a:rPr lang="en-US" sz="105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Merchant, </a:t>
            </a:r>
            <a:r>
              <a:rPr lang="en-US" sz="105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CEO, </a:t>
            </a:r>
            <a:r>
              <a:rPr lang="en-US" sz="1050" b="1" dirty="0">
                <a:latin typeface="Segoe UI" panose="020B0502040204020203" pitchFamily="34" charset="0"/>
                <a:cs typeface="Segoe UI" panose="020B0502040204020203" pitchFamily="34" charset="0"/>
              </a:rPr>
              <a:t>Task Performance </a:t>
            </a:r>
            <a:r>
              <a:rPr lang="en-US" sz="105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Group</a:t>
            </a:r>
            <a:endParaRPr lang="en-US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24018" y="2419350"/>
            <a:ext cx="3933981" cy="14696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SOLUTION</a:t>
            </a:r>
          </a:p>
          <a:p>
            <a:pPr marL="182880">
              <a:spcBef>
                <a:spcPts val="600"/>
              </a:spcBef>
            </a:pP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Microsoft </a:t>
            </a:r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Azure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provides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secure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reliable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, and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scalable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environment required for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high-speed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order execution. Every order is also recorded on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an Azure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SQL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Database (PaaS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). </a:t>
            </a:r>
            <a:r>
              <a:rPr lang="en-US" sz="1000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MegaXML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takes advantage of Azure’s dynamic spin up/down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virtual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m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achine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instances (IaaS) as well as scale up/down CPUs and DTUs as required. </a:t>
            </a:r>
            <a:r>
              <a:rPr lang="en-US" sz="1000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MegaXML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utilizes Azure blob storage and Load Balancer features and leverages the interoperability features offered by Visual Studio 2015 for open source GIT, Perl, and Python. </a:t>
            </a:r>
            <a:endParaRPr lang="en-US" sz="1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10" y="18252"/>
            <a:ext cx="1989390" cy="45764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9098" y="438150"/>
            <a:ext cx="23368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MINI-CASE </a:t>
            </a:r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STUDY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7"/>
          <a:srcRect t="17951" b="17646"/>
          <a:stretch/>
        </p:blipFill>
        <p:spPr>
          <a:xfrm>
            <a:off x="44184" y="4698861"/>
            <a:ext cx="1418554" cy="33606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1902" y="845631"/>
            <a:ext cx="2256498" cy="67689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10400" y="3387303"/>
            <a:ext cx="1870539" cy="164761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10401" y="2492749"/>
            <a:ext cx="1870539" cy="924272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545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</TotalTime>
  <Words>306</Words>
  <Application>Microsoft Office PowerPoint</Application>
  <PresentationFormat>On-screen Show (16:9)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Segoe UI</vt:lpstr>
      <vt:lpstr>Wingdings</vt:lpstr>
      <vt:lpstr>Office Theme</vt:lpstr>
      <vt:lpstr>PowerPoint Presentation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Malinda Miller</dc:creator>
  <cp:lastModifiedBy>Tony Augusty (Cadence 3 LLC)</cp:lastModifiedBy>
  <cp:revision>90</cp:revision>
  <cp:lastPrinted>2015-08-24T22:25:11Z</cp:lastPrinted>
  <dcterms:created xsi:type="dcterms:W3CDTF">2013-02-08T20:53:27Z</dcterms:created>
  <dcterms:modified xsi:type="dcterms:W3CDTF">2015-09-15T14:26:26Z</dcterms:modified>
</cp:coreProperties>
</file>