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5143500" type="screen16x9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72C6"/>
    <a:srgbClr val="1F497D"/>
    <a:srgbClr val="1F4D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827" autoAdjust="0"/>
    <p:restoredTop sz="94660"/>
  </p:normalViewPr>
  <p:slideViewPr>
    <p:cSldViewPr>
      <p:cViewPr varScale="1">
        <p:scale>
          <a:sx n="110" d="100"/>
          <a:sy n="110" d="100"/>
        </p:scale>
        <p:origin x="98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50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080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73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11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52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42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2/6/2015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432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2/6/2015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401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2/6/2015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4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73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2/6/2015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5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B72FE-910B-4308-BD21-713B9EDF915B}" type="datetimeFigureOut">
              <a:rPr lang="en-US" smtClean="0"/>
              <a:t>2/6/2015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56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channel9.msdn.com/Blogs/AzurePartner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://www.cantelematics.com/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10" Type="http://schemas.openxmlformats.org/officeDocument/2006/relationships/image" Target="../media/image7.jpe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6"/>
          <p:cNvSpPr>
            <a:spLocks noChangeArrowheads="1"/>
          </p:cNvSpPr>
          <p:nvPr/>
        </p:nvSpPr>
        <p:spPr bwMode="auto">
          <a:xfrm>
            <a:off x="0" y="0"/>
            <a:ext cx="2743200" cy="5143499"/>
          </a:xfrm>
          <a:prstGeom prst="rect">
            <a:avLst/>
          </a:prstGeom>
          <a:solidFill>
            <a:srgbClr val="0072C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5" name="TextBox 1024"/>
          <p:cNvSpPr txBox="1"/>
          <p:nvPr/>
        </p:nvSpPr>
        <p:spPr>
          <a:xfrm>
            <a:off x="199098" y="1694100"/>
            <a:ext cx="2336809" cy="2893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AZURE ISV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</a:p>
          <a:p>
            <a:r>
              <a:rPr lang="en-US" sz="13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Telematics Inc.</a:t>
            </a:r>
          </a:p>
          <a:p>
            <a:pPr>
              <a:lnSpc>
                <a:spcPct val="150000"/>
              </a:lnSpc>
            </a:pPr>
            <a:r>
              <a:rPr lang="en-US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WEB SITE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www.cantelematics.com</a:t>
            </a:r>
            <a:endParaRPr lang="en-US" sz="10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LOCATION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Calgary, Canada</a:t>
            </a:r>
          </a:p>
          <a:p>
            <a:pPr>
              <a:lnSpc>
                <a:spcPct val="150000"/>
              </a:lnSpc>
            </a:pPr>
            <a:r>
              <a:rPr lang="en-US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ORG SIZE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50</a:t>
            </a:r>
          </a:p>
          <a:p>
            <a:pPr>
              <a:lnSpc>
                <a:spcPct val="150000"/>
              </a:lnSpc>
            </a:pPr>
            <a:r>
              <a:rPr lang="en-US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</a:t>
            </a:r>
            <a:r>
              <a:rPr lang="en-US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ISV </a:t>
            </a:r>
            <a:r>
              <a:rPr lang="en-US" sz="1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PROFILE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Telematics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offers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GPS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racking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solution called Trakopolis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 equipment,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assets,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lone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workers.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Trakopolis provides dashboards, analytics, real-time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alerting,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tracking,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administration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its customers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’ location-aware assets.  Trakopolis provides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significant value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decreasing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costs </a:t>
            </a: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increasing the efficiency of </a:t>
            </a:r>
            <a:r>
              <a:rPr lang="en-US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business operations.</a:t>
            </a:r>
            <a:endParaRPr lang="en-US" sz="1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Read about other Microsoft Azure ISVs</a:t>
            </a:r>
            <a:endParaRPr lang="en-US" sz="1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28" name="TextBox 1027"/>
          <p:cNvSpPr txBox="1"/>
          <p:nvPr/>
        </p:nvSpPr>
        <p:spPr>
          <a:xfrm>
            <a:off x="2942298" y="102306"/>
            <a:ext cx="604930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2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 Storage and Security Enables </a:t>
            </a:r>
            <a:r>
              <a:rPr lang="en-US" sz="22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Real-Time Tracking </a:t>
            </a:r>
            <a:r>
              <a:rPr lang="en-US" sz="22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 Company </a:t>
            </a:r>
            <a:r>
              <a:rPr lang="en-US" sz="22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Equipment, Assets via GPS</a:t>
            </a:r>
            <a:endParaRPr lang="en-US" sz="2200" dirty="0" smtClean="0">
              <a:solidFill>
                <a:srgbClr val="0072C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32" name="TextBox 1031"/>
          <p:cNvSpPr txBox="1"/>
          <p:nvPr/>
        </p:nvSpPr>
        <p:spPr>
          <a:xfrm>
            <a:off x="2924017" y="1596891"/>
            <a:ext cx="3867057" cy="131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5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SITUATION</a:t>
            </a:r>
          </a:p>
          <a:p>
            <a:pPr marL="182880">
              <a:spcBef>
                <a:spcPts val="600"/>
              </a:spcBef>
            </a:pP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Companies invest in large fleets and assets and rely on them to make their businesses profitable.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Without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 reliable way to track these investments, equipment and assets could get lost, stolen, or damaged. CAN Telematics envisioned a way for companies to track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fleets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and assets through GPS. </a:t>
            </a:r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ffering real-time visibility makes employees more accountable for their actions when driving or using company equipment.  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946078" y="4463847"/>
            <a:ext cx="5922830" cy="5463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BENEFITS</a:t>
            </a:r>
          </a:p>
          <a:p>
            <a:pPr marL="182880">
              <a:spcBef>
                <a:spcPts val="600"/>
              </a:spcBef>
            </a:pP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</a:rPr>
              <a:t>Azure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offered CAN Telematics the storage capacity to complement its growing business while still offering data security.</a:t>
            </a:r>
            <a:endParaRPr lang="en-US" sz="1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33" name="TextBox 1032"/>
          <p:cNvSpPr txBox="1"/>
          <p:nvPr/>
        </p:nvSpPr>
        <p:spPr>
          <a:xfrm>
            <a:off x="2924018" y="869051"/>
            <a:ext cx="59569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“By using Azure’s </a:t>
            </a:r>
            <a:r>
              <a:rPr lang="en-US" sz="105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Platform as a Service (PaaS) </a:t>
            </a:r>
            <a:r>
              <a:rPr lang="en-US" sz="105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offering, </a:t>
            </a:r>
            <a:r>
              <a:rPr lang="en-US" sz="105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we no longer have to worry about testing </a:t>
            </a:r>
            <a:r>
              <a:rPr lang="en-US" sz="105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deploying server </a:t>
            </a:r>
            <a:r>
              <a:rPr lang="en-US" sz="105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updates, we </a:t>
            </a:r>
            <a:r>
              <a:rPr lang="en-US" sz="105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can take advantage of auto scaling of compute resources, and can easily set up database backup and disaster recovery across multiple </a:t>
            </a:r>
            <a:r>
              <a:rPr lang="en-US" sz="105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data centers.” </a:t>
            </a:r>
            <a:r>
              <a:rPr lang="en-US" sz="105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– Duncan Ford, Chief Technology Officer, CAN Telematics Inc.</a:t>
            </a:r>
            <a:endParaRPr lang="en-US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32538" y="3030369"/>
            <a:ext cx="3925462" cy="13157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SOLUTION</a:t>
            </a:r>
          </a:p>
          <a:p>
            <a:pPr marL="182880">
              <a:spcBef>
                <a:spcPts val="600"/>
              </a:spcBef>
            </a:pP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CAN Telematics developed a solution called Trakopolis that utilizes GPS tracking to monitor all assets as well as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to produce </a:t>
            </a:r>
            <a:r>
              <a:rPr lang="en-US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reports and analytics. With a growing number of clients, an increase in storage became a concern. Moving to Microsoft Azure allowed CAN Telematics to unify and store its data on a secure platform. Azure scales as needed to accept incoming data and alerts during peak times without slowing down the Trakopolis Software.</a:t>
            </a:r>
            <a:endParaRPr lang="en-US" sz="1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10" y="18252"/>
            <a:ext cx="1989390" cy="45764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9098" y="438150"/>
            <a:ext cx="23368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MINI-CASE 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STUDY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/>
          <a:srcRect t="17951" b="17646"/>
          <a:stretch/>
        </p:blipFill>
        <p:spPr>
          <a:xfrm>
            <a:off x="44184" y="4698861"/>
            <a:ext cx="1418554" cy="3360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09" y="882641"/>
            <a:ext cx="1701091" cy="56703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047338" y="1868869"/>
            <a:ext cx="1833602" cy="2461666"/>
            <a:chOff x="6998368" y="2491653"/>
            <a:chExt cx="1894604" cy="254356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19" b="16465"/>
            <a:stretch/>
          </p:blipFill>
          <p:spPr>
            <a:xfrm>
              <a:off x="7010400" y="2491653"/>
              <a:ext cx="1870540" cy="99449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98" r="17486" b="31911"/>
            <a:stretch/>
          </p:blipFill>
          <p:spPr>
            <a:xfrm>
              <a:off x="7010401" y="4241212"/>
              <a:ext cx="1219199" cy="79400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9"/>
            <a:srcRect t="11670" b="8003"/>
            <a:stretch/>
          </p:blipFill>
          <p:spPr>
            <a:xfrm>
              <a:off x="6998368" y="3422336"/>
              <a:ext cx="1894604" cy="8382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36" t="8519" r="30520" b="12963"/>
            <a:stretch/>
          </p:blipFill>
          <p:spPr>
            <a:xfrm>
              <a:off x="8161975" y="4241211"/>
              <a:ext cx="718965" cy="7938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545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334</Words>
  <Application>Microsoft Office PowerPoint</Application>
  <PresentationFormat>On-screen Show (16:9)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Segoe UI</vt:lpstr>
      <vt:lpstr>Wingdings</vt:lpstr>
      <vt:lpstr>Office Theme</vt:lpstr>
      <vt:lpstr>PowerPoint Presentation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Malinda Miller</dc:creator>
  <cp:lastModifiedBy>Joshua Beach (Cadence 3 LLC)</cp:lastModifiedBy>
  <cp:revision>87</cp:revision>
  <cp:lastPrinted>2015-01-26T22:36:21Z</cp:lastPrinted>
  <dcterms:created xsi:type="dcterms:W3CDTF">2013-02-08T20:53:27Z</dcterms:created>
  <dcterms:modified xsi:type="dcterms:W3CDTF">2015-02-06T17:59:30Z</dcterms:modified>
</cp:coreProperties>
</file>