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3"/>
  </p:sldMasterIdLst>
  <p:sldIdLst>
    <p:sldId id="258" r:id="rId4"/>
    <p:sldId id="267" r:id="rId5"/>
  </p:sldIdLst>
  <p:sldSz cx="7772400" cy="10058400"/>
  <p:notesSz cx="6858000" cy="9144000"/>
  <p:defaultTextStyle>
    <a:defPPr>
      <a:defRPr lang="en-US"/>
    </a:defPPr>
    <a:lvl1pPr marL="0" algn="l" defTabSz="1018824" rtl="0" eaLnBrk="1" latinLnBrk="0" hangingPunct="1">
      <a:defRPr sz="2006" kern="1200">
        <a:solidFill>
          <a:schemeClr val="tx1"/>
        </a:solidFill>
        <a:latin typeface="+mn-lt"/>
        <a:ea typeface="+mn-ea"/>
        <a:cs typeface="+mn-cs"/>
      </a:defRPr>
    </a:lvl1pPr>
    <a:lvl2pPr marL="509412" algn="l" defTabSz="1018824" rtl="0" eaLnBrk="1" latinLnBrk="0" hangingPunct="1">
      <a:defRPr sz="2006" kern="1200">
        <a:solidFill>
          <a:schemeClr val="tx1"/>
        </a:solidFill>
        <a:latin typeface="+mn-lt"/>
        <a:ea typeface="+mn-ea"/>
        <a:cs typeface="+mn-cs"/>
      </a:defRPr>
    </a:lvl2pPr>
    <a:lvl3pPr marL="1018824" algn="l" defTabSz="1018824" rtl="0" eaLnBrk="1" latinLnBrk="0" hangingPunct="1">
      <a:defRPr sz="2006" kern="1200">
        <a:solidFill>
          <a:schemeClr val="tx1"/>
        </a:solidFill>
        <a:latin typeface="+mn-lt"/>
        <a:ea typeface="+mn-ea"/>
        <a:cs typeface="+mn-cs"/>
      </a:defRPr>
    </a:lvl3pPr>
    <a:lvl4pPr marL="1528237" algn="l" defTabSz="1018824" rtl="0" eaLnBrk="1" latinLnBrk="0" hangingPunct="1">
      <a:defRPr sz="2006" kern="1200">
        <a:solidFill>
          <a:schemeClr val="tx1"/>
        </a:solidFill>
        <a:latin typeface="+mn-lt"/>
        <a:ea typeface="+mn-ea"/>
        <a:cs typeface="+mn-cs"/>
      </a:defRPr>
    </a:lvl4pPr>
    <a:lvl5pPr marL="2037649" algn="l" defTabSz="1018824" rtl="0" eaLnBrk="1" latinLnBrk="0" hangingPunct="1">
      <a:defRPr sz="2006" kern="1200">
        <a:solidFill>
          <a:schemeClr val="tx1"/>
        </a:solidFill>
        <a:latin typeface="+mn-lt"/>
        <a:ea typeface="+mn-ea"/>
        <a:cs typeface="+mn-cs"/>
      </a:defRPr>
    </a:lvl5pPr>
    <a:lvl6pPr marL="2547061" algn="l" defTabSz="1018824" rtl="0" eaLnBrk="1" latinLnBrk="0" hangingPunct="1">
      <a:defRPr sz="2006" kern="1200">
        <a:solidFill>
          <a:schemeClr val="tx1"/>
        </a:solidFill>
        <a:latin typeface="+mn-lt"/>
        <a:ea typeface="+mn-ea"/>
        <a:cs typeface="+mn-cs"/>
      </a:defRPr>
    </a:lvl6pPr>
    <a:lvl7pPr marL="3056473" algn="l" defTabSz="1018824" rtl="0" eaLnBrk="1" latinLnBrk="0" hangingPunct="1">
      <a:defRPr sz="2006" kern="1200">
        <a:solidFill>
          <a:schemeClr val="tx1"/>
        </a:solidFill>
        <a:latin typeface="+mn-lt"/>
        <a:ea typeface="+mn-ea"/>
        <a:cs typeface="+mn-cs"/>
      </a:defRPr>
    </a:lvl7pPr>
    <a:lvl8pPr marL="3565886" algn="l" defTabSz="1018824" rtl="0" eaLnBrk="1" latinLnBrk="0" hangingPunct="1">
      <a:defRPr sz="2006" kern="1200">
        <a:solidFill>
          <a:schemeClr val="tx1"/>
        </a:solidFill>
        <a:latin typeface="+mn-lt"/>
        <a:ea typeface="+mn-ea"/>
        <a:cs typeface="+mn-cs"/>
      </a:defRPr>
    </a:lvl8pPr>
    <a:lvl9pPr marL="4075298" algn="l" defTabSz="1018824" rtl="0" eaLnBrk="1" latinLnBrk="0" hangingPunct="1">
      <a:defRPr sz="2006"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68">
          <p15:clr>
            <a:srgbClr val="A4A3A4"/>
          </p15:clr>
        </p15:guide>
        <p15:guide id="2" pos="2448">
          <p15:clr>
            <a:srgbClr val="A4A3A4"/>
          </p15:clr>
        </p15:guide>
        <p15:guide id="3" orient="horz" pos="6192" userDrawn="1">
          <p15:clr>
            <a:srgbClr val="A4A3A4"/>
          </p15:clr>
        </p15:guide>
        <p15:guide id="4" pos="4752"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even Tokuno" initials="DT" lastIdx="2"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80000"/>
    <a:srgbClr val="0078D7"/>
    <a:srgbClr val="D83B01"/>
    <a:srgbClr val="BA141A"/>
    <a:srgbClr val="0072C6"/>
    <a:srgbClr val="EB3C00"/>
    <a:srgbClr val="00BCF2"/>
    <a:srgbClr val="BD190E"/>
    <a:srgbClr val="BC0F0F"/>
    <a:srgbClr val="44255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889" autoAdjust="0"/>
    <p:restoredTop sz="91429"/>
  </p:normalViewPr>
  <p:slideViewPr>
    <p:cSldViewPr snapToGrid="0">
      <p:cViewPr>
        <p:scale>
          <a:sx n="140" d="100"/>
          <a:sy n="140" d="100"/>
        </p:scale>
        <p:origin x="936" y="-5310"/>
      </p:cViewPr>
      <p:guideLst>
        <p:guide orient="horz" pos="3168"/>
        <p:guide pos="2448"/>
        <p:guide orient="horz" pos="6192"/>
        <p:guide pos="4752"/>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Master" Target="slideMasters/slideMaster1.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commentAuthors" Target="commentAuthors.xml"/><Relationship Id="rId5" Type="http://schemas.openxmlformats.org/officeDocument/2006/relationships/slide" Target="slides/slide2.xml"/><Relationship Id="rId10"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82930" y="1646133"/>
            <a:ext cx="6606540" cy="3501813"/>
          </a:xfrm>
        </p:spPr>
        <p:txBody>
          <a:bodyPr anchor="b"/>
          <a:lstStyle>
            <a:lvl1pPr algn="ctr">
              <a:defRPr sz="5100"/>
            </a:lvl1pPr>
          </a:lstStyle>
          <a:p>
            <a:r>
              <a:rPr lang="en-US" smtClean="0"/>
              <a:t>Click to edit Master title style</a:t>
            </a:r>
            <a:endParaRPr lang="en-US" dirty="0"/>
          </a:p>
        </p:txBody>
      </p:sp>
      <p:sp>
        <p:nvSpPr>
          <p:cNvPr id="3" name="Subtitle 2"/>
          <p:cNvSpPr>
            <a:spLocks noGrp="1"/>
          </p:cNvSpPr>
          <p:nvPr>
            <p:ph type="subTitle" idx="1"/>
          </p:nvPr>
        </p:nvSpPr>
        <p:spPr>
          <a:xfrm>
            <a:off x="971550" y="5282989"/>
            <a:ext cx="5829300" cy="2428451"/>
          </a:xfrm>
        </p:spPr>
        <p:txBody>
          <a:bodyPr/>
          <a:lstStyle>
            <a:lvl1pPr marL="0" indent="0" algn="ctr">
              <a:buNone/>
              <a:defRPr sz="2040"/>
            </a:lvl1pPr>
            <a:lvl2pPr marL="388620" indent="0" algn="ctr">
              <a:buNone/>
              <a:defRPr sz="1700"/>
            </a:lvl2pPr>
            <a:lvl3pPr marL="777240" indent="0" algn="ctr">
              <a:buNone/>
              <a:defRPr sz="1530"/>
            </a:lvl3pPr>
            <a:lvl4pPr marL="1165860" indent="0" algn="ctr">
              <a:buNone/>
              <a:defRPr sz="1360"/>
            </a:lvl4pPr>
            <a:lvl5pPr marL="1554480" indent="0" algn="ctr">
              <a:buNone/>
              <a:defRPr sz="1360"/>
            </a:lvl5pPr>
            <a:lvl6pPr marL="1943100" indent="0" algn="ctr">
              <a:buNone/>
              <a:defRPr sz="1360"/>
            </a:lvl6pPr>
            <a:lvl7pPr marL="2331720" indent="0" algn="ctr">
              <a:buNone/>
              <a:defRPr sz="1360"/>
            </a:lvl7pPr>
            <a:lvl8pPr marL="2720340" indent="0" algn="ctr">
              <a:buNone/>
              <a:defRPr sz="1360"/>
            </a:lvl8pPr>
            <a:lvl9pPr marL="3108960" indent="0" algn="ctr">
              <a:buNone/>
              <a:defRPr sz="136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D24E3EC3-1B3F-4755-B752-28FDE295F879}" type="datetimeFigureOut">
              <a:rPr lang="en-US" smtClean="0"/>
              <a:t>2/25/2016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10336022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24E3EC3-1B3F-4755-B752-28FDE295F879}" type="datetimeFigureOut">
              <a:rPr lang="en-US" smtClean="0"/>
              <a:t>2/25/2016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42886144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562124" y="535517"/>
            <a:ext cx="1675924" cy="8524029"/>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534353" y="535517"/>
            <a:ext cx="4930616" cy="852402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24E3EC3-1B3F-4755-B752-28FDE295F879}" type="datetimeFigureOut">
              <a:rPr lang="en-US" smtClean="0"/>
              <a:t>2/25/2016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14500340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24E3EC3-1B3F-4755-B752-28FDE295F879}" type="datetimeFigureOut">
              <a:rPr lang="en-US" smtClean="0"/>
              <a:t>2/25/2016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23724046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05" y="2507618"/>
            <a:ext cx="6703695" cy="4184014"/>
          </a:xfrm>
        </p:spPr>
        <p:txBody>
          <a:bodyPr anchor="b"/>
          <a:lstStyle>
            <a:lvl1pPr>
              <a:defRPr sz="5100"/>
            </a:lvl1pPr>
          </a:lstStyle>
          <a:p>
            <a:r>
              <a:rPr lang="en-US" smtClean="0"/>
              <a:t>Click to edit Master title style</a:t>
            </a:r>
            <a:endParaRPr lang="en-US" dirty="0"/>
          </a:p>
        </p:txBody>
      </p:sp>
      <p:sp>
        <p:nvSpPr>
          <p:cNvPr id="3" name="Text Placeholder 2"/>
          <p:cNvSpPr>
            <a:spLocks noGrp="1"/>
          </p:cNvSpPr>
          <p:nvPr>
            <p:ph type="body" idx="1"/>
          </p:nvPr>
        </p:nvSpPr>
        <p:spPr>
          <a:xfrm>
            <a:off x="530305" y="6731215"/>
            <a:ext cx="6703695" cy="2200274"/>
          </a:xfrm>
        </p:spPr>
        <p:txBody>
          <a:bodyPr/>
          <a:lstStyle>
            <a:lvl1pPr marL="0" indent="0">
              <a:buNone/>
              <a:defRPr sz="2040">
                <a:solidFill>
                  <a:schemeClr val="tx1"/>
                </a:solidFill>
              </a:defRPr>
            </a:lvl1pPr>
            <a:lvl2pPr marL="388620" indent="0">
              <a:buNone/>
              <a:defRPr sz="1700">
                <a:solidFill>
                  <a:schemeClr val="tx1">
                    <a:tint val="75000"/>
                  </a:schemeClr>
                </a:solidFill>
              </a:defRPr>
            </a:lvl2pPr>
            <a:lvl3pPr marL="777240" indent="0">
              <a:buNone/>
              <a:defRPr sz="1530">
                <a:solidFill>
                  <a:schemeClr val="tx1">
                    <a:tint val="75000"/>
                  </a:schemeClr>
                </a:solidFill>
              </a:defRPr>
            </a:lvl3pPr>
            <a:lvl4pPr marL="1165860" indent="0">
              <a:buNone/>
              <a:defRPr sz="1360">
                <a:solidFill>
                  <a:schemeClr val="tx1">
                    <a:tint val="75000"/>
                  </a:schemeClr>
                </a:solidFill>
              </a:defRPr>
            </a:lvl4pPr>
            <a:lvl5pPr marL="1554480" indent="0">
              <a:buNone/>
              <a:defRPr sz="1360">
                <a:solidFill>
                  <a:schemeClr val="tx1">
                    <a:tint val="75000"/>
                  </a:schemeClr>
                </a:solidFill>
              </a:defRPr>
            </a:lvl5pPr>
            <a:lvl6pPr marL="1943100" indent="0">
              <a:buNone/>
              <a:defRPr sz="1360">
                <a:solidFill>
                  <a:schemeClr val="tx1">
                    <a:tint val="75000"/>
                  </a:schemeClr>
                </a:solidFill>
              </a:defRPr>
            </a:lvl6pPr>
            <a:lvl7pPr marL="2331720" indent="0">
              <a:buNone/>
              <a:defRPr sz="1360">
                <a:solidFill>
                  <a:schemeClr val="tx1">
                    <a:tint val="75000"/>
                  </a:schemeClr>
                </a:solidFill>
              </a:defRPr>
            </a:lvl7pPr>
            <a:lvl8pPr marL="2720340" indent="0">
              <a:buNone/>
              <a:defRPr sz="1360">
                <a:solidFill>
                  <a:schemeClr val="tx1">
                    <a:tint val="75000"/>
                  </a:schemeClr>
                </a:solidFill>
              </a:defRPr>
            </a:lvl8pPr>
            <a:lvl9pPr marL="3108960" indent="0">
              <a:buNone/>
              <a:defRPr sz="136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24E3EC3-1B3F-4755-B752-28FDE295F879}" type="datetimeFigureOut">
              <a:rPr lang="en-US" smtClean="0"/>
              <a:t>2/25/2016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11800667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534353" y="2677584"/>
            <a:ext cx="3303270" cy="63819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3934778" y="2677584"/>
            <a:ext cx="3303270" cy="63819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24E3EC3-1B3F-4755-B752-28FDE295F879}" type="datetimeFigureOut">
              <a:rPr lang="en-US" smtClean="0"/>
              <a:t>2/25/2016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9809307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5365" y="535519"/>
            <a:ext cx="6703695" cy="1944159"/>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535366" y="2465706"/>
            <a:ext cx="3288089" cy="1208404"/>
          </a:xfrm>
        </p:spPr>
        <p:txBody>
          <a:bodyPr anchor="b"/>
          <a:lstStyle>
            <a:lvl1pPr marL="0" indent="0">
              <a:buNone/>
              <a:defRPr sz="2040" b="1"/>
            </a:lvl1pPr>
            <a:lvl2pPr marL="388620" indent="0">
              <a:buNone/>
              <a:defRPr sz="1700" b="1"/>
            </a:lvl2pPr>
            <a:lvl3pPr marL="777240" indent="0">
              <a:buNone/>
              <a:defRPr sz="1530" b="1"/>
            </a:lvl3pPr>
            <a:lvl4pPr marL="1165860" indent="0">
              <a:buNone/>
              <a:defRPr sz="1360" b="1"/>
            </a:lvl4pPr>
            <a:lvl5pPr marL="1554480" indent="0">
              <a:buNone/>
              <a:defRPr sz="1360" b="1"/>
            </a:lvl5pPr>
            <a:lvl6pPr marL="1943100" indent="0">
              <a:buNone/>
              <a:defRPr sz="1360" b="1"/>
            </a:lvl6pPr>
            <a:lvl7pPr marL="2331720" indent="0">
              <a:buNone/>
              <a:defRPr sz="1360" b="1"/>
            </a:lvl7pPr>
            <a:lvl8pPr marL="2720340" indent="0">
              <a:buNone/>
              <a:defRPr sz="1360" b="1"/>
            </a:lvl8pPr>
            <a:lvl9pPr marL="3108960" indent="0">
              <a:buNone/>
              <a:defRPr sz="1360" b="1"/>
            </a:lvl9pPr>
          </a:lstStyle>
          <a:p>
            <a:pPr lvl="0"/>
            <a:r>
              <a:rPr lang="en-US" smtClean="0"/>
              <a:t>Click to edit Master text styles</a:t>
            </a:r>
          </a:p>
        </p:txBody>
      </p:sp>
      <p:sp>
        <p:nvSpPr>
          <p:cNvPr id="4" name="Content Placeholder 3"/>
          <p:cNvSpPr>
            <a:spLocks noGrp="1"/>
          </p:cNvSpPr>
          <p:nvPr>
            <p:ph sz="half" idx="2"/>
          </p:nvPr>
        </p:nvSpPr>
        <p:spPr>
          <a:xfrm>
            <a:off x="535366" y="3674110"/>
            <a:ext cx="3288089" cy="54040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3934778" y="2465706"/>
            <a:ext cx="3304282" cy="1208404"/>
          </a:xfrm>
        </p:spPr>
        <p:txBody>
          <a:bodyPr anchor="b"/>
          <a:lstStyle>
            <a:lvl1pPr marL="0" indent="0">
              <a:buNone/>
              <a:defRPr sz="2040" b="1"/>
            </a:lvl1pPr>
            <a:lvl2pPr marL="388620" indent="0">
              <a:buNone/>
              <a:defRPr sz="1700" b="1"/>
            </a:lvl2pPr>
            <a:lvl3pPr marL="777240" indent="0">
              <a:buNone/>
              <a:defRPr sz="1530" b="1"/>
            </a:lvl3pPr>
            <a:lvl4pPr marL="1165860" indent="0">
              <a:buNone/>
              <a:defRPr sz="1360" b="1"/>
            </a:lvl4pPr>
            <a:lvl5pPr marL="1554480" indent="0">
              <a:buNone/>
              <a:defRPr sz="1360" b="1"/>
            </a:lvl5pPr>
            <a:lvl6pPr marL="1943100" indent="0">
              <a:buNone/>
              <a:defRPr sz="1360" b="1"/>
            </a:lvl6pPr>
            <a:lvl7pPr marL="2331720" indent="0">
              <a:buNone/>
              <a:defRPr sz="1360" b="1"/>
            </a:lvl7pPr>
            <a:lvl8pPr marL="2720340" indent="0">
              <a:buNone/>
              <a:defRPr sz="1360" b="1"/>
            </a:lvl8pPr>
            <a:lvl9pPr marL="3108960" indent="0">
              <a:buNone/>
              <a:defRPr sz="1360" b="1"/>
            </a:lvl9pPr>
          </a:lstStyle>
          <a:p>
            <a:pPr lvl="0"/>
            <a:r>
              <a:rPr lang="en-US" smtClean="0"/>
              <a:t>Click to edit Master text styles</a:t>
            </a:r>
          </a:p>
        </p:txBody>
      </p:sp>
      <p:sp>
        <p:nvSpPr>
          <p:cNvPr id="6" name="Content Placeholder 5"/>
          <p:cNvSpPr>
            <a:spLocks noGrp="1"/>
          </p:cNvSpPr>
          <p:nvPr>
            <p:ph sz="quarter" idx="4"/>
          </p:nvPr>
        </p:nvSpPr>
        <p:spPr>
          <a:xfrm>
            <a:off x="3934778" y="3674110"/>
            <a:ext cx="3304282" cy="54040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24E3EC3-1B3F-4755-B752-28FDE295F879}" type="datetimeFigureOut">
              <a:rPr lang="en-US" smtClean="0"/>
              <a:t>2/25/2016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3201226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D24E3EC3-1B3F-4755-B752-28FDE295F879}" type="datetimeFigureOut">
              <a:rPr lang="en-US" smtClean="0"/>
              <a:t>2/25/2016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27795121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24E3EC3-1B3F-4755-B752-28FDE295F879}" type="datetimeFigureOut">
              <a:rPr lang="en-US" smtClean="0"/>
              <a:t>2/25/2016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37097082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65" y="670560"/>
            <a:ext cx="2506801" cy="2346960"/>
          </a:xfrm>
        </p:spPr>
        <p:txBody>
          <a:bodyPr anchor="b"/>
          <a:lstStyle>
            <a:lvl1pPr>
              <a:defRPr sz="2720"/>
            </a:lvl1pPr>
          </a:lstStyle>
          <a:p>
            <a:r>
              <a:rPr lang="en-US" smtClean="0"/>
              <a:t>Click to edit Master title style</a:t>
            </a:r>
            <a:endParaRPr lang="en-US" dirty="0"/>
          </a:p>
        </p:txBody>
      </p:sp>
      <p:sp>
        <p:nvSpPr>
          <p:cNvPr id="3" name="Content Placeholder 2"/>
          <p:cNvSpPr>
            <a:spLocks noGrp="1"/>
          </p:cNvSpPr>
          <p:nvPr>
            <p:ph idx="1"/>
          </p:nvPr>
        </p:nvSpPr>
        <p:spPr>
          <a:xfrm>
            <a:off x="3304282" y="1448226"/>
            <a:ext cx="3934778" cy="7147983"/>
          </a:xfrm>
        </p:spPr>
        <p:txBody>
          <a:bodyPr/>
          <a:lstStyle>
            <a:lvl1pPr>
              <a:defRPr sz="2720"/>
            </a:lvl1pPr>
            <a:lvl2pPr>
              <a:defRPr sz="2380"/>
            </a:lvl2pPr>
            <a:lvl3pPr>
              <a:defRPr sz="2040"/>
            </a:lvl3pPr>
            <a:lvl4pPr>
              <a:defRPr sz="1700"/>
            </a:lvl4pPr>
            <a:lvl5pPr>
              <a:defRPr sz="1700"/>
            </a:lvl5pPr>
            <a:lvl6pPr>
              <a:defRPr sz="1700"/>
            </a:lvl6pPr>
            <a:lvl7pPr>
              <a:defRPr sz="1700"/>
            </a:lvl7pPr>
            <a:lvl8pPr>
              <a:defRPr sz="1700"/>
            </a:lvl8pPr>
            <a:lvl9pPr>
              <a:defRPr sz="1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35365" y="3017520"/>
            <a:ext cx="2506801" cy="5590329"/>
          </a:xfrm>
        </p:spPr>
        <p:txBody>
          <a:bodyPr/>
          <a:lstStyle>
            <a:lvl1pPr marL="0" indent="0">
              <a:buNone/>
              <a:defRPr sz="1360"/>
            </a:lvl1pPr>
            <a:lvl2pPr marL="388620" indent="0">
              <a:buNone/>
              <a:defRPr sz="1190"/>
            </a:lvl2pPr>
            <a:lvl3pPr marL="777240" indent="0">
              <a:buNone/>
              <a:defRPr sz="1020"/>
            </a:lvl3pPr>
            <a:lvl4pPr marL="1165860" indent="0">
              <a:buNone/>
              <a:defRPr sz="850"/>
            </a:lvl4pPr>
            <a:lvl5pPr marL="1554480" indent="0">
              <a:buNone/>
              <a:defRPr sz="850"/>
            </a:lvl5pPr>
            <a:lvl6pPr marL="1943100" indent="0">
              <a:buNone/>
              <a:defRPr sz="850"/>
            </a:lvl6pPr>
            <a:lvl7pPr marL="2331720" indent="0">
              <a:buNone/>
              <a:defRPr sz="850"/>
            </a:lvl7pPr>
            <a:lvl8pPr marL="2720340" indent="0">
              <a:buNone/>
              <a:defRPr sz="850"/>
            </a:lvl8pPr>
            <a:lvl9pPr marL="3108960" indent="0">
              <a:buNone/>
              <a:defRPr sz="8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24E3EC3-1B3F-4755-B752-28FDE295F879}" type="datetimeFigureOut">
              <a:rPr lang="en-US" smtClean="0"/>
              <a:t>2/25/2016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32869792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65" y="670560"/>
            <a:ext cx="2506801" cy="2346960"/>
          </a:xfrm>
        </p:spPr>
        <p:txBody>
          <a:bodyPr anchor="b"/>
          <a:lstStyle>
            <a:lvl1pPr>
              <a:defRPr sz="272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304282" y="1448226"/>
            <a:ext cx="3934778" cy="7147983"/>
          </a:xfrm>
        </p:spPr>
        <p:txBody>
          <a:bodyPr anchor="t"/>
          <a:lstStyle>
            <a:lvl1pPr marL="0" indent="0">
              <a:buNone/>
              <a:defRPr sz="2720"/>
            </a:lvl1pPr>
            <a:lvl2pPr marL="388620" indent="0">
              <a:buNone/>
              <a:defRPr sz="2380"/>
            </a:lvl2pPr>
            <a:lvl3pPr marL="777240" indent="0">
              <a:buNone/>
              <a:defRPr sz="2040"/>
            </a:lvl3pPr>
            <a:lvl4pPr marL="1165860" indent="0">
              <a:buNone/>
              <a:defRPr sz="1700"/>
            </a:lvl4pPr>
            <a:lvl5pPr marL="1554480" indent="0">
              <a:buNone/>
              <a:defRPr sz="1700"/>
            </a:lvl5pPr>
            <a:lvl6pPr marL="1943100" indent="0">
              <a:buNone/>
              <a:defRPr sz="1700"/>
            </a:lvl6pPr>
            <a:lvl7pPr marL="2331720" indent="0">
              <a:buNone/>
              <a:defRPr sz="1700"/>
            </a:lvl7pPr>
            <a:lvl8pPr marL="2720340" indent="0">
              <a:buNone/>
              <a:defRPr sz="1700"/>
            </a:lvl8pPr>
            <a:lvl9pPr marL="3108960" indent="0">
              <a:buNone/>
              <a:defRPr sz="1700"/>
            </a:lvl9pPr>
          </a:lstStyle>
          <a:p>
            <a:r>
              <a:rPr lang="en-US" dirty="0" smtClean="0"/>
              <a:t>Click icon to add picture</a:t>
            </a:r>
            <a:endParaRPr lang="en-US" dirty="0"/>
          </a:p>
        </p:txBody>
      </p:sp>
      <p:sp>
        <p:nvSpPr>
          <p:cNvPr id="4" name="Text Placeholder 3"/>
          <p:cNvSpPr>
            <a:spLocks noGrp="1"/>
          </p:cNvSpPr>
          <p:nvPr>
            <p:ph type="body" sz="half" idx="2"/>
          </p:nvPr>
        </p:nvSpPr>
        <p:spPr>
          <a:xfrm>
            <a:off x="535365" y="3017520"/>
            <a:ext cx="2506801" cy="5590329"/>
          </a:xfrm>
        </p:spPr>
        <p:txBody>
          <a:bodyPr/>
          <a:lstStyle>
            <a:lvl1pPr marL="0" indent="0">
              <a:buNone/>
              <a:defRPr sz="1360"/>
            </a:lvl1pPr>
            <a:lvl2pPr marL="388620" indent="0">
              <a:buNone/>
              <a:defRPr sz="1190"/>
            </a:lvl2pPr>
            <a:lvl3pPr marL="777240" indent="0">
              <a:buNone/>
              <a:defRPr sz="1020"/>
            </a:lvl3pPr>
            <a:lvl4pPr marL="1165860" indent="0">
              <a:buNone/>
              <a:defRPr sz="850"/>
            </a:lvl4pPr>
            <a:lvl5pPr marL="1554480" indent="0">
              <a:buNone/>
              <a:defRPr sz="850"/>
            </a:lvl5pPr>
            <a:lvl6pPr marL="1943100" indent="0">
              <a:buNone/>
              <a:defRPr sz="850"/>
            </a:lvl6pPr>
            <a:lvl7pPr marL="2331720" indent="0">
              <a:buNone/>
              <a:defRPr sz="850"/>
            </a:lvl7pPr>
            <a:lvl8pPr marL="2720340" indent="0">
              <a:buNone/>
              <a:defRPr sz="850"/>
            </a:lvl8pPr>
            <a:lvl9pPr marL="3108960" indent="0">
              <a:buNone/>
              <a:defRPr sz="8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24E3EC3-1B3F-4755-B752-28FDE295F879}" type="datetimeFigureOut">
              <a:rPr lang="en-US" smtClean="0"/>
              <a:t>2/25/2016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9603488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34353" y="535519"/>
            <a:ext cx="6703695" cy="1944159"/>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534353" y="2677584"/>
            <a:ext cx="6703695" cy="638196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34353" y="9322649"/>
            <a:ext cx="1748790" cy="535517"/>
          </a:xfrm>
          <a:prstGeom prst="rect">
            <a:avLst/>
          </a:prstGeom>
        </p:spPr>
        <p:txBody>
          <a:bodyPr vert="horz" lIns="91440" tIns="45720" rIns="91440" bIns="45720" rtlCol="0" anchor="ctr"/>
          <a:lstStyle>
            <a:lvl1pPr algn="l">
              <a:defRPr sz="1020">
                <a:solidFill>
                  <a:schemeClr val="tx1">
                    <a:tint val="75000"/>
                  </a:schemeClr>
                </a:solidFill>
              </a:defRPr>
            </a:lvl1pPr>
          </a:lstStyle>
          <a:p>
            <a:fld id="{D24E3EC3-1B3F-4755-B752-28FDE295F879}" type="datetimeFigureOut">
              <a:rPr lang="en-US" smtClean="0"/>
              <a:t>2/25/2016</a:t>
            </a:fld>
            <a:endParaRPr lang="en-US" dirty="0"/>
          </a:p>
        </p:txBody>
      </p:sp>
      <p:sp>
        <p:nvSpPr>
          <p:cNvPr id="5" name="Footer Placeholder 4"/>
          <p:cNvSpPr>
            <a:spLocks noGrp="1"/>
          </p:cNvSpPr>
          <p:nvPr>
            <p:ph type="ftr" sz="quarter" idx="3"/>
          </p:nvPr>
        </p:nvSpPr>
        <p:spPr>
          <a:xfrm>
            <a:off x="2574608" y="9322649"/>
            <a:ext cx="2623185" cy="535517"/>
          </a:xfrm>
          <a:prstGeom prst="rect">
            <a:avLst/>
          </a:prstGeom>
        </p:spPr>
        <p:txBody>
          <a:bodyPr vert="horz" lIns="91440" tIns="45720" rIns="91440" bIns="45720" rtlCol="0" anchor="ctr"/>
          <a:lstStyle>
            <a:lvl1pPr algn="ctr">
              <a:defRPr sz="102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5489258" y="9322649"/>
            <a:ext cx="1748790" cy="535517"/>
          </a:xfrm>
          <a:prstGeom prst="rect">
            <a:avLst/>
          </a:prstGeom>
        </p:spPr>
        <p:txBody>
          <a:bodyPr vert="horz" lIns="91440" tIns="45720" rIns="91440" bIns="45720" rtlCol="0" anchor="ctr"/>
          <a:lstStyle>
            <a:lvl1pPr algn="r">
              <a:defRPr sz="1020">
                <a:solidFill>
                  <a:schemeClr val="tx1">
                    <a:tint val="75000"/>
                  </a:schemeClr>
                </a:solidFill>
              </a:defRPr>
            </a:lvl1pPr>
          </a:lstStyle>
          <a:p>
            <a:fld id="{4407242A-5AAD-4CF5-A7D3-8B87808F7496}" type="slidenum">
              <a:rPr lang="en-US" smtClean="0"/>
              <a:t>‹#›</a:t>
            </a:fld>
            <a:endParaRPr lang="en-US" dirty="0"/>
          </a:p>
        </p:txBody>
      </p:sp>
    </p:spTree>
    <p:extLst>
      <p:ext uri="{BB962C8B-B14F-4D97-AF65-F5344CB8AC3E}">
        <p14:creationId xmlns:p14="http://schemas.microsoft.com/office/powerpoint/2010/main" val="190297895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777240" rtl="0" eaLnBrk="1" latinLnBrk="0" hangingPunct="1">
        <a:lnSpc>
          <a:spcPct val="90000"/>
        </a:lnSpc>
        <a:spcBef>
          <a:spcPct val="0"/>
        </a:spcBef>
        <a:buNone/>
        <a:defRPr sz="3740" kern="1200">
          <a:solidFill>
            <a:schemeClr val="tx1"/>
          </a:solidFill>
          <a:latin typeface="+mj-lt"/>
          <a:ea typeface="+mj-ea"/>
          <a:cs typeface="+mj-cs"/>
        </a:defRPr>
      </a:lvl1pPr>
    </p:titleStyle>
    <p:bodyStyle>
      <a:lvl1pPr marL="194310" indent="-194310" algn="l" defTabSz="777240" rtl="0" eaLnBrk="1" latinLnBrk="0" hangingPunct="1">
        <a:lnSpc>
          <a:spcPct val="90000"/>
        </a:lnSpc>
        <a:spcBef>
          <a:spcPts val="850"/>
        </a:spcBef>
        <a:buFont typeface="Arial" panose="020B0604020202020204" pitchFamily="34" charset="0"/>
        <a:buChar char="•"/>
        <a:defRPr sz="2380" kern="1200">
          <a:solidFill>
            <a:schemeClr val="tx1"/>
          </a:solidFill>
          <a:latin typeface="+mn-lt"/>
          <a:ea typeface="+mn-ea"/>
          <a:cs typeface="+mn-cs"/>
        </a:defRPr>
      </a:lvl1pPr>
      <a:lvl2pPr marL="582930" indent="-194310" algn="l" defTabSz="777240" rtl="0" eaLnBrk="1" latinLnBrk="0" hangingPunct="1">
        <a:lnSpc>
          <a:spcPct val="90000"/>
        </a:lnSpc>
        <a:spcBef>
          <a:spcPts val="425"/>
        </a:spcBef>
        <a:buFont typeface="Arial" panose="020B0604020202020204" pitchFamily="34" charset="0"/>
        <a:buChar char="•"/>
        <a:defRPr sz="2040" kern="1200">
          <a:solidFill>
            <a:schemeClr val="tx1"/>
          </a:solidFill>
          <a:latin typeface="+mn-lt"/>
          <a:ea typeface="+mn-ea"/>
          <a:cs typeface="+mn-cs"/>
        </a:defRPr>
      </a:lvl2pPr>
      <a:lvl3pPr marL="971550" indent="-194310" algn="l" defTabSz="777240" rtl="0" eaLnBrk="1" latinLnBrk="0" hangingPunct="1">
        <a:lnSpc>
          <a:spcPct val="90000"/>
        </a:lnSpc>
        <a:spcBef>
          <a:spcPts val="425"/>
        </a:spcBef>
        <a:buFont typeface="Arial" panose="020B0604020202020204" pitchFamily="34" charset="0"/>
        <a:buChar char="•"/>
        <a:defRPr sz="1700" kern="1200">
          <a:solidFill>
            <a:schemeClr val="tx1"/>
          </a:solidFill>
          <a:latin typeface="+mn-lt"/>
          <a:ea typeface="+mn-ea"/>
          <a:cs typeface="+mn-cs"/>
        </a:defRPr>
      </a:lvl3pPr>
      <a:lvl4pPr marL="136017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4pPr>
      <a:lvl5pPr marL="174879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5pPr>
      <a:lvl6pPr marL="213741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6pPr>
      <a:lvl7pPr marL="252603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7pPr>
      <a:lvl8pPr marL="291465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8pPr>
      <a:lvl9pPr marL="330327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9pPr>
    </p:bodyStyle>
    <p:otherStyle>
      <a:defPPr>
        <a:defRPr lang="en-US"/>
      </a:defPPr>
      <a:lvl1pPr marL="0" algn="l" defTabSz="777240" rtl="0" eaLnBrk="1" latinLnBrk="0" hangingPunct="1">
        <a:defRPr sz="1530" kern="1200">
          <a:solidFill>
            <a:schemeClr val="tx1"/>
          </a:solidFill>
          <a:latin typeface="+mn-lt"/>
          <a:ea typeface="+mn-ea"/>
          <a:cs typeface="+mn-cs"/>
        </a:defRPr>
      </a:lvl1pPr>
      <a:lvl2pPr marL="388620" algn="l" defTabSz="777240" rtl="0" eaLnBrk="1" latinLnBrk="0" hangingPunct="1">
        <a:defRPr sz="1530" kern="1200">
          <a:solidFill>
            <a:schemeClr val="tx1"/>
          </a:solidFill>
          <a:latin typeface="+mn-lt"/>
          <a:ea typeface="+mn-ea"/>
          <a:cs typeface="+mn-cs"/>
        </a:defRPr>
      </a:lvl2pPr>
      <a:lvl3pPr marL="777240" algn="l" defTabSz="777240" rtl="0" eaLnBrk="1" latinLnBrk="0" hangingPunct="1">
        <a:defRPr sz="1530" kern="1200">
          <a:solidFill>
            <a:schemeClr val="tx1"/>
          </a:solidFill>
          <a:latin typeface="+mn-lt"/>
          <a:ea typeface="+mn-ea"/>
          <a:cs typeface="+mn-cs"/>
        </a:defRPr>
      </a:lvl3pPr>
      <a:lvl4pPr marL="1165860" algn="l" defTabSz="777240" rtl="0" eaLnBrk="1" latinLnBrk="0" hangingPunct="1">
        <a:defRPr sz="1530" kern="1200">
          <a:solidFill>
            <a:schemeClr val="tx1"/>
          </a:solidFill>
          <a:latin typeface="+mn-lt"/>
          <a:ea typeface="+mn-ea"/>
          <a:cs typeface="+mn-cs"/>
        </a:defRPr>
      </a:lvl4pPr>
      <a:lvl5pPr marL="1554480" algn="l" defTabSz="777240" rtl="0" eaLnBrk="1" latinLnBrk="0" hangingPunct="1">
        <a:defRPr sz="1530" kern="1200">
          <a:solidFill>
            <a:schemeClr val="tx1"/>
          </a:solidFill>
          <a:latin typeface="+mn-lt"/>
          <a:ea typeface="+mn-ea"/>
          <a:cs typeface="+mn-cs"/>
        </a:defRPr>
      </a:lvl5pPr>
      <a:lvl6pPr marL="1943100" algn="l" defTabSz="777240" rtl="0" eaLnBrk="1" latinLnBrk="0" hangingPunct="1">
        <a:defRPr sz="1530" kern="1200">
          <a:solidFill>
            <a:schemeClr val="tx1"/>
          </a:solidFill>
          <a:latin typeface="+mn-lt"/>
          <a:ea typeface="+mn-ea"/>
          <a:cs typeface="+mn-cs"/>
        </a:defRPr>
      </a:lvl6pPr>
      <a:lvl7pPr marL="2331720" algn="l" defTabSz="777240" rtl="0" eaLnBrk="1" latinLnBrk="0" hangingPunct="1">
        <a:defRPr sz="1530" kern="1200">
          <a:solidFill>
            <a:schemeClr val="tx1"/>
          </a:solidFill>
          <a:latin typeface="+mn-lt"/>
          <a:ea typeface="+mn-ea"/>
          <a:cs typeface="+mn-cs"/>
        </a:defRPr>
      </a:lvl7pPr>
      <a:lvl8pPr marL="2720340" algn="l" defTabSz="777240" rtl="0" eaLnBrk="1" latinLnBrk="0" hangingPunct="1">
        <a:defRPr sz="1530" kern="1200">
          <a:solidFill>
            <a:schemeClr val="tx1"/>
          </a:solidFill>
          <a:latin typeface="+mn-lt"/>
          <a:ea typeface="+mn-ea"/>
          <a:cs typeface="+mn-cs"/>
        </a:defRPr>
      </a:lvl8pPr>
      <a:lvl9pPr marL="3108960" algn="l" defTabSz="777240" rtl="0" eaLnBrk="1" latinLnBrk="0" hangingPunct="1">
        <a:defRPr sz="153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hyperlink" Target="bigredcloud.com" TargetMode="Externa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36"/>
          <p:cNvSpPr>
            <a:spLocks noChangeArrowheads="1"/>
          </p:cNvSpPr>
          <p:nvPr/>
        </p:nvSpPr>
        <p:spPr bwMode="auto">
          <a:xfrm>
            <a:off x="0" y="0"/>
            <a:ext cx="7772400" cy="10058400"/>
          </a:xfrm>
          <a:prstGeom prst="rect">
            <a:avLst/>
          </a:prstGeom>
          <a:solidFill>
            <a:srgbClr val="00BCF2"/>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14" name="Rectangle 36"/>
          <p:cNvSpPr>
            <a:spLocks noChangeArrowheads="1"/>
          </p:cNvSpPr>
          <p:nvPr/>
        </p:nvSpPr>
        <p:spPr bwMode="auto">
          <a:xfrm>
            <a:off x="0" y="2529541"/>
            <a:ext cx="7772400" cy="5571442"/>
          </a:xfrm>
          <a:prstGeom prst="rect">
            <a:avLst/>
          </a:pr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25" name="TextBox 24"/>
          <p:cNvSpPr txBox="1"/>
          <p:nvPr/>
        </p:nvSpPr>
        <p:spPr>
          <a:xfrm>
            <a:off x="1856445" y="234357"/>
            <a:ext cx="5534956" cy="923330"/>
          </a:xfrm>
          <a:prstGeom prst="rect">
            <a:avLst/>
          </a:prstGeom>
          <a:noFill/>
        </p:spPr>
        <p:txBody>
          <a:bodyPr wrap="square" lIns="0" tIns="0" rIns="0" bIns="0" rtlCol="0">
            <a:spAutoFit/>
          </a:bodyPr>
          <a:lstStyle/>
          <a:p>
            <a:r>
              <a:rPr lang="en-US" sz="2000" dirty="0" smtClean="0">
                <a:solidFill>
                  <a:schemeClr val="bg1"/>
                </a:solidFill>
                <a:latin typeface="Segoe Pro Light" panose="020B0302040504020203" pitchFamily="34" charset="0"/>
              </a:rPr>
              <a:t>Big Red Cloud Offers a </a:t>
            </a:r>
            <a:r>
              <a:rPr lang="en-US" sz="2000" dirty="0">
                <a:solidFill>
                  <a:schemeClr val="bg1"/>
                </a:solidFill>
                <a:latin typeface="Segoe Pro Light" panose="020B0302040504020203" pitchFamily="34" charset="0"/>
              </a:rPr>
              <a:t>S</a:t>
            </a:r>
            <a:r>
              <a:rPr lang="en-US" sz="2000" dirty="0" smtClean="0">
                <a:solidFill>
                  <a:schemeClr val="bg1"/>
                </a:solidFill>
                <a:latin typeface="Segoe Pro Light" panose="020B0302040504020203" pitchFamily="34" charset="0"/>
              </a:rPr>
              <a:t>imple </a:t>
            </a:r>
            <a:r>
              <a:rPr lang="en-US" sz="2000" dirty="0">
                <a:solidFill>
                  <a:schemeClr val="bg1"/>
                </a:solidFill>
                <a:latin typeface="Segoe Pro Light" panose="020B0302040504020203" pitchFamily="34" charset="0"/>
              </a:rPr>
              <a:t>O</a:t>
            </a:r>
            <a:r>
              <a:rPr lang="en-US" sz="2000" dirty="0" smtClean="0">
                <a:solidFill>
                  <a:schemeClr val="bg1"/>
                </a:solidFill>
                <a:latin typeface="Segoe Pro Light" panose="020B0302040504020203" pitchFamily="34" charset="0"/>
              </a:rPr>
              <a:t>nline </a:t>
            </a:r>
            <a:r>
              <a:rPr lang="en-US" sz="2000" dirty="0">
                <a:solidFill>
                  <a:schemeClr val="bg1"/>
                </a:solidFill>
                <a:latin typeface="Segoe Pro Light" panose="020B0302040504020203" pitchFamily="34" charset="0"/>
              </a:rPr>
              <a:t>A</a:t>
            </a:r>
            <a:r>
              <a:rPr lang="en-US" sz="2000" dirty="0" smtClean="0">
                <a:solidFill>
                  <a:schemeClr val="bg1"/>
                </a:solidFill>
                <a:latin typeface="Segoe Pro Light" panose="020B0302040504020203" pitchFamily="34" charset="0"/>
              </a:rPr>
              <a:t>ccounts </a:t>
            </a:r>
            <a:r>
              <a:rPr lang="en-US" sz="2000" dirty="0">
                <a:solidFill>
                  <a:schemeClr val="bg1"/>
                </a:solidFill>
                <a:latin typeface="Segoe Pro Light" panose="020B0302040504020203" pitchFamily="34" charset="0"/>
              </a:rPr>
              <a:t>S</a:t>
            </a:r>
            <a:r>
              <a:rPr lang="en-US" sz="2000" dirty="0" smtClean="0">
                <a:solidFill>
                  <a:schemeClr val="bg1"/>
                </a:solidFill>
                <a:latin typeface="Segoe Pro Light" panose="020B0302040504020203" pitchFamily="34" charset="0"/>
              </a:rPr>
              <a:t>olution for Business Owners </a:t>
            </a:r>
            <a:r>
              <a:rPr lang="en-US" sz="2000" dirty="0" smtClean="0">
                <a:solidFill>
                  <a:schemeClr val="bg1"/>
                </a:solidFill>
                <a:latin typeface="Segoe Pro Light" panose="020B0302040504020203" pitchFamily="34" charset="0"/>
              </a:rPr>
              <a:t>and Bookkeepers Hosted </a:t>
            </a:r>
            <a:r>
              <a:rPr lang="en-US" sz="2000" dirty="0" smtClean="0">
                <a:solidFill>
                  <a:schemeClr val="bg1"/>
                </a:solidFill>
                <a:latin typeface="Segoe Pro Light" panose="020B0302040504020203" pitchFamily="34" charset="0"/>
              </a:rPr>
              <a:t>on the </a:t>
            </a:r>
            <a:r>
              <a:rPr lang="en-US" sz="2000" dirty="0" smtClean="0">
                <a:solidFill>
                  <a:schemeClr val="bg1"/>
                </a:solidFill>
                <a:latin typeface="Segoe Pro Light" panose="020B0302040504020203" pitchFamily="34" charset="0"/>
              </a:rPr>
              <a:t>Powerful Microsoft </a:t>
            </a:r>
            <a:r>
              <a:rPr lang="en-US" sz="2000" dirty="0" smtClean="0">
                <a:solidFill>
                  <a:schemeClr val="bg1"/>
                </a:solidFill>
                <a:latin typeface="Segoe Pro Light" panose="020B0302040504020203" pitchFamily="34" charset="0"/>
              </a:rPr>
              <a:t>Azure Platform</a:t>
            </a:r>
            <a:endParaRPr lang="en-US" sz="2000" dirty="0">
              <a:solidFill>
                <a:schemeClr val="bg1"/>
              </a:solidFill>
              <a:latin typeface="Segoe Pro Light" panose="020B0302040504020203" pitchFamily="34" charset="0"/>
            </a:endParaRPr>
          </a:p>
        </p:txBody>
      </p:sp>
      <p:sp>
        <p:nvSpPr>
          <p:cNvPr id="35" name="TextBox 34"/>
          <p:cNvSpPr txBox="1"/>
          <p:nvPr/>
        </p:nvSpPr>
        <p:spPr>
          <a:xfrm>
            <a:off x="219075" y="1381982"/>
            <a:ext cx="7334250" cy="1031051"/>
          </a:xfrm>
          <a:prstGeom prst="rect">
            <a:avLst/>
          </a:prstGeom>
          <a:noFill/>
        </p:spPr>
        <p:txBody>
          <a:bodyPr wrap="square" lIns="0" tIns="0" rIns="0" bIns="0" rtlCol="0">
            <a:spAutoFit/>
          </a:bodyPr>
          <a:lstStyle/>
          <a:p>
            <a:r>
              <a:rPr lang="en-US" sz="1400" b="1" dirty="0" smtClean="0">
                <a:solidFill>
                  <a:schemeClr val="bg1"/>
                </a:solidFill>
                <a:latin typeface="Segoe UI" panose="020B0502040204020203" pitchFamily="34" charset="0"/>
                <a:cs typeface="Segoe UI" panose="020B0502040204020203" pitchFamily="34" charset="0"/>
              </a:rPr>
              <a:t>MICROSOFT AZURE APP BUILDER PROFILE: BIG RED CLOUD</a:t>
            </a:r>
          </a:p>
          <a:p>
            <a:endParaRPr lang="en-US" sz="1100" dirty="0" smtClean="0">
              <a:solidFill>
                <a:schemeClr val="bg1"/>
              </a:solidFill>
              <a:latin typeface="Segoe UI" panose="020B0502040204020203" pitchFamily="34" charset="0"/>
              <a:cs typeface="Segoe UI" panose="020B0502040204020203" pitchFamily="34" charset="0"/>
            </a:endParaRPr>
          </a:p>
          <a:p>
            <a:r>
              <a:rPr lang="en-US" sz="1050" dirty="0">
                <a:solidFill>
                  <a:schemeClr val="bg1"/>
                </a:solidFill>
                <a:latin typeface="Segoe UI" panose="020B0502040204020203" pitchFamily="34" charset="0"/>
                <a:cs typeface="Segoe UI" panose="020B0502040204020203" pitchFamily="34" charset="0"/>
              </a:rPr>
              <a:t>Big Red Cloud makes it easier for small businesses, their accountants and bookkeepers to manage their accounts. Big Red Cloud’s approach is to make it as easy as possible for business owners to email invoices, maintain their VAT, track income and expenditure and at the push of a button, </a:t>
            </a:r>
            <a:r>
              <a:rPr lang="en-US" sz="1050" dirty="0" smtClean="0">
                <a:solidFill>
                  <a:schemeClr val="bg1"/>
                </a:solidFill>
                <a:latin typeface="Segoe UI" panose="020B0502040204020203" pitchFamily="34" charset="0"/>
                <a:cs typeface="Segoe UI" panose="020B0502040204020203" pitchFamily="34" charset="0"/>
              </a:rPr>
              <a:t>produce </a:t>
            </a:r>
            <a:r>
              <a:rPr lang="en-US" sz="1050" dirty="0">
                <a:solidFill>
                  <a:schemeClr val="bg1"/>
                </a:solidFill>
                <a:latin typeface="Segoe UI" panose="020B0502040204020203" pitchFamily="34" charset="0"/>
                <a:cs typeface="Segoe UI" panose="020B0502040204020203" pitchFamily="34" charset="0"/>
              </a:rPr>
              <a:t>a full set of financial </a:t>
            </a:r>
            <a:r>
              <a:rPr lang="en-US" sz="1050" dirty="0" smtClean="0">
                <a:solidFill>
                  <a:schemeClr val="bg1"/>
                </a:solidFill>
                <a:latin typeface="Segoe UI" panose="020B0502040204020203" pitchFamily="34" charset="0"/>
                <a:cs typeface="Segoe UI" panose="020B0502040204020203" pitchFamily="34" charset="0"/>
              </a:rPr>
              <a:t>reports. Cloud </a:t>
            </a:r>
            <a:r>
              <a:rPr lang="en-US" sz="1050" dirty="0">
                <a:solidFill>
                  <a:schemeClr val="bg1"/>
                </a:solidFill>
                <a:latin typeface="Segoe UI" panose="020B0502040204020203" pitchFamily="34" charset="0"/>
                <a:cs typeface="Segoe UI" panose="020B0502040204020203" pitchFamily="34" charset="0"/>
              </a:rPr>
              <a:t>accounting software with Big Red </a:t>
            </a:r>
            <a:r>
              <a:rPr lang="en-US" sz="1050" dirty="0" smtClean="0">
                <a:solidFill>
                  <a:schemeClr val="bg1"/>
                </a:solidFill>
                <a:latin typeface="Segoe UI" panose="020B0502040204020203" pitchFamily="34" charset="0"/>
                <a:cs typeface="Segoe UI" panose="020B0502040204020203" pitchFamily="34" charset="0"/>
              </a:rPr>
              <a:t>Cloud:  </a:t>
            </a:r>
            <a:r>
              <a:rPr lang="en-US" sz="1050" dirty="0">
                <a:solidFill>
                  <a:schemeClr val="bg1"/>
                </a:solidFill>
                <a:latin typeface="Segoe UI" panose="020B0502040204020203" pitchFamily="34" charset="0"/>
                <a:cs typeface="Segoe UI" panose="020B0502040204020203" pitchFamily="34" charset="0"/>
              </a:rPr>
              <a:t>A</a:t>
            </a:r>
            <a:r>
              <a:rPr lang="en-US" sz="1050" dirty="0" smtClean="0">
                <a:solidFill>
                  <a:schemeClr val="bg1"/>
                </a:solidFill>
                <a:latin typeface="Segoe UI" panose="020B0502040204020203" pitchFamily="34" charset="0"/>
                <a:cs typeface="Segoe UI" panose="020B0502040204020203" pitchFamily="34" charset="0"/>
              </a:rPr>
              <a:t>s </a:t>
            </a:r>
            <a:r>
              <a:rPr lang="en-US" sz="1050" dirty="0">
                <a:solidFill>
                  <a:schemeClr val="bg1"/>
                </a:solidFill>
                <a:latin typeface="Segoe UI" panose="020B0502040204020203" pitchFamily="34" charset="0"/>
                <a:cs typeface="Segoe UI" panose="020B0502040204020203" pitchFamily="34" charset="0"/>
              </a:rPr>
              <a:t>easy as it can get.</a:t>
            </a:r>
            <a:endParaRPr lang="en-IE" sz="1050" dirty="0">
              <a:solidFill>
                <a:schemeClr val="bg1"/>
              </a:solidFill>
              <a:latin typeface="Segoe UI" panose="020B0502040204020203" pitchFamily="34" charset="0"/>
              <a:cs typeface="Segoe UI" panose="020B0502040204020203" pitchFamily="34" charset="0"/>
            </a:endParaRPr>
          </a:p>
        </p:txBody>
      </p:sp>
      <p:sp>
        <p:nvSpPr>
          <p:cNvPr id="38" name="TextBox 37"/>
          <p:cNvSpPr txBox="1"/>
          <p:nvPr/>
        </p:nvSpPr>
        <p:spPr>
          <a:xfrm>
            <a:off x="167820" y="2723762"/>
            <a:ext cx="7334251" cy="215444"/>
          </a:xfrm>
          <a:prstGeom prst="rect">
            <a:avLst/>
          </a:prstGeom>
          <a:noFill/>
        </p:spPr>
        <p:txBody>
          <a:bodyPr wrap="square" lIns="0" tIns="0" rIns="0" bIns="0" rtlCol="0">
            <a:spAutoFit/>
          </a:bodyPr>
          <a:lstStyle/>
          <a:p>
            <a:r>
              <a:rPr lang="en-US" sz="1400" b="1" dirty="0" smtClean="0">
                <a:solidFill>
                  <a:srgbClr val="262626"/>
                </a:solidFill>
                <a:latin typeface="Segoe UI" panose="020B0502040204020203" pitchFamily="34" charset="0"/>
                <a:cs typeface="Segoe UI" panose="020B0502040204020203" pitchFamily="34" charset="0"/>
              </a:rPr>
              <a:t>WHAT WE OFFER</a:t>
            </a:r>
          </a:p>
        </p:txBody>
      </p:sp>
      <p:sp>
        <p:nvSpPr>
          <p:cNvPr id="39" name="TextBox 38"/>
          <p:cNvSpPr txBox="1"/>
          <p:nvPr/>
        </p:nvSpPr>
        <p:spPr>
          <a:xfrm>
            <a:off x="219072" y="8301361"/>
            <a:ext cx="7334251" cy="538609"/>
          </a:xfrm>
          <a:prstGeom prst="rect">
            <a:avLst/>
          </a:prstGeom>
          <a:noFill/>
        </p:spPr>
        <p:txBody>
          <a:bodyPr wrap="square" lIns="0" tIns="0" rIns="0" bIns="0" rtlCol="0">
            <a:spAutoFit/>
          </a:bodyPr>
          <a:lstStyle/>
          <a:p>
            <a:r>
              <a:rPr lang="en-US" sz="1400" b="1" dirty="0" smtClean="0">
                <a:solidFill>
                  <a:schemeClr val="bg1"/>
                </a:solidFill>
                <a:latin typeface="Segoe UI" panose="020B0502040204020203" pitchFamily="34" charset="0"/>
                <a:cs typeface="Segoe UI" panose="020B0502040204020203" pitchFamily="34" charset="0"/>
              </a:rPr>
              <a:t>WHAT OUR CUSTOMERS ARE SAYING</a:t>
            </a:r>
          </a:p>
          <a:p>
            <a:r>
              <a:rPr lang="en-US" sz="1050" dirty="0" smtClean="0">
                <a:solidFill>
                  <a:schemeClr val="bg1"/>
                </a:solidFill>
                <a:latin typeface="Segoe UI" panose="020B0502040204020203" pitchFamily="34" charset="0"/>
                <a:cs typeface="Segoe UI" panose="020B0502040204020203" pitchFamily="34" charset="0"/>
              </a:rPr>
              <a:t>“With Big Red Cloud I can work anywhere at </a:t>
            </a:r>
            <a:r>
              <a:rPr lang="en-US" sz="1050" dirty="0" smtClean="0">
                <a:solidFill>
                  <a:schemeClr val="bg1"/>
                </a:solidFill>
                <a:latin typeface="Segoe UI" panose="020B0502040204020203" pitchFamily="34" charset="0"/>
                <a:cs typeface="Segoe UI" panose="020B0502040204020203" pitchFamily="34" charset="0"/>
              </a:rPr>
              <a:t>any time </a:t>
            </a:r>
            <a:r>
              <a:rPr lang="en-US" sz="1050" dirty="0" smtClean="0">
                <a:solidFill>
                  <a:schemeClr val="bg1"/>
                </a:solidFill>
                <a:latin typeface="Segoe UI" panose="020B0502040204020203" pitchFamily="34" charset="0"/>
                <a:cs typeface="Segoe UI" panose="020B0502040204020203" pitchFamily="34" charset="0"/>
              </a:rPr>
              <a:t>from the office, to the car or even at home, all in real time with my bookkeeper and accountant.” – Cian McGrath, Base 2 Race</a:t>
            </a:r>
            <a:endParaRPr lang="en-US" sz="1050" dirty="0">
              <a:solidFill>
                <a:schemeClr val="bg1"/>
              </a:solidFill>
              <a:latin typeface="Segoe UI" panose="020B0502040204020203" pitchFamily="34" charset="0"/>
              <a:cs typeface="Segoe UI" panose="020B0502040204020203" pitchFamily="34" charset="0"/>
            </a:endParaRPr>
          </a:p>
        </p:txBody>
      </p:sp>
      <p:sp>
        <p:nvSpPr>
          <p:cNvPr id="40" name="TextBox 39"/>
          <p:cNvSpPr txBox="1"/>
          <p:nvPr/>
        </p:nvSpPr>
        <p:spPr>
          <a:xfrm>
            <a:off x="219073" y="9034915"/>
            <a:ext cx="7334251" cy="377026"/>
          </a:xfrm>
          <a:prstGeom prst="rect">
            <a:avLst/>
          </a:prstGeom>
          <a:noFill/>
        </p:spPr>
        <p:txBody>
          <a:bodyPr wrap="square" lIns="0" tIns="0" rIns="0" bIns="0" rtlCol="0">
            <a:spAutoFit/>
          </a:bodyPr>
          <a:lstStyle/>
          <a:p>
            <a:r>
              <a:rPr lang="en-US" sz="1400" b="1" dirty="0" smtClean="0">
                <a:solidFill>
                  <a:schemeClr val="bg1"/>
                </a:solidFill>
                <a:latin typeface="Segoe UI" panose="020B0502040204020203" pitchFamily="34" charset="0"/>
                <a:cs typeface="Segoe UI" panose="020B0502040204020203" pitchFamily="34" charset="0"/>
              </a:rPr>
              <a:t>LEARN MORE</a:t>
            </a:r>
          </a:p>
          <a:p>
            <a:r>
              <a:rPr lang="en-US" sz="1050" dirty="0" smtClean="0">
                <a:solidFill>
                  <a:schemeClr val="bg1"/>
                </a:solidFill>
                <a:latin typeface="Segoe UI" panose="020B0502040204020203" pitchFamily="34" charset="0"/>
                <a:cs typeface="Segoe UI" panose="020B0502040204020203" pitchFamily="34" charset="0"/>
              </a:rPr>
              <a:t>Take control of your small business accounts with Big Red Cloud. Visit </a:t>
            </a:r>
            <a:r>
              <a:rPr lang="en-US" sz="1050" dirty="0" smtClean="0">
                <a:solidFill>
                  <a:schemeClr val="bg1"/>
                </a:solidFill>
                <a:latin typeface="Segoe UI" panose="020B0502040204020203" pitchFamily="34" charset="0"/>
                <a:cs typeface="Segoe UI" panose="020B0502040204020203" pitchFamily="34" charset="0"/>
                <a:hlinkClick r:id="rId2" action="ppaction://hlinkfile"/>
              </a:rPr>
              <a:t>bigredcloud.com</a:t>
            </a:r>
            <a:r>
              <a:rPr lang="en-US" sz="1050" dirty="0" smtClean="0">
                <a:solidFill>
                  <a:schemeClr val="bg1"/>
                </a:solidFill>
                <a:latin typeface="Segoe UI" panose="020B0502040204020203" pitchFamily="34" charset="0"/>
                <a:cs typeface="Segoe UI" panose="020B0502040204020203" pitchFamily="34" charset="0"/>
              </a:rPr>
              <a:t> </a:t>
            </a:r>
            <a:r>
              <a:rPr lang="en-US" sz="1050" dirty="0" smtClean="0">
                <a:solidFill>
                  <a:schemeClr val="bg1"/>
                </a:solidFill>
                <a:latin typeface="Segoe UI" panose="020B0502040204020203" pitchFamily="34" charset="0"/>
                <a:cs typeface="Segoe UI" panose="020B0502040204020203" pitchFamily="34" charset="0"/>
              </a:rPr>
              <a:t>for a </a:t>
            </a:r>
            <a:r>
              <a:rPr lang="en-US" sz="1050" dirty="0" smtClean="0">
                <a:solidFill>
                  <a:schemeClr val="bg1"/>
                </a:solidFill>
                <a:latin typeface="Segoe UI" panose="020B0502040204020203" pitchFamily="34" charset="0"/>
                <a:cs typeface="Segoe UI" panose="020B0502040204020203" pitchFamily="34" charset="0"/>
              </a:rPr>
              <a:t>free </a:t>
            </a:r>
            <a:r>
              <a:rPr lang="en-US" sz="1050" dirty="0" smtClean="0">
                <a:solidFill>
                  <a:schemeClr val="bg1"/>
                </a:solidFill>
                <a:latin typeface="Segoe UI" panose="020B0502040204020203" pitchFamily="34" charset="0"/>
                <a:cs typeface="Segoe UI" panose="020B0502040204020203" pitchFamily="34" charset="0"/>
              </a:rPr>
              <a:t>30-day </a:t>
            </a:r>
            <a:r>
              <a:rPr lang="en-US" sz="1050" dirty="0" smtClean="0">
                <a:solidFill>
                  <a:schemeClr val="bg1"/>
                </a:solidFill>
                <a:latin typeface="Segoe UI" panose="020B0502040204020203" pitchFamily="34" charset="0"/>
                <a:cs typeface="Segoe UI" panose="020B0502040204020203" pitchFamily="34" charset="0"/>
              </a:rPr>
              <a:t>trial!</a:t>
            </a:r>
          </a:p>
        </p:txBody>
      </p:sp>
      <p:sp>
        <p:nvSpPr>
          <p:cNvPr id="13" name="TextBox 12"/>
          <p:cNvSpPr txBox="1"/>
          <p:nvPr/>
        </p:nvSpPr>
        <p:spPr>
          <a:xfrm>
            <a:off x="219072" y="9711099"/>
            <a:ext cx="4667250" cy="138499"/>
          </a:xfrm>
          <a:prstGeom prst="rect">
            <a:avLst/>
          </a:prstGeom>
          <a:noFill/>
        </p:spPr>
        <p:txBody>
          <a:bodyPr wrap="square" lIns="0" tIns="0" rIns="0" bIns="0" rtlCol="0">
            <a:spAutoFit/>
          </a:bodyPr>
          <a:lstStyle/>
          <a:p>
            <a:r>
              <a:rPr lang="en-US" sz="900" dirty="0" smtClean="0">
                <a:solidFill>
                  <a:schemeClr val="bg1"/>
                </a:solidFill>
                <a:latin typeface="Segoe UI" panose="020B0502040204020203" pitchFamily="34" charset="0"/>
                <a:cs typeface="Segoe UI" panose="020B0502040204020203" pitchFamily="34" charset="0"/>
              </a:rPr>
              <a:t>© 2016 Big Red Cloud</a:t>
            </a:r>
            <a:endParaRPr lang="en-US" sz="900" dirty="0">
              <a:solidFill>
                <a:schemeClr val="bg1"/>
              </a:solidFill>
              <a:latin typeface="Segoe UI" panose="020B0502040204020203" pitchFamily="34" charset="0"/>
              <a:cs typeface="Segoe UI" panose="020B0502040204020203" pitchFamily="34" charset="0"/>
            </a:endParaRPr>
          </a:p>
        </p:txBody>
      </p:sp>
      <p:sp>
        <p:nvSpPr>
          <p:cNvPr id="15" name="TextBox 14"/>
          <p:cNvSpPr txBox="1"/>
          <p:nvPr/>
        </p:nvSpPr>
        <p:spPr>
          <a:xfrm>
            <a:off x="256245" y="5623619"/>
            <a:ext cx="1517309" cy="2262158"/>
          </a:xfrm>
          <a:prstGeom prst="rect">
            <a:avLst/>
          </a:prstGeom>
          <a:noFill/>
        </p:spPr>
        <p:txBody>
          <a:bodyPr wrap="square" lIns="0" tIns="0" rIns="0" bIns="0" rtlCol="0">
            <a:spAutoFit/>
          </a:bodyPr>
          <a:lstStyle/>
          <a:p>
            <a:r>
              <a:rPr lang="en-US" sz="1050" dirty="0" smtClean="0">
                <a:solidFill>
                  <a:srgbClr val="262626"/>
                </a:solidFill>
                <a:latin typeface="Segoe UI" panose="020B0502040204020203" pitchFamily="34" charset="0"/>
                <a:cs typeface="Segoe UI" panose="020B0502040204020203" pitchFamily="34" charset="0"/>
              </a:rPr>
              <a:t>Big Red Cloud provides businesses with unlimited transactions. No matter how big your business gets, we’ll be right behind you with no caps on what you can process in your accounts. Focus on scaling your business and not on upgrading your </a:t>
            </a:r>
            <a:r>
              <a:rPr lang="en-US" sz="1050" dirty="0" smtClean="0">
                <a:solidFill>
                  <a:srgbClr val="262626"/>
                </a:solidFill>
                <a:latin typeface="Segoe UI" panose="020B0502040204020203" pitchFamily="34" charset="0"/>
                <a:cs typeface="Segoe UI" panose="020B0502040204020203" pitchFamily="34" charset="0"/>
              </a:rPr>
              <a:t>subscription with unlimited transactions </a:t>
            </a:r>
            <a:r>
              <a:rPr lang="en-US" sz="1050" dirty="0" smtClean="0">
                <a:solidFill>
                  <a:srgbClr val="262626"/>
                </a:solidFill>
                <a:latin typeface="Segoe UI" panose="020B0502040204020203" pitchFamily="34" charset="0"/>
                <a:cs typeface="Segoe UI" panose="020B0502040204020203" pitchFamily="34" charset="0"/>
              </a:rPr>
              <a:t>from Big Red Cloud’s simple online accounts.</a:t>
            </a:r>
          </a:p>
        </p:txBody>
      </p:sp>
      <p:sp>
        <p:nvSpPr>
          <p:cNvPr id="19" name="TextBox 18"/>
          <p:cNvSpPr txBox="1"/>
          <p:nvPr/>
        </p:nvSpPr>
        <p:spPr>
          <a:xfrm>
            <a:off x="2173145" y="5623619"/>
            <a:ext cx="1523810" cy="2262158"/>
          </a:xfrm>
          <a:prstGeom prst="rect">
            <a:avLst/>
          </a:prstGeom>
          <a:noFill/>
        </p:spPr>
        <p:txBody>
          <a:bodyPr wrap="square" lIns="0" tIns="0" rIns="0" bIns="0" rtlCol="0">
            <a:spAutoFit/>
          </a:bodyPr>
          <a:lstStyle/>
          <a:p>
            <a:r>
              <a:rPr lang="en-US" sz="1050" dirty="0" smtClean="0">
                <a:solidFill>
                  <a:srgbClr val="262626"/>
                </a:solidFill>
                <a:latin typeface="Segoe UI" panose="020B0502040204020203" pitchFamily="34" charset="0"/>
                <a:cs typeface="Segoe UI" panose="020B0502040204020203" pitchFamily="34" charset="0"/>
              </a:rPr>
              <a:t>Now everyone who needs access to your business can have it, at no extra charge. Big Red Cloud allows companies to have unlimited user access. Why not set up your accountant or bookkeeper free of charge so they can access and update your records, when they need to, in real time? It just makes better business sense.</a:t>
            </a:r>
            <a:endParaRPr lang="en-US" sz="1050" dirty="0">
              <a:solidFill>
                <a:srgbClr val="262626"/>
              </a:solidFill>
              <a:latin typeface="Segoe UI" panose="020B0502040204020203" pitchFamily="34" charset="0"/>
              <a:cs typeface="Segoe UI" panose="020B0502040204020203" pitchFamily="34" charset="0"/>
            </a:endParaRPr>
          </a:p>
        </p:txBody>
      </p:sp>
      <p:sp>
        <p:nvSpPr>
          <p:cNvPr id="20" name="TextBox 19"/>
          <p:cNvSpPr txBox="1"/>
          <p:nvPr/>
        </p:nvSpPr>
        <p:spPr>
          <a:xfrm>
            <a:off x="4096546" y="5623619"/>
            <a:ext cx="1523810" cy="2262158"/>
          </a:xfrm>
          <a:prstGeom prst="rect">
            <a:avLst/>
          </a:prstGeom>
          <a:noFill/>
        </p:spPr>
        <p:txBody>
          <a:bodyPr wrap="square" lIns="0" tIns="0" rIns="0" bIns="0" rtlCol="0">
            <a:spAutoFit/>
          </a:bodyPr>
          <a:lstStyle/>
          <a:p>
            <a:r>
              <a:rPr lang="en-US" sz="1050" dirty="0" smtClean="0">
                <a:solidFill>
                  <a:srgbClr val="262626"/>
                </a:solidFill>
                <a:latin typeface="Segoe UI" panose="020B0502040204020203" pitchFamily="34" charset="0"/>
                <a:cs typeface="Segoe UI" panose="020B0502040204020203" pitchFamily="34" charset="0"/>
              </a:rPr>
              <a:t>More than 100 management-level reports let you know exactly how your business is performing. Get critical insights into your business using Big Red Cloud’s accounting software. Make better business decisions based on real data. You’ll set yourself up for success by getting a real picture of how your business works.</a:t>
            </a:r>
            <a:endParaRPr lang="en-US" sz="1050" dirty="0">
              <a:solidFill>
                <a:srgbClr val="262626"/>
              </a:solidFill>
              <a:latin typeface="Segoe UI" panose="020B0502040204020203" pitchFamily="34" charset="0"/>
              <a:cs typeface="Segoe UI" panose="020B0502040204020203" pitchFamily="34" charset="0"/>
            </a:endParaRPr>
          </a:p>
        </p:txBody>
      </p:sp>
      <p:sp>
        <p:nvSpPr>
          <p:cNvPr id="21" name="TextBox 20"/>
          <p:cNvSpPr txBox="1"/>
          <p:nvPr/>
        </p:nvSpPr>
        <p:spPr>
          <a:xfrm>
            <a:off x="6019947" y="5623619"/>
            <a:ext cx="1523808" cy="2262158"/>
          </a:xfrm>
          <a:prstGeom prst="rect">
            <a:avLst/>
          </a:prstGeom>
          <a:noFill/>
        </p:spPr>
        <p:txBody>
          <a:bodyPr wrap="square" lIns="0" tIns="0" rIns="0" bIns="0" rtlCol="0">
            <a:spAutoFit/>
          </a:bodyPr>
          <a:lstStyle/>
          <a:p>
            <a:r>
              <a:rPr lang="en-US" sz="1050" dirty="0" smtClean="0">
                <a:solidFill>
                  <a:srgbClr val="262626"/>
                </a:solidFill>
                <a:latin typeface="Segoe UI" panose="020B0502040204020203" pitchFamily="34" charset="0"/>
                <a:cs typeface="Segoe UI" panose="020B0502040204020203" pitchFamily="34" charset="0"/>
              </a:rPr>
              <a:t>Easily keep on top of your customers, suppliers, and bank accounts from one portal. </a:t>
            </a:r>
            <a:r>
              <a:rPr lang="en-US" sz="1050" dirty="0">
                <a:solidFill>
                  <a:srgbClr val="262626"/>
                </a:solidFill>
                <a:latin typeface="Segoe UI" panose="020B0502040204020203" pitchFamily="34" charset="0"/>
                <a:cs typeface="Segoe UI" panose="020B0502040204020203" pitchFamily="34" charset="0"/>
              </a:rPr>
              <a:t>S</a:t>
            </a:r>
            <a:r>
              <a:rPr lang="en-US" sz="1050" dirty="0" smtClean="0">
                <a:solidFill>
                  <a:srgbClr val="262626"/>
                </a:solidFill>
                <a:latin typeface="Segoe UI" panose="020B0502040204020203" pitchFamily="34" charset="0"/>
                <a:cs typeface="Segoe UI" panose="020B0502040204020203" pitchFamily="34" charset="0"/>
              </a:rPr>
              <a:t>ee what invoices have been paid and allocated from which customers, as well as what you owe to your suppliers. Running your business has never been this simple. Join thousands of businesses making accounting easier with Big Red Cloud.</a:t>
            </a:r>
            <a:endParaRPr lang="en-US" sz="1050" dirty="0">
              <a:solidFill>
                <a:srgbClr val="262626"/>
              </a:solidFill>
              <a:latin typeface="Segoe UI" panose="020B0502040204020203" pitchFamily="34" charset="0"/>
              <a:cs typeface="Segoe UI" panose="020B0502040204020203" pitchFamily="34" charset="0"/>
            </a:endParaRPr>
          </a:p>
        </p:txBody>
      </p:sp>
      <p:sp>
        <p:nvSpPr>
          <p:cNvPr id="24" name="Rectangle 23"/>
          <p:cNvSpPr/>
          <p:nvPr/>
        </p:nvSpPr>
        <p:spPr>
          <a:xfrm>
            <a:off x="239735" y="3135209"/>
            <a:ext cx="1522247" cy="2266835"/>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10000"/>
              </a:lnSpc>
            </a:pPr>
            <a:r>
              <a:rPr lang="en-US" sz="1300" dirty="0" smtClean="0">
                <a:solidFill>
                  <a:schemeClr val="bg1">
                    <a:lumMod val="50000"/>
                  </a:schemeClr>
                </a:solidFill>
                <a:latin typeface="Segoe UI"/>
                <a:cs typeface="Segoe UI"/>
              </a:rPr>
              <a:t>Replace with Application Image</a:t>
            </a:r>
            <a:endParaRPr lang="en-US" sz="1300" dirty="0">
              <a:solidFill>
                <a:schemeClr val="bg1">
                  <a:lumMod val="50000"/>
                </a:schemeClr>
              </a:solidFill>
              <a:latin typeface="Segoe UI"/>
              <a:cs typeface="Segoe UI"/>
            </a:endParaRPr>
          </a:p>
        </p:txBody>
      </p:sp>
      <p:sp>
        <p:nvSpPr>
          <p:cNvPr id="33" name="Rectangle 32"/>
          <p:cNvSpPr/>
          <p:nvPr/>
        </p:nvSpPr>
        <p:spPr>
          <a:xfrm>
            <a:off x="2144823" y="3135209"/>
            <a:ext cx="1522247" cy="2266835"/>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10000"/>
              </a:lnSpc>
            </a:pPr>
            <a:r>
              <a:rPr lang="en-US" sz="1300" dirty="0" smtClean="0">
                <a:solidFill>
                  <a:schemeClr val="bg1">
                    <a:lumMod val="50000"/>
                  </a:schemeClr>
                </a:solidFill>
                <a:latin typeface="Segoe UI"/>
                <a:cs typeface="Segoe UI"/>
              </a:rPr>
              <a:t>Replace with Application Image</a:t>
            </a:r>
            <a:endParaRPr lang="en-US" sz="1300" dirty="0">
              <a:solidFill>
                <a:schemeClr val="bg1">
                  <a:lumMod val="50000"/>
                </a:schemeClr>
              </a:solidFill>
              <a:latin typeface="Segoe UI"/>
              <a:cs typeface="Segoe UI"/>
            </a:endParaRPr>
          </a:p>
        </p:txBody>
      </p:sp>
      <p:sp>
        <p:nvSpPr>
          <p:cNvPr id="34" name="Rectangle 33"/>
          <p:cNvSpPr/>
          <p:nvPr/>
        </p:nvSpPr>
        <p:spPr>
          <a:xfrm>
            <a:off x="4103576" y="3135209"/>
            <a:ext cx="1522247" cy="2266835"/>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10000"/>
              </a:lnSpc>
            </a:pPr>
            <a:r>
              <a:rPr lang="en-US" sz="1300" dirty="0" smtClean="0">
                <a:solidFill>
                  <a:schemeClr val="bg1">
                    <a:lumMod val="50000"/>
                  </a:schemeClr>
                </a:solidFill>
                <a:latin typeface="Segoe UI"/>
                <a:cs typeface="Segoe UI"/>
              </a:rPr>
              <a:t>Replace with Application Image</a:t>
            </a:r>
            <a:endParaRPr lang="en-US" sz="1300" dirty="0">
              <a:solidFill>
                <a:schemeClr val="bg1">
                  <a:lumMod val="50000"/>
                </a:schemeClr>
              </a:solidFill>
              <a:latin typeface="Segoe UI"/>
              <a:cs typeface="Segoe UI"/>
            </a:endParaRPr>
          </a:p>
        </p:txBody>
      </p:sp>
      <p:sp>
        <p:nvSpPr>
          <p:cNvPr id="36" name="Rectangle 35"/>
          <p:cNvSpPr/>
          <p:nvPr/>
        </p:nvSpPr>
        <p:spPr>
          <a:xfrm>
            <a:off x="6008663" y="3135209"/>
            <a:ext cx="1522247" cy="2266835"/>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10000"/>
              </a:lnSpc>
            </a:pPr>
            <a:r>
              <a:rPr lang="en-US" sz="1300" dirty="0" smtClean="0">
                <a:solidFill>
                  <a:schemeClr val="bg1">
                    <a:lumMod val="50000"/>
                  </a:schemeClr>
                </a:solidFill>
                <a:latin typeface="Segoe UI"/>
                <a:cs typeface="Segoe UI"/>
              </a:rPr>
              <a:t>Replace with Application Image</a:t>
            </a:r>
            <a:endParaRPr lang="en-US" sz="1300" dirty="0">
              <a:solidFill>
                <a:schemeClr val="bg1">
                  <a:lumMod val="50000"/>
                </a:schemeClr>
              </a:solidFill>
              <a:latin typeface="Segoe UI"/>
              <a:cs typeface="Segoe UI"/>
            </a:endParaRPr>
          </a:p>
        </p:txBody>
      </p:sp>
      <p:grpSp>
        <p:nvGrpSpPr>
          <p:cNvPr id="2" name="Group 1"/>
          <p:cNvGrpSpPr/>
          <p:nvPr/>
        </p:nvGrpSpPr>
        <p:grpSpPr>
          <a:xfrm>
            <a:off x="5180810" y="9603351"/>
            <a:ext cx="2591591" cy="377851"/>
            <a:chOff x="5180810" y="9603351"/>
            <a:chExt cx="2591591" cy="377851"/>
          </a:xfrm>
        </p:grpSpPr>
        <p:pic>
          <p:nvPicPr>
            <p:cNvPr id="31" name="Picture 30" descr="MSFT_logo_rgb_W-Wht_D.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80810" y="9603351"/>
              <a:ext cx="1027206" cy="377851"/>
            </a:xfrm>
            <a:prstGeom prst="rect">
              <a:avLst/>
            </a:prstGeom>
          </p:spPr>
        </p:pic>
        <p:sp>
          <p:nvSpPr>
            <p:cNvPr id="32" name="Rectangle 31"/>
            <p:cNvSpPr/>
            <p:nvPr/>
          </p:nvSpPr>
          <p:spPr>
            <a:xfrm>
              <a:off x="6194359" y="9670997"/>
              <a:ext cx="1578042" cy="248437"/>
            </a:xfrm>
            <a:prstGeom prst="rect">
              <a:avLst/>
            </a:prstGeom>
          </p:spPr>
          <p:txBody>
            <a:bodyPr wrap="square">
              <a:spAutoFit/>
            </a:bodyPr>
            <a:lstStyle/>
            <a:p>
              <a:r>
                <a:rPr lang="en-US" sz="1000" dirty="0" smtClean="0">
                  <a:solidFill>
                    <a:schemeClr val="bg1"/>
                  </a:solidFill>
                  <a:latin typeface="Segoe UI" panose="020B0502040204020203" pitchFamily="34" charset="0"/>
                  <a:cs typeface="Segoe UI" panose="020B0502040204020203" pitchFamily="34" charset="0"/>
                </a:rPr>
                <a:t>Go-To-Market Services</a:t>
              </a:r>
              <a:endParaRPr lang="en-US" sz="1000" dirty="0">
                <a:solidFill>
                  <a:schemeClr val="bg1"/>
                </a:solidFill>
                <a:latin typeface="Segoe UI" panose="020B0502040204020203" pitchFamily="34" charset="0"/>
                <a:cs typeface="Segoe UI" panose="020B0502040204020203" pitchFamily="34" charset="0"/>
              </a:endParaRPr>
            </a:p>
          </p:txBody>
        </p:sp>
        <p:cxnSp>
          <p:nvCxnSpPr>
            <p:cNvPr id="41" name="Straight Connector 40"/>
            <p:cNvCxnSpPr/>
            <p:nvPr/>
          </p:nvCxnSpPr>
          <p:spPr>
            <a:xfrm flipV="1">
              <a:off x="6194358" y="9684170"/>
              <a:ext cx="0" cy="23526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4679" y="120070"/>
            <a:ext cx="1542910" cy="1151899"/>
          </a:xfrm>
          <a:prstGeom prst="rect">
            <a:avLst/>
          </a:prstGeom>
        </p:spPr>
      </p:pic>
      <p:pic>
        <p:nvPicPr>
          <p:cNvPr id="1026" name="Picture 2"/>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r="27415"/>
          <a:stretch/>
        </p:blipFill>
        <p:spPr bwMode="auto">
          <a:xfrm>
            <a:off x="6018231" y="3135209"/>
            <a:ext cx="1535092" cy="230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rotWithShape="1">
          <a:blip r:embed="rId6">
            <a:extLst>
              <a:ext uri="{28A0092B-C50C-407E-A947-70E740481C1C}">
                <a14:useLocalDpi xmlns:a14="http://schemas.microsoft.com/office/drawing/2010/main" val="0"/>
              </a:ext>
            </a:extLst>
          </a:blip>
          <a:srcRect t="12384" r="49505" b="27630"/>
          <a:stretch/>
        </p:blipFill>
        <p:spPr bwMode="auto">
          <a:xfrm>
            <a:off x="2144823" y="3135210"/>
            <a:ext cx="1522247" cy="22661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2"/>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1" r="43901" b="21221"/>
          <a:stretch/>
        </p:blipFill>
        <p:spPr bwMode="auto">
          <a:xfrm>
            <a:off x="219075" y="3135209"/>
            <a:ext cx="1554479" cy="22668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3"/>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r="33957"/>
          <a:stretch/>
        </p:blipFill>
        <p:spPr bwMode="auto">
          <a:xfrm>
            <a:off x="4096547" y="3135208"/>
            <a:ext cx="1523810" cy="22661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121908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36"/>
          <p:cNvSpPr>
            <a:spLocks noChangeArrowheads="1"/>
          </p:cNvSpPr>
          <p:nvPr/>
        </p:nvSpPr>
        <p:spPr bwMode="auto">
          <a:xfrm>
            <a:off x="2754352" y="4635500"/>
            <a:ext cx="5018048" cy="5422900"/>
          </a:xfrm>
          <a:prstGeom prst="rect">
            <a:avLst/>
          </a:pr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29" name="Rectangle 36"/>
          <p:cNvSpPr>
            <a:spLocks noChangeArrowheads="1"/>
          </p:cNvSpPr>
          <p:nvPr/>
        </p:nvSpPr>
        <p:spPr bwMode="auto">
          <a:xfrm>
            <a:off x="1" y="4337824"/>
            <a:ext cx="2754351" cy="5720575"/>
          </a:xfrm>
          <a:prstGeom prst="rect">
            <a:avLst/>
          </a:prstGeom>
          <a:solidFill>
            <a:srgbClr val="00BCF2"/>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28" name="TextBox 27"/>
          <p:cNvSpPr txBox="1"/>
          <p:nvPr/>
        </p:nvSpPr>
        <p:spPr>
          <a:xfrm>
            <a:off x="137160" y="4485084"/>
            <a:ext cx="2386584" cy="5047536"/>
          </a:xfrm>
          <a:prstGeom prst="rect">
            <a:avLst/>
          </a:prstGeom>
          <a:noFill/>
        </p:spPr>
        <p:txBody>
          <a:bodyPr wrap="square" rtlCol="0">
            <a:spAutoFit/>
          </a:bodyPr>
          <a:lstStyle/>
          <a:p>
            <a:r>
              <a:rPr lang="en-US" sz="1400" b="1" dirty="0" smtClean="0">
                <a:solidFill>
                  <a:schemeClr val="bg1"/>
                </a:solidFill>
                <a:latin typeface="Segoe UI" panose="020B0502040204020203" pitchFamily="34" charset="0"/>
                <a:cs typeface="Segoe UI" panose="020B0502040204020203" pitchFamily="34" charset="0"/>
              </a:rPr>
              <a:t>KEY USE CASES</a:t>
            </a:r>
          </a:p>
          <a:p>
            <a:pPr>
              <a:lnSpc>
                <a:spcPct val="110000"/>
              </a:lnSpc>
            </a:pPr>
            <a:endParaRPr lang="en-US" sz="1000" b="1" dirty="0">
              <a:solidFill>
                <a:schemeClr val="bg1"/>
              </a:solidFill>
              <a:latin typeface="Segoe UI" panose="020B0502040204020203" pitchFamily="34" charset="0"/>
              <a:cs typeface="Segoe UI" panose="020B0502040204020203" pitchFamily="34" charset="0"/>
            </a:endParaRPr>
          </a:p>
          <a:p>
            <a:pPr>
              <a:lnSpc>
                <a:spcPct val="110000"/>
              </a:lnSpc>
            </a:pPr>
            <a:r>
              <a:rPr lang="en-US" sz="1000" b="1" dirty="0">
                <a:solidFill>
                  <a:schemeClr val="bg1"/>
                </a:solidFill>
                <a:latin typeface="Segoe UI" panose="020B0502040204020203" pitchFamily="34" charset="0"/>
                <a:cs typeface="Segoe UI" panose="020B0502040204020203" pitchFamily="34" charset="0"/>
              </a:rPr>
              <a:t>WEB APPLICATIONS</a:t>
            </a:r>
          </a:p>
          <a:p>
            <a:pPr>
              <a:lnSpc>
                <a:spcPct val="110000"/>
              </a:lnSpc>
            </a:pPr>
            <a:r>
              <a:rPr lang="en-US" sz="1000" dirty="0">
                <a:solidFill>
                  <a:schemeClr val="bg1"/>
                </a:solidFill>
                <a:latin typeface="Segoe UI" panose="020B0502040204020203" pitchFamily="34" charset="0"/>
                <a:cs typeface="Segoe UI" panose="020B0502040204020203" pitchFamily="34" charset="0"/>
              </a:rPr>
              <a:t>Build anything from lightweight websites to multi-tier cloud services that scale up as your traffic grows.</a:t>
            </a:r>
          </a:p>
          <a:p>
            <a:pPr>
              <a:lnSpc>
                <a:spcPct val="110000"/>
              </a:lnSpc>
            </a:pPr>
            <a:endParaRPr lang="en-US" sz="1000" dirty="0">
              <a:solidFill>
                <a:schemeClr val="bg1"/>
              </a:solidFill>
              <a:latin typeface="Segoe UI" panose="020B0502040204020203" pitchFamily="34" charset="0"/>
              <a:cs typeface="Segoe UI" panose="020B0502040204020203" pitchFamily="34" charset="0"/>
            </a:endParaRPr>
          </a:p>
          <a:p>
            <a:pPr>
              <a:lnSpc>
                <a:spcPct val="110000"/>
              </a:lnSpc>
            </a:pPr>
            <a:r>
              <a:rPr lang="en-US" sz="1000" b="1" dirty="0">
                <a:solidFill>
                  <a:schemeClr val="bg1"/>
                </a:solidFill>
                <a:latin typeface="Segoe UI" panose="020B0502040204020203" pitchFamily="34" charset="0"/>
                <a:cs typeface="Segoe UI" panose="020B0502040204020203" pitchFamily="34" charset="0"/>
              </a:rPr>
              <a:t>CLOUD STORAGE</a:t>
            </a:r>
          </a:p>
          <a:p>
            <a:pPr>
              <a:lnSpc>
                <a:spcPct val="110000"/>
              </a:lnSpc>
            </a:pPr>
            <a:r>
              <a:rPr lang="en-US" sz="1000" dirty="0">
                <a:solidFill>
                  <a:schemeClr val="bg1"/>
                </a:solidFill>
                <a:latin typeface="Segoe UI" panose="020B0502040204020203" pitchFamily="34" charset="0"/>
                <a:cs typeface="Segoe UI" panose="020B0502040204020203" pitchFamily="34" charset="0"/>
              </a:rPr>
              <a:t>Rely on geo-redundant cloud storage for backup, archiving, and disaster recovery.</a:t>
            </a:r>
          </a:p>
          <a:p>
            <a:pPr>
              <a:lnSpc>
                <a:spcPct val="110000"/>
              </a:lnSpc>
            </a:pPr>
            <a:endParaRPr lang="en-US" sz="1000" dirty="0">
              <a:solidFill>
                <a:schemeClr val="bg1"/>
              </a:solidFill>
              <a:latin typeface="Segoe UI" panose="020B0502040204020203" pitchFamily="34" charset="0"/>
              <a:cs typeface="Segoe UI" panose="020B0502040204020203" pitchFamily="34" charset="0"/>
            </a:endParaRPr>
          </a:p>
          <a:p>
            <a:pPr>
              <a:lnSpc>
                <a:spcPct val="110000"/>
              </a:lnSpc>
            </a:pPr>
            <a:r>
              <a:rPr lang="en-US" sz="1000" b="1" dirty="0">
                <a:solidFill>
                  <a:schemeClr val="bg1"/>
                </a:solidFill>
                <a:latin typeface="Segoe UI" panose="020B0502040204020203" pitchFamily="34" charset="0"/>
                <a:cs typeface="Segoe UI" panose="020B0502040204020203" pitchFamily="34" charset="0"/>
              </a:rPr>
              <a:t>BIG DATA &amp; HPC</a:t>
            </a:r>
          </a:p>
          <a:p>
            <a:pPr>
              <a:lnSpc>
                <a:spcPct val="110000"/>
              </a:lnSpc>
            </a:pPr>
            <a:r>
              <a:rPr lang="en-US" sz="1000" dirty="0">
                <a:solidFill>
                  <a:schemeClr val="bg1"/>
                </a:solidFill>
                <a:latin typeface="Segoe UI" panose="020B0502040204020203" pitchFamily="34" charset="0"/>
                <a:cs typeface="Segoe UI" panose="020B0502040204020203" pitchFamily="34" charset="0"/>
              </a:rPr>
              <a:t>Get actionable insights from your data by taking advantage of a fully compatible enterprise-ready Hadoop service.</a:t>
            </a:r>
          </a:p>
          <a:p>
            <a:pPr>
              <a:lnSpc>
                <a:spcPct val="110000"/>
              </a:lnSpc>
            </a:pPr>
            <a:endParaRPr lang="en-US" sz="1000" dirty="0">
              <a:solidFill>
                <a:schemeClr val="bg1"/>
              </a:solidFill>
              <a:latin typeface="Segoe UI" panose="020B0502040204020203" pitchFamily="34" charset="0"/>
              <a:cs typeface="Segoe UI" panose="020B0502040204020203" pitchFamily="34" charset="0"/>
            </a:endParaRPr>
          </a:p>
          <a:p>
            <a:pPr>
              <a:lnSpc>
                <a:spcPct val="110000"/>
              </a:lnSpc>
            </a:pPr>
            <a:r>
              <a:rPr lang="en-US" sz="1000" b="1" dirty="0">
                <a:solidFill>
                  <a:schemeClr val="bg1"/>
                </a:solidFill>
                <a:latin typeface="Segoe UI" panose="020B0502040204020203" pitchFamily="34" charset="0"/>
                <a:cs typeface="Segoe UI" panose="020B0502040204020203" pitchFamily="34" charset="0"/>
              </a:rPr>
              <a:t>MOBILE</a:t>
            </a:r>
          </a:p>
          <a:p>
            <a:pPr>
              <a:lnSpc>
                <a:spcPct val="110000"/>
              </a:lnSpc>
            </a:pPr>
            <a:r>
              <a:rPr lang="en-US" sz="1000" dirty="0">
                <a:solidFill>
                  <a:schemeClr val="bg1"/>
                </a:solidFill>
                <a:latin typeface="Segoe UI" panose="020B0502040204020203" pitchFamily="34" charset="0"/>
                <a:cs typeface="Segoe UI" panose="020B0502040204020203" pitchFamily="34" charset="0"/>
              </a:rPr>
              <a:t>Accelerate your mobile app development by using a backend hosted </a:t>
            </a:r>
            <a:r>
              <a:rPr lang="en-US" sz="1000" dirty="0" smtClean="0">
                <a:solidFill>
                  <a:schemeClr val="bg1"/>
                </a:solidFill>
                <a:latin typeface="Segoe UI" panose="020B0502040204020203" pitchFamily="34" charset="0"/>
                <a:cs typeface="Segoe UI" panose="020B0502040204020203" pitchFamily="34" charset="0"/>
              </a:rPr>
              <a:t>on Microsoft </a:t>
            </a:r>
            <a:r>
              <a:rPr lang="en-US" sz="1000" dirty="0">
                <a:solidFill>
                  <a:schemeClr val="bg1"/>
                </a:solidFill>
                <a:latin typeface="Segoe UI" panose="020B0502040204020203" pitchFamily="34" charset="0"/>
                <a:cs typeface="Segoe UI" panose="020B0502040204020203" pitchFamily="34" charset="0"/>
              </a:rPr>
              <a:t>Azure. Scale instantly as your install base grows.</a:t>
            </a:r>
          </a:p>
          <a:p>
            <a:pPr>
              <a:lnSpc>
                <a:spcPct val="110000"/>
              </a:lnSpc>
            </a:pPr>
            <a:endParaRPr lang="en-US" sz="1000" dirty="0">
              <a:solidFill>
                <a:schemeClr val="bg1"/>
              </a:solidFill>
              <a:latin typeface="Segoe UI" panose="020B0502040204020203" pitchFamily="34" charset="0"/>
              <a:cs typeface="Segoe UI" panose="020B0502040204020203" pitchFamily="34" charset="0"/>
            </a:endParaRPr>
          </a:p>
          <a:p>
            <a:pPr>
              <a:lnSpc>
                <a:spcPct val="110000"/>
              </a:lnSpc>
            </a:pPr>
            <a:r>
              <a:rPr lang="en-US" sz="1000" b="1" dirty="0">
                <a:solidFill>
                  <a:schemeClr val="bg1"/>
                </a:solidFill>
                <a:latin typeface="Segoe UI" panose="020B0502040204020203" pitchFamily="34" charset="0"/>
                <a:cs typeface="Segoe UI" panose="020B0502040204020203" pitchFamily="34" charset="0"/>
              </a:rPr>
              <a:t>MEDIA</a:t>
            </a:r>
          </a:p>
          <a:p>
            <a:pPr>
              <a:lnSpc>
                <a:spcPct val="110000"/>
              </a:lnSpc>
            </a:pPr>
            <a:r>
              <a:rPr lang="en-US" sz="1000" dirty="0">
                <a:solidFill>
                  <a:schemeClr val="bg1"/>
                </a:solidFill>
                <a:latin typeface="Segoe UI" panose="020B0502040204020203" pitchFamily="34" charset="0"/>
                <a:cs typeface="Segoe UI" panose="020B0502040204020203" pitchFamily="34" charset="0"/>
              </a:rPr>
              <a:t>Create, manage, and distribute media in the cloud – everything from encoding to content protection to streaming and analytics support.</a:t>
            </a:r>
          </a:p>
        </p:txBody>
      </p:sp>
      <p:sp>
        <p:nvSpPr>
          <p:cNvPr id="38" name="TextBox 37"/>
          <p:cNvSpPr txBox="1"/>
          <p:nvPr/>
        </p:nvSpPr>
        <p:spPr>
          <a:xfrm>
            <a:off x="2971800" y="4494883"/>
            <a:ext cx="4667250" cy="5069080"/>
          </a:xfrm>
          <a:prstGeom prst="rect">
            <a:avLst/>
          </a:prstGeom>
          <a:noFill/>
        </p:spPr>
        <p:txBody>
          <a:bodyPr wrap="square" rtlCol="0">
            <a:spAutoFit/>
          </a:bodyPr>
          <a:lstStyle/>
          <a:p>
            <a:pPr>
              <a:lnSpc>
                <a:spcPct val="110000"/>
              </a:lnSpc>
            </a:pPr>
            <a:r>
              <a:rPr lang="en-US" sz="1000" b="1" dirty="0">
                <a:solidFill>
                  <a:schemeClr val="tx1">
                    <a:lumMod val="85000"/>
                    <a:lumOff val="15000"/>
                  </a:schemeClr>
                </a:solidFill>
                <a:latin typeface="Segoe UI" panose="020B0502040204020203" pitchFamily="34" charset="0"/>
                <a:cs typeface="Segoe UI" panose="020B0502040204020203" pitchFamily="34" charset="0"/>
              </a:rPr>
              <a:t>FLEXIBLE APPLICATION </a:t>
            </a:r>
            <a:r>
              <a:rPr lang="en-US" sz="1000" b="1" dirty="0" smtClean="0">
                <a:solidFill>
                  <a:schemeClr val="tx1">
                    <a:lumMod val="85000"/>
                    <a:lumOff val="15000"/>
                  </a:schemeClr>
                </a:solidFill>
                <a:latin typeface="Segoe UI" panose="020B0502040204020203" pitchFamily="34" charset="0"/>
                <a:cs typeface="Segoe UI" panose="020B0502040204020203" pitchFamily="34" charset="0"/>
              </a:rPr>
              <a:t>MODEL</a:t>
            </a:r>
            <a:endParaRPr lang="en-US" sz="1000" b="1" dirty="0">
              <a:solidFill>
                <a:schemeClr val="tx1">
                  <a:lumMod val="85000"/>
                  <a:lumOff val="15000"/>
                </a:schemeClr>
              </a:solidFill>
              <a:latin typeface="Segoe UI" panose="020B0502040204020203" pitchFamily="34" charset="0"/>
              <a:cs typeface="Segoe UI" panose="020B0502040204020203" pitchFamily="34" charset="0"/>
            </a:endParaRPr>
          </a:p>
          <a:p>
            <a:pPr>
              <a:lnSpc>
                <a:spcPct val="110000"/>
              </a:lnSpc>
            </a:pPr>
            <a:r>
              <a:rPr lang="en-US" sz="1000" dirty="0">
                <a:solidFill>
                  <a:schemeClr val="tx1">
                    <a:lumMod val="85000"/>
                    <a:lumOff val="15000"/>
                  </a:schemeClr>
                </a:solidFill>
                <a:latin typeface="Segoe UI" panose="020B0502040204020203" pitchFamily="34" charset="0"/>
                <a:cs typeface="Segoe UI" panose="020B0502040204020203" pitchFamily="34" charset="0"/>
              </a:rPr>
              <a:t>Microsoft Azure provides a rich set of application services, including SDKs, caching, messaging, and identity. You can write applications in .NET, PHP, Java, node.js, Python, Ruby, or using open REST protocols. This is all part of Microsoft’s promise to let you build using any language, tool, or framework.</a:t>
            </a:r>
          </a:p>
          <a:p>
            <a:pPr>
              <a:lnSpc>
                <a:spcPct val="110000"/>
              </a:lnSpc>
            </a:pPr>
            <a:endParaRPr lang="en-US" sz="1000" dirty="0">
              <a:solidFill>
                <a:schemeClr val="tx1">
                  <a:lumMod val="85000"/>
                  <a:lumOff val="15000"/>
                </a:schemeClr>
              </a:solidFill>
              <a:latin typeface="Segoe UI" panose="020B0502040204020203" pitchFamily="34" charset="0"/>
              <a:cs typeface="Segoe UI" panose="020B0502040204020203" pitchFamily="34" charset="0"/>
            </a:endParaRPr>
          </a:p>
          <a:p>
            <a:pPr>
              <a:lnSpc>
                <a:spcPct val="110000"/>
              </a:lnSpc>
            </a:pPr>
            <a:r>
              <a:rPr lang="en-US" sz="1000" b="1" dirty="0">
                <a:solidFill>
                  <a:schemeClr val="tx1">
                    <a:lumMod val="85000"/>
                    <a:lumOff val="15000"/>
                  </a:schemeClr>
                </a:solidFill>
                <a:latin typeface="Segoe UI" panose="020B0502040204020203" pitchFamily="34" charset="0"/>
                <a:cs typeface="Segoe UI" panose="020B0502040204020203" pitchFamily="34" charset="0"/>
              </a:rPr>
              <a:t>ALWAYS ON, ALWAYS </a:t>
            </a:r>
            <a:r>
              <a:rPr lang="en-US" sz="1000" b="1" dirty="0" smtClean="0">
                <a:solidFill>
                  <a:schemeClr val="tx1">
                    <a:lumMod val="85000"/>
                    <a:lumOff val="15000"/>
                  </a:schemeClr>
                </a:solidFill>
                <a:latin typeface="Segoe UI" panose="020B0502040204020203" pitchFamily="34" charset="0"/>
                <a:cs typeface="Segoe UI" panose="020B0502040204020203" pitchFamily="34" charset="0"/>
              </a:rPr>
              <a:t>HERE</a:t>
            </a:r>
            <a:endParaRPr lang="en-US" sz="1000" b="1" dirty="0">
              <a:solidFill>
                <a:schemeClr val="tx1">
                  <a:lumMod val="85000"/>
                  <a:lumOff val="15000"/>
                </a:schemeClr>
              </a:solidFill>
              <a:latin typeface="Segoe UI" panose="020B0502040204020203" pitchFamily="34" charset="0"/>
              <a:cs typeface="Segoe UI" panose="020B0502040204020203" pitchFamily="34" charset="0"/>
            </a:endParaRPr>
          </a:p>
          <a:p>
            <a:pPr>
              <a:lnSpc>
                <a:spcPct val="110000"/>
              </a:lnSpc>
            </a:pPr>
            <a:r>
              <a:rPr lang="en-US" sz="1000" dirty="0">
                <a:solidFill>
                  <a:schemeClr val="tx1">
                    <a:lumMod val="85000"/>
                    <a:lumOff val="15000"/>
                  </a:schemeClr>
                </a:solidFill>
                <a:latin typeface="Segoe UI" panose="020B0502040204020203" pitchFamily="34" charset="0"/>
                <a:cs typeface="Segoe UI" panose="020B0502040204020203" pitchFamily="34" charset="0"/>
              </a:rPr>
              <a:t>Build resilient applications with automatic operating system and service updating, built-in network load balancing, and geo-redundant storage. Microsoft Azure also proudly delivers a 99.95% monthly SLA. You can rely on decades of experience in data center operations and trust that everything Microsoft Azure offers is backed by industry certifications for security and compliance.</a:t>
            </a:r>
          </a:p>
          <a:p>
            <a:pPr>
              <a:lnSpc>
                <a:spcPct val="110000"/>
              </a:lnSpc>
            </a:pPr>
            <a:endParaRPr lang="en-US" sz="1000" dirty="0">
              <a:solidFill>
                <a:schemeClr val="tx1">
                  <a:lumMod val="85000"/>
                  <a:lumOff val="15000"/>
                </a:schemeClr>
              </a:solidFill>
              <a:latin typeface="Segoe UI" panose="020B0502040204020203" pitchFamily="34" charset="0"/>
              <a:cs typeface="Segoe UI" panose="020B0502040204020203" pitchFamily="34" charset="0"/>
            </a:endParaRPr>
          </a:p>
          <a:p>
            <a:pPr>
              <a:lnSpc>
                <a:spcPct val="110000"/>
              </a:lnSpc>
            </a:pPr>
            <a:r>
              <a:rPr lang="en-US" sz="1000" b="1" dirty="0">
                <a:solidFill>
                  <a:schemeClr val="tx1">
                    <a:lumMod val="85000"/>
                    <a:lumOff val="15000"/>
                  </a:schemeClr>
                </a:solidFill>
                <a:latin typeface="Segoe UI" panose="020B0502040204020203" pitchFamily="34" charset="0"/>
                <a:cs typeface="Segoe UI" panose="020B0502040204020203" pitchFamily="34" charset="0"/>
              </a:rPr>
              <a:t>DATA CENTER WITHOUT BOUNDARIES</a:t>
            </a:r>
          </a:p>
          <a:p>
            <a:pPr>
              <a:lnSpc>
                <a:spcPct val="110000"/>
              </a:lnSpc>
            </a:pPr>
            <a:r>
              <a:rPr lang="en-US" sz="1000" dirty="0">
                <a:solidFill>
                  <a:schemeClr val="tx1">
                    <a:lumMod val="85000"/>
                    <a:lumOff val="15000"/>
                  </a:schemeClr>
                </a:solidFill>
                <a:latin typeface="Segoe UI" panose="020B0502040204020203" pitchFamily="34" charset="0"/>
                <a:cs typeface="Segoe UI" panose="020B0502040204020203" pitchFamily="34" charset="0"/>
              </a:rPr>
              <a:t>Microsoft Azure makes it easy for you to integrate your on-premises IT environment with the public cloud. Migrate your virtual machines to Microsoft Azure without the need to convert them to a different format. Use the robust messaging and networking capabilities in Microsoft Azure to deliver hybrid solutions, and then manage your hybrid applications from a single console with Microsoft System Center.</a:t>
            </a:r>
          </a:p>
          <a:p>
            <a:pPr>
              <a:lnSpc>
                <a:spcPct val="110000"/>
              </a:lnSpc>
            </a:pPr>
            <a:endParaRPr lang="en-US" sz="1000" dirty="0">
              <a:solidFill>
                <a:schemeClr val="tx1">
                  <a:lumMod val="85000"/>
                  <a:lumOff val="15000"/>
                </a:schemeClr>
              </a:solidFill>
              <a:latin typeface="Segoe UI" panose="020B0502040204020203" pitchFamily="34" charset="0"/>
              <a:cs typeface="Segoe UI" panose="020B0502040204020203" pitchFamily="34" charset="0"/>
            </a:endParaRPr>
          </a:p>
          <a:p>
            <a:pPr>
              <a:lnSpc>
                <a:spcPct val="110000"/>
              </a:lnSpc>
            </a:pPr>
            <a:r>
              <a:rPr lang="en-US" sz="1000" b="1" dirty="0">
                <a:solidFill>
                  <a:schemeClr val="tx1">
                    <a:lumMod val="85000"/>
                    <a:lumOff val="15000"/>
                  </a:schemeClr>
                </a:solidFill>
                <a:latin typeface="Segoe UI" panose="020B0502040204020203" pitchFamily="34" charset="0"/>
                <a:cs typeface="Segoe UI" panose="020B0502040204020203" pitchFamily="34" charset="0"/>
              </a:rPr>
              <a:t>GLOBAL REACH</a:t>
            </a:r>
          </a:p>
          <a:p>
            <a:pPr>
              <a:lnSpc>
                <a:spcPct val="110000"/>
              </a:lnSpc>
            </a:pPr>
            <a:r>
              <a:rPr lang="en-US" sz="1000" dirty="0">
                <a:solidFill>
                  <a:schemeClr val="tx1">
                    <a:lumMod val="85000"/>
                    <a:lumOff val="15000"/>
                  </a:schemeClr>
                </a:solidFill>
                <a:latin typeface="Segoe UI" panose="020B0502040204020203" pitchFamily="34" charset="0"/>
                <a:cs typeface="Segoe UI" panose="020B0502040204020203" pitchFamily="34" charset="0"/>
              </a:rPr>
              <a:t>With data centers around the globe, a massive investment in data center innovation, and a worldwide Content Delivery Network, you can build applications that provide the best experience for users, wherever they are.</a:t>
            </a:r>
          </a:p>
          <a:p>
            <a:pPr>
              <a:lnSpc>
                <a:spcPct val="110000"/>
              </a:lnSpc>
            </a:pPr>
            <a:endParaRPr lang="en-US" sz="1000" b="1" dirty="0">
              <a:solidFill>
                <a:schemeClr val="tx1">
                  <a:lumMod val="85000"/>
                  <a:lumOff val="15000"/>
                </a:schemeClr>
              </a:solidFill>
              <a:latin typeface="Segoe UI" panose="020B0502040204020203" pitchFamily="34" charset="0"/>
              <a:cs typeface="Segoe UI" panose="020B0502040204020203" pitchFamily="34" charset="0"/>
            </a:endParaRPr>
          </a:p>
          <a:p>
            <a:pPr>
              <a:lnSpc>
                <a:spcPct val="110000"/>
              </a:lnSpc>
            </a:pPr>
            <a:endParaRPr lang="en-US" sz="600" b="1" dirty="0">
              <a:solidFill>
                <a:schemeClr val="tx1">
                  <a:lumMod val="85000"/>
                  <a:lumOff val="15000"/>
                </a:schemeClr>
              </a:solidFill>
              <a:latin typeface="Segoe UI" panose="020B0502040204020203" pitchFamily="34" charset="0"/>
              <a:cs typeface="Segoe UI" panose="020B0502040204020203" pitchFamily="34" charset="0"/>
            </a:endParaRPr>
          </a:p>
          <a:p>
            <a:pPr>
              <a:lnSpc>
                <a:spcPct val="110000"/>
              </a:lnSpc>
            </a:pPr>
            <a:r>
              <a:rPr lang="en-US" sz="1000" b="1" dirty="0">
                <a:solidFill>
                  <a:schemeClr val="tx1">
                    <a:lumMod val="85000"/>
                    <a:lumOff val="15000"/>
                  </a:schemeClr>
                </a:solidFill>
                <a:latin typeface="Segoe UI" panose="020B0502040204020203" pitchFamily="34" charset="0"/>
                <a:cs typeface="Segoe UI" panose="020B0502040204020203" pitchFamily="34" charset="0"/>
              </a:rPr>
              <a:t>Learn more: </a:t>
            </a:r>
            <a:r>
              <a:rPr lang="en-US" sz="1000" dirty="0">
                <a:solidFill>
                  <a:schemeClr val="tx1">
                    <a:lumMod val="85000"/>
                    <a:lumOff val="15000"/>
                  </a:schemeClr>
                </a:solidFill>
                <a:latin typeface="Segoe UI" panose="020B0502040204020203" pitchFamily="34" charset="0"/>
                <a:cs typeface="Segoe UI" panose="020B0502040204020203" pitchFamily="34" charset="0"/>
              </a:rPr>
              <a:t>www.microsoftazure.com</a:t>
            </a:r>
          </a:p>
          <a:p>
            <a:pPr>
              <a:lnSpc>
                <a:spcPct val="110000"/>
              </a:lnSpc>
            </a:pPr>
            <a:r>
              <a:rPr lang="en-US" sz="800" dirty="0">
                <a:solidFill>
                  <a:schemeClr val="tx1">
                    <a:lumMod val="85000"/>
                    <a:lumOff val="15000"/>
                  </a:schemeClr>
                </a:solidFill>
                <a:latin typeface="Segoe UI" panose="020B0502040204020203" pitchFamily="34" charset="0"/>
                <a:cs typeface="Segoe UI" panose="020B0502040204020203" pitchFamily="34" charset="0"/>
              </a:rPr>
              <a:t>© </a:t>
            </a:r>
            <a:r>
              <a:rPr lang="en-US" sz="800" dirty="0" smtClean="0">
                <a:solidFill>
                  <a:schemeClr val="tx1">
                    <a:lumMod val="85000"/>
                    <a:lumOff val="15000"/>
                  </a:schemeClr>
                </a:solidFill>
                <a:latin typeface="Segoe UI" panose="020B0502040204020203" pitchFamily="34" charset="0"/>
                <a:cs typeface="Segoe UI" panose="020B0502040204020203" pitchFamily="34" charset="0"/>
              </a:rPr>
              <a:t>2016 </a:t>
            </a:r>
            <a:r>
              <a:rPr lang="en-US" sz="800" dirty="0">
                <a:solidFill>
                  <a:schemeClr val="tx1">
                    <a:lumMod val="85000"/>
                    <a:lumOff val="15000"/>
                  </a:schemeClr>
                </a:solidFill>
                <a:latin typeface="Segoe UI" panose="020B0502040204020203" pitchFamily="34" charset="0"/>
                <a:cs typeface="Segoe UI" panose="020B0502040204020203" pitchFamily="34" charset="0"/>
              </a:rPr>
              <a:t>Microsoft Corporation. All rights reserved.</a:t>
            </a:r>
          </a:p>
        </p:txBody>
      </p:sp>
      <p:sp>
        <p:nvSpPr>
          <p:cNvPr id="10" name="Rectangle 36"/>
          <p:cNvSpPr>
            <a:spLocks noChangeArrowheads="1"/>
          </p:cNvSpPr>
          <p:nvPr/>
        </p:nvSpPr>
        <p:spPr bwMode="auto">
          <a:xfrm>
            <a:off x="0" y="0"/>
            <a:ext cx="7772400" cy="1116631"/>
          </a:xfrm>
          <a:prstGeom prst="rect">
            <a:avLst/>
          </a:prstGeom>
          <a:solidFill>
            <a:srgbClr val="00BCF2"/>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11" name="TextBox 10"/>
          <p:cNvSpPr txBox="1"/>
          <p:nvPr/>
        </p:nvSpPr>
        <p:spPr>
          <a:xfrm>
            <a:off x="147684" y="293197"/>
            <a:ext cx="2368858" cy="492443"/>
          </a:xfrm>
          <a:prstGeom prst="rect">
            <a:avLst/>
          </a:prstGeom>
          <a:noFill/>
        </p:spPr>
        <p:txBody>
          <a:bodyPr wrap="none" rtlCol="0">
            <a:spAutoFit/>
          </a:bodyPr>
          <a:lstStyle/>
          <a:p>
            <a:r>
              <a:rPr lang="en-US" sz="2600" dirty="0" smtClean="0">
                <a:solidFill>
                  <a:schemeClr val="bg1"/>
                </a:solidFill>
                <a:latin typeface="Segoe Pro Light"/>
                <a:cs typeface="Segoe Pro Light"/>
              </a:rPr>
              <a:t>Microsoft Azure</a:t>
            </a:r>
            <a:endParaRPr lang="en-US" sz="2600" dirty="0">
              <a:solidFill>
                <a:schemeClr val="bg1"/>
              </a:solidFill>
              <a:latin typeface="Segoe Pro Light"/>
              <a:cs typeface="Segoe Pro Light"/>
            </a:endParaRPr>
          </a:p>
        </p:txBody>
      </p:sp>
      <p:sp>
        <p:nvSpPr>
          <p:cNvPr id="16" name="Rectangle 15"/>
          <p:cNvSpPr/>
          <p:nvPr/>
        </p:nvSpPr>
        <p:spPr>
          <a:xfrm>
            <a:off x="2903220" y="92440"/>
            <a:ext cx="4708920" cy="1618905"/>
          </a:xfrm>
          <a:prstGeom prst="rect">
            <a:avLst/>
          </a:prstGeom>
        </p:spPr>
        <p:txBody>
          <a:bodyPr wrap="square">
            <a:spAutoFit/>
          </a:bodyPr>
          <a:lstStyle/>
          <a:p>
            <a:pPr>
              <a:lnSpc>
                <a:spcPct val="110000"/>
              </a:lnSpc>
              <a:spcBef>
                <a:spcPts val="600"/>
              </a:spcBef>
              <a:spcAft>
                <a:spcPts val="600"/>
              </a:spcAft>
            </a:pPr>
            <a:r>
              <a:rPr lang="en-US" sz="1200" dirty="0">
                <a:solidFill>
                  <a:srgbClr val="FFFFFF"/>
                </a:solidFill>
                <a:latin typeface="Segoe UI" panose="020B0502040204020203" pitchFamily="34" charset="0"/>
                <a:ea typeface="Segoe UI" panose="020B0502040204020203" pitchFamily="34" charset="0"/>
                <a:cs typeface="Segoe UI" panose="020B0502040204020203" pitchFamily="34" charset="0"/>
              </a:rPr>
              <a:t>Microsoft Azure is an open and flexible cloud platform that enables you to quickly build, deploy, scale, and manage applications across a global network of Microsoft data centers. You can build applications using multiple languages, tools, and frameworks.</a:t>
            </a:r>
          </a:p>
          <a:p>
            <a:pPr>
              <a:lnSpc>
                <a:spcPct val="110000"/>
              </a:lnSpc>
              <a:spcBef>
                <a:spcPts val="600"/>
              </a:spcBef>
              <a:spcAft>
                <a:spcPts val="600"/>
              </a:spcAft>
            </a:pPr>
            <a:endParaRPr lang="en-US" sz="1200" dirty="0">
              <a:solidFill>
                <a:srgbClr val="FFFFFF"/>
              </a:solidFill>
              <a:latin typeface="Segoe UI" panose="020B0502040204020203" pitchFamily="34" charset="0"/>
              <a:ea typeface="Segoe UI" panose="020B0502040204020203" pitchFamily="34" charset="0"/>
              <a:cs typeface="Segoe UI" panose="020B0502040204020203" pitchFamily="34" charset="0"/>
            </a:endParaRPr>
          </a:p>
          <a:p>
            <a:pPr>
              <a:lnSpc>
                <a:spcPct val="110000"/>
              </a:lnSpc>
              <a:spcBef>
                <a:spcPts val="600"/>
              </a:spcBef>
              <a:spcAft>
                <a:spcPts val="600"/>
              </a:spcAft>
            </a:pPr>
            <a:endParaRPr lang="en-US" sz="1200" dirty="0" smtClean="0">
              <a:solidFill>
                <a:srgbClr val="FFFFFF"/>
              </a:solidFill>
              <a:latin typeface="Segoe UI" panose="020B0502040204020203" pitchFamily="34" charset="0"/>
              <a:ea typeface="Segoe UI" panose="020B0502040204020203" pitchFamily="34" charset="0"/>
              <a:cs typeface="Segoe UI" panose="020B0502040204020203" pitchFamily="34" charset="0"/>
            </a:endParaRPr>
          </a:p>
        </p:txBody>
      </p:sp>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l="796" t="19345" r="810" b="19606"/>
          <a:stretch/>
        </p:blipFill>
        <p:spPr>
          <a:xfrm>
            <a:off x="-9144" y="1115568"/>
            <a:ext cx="7781544" cy="3218688"/>
          </a:xfrm>
          <a:prstGeom prst="rect">
            <a:avLst/>
          </a:prstGeom>
        </p:spPr>
      </p:pic>
      <p:pic>
        <p:nvPicPr>
          <p:cNvPr id="12" name="Picture 11" descr="MSFT_logo_rgb_W-Wht_D.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9452" y="9603351"/>
            <a:ext cx="1027206" cy="377851"/>
          </a:xfrm>
          <a:prstGeom prst="rect">
            <a:avLst/>
          </a:prstGeom>
        </p:spPr>
      </p:pic>
    </p:spTree>
    <p:extLst>
      <p:ext uri="{BB962C8B-B14F-4D97-AF65-F5344CB8AC3E}">
        <p14:creationId xmlns:p14="http://schemas.microsoft.com/office/powerpoint/2010/main" val="28302226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ustom 62">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FFFFFF"/>
      </a:hlink>
      <a:folHlink>
        <a:srgbClr val="FFFFFF"/>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E01408BF6467D4490EB3DAEB37DFA11" ma:contentTypeVersion="3" ma:contentTypeDescription="Create a new document." ma:contentTypeScope="" ma:versionID="30b5c8941dc48407a658998fc41108a3">
  <xsd:schema xmlns:xsd="http://www.w3.org/2001/XMLSchema" xmlns:xs="http://www.w3.org/2001/XMLSchema" xmlns:p="http://schemas.microsoft.com/office/2006/metadata/properties" xmlns:ns2="c7d759ad-c71d-4e7a-8896-957c2805ad24" xmlns:ns3="e50f139b-5e8f-4d7b-9d5e-4b082287ed77" targetNamespace="http://schemas.microsoft.com/office/2006/metadata/properties" ma:root="true" ma:fieldsID="e601e2a2e51c02f04375a604493dccc1" ns2:_="" ns3:_="">
    <xsd:import namespace="c7d759ad-c71d-4e7a-8896-957c2805ad24"/>
    <xsd:import namespace="e50f139b-5e8f-4d7b-9d5e-4b082287ed77"/>
    <xsd:element name="properties">
      <xsd:complexType>
        <xsd:sequence>
          <xsd:element name="documentManagement">
            <xsd:complexType>
              <xsd:all>
                <xsd:element ref="ns2:Submitted_x0020_By" minOccurs="0"/>
                <xsd:element ref="ns2:Submitted_x0020_By1" minOccurs="0"/>
                <xsd:element ref="ns2:SharedWithUsers" minOccurs="0"/>
                <xsd:element ref="ns2:SharedWithDetails" minOccurs="0"/>
                <xsd:element ref="ns3:_ShortcutUr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7d759ad-c71d-4e7a-8896-957c2805ad24" elementFormDefault="qualified">
    <xsd:import namespace="http://schemas.microsoft.com/office/2006/documentManagement/types"/>
    <xsd:import namespace="http://schemas.microsoft.com/office/infopath/2007/PartnerControls"/>
    <xsd:element name="Submitted_x0020_By" ma:index="8" nillable="true" ma:displayName="Submitted By" ma:list="UserInfo" ma:SharePointGroup="0" ma:internalName="Submitted_x0020_By" ma:showField="Titl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ubmitted_x0020_By1" ma:index="9" nillable="true" ma:displayName="Submitted By" ma:internalName="Submitted_x0020_By1">
      <xsd:simpleType>
        <xsd:restriction base="dms:Lookup">
          <xsd:maxLength value="255"/>
        </xsd:restriction>
      </xsd:simpleType>
    </xsd:element>
    <xsd:element name="SharedWithUsers" ma:index="10"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50f139b-5e8f-4d7b-9d5e-4b082287ed77" elementFormDefault="qualified">
    <xsd:import namespace="http://schemas.microsoft.com/office/2006/documentManagement/types"/>
    <xsd:import namespace="http://schemas.microsoft.com/office/infopath/2007/PartnerControls"/>
    <xsd:element name="_ShortcutUrl" ma:index="12" nillable="true" ma:displayName="_ShortcutUrl" ma:hidden="true" ma:internalName="_ShortcutUrl">
      <xsd:complexType>
        <xsd:complexContent>
          <xsd:extension base="dms:URL">
            <xsd:sequence>
              <xsd:element name="Url" type="dms:ValidUrl" minOccurs="0" nillable="true"/>
              <xsd:element name="Description" type="xsd:string"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BC24A09-A501-4463-A17D-6000965B6BF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7d759ad-c71d-4e7a-8896-957c2805ad24"/>
    <ds:schemaRef ds:uri="e50f139b-5e8f-4d7b-9d5e-4b082287ed7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5FDC5F5-3665-49CA-850E-D0A094065CF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2863</TotalTime>
  <Words>842</Words>
  <Application>Microsoft Office PowerPoint</Application>
  <PresentationFormat>Custom</PresentationFormat>
  <Paragraphs>52</Paragraphs>
  <Slides>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vt:i4>
      </vt:variant>
    </vt:vector>
  </HeadingPairs>
  <TitlesOfParts>
    <vt:vector size="8" baseType="lpstr">
      <vt:lpstr>Arial</vt:lpstr>
      <vt:lpstr>Calibri</vt:lpstr>
      <vt:lpstr>Calibri Light</vt:lpstr>
      <vt:lpstr>Segoe Pro Light</vt:lpstr>
      <vt:lpstr>Segoe UI</vt:lpstr>
      <vt:lpstr>Office Theme</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Jocelyn Ewert (Bookey Consulting)</dc:creator>
  <cp:lastModifiedBy>Tony Augusty (Cadence 3 LLC)</cp:lastModifiedBy>
  <cp:revision>240</cp:revision>
  <dcterms:created xsi:type="dcterms:W3CDTF">2013-03-25T02:44:56Z</dcterms:created>
  <dcterms:modified xsi:type="dcterms:W3CDTF">2016-02-25T05:41:23Z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0x010100DE01408BF6467D4490EB3DAEB37DFA11</vt:lpwstr>
  </property>
</Properties>
</file>