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4"/>
  </p:notesMasterIdLst>
  <p:sldIdLst>
    <p:sldId id="256" r:id="rId2"/>
    <p:sldId id="267" r:id="rId3"/>
  </p:sldIdLst>
  <p:sldSz cx="7772400" cy="10058400"/>
  <p:notesSz cx="6858000" cy="9144000"/>
  <p:embeddedFontLst>
    <p:embeddedFont>
      <p:font typeface="Calibri" panose="020F0502020204030204" pitchFamily="34" charset="0"/>
      <p:regular r:id="rId5"/>
      <p:bold r:id="rId6"/>
      <p:italic r:id="rId7"/>
      <p:boldItalic r:id="rId8"/>
    </p:embeddedFont>
    <p:embeddedFont>
      <p:font typeface="Quattrocento Sans" panose="020B0604020202020204" charset="0"/>
      <p:regular r:id="rId9"/>
      <p:bold r:id="rId10"/>
      <p:italic r:id="rId11"/>
      <p:boldItalic r:id="rId12"/>
    </p:embeddedFont>
    <p:embeddedFont>
      <p:font typeface="Segoe UI" panose="020B0502040204020203" pitchFamily="34" charset="0"/>
      <p:regular r:id="rId13"/>
      <p:bold r:id="rId14"/>
      <p:italic r:id="rId15"/>
      <p:boldItalic r:id="rId16"/>
    </p:embeddedFont>
    <p:embeddedFont>
      <p:font typeface="Segoe UI Semibold" panose="020B0702040204020203" pitchFamily="34" charset="0"/>
      <p:bold r:id="rId17"/>
      <p:boldItalic r:id="rId1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3403">
          <p15:clr>
            <a:srgbClr val="A4A3A4"/>
          </p15:clr>
        </p15:guide>
        <p15:guide id="2" pos="2448">
          <p15:clr>
            <a:srgbClr val="A4A3A4"/>
          </p15:clr>
        </p15:guide>
        <p15:guide id="3" orient="horz" pos="6192">
          <p15:clr>
            <a:srgbClr val="A4A3A4"/>
          </p15:clr>
        </p15:guide>
        <p15:guide id="4" pos="4752">
          <p15:clr>
            <a:srgbClr val="A4A3A4"/>
          </p15:clr>
        </p15:guide>
        <p15:guide id="5" orient="horz" pos="1979">
          <p15:clr>
            <a:srgbClr val="9AA0A6"/>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106" autoAdjust="0"/>
    <p:restoredTop sz="94660"/>
  </p:normalViewPr>
  <p:slideViewPr>
    <p:cSldViewPr snapToGrid="0">
      <p:cViewPr>
        <p:scale>
          <a:sx n="100" d="100"/>
          <a:sy n="100" d="100"/>
        </p:scale>
        <p:origin x="564" y="-3213"/>
      </p:cViewPr>
      <p:guideLst>
        <p:guide orient="horz" pos="3403"/>
        <p:guide pos="2448"/>
        <p:guide orient="horz" pos="6192"/>
        <p:guide pos="4752"/>
        <p:guide orient="horz" pos="1979"/>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font" Target="fonts/font4.fntdata"/><Relationship Id="rId13" Type="http://schemas.openxmlformats.org/officeDocument/2006/relationships/font" Target="fonts/font9.fntdata"/><Relationship Id="rId18" Type="http://schemas.openxmlformats.org/officeDocument/2006/relationships/font" Target="fonts/font14.fntdata"/><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font" Target="fonts/font3.fntdata"/><Relationship Id="rId12" Type="http://schemas.openxmlformats.org/officeDocument/2006/relationships/font" Target="fonts/font8.fntdata"/><Relationship Id="rId17" Type="http://schemas.openxmlformats.org/officeDocument/2006/relationships/font" Target="fonts/font13.fntdata"/><Relationship Id="rId2" Type="http://schemas.openxmlformats.org/officeDocument/2006/relationships/slide" Target="slides/slide1.xml"/><Relationship Id="rId16" Type="http://schemas.openxmlformats.org/officeDocument/2006/relationships/font" Target="fonts/font12.fntdata"/><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font" Target="fonts/font2.fntdata"/><Relationship Id="rId11" Type="http://schemas.openxmlformats.org/officeDocument/2006/relationships/font" Target="fonts/font7.fntdata"/><Relationship Id="rId5" Type="http://schemas.openxmlformats.org/officeDocument/2006/relationships/font" Target="fonts/font1.fntdata"/><Relationship Id="rId15" Type="http://schemas.openxmlformats.org/officeDocument/2006/relationships/font" Target="fonts/font11.fntdata"/><Relationship Id="rId10" Type="http://schemas.openxmlformats.org/officeDocument/2006/relationships/font" Target="fonts/font6.fntdata"/><Relationship Id="rId19" Type="http://schemas.openxmlformats.org/officeDocument/2006/relationships/presProps" Target="presProps.xml"/><Relationship Id="rId4" Type="http://schemas.openxmlformats.org/officeDocument/2006/relationships/notesMaster" Target="notesMasters/notesMaster1.xml"/><Relationship Id="rId9" Type="http://schemas.openxmlformats.org/officeDocument/2006/relationships/font" Target="fonts/font5.fntdata"/><Relationship Id="rId14" Type="http://schemas.openxmlformats.org/officeDocument/2006/relationships/font" Target="fonts/font10.fntdata"/><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2" name="Google Shape;82;p1:notes"/>
          <p:cNvSpPr>
            <a:spLocks noGrp="1" noRot="1" noChangeAspect="1"/>
          </p:cNvSpPr>
          <p:nvPr>
            <p:ph type="sldImg" idx="2"/>
          </p:nvPr>
        </p:nvSpPr>
        <p:spPr>
          <a:xfrm>
            <a:off x="2103438" y="685800"/>
            <a:ext cx="26511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1"/>
        <p:cNvGrpSpPr/>
        <p:nvPr/>
      </p:nvGrpSpPr>
      <p:grpSpPr>
        <a:xfrm>
          <a:off x="0" y="0"/>
          <a:ext cx="0" cy="0"/>
          <a:chOff x="0" y="0"/>
          <a:chExt cx="0" cy="0"/>
        </a:xfrm>
      </p:grpSpPr>
      <p:sp>
        <p:nvSpPr>
          <p:cNvPr id="12" name="Google Shape;12;p2"/>
          <p:cNvSpPr txBox="1">
            <a:spLocks noGrp="1"/>
          </p:cNvSpPr>
          <p:nvPr>
            <p:ph type="ctrTitle"/>
          </p:nvPr>
        </p:nvSpPr>
        <p:spPr>
          <a:xfrm>
            <a:off x="582930" y="1646133"/>
            <a:ext cx="6606540" cy="3501813"/>
          </a:xfrm>
          <a:prstGeom prst="rect">
            <a:avLst/>
          </a:prstGeom>
          <a:noFill/>
          <a:ln>
            <a:noFill/>
          </a:ln>
        </p:spPr>
        <p:txBody>
          <a:bodyPr spcFirstLastPara="1" wrap="square" lIns="91425" tIns="45700" rIns="91425" bIns="45700" anchor="b" anchorCtr="0"/>
          <a:lstStyle>
            <a:lvl1pPr lvl="0" algn="ctr">
              <a:lnSpc>
                <a:spcPct val="90000"/>
              </a:lnSpc>
              <a:spcBef>
                <a:spcPts val="0"/>
              </a:spcBef>
              <a:spcAft>
                <a:spcPts val="0"/>
              </a:spcAft>
              <a:buClr>
                <a:schemeClr val="dk1"/>
              </a:buClr>
              <a:buSzPts val="5100"/>
              <a:buFont typeface="Calibri"/>
              <a:buNone/>
              <a:defRPr sz="51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3" name="Google Shape;13;p2"/>
          <p:cNvSpPr txBox="1">
            <a:spLocks noGrp="1"/>
          </p:cNvSpPr>
          <p:nvPr>
            <p:ph type="subTitle" idx="1"/>
          </p:nvPr>
        </p:nvSpPr>
        <p:spPr>
          <a:xfrm>
            <a:off x="971550" y="5282989"/>
            <a:ext cx="5829300" cy="2428451"/>
          </a:xfrm>
          <a:prstGeom prst="rect">
            <a:avLst/>
          </a:prstGeom>
          <a:noFill/>
          <a:ln>
            <a:noFill/>
          </a:ln>
        </p:spPr>
        <p:txBody>
          <a:bodyPr spcFirstLastPara="1" wrap="square" lIns="91425" tIns="45700" rIns="91425" bIns="45700" anchor="t" anchorCtr="0"/>
          <a:lstStyle>
            <a:lvl1pPr lvl="0" algn="ctr">
              <a:lnSpc>
                <a:spcPct val="90000"/>
              </a:lnSpc>
              <a:spcBef>
                <a:spcPts val="850"/>
              </a:spcBef>
              <a:spcAft>
                <a:spcPts val="0"/>
              </a:spcAft>
              <a:buClr>
                <a:schemeClr val="dk1"/>
              </a:buClr>
              <a:buSzPts val="2040"/>
              <a:buNone/>
              <a:defRPr sz="2040"/>
            </a:lvl1pPr>
            <a:lvl2pPr lvl="1" algn="ctr">
              <a:lnSpc>
                <a:spcPct val="90000"/>
              </a:lnSpc>
              <a:spcBef>
                <a:spcPts val="425"/>
              </a:spcBef>
              <a:spcAft>
                <a:spcPts val="0"/>
              </a:spcAft>
              <a:buClr>
                <a:schemeClr val="dk1"/>
              </a:buClr>
              <a:buSzPts val="1700"/>
              <a:buNone/>
              <a:defRPr sz="1700"/>
            </a:lvl2pPr>
            <a:lvl3pPr lvl="2" algn="ctr">
              <a:lnSpc>
                <a:spcPct val="90000"/>
              </a:lnSpc>
              <a:spcBef>
                <a:spcPts val="425"/>
              </a:spcBef>
              <a:spcAft>
                <a:spcPts val="0"/>
              </a:spcAft>
              <a:buClr>
                <a:schemeClr val="dk1"/>
              </a:buClr>
              <a:buSzPts val="1530"/>
              <a:buNone/>
              <a:defRPr sz="1530"/>
            </a:lvl3pPr>
            <a:lvl4pPr lvl="3" algn="ctr">
              <a:lnSpc>
                <a:spcPct val="90000"/>
              </a:lnSpc>
              <a:spcBef>
                <a:spcPts val="425"/>
              </a:spcBef>
              <a:spcAft>
                <a:spcPts val="0"/>
              </a:spcAft>
              <a:buClr>
                <a:schemeClr val="dk1"/>
              </a:buClr>
              <a:buSzPts val="1360"/>
              <a:buNone/>
              <a:defRPr sz="1360"/>
            </a:lvl4pPr>
            <a:lvl5pPr lvl="4" algn="ctr">
              <a:lnSpc>
                <a:spcPct val="90000"/>
              </a:lnSpc>
              <a:spcBef>
                <a:spcPts val="425"/>
              </a:spcBef>
              <a:spcAft>
                <a:spcPts val="0"/>
              </a:spcAft>
              <a:buClr>
                <a:schemeClr val="dk1"/>
              </a:buClr>
              <a:buSzPts val="1360"/>
              <a:buNone/>
              <a:defRPr sz="1360"/>
            </a:lvl5pPr>
            <a:lvl6pPr lvl="5" algn="ctr">
              <a:lnSpc>
                <a:spcPct val="90000"/>
              </a:lnSpc>
              <a:spcBef>
                <a:spcPts val="425"/>
              </a:spcBef>
              <a:spcAft>
                <a:spcPts val="0"/>
              </a:spcAft>
              <a:buClr>
                <a:schemeClr val="dk1"/>
              </a:buClr>
              <a:buSzPts val="1360"/>
              <a:buNone/>
              <a:defRPr sz="1360"/>
            </a:lvl6pPr>
            <a:lvl7pPr lvl="6" algn="ctr">
              <a:lnSpc>
                <a:spcPct val="90000"/>
              </a:lnSpc>
              <a:spcBef>
                <a:spcPts val="425"/>
              </a:spcBef>
              <a:spcAft>
                <a:spcPts val="0"/>
              </a:spcAft>
              <a:buClr>
                <a:schemeClr val="dk1"/>
              </a:buClr>
              <a:buSzPts val="1360"/>
              <a:buNone/>
              <a:defRPr sz="1360"/>
            </a:lvl7pPr>
            <a:lvl8pPr lvl="7" algn="ctr">
              <a:lnSpc>
                <a:spcPct val="90000"/>
              </a:lnSpc>
              <a:spcBef>
                <a:spcPts val="425"/>
              </a:spcBef>
              <a:spcAft>
                <a:spcPts val="0"/>
              </a:spcAft>
              <a:buClr>
                <a:schemeClr val="dk1"/>
              </a:buClr>
              <a:buSzPts val="1360"/>
              <a:buNone/>
              <a:defRPr sz="1360"/>
            </a:lvl8pPr>
            <a:lvl9pPr lvl="8" algn="ctr">
              <a:lnSpc>
                <a:spcPct val="90000"/>
              </a:lnSpc>
              <a:spcBef>
                <a:spcPts val="425"/>
              </a:spcBef>
              <a:spcAft>
                <a:spcPts val="0"/>
              </a:spcAft>
              <a:buClr>
                <a:schemeClr val="dk1"/>
              </a:buClr>
              <a:buSzPts val="1360"/>
              <a:buNone/>
              <a:defRPr sz="1360"/>
            </a:lvl9pPr>
          </a:lstStyle>
          <a:p>
            <a:endParaRPr/>
          </a:p>
        </p:txBody>
      </p:sp>
      <p:sp>
        <p:nvSpPr>
          <p:cNvPr id="14" name="Google Shape;14;p2"/>
          <p:cNvSpPr txBox="1">
            <a:spLocks noGrp="1"/>
          </p:cNvSpPr>
          <p:nvPr>
            <p:ph type="dt" idx="10"/>
          </p:nvPr>
        </p:nvSpPr>
        <p:spPr>
          <a:xfrm>
            <a:off x="534353" y="9322649"/>
            <a:ext cx="1748790" cy="535517"/>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 name="Google Shape;15;p2"/>
          <p:cNvSpPr txBox="1">
            <a:spLocks noGrp="1"/>
          </p:cNvSpPr>
          <p:nvPr>
            <p:ph type="ftr" idx="11"/>
          </p:nvPr>
        </p:nvSpPr>
        <p:spPr>
          <a:xfrm>
            <a:off x="2574608" y="9322649"/>
            <a:ext cx="2623185" cy="535517"/>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6" name="Google Shape;16;p2"/>
          <p:cNvSpPr txBox="1">
            <a:spLocks noGrp="1"/>
          </p:cNvSpPr>
          <p:nvPr>
            <p:ph type="sldNum" idx="12"/>
          </p:nvPr>
        </p:nvSpPr>
        <p:spPr>
          <a:xfrm>
            <a:off x="5489258" y="9322649"/>
            <a:ext cx="1748790" cy="535517"/>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68"/>
        <p:cNvGrpSpPr/>
        <p:nvPr/>
      </p:nvGrpSpPr>
      <p:grpSpPr>
        <a:xfrm>
          <a:off x="0" y="0"/>
          <a:ext cx="0" cy="0"/>
          <a:chOff x="0" y="0"/>
          <a:chExt cx="0" cy="0"/>
        </a:xfrm>
      </p:grpSpPr>
      <p:sp>
        <p:nvSpPr>
          <p:cNvPr id="69" name="Google Shape;69;p11"/>
          <p:cNvSpPr txBox="1">
            <a:spLocks noGrp="1"/>
          </p:cNvSpPr>
          <p:nvPr>
            <p:ph type="title"/>
          </p:nvPr>
        </p:nvSpPr>
        <p:spPr>
          <a:xfrm>
            <a:off x="534353" y="535519"/>
            <a:ext cx="6703695" cy="1944159"/>
          </a:xfrm>
          <a:prstGeom prst="rect">
            <a:avLst/>
          </a:prstGeom>
          <a:noFill/>
          <a:ln>
            <a:noFill/>
          </a:ln>
        </p:spPr>
        <p:txBody>
          <a:bodyPr spcFirstLastPara="1" wrap="square" lIns="91425" tIns="45700" rIns="91425" bIns="45700" anchor="ctr" anchorCtr="0"/>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0" name="Google Shape;70;p11"/>
          <p:cNvSpPr txBox="1">
            <a:spLocks noGrp="1"/>
          </p:cNvSpPr>
          <p:nvPr>
            <p:ph type="body" idx="1"/>
          </p:nvPr>
        </p:nvSpPr>
        <p:spPr>
          <a:xfrm rot="5400000">
            <a:off x="695219" y="2516718"/>
            <a:ext cx="6381962" cy="6703695"/>
          </a:xfrm>
          <a:prstGeom prst="rect">
            <a:avLst/>
          </a:prstGeom>
          <a:noFill/>
          <a:ln>
            <a:noFill/>
          </a:ln>
        </p:spPr>
        <p:txBody>
          <a:bodyPr spcFirstLastPara="1" wrap="square" lIns="91425" tIns="45700" rIns="91425" bIns="45700" anchor="t" anchorCtr="0"/>
          <a:lstStyle>
            <a:lvl1pPr marL="457200" lvl="0" indent="-342900" algn="l">
              <a:lnSpc>
                <a:spcPct val="90000"/>
              </a:lnSpc>
              <a:spcBef>
                <a:spcPts val="850"/>
              </a:spcBef>
              <a:spcAft>
                <a:spcPts val="0"/>
              </a:spcAft>
              <a:buClr>
                <a:schemeClr val="dk1"/>
              </a:buClr>
              <a:buSzPts val="1800"/>
              <a:buChar char="•"/>
              <a:defRPr/>
            </a:lvl1pPr>
            <a:lvl2pPr marL="914400" lvl="1" indent="-342900" algn="l">
              <a:lnSpc>
                <a:spcPct val="90000"/>
              </a:lnSpc>
              <a:spcBef>
                <a:spcPts val="425"/>
              </a:spcBef>
              <a:spcAft>
                <a:spcPts val="0"/>
              </a:spcAft>
              <a:buClr>
                <a:schemeClr val="dk1"/>
              </a:buClr>
              <a:buSzPts val="1800"/>
              <a:buChar char="•"/>
              <a:defRPr/>
            </a:lvl2pPr>
            <a:lvl3pPr marL="1371600" lvl="2" indent="-342900" algn="l">
              <a:lnSpc>
                <a:spcPct val="90000"/>
              </a:lnSpc>
              <a:spcBef>
                <a:spcPts val="425"/>
              </a:spcBef>
              <a:spcAft>
                <a:spcPts val="0"/>
              </a:spcAft>
              <a:buClr>
                <a:schemeClr val="dk1"/>
              </a:buClr>
              <a:buSzPts val="1800"/>
              <a:buChar char="•"/>
              <a:defRPr/>
            </a:lvl3pPr>
            <a:lvl4pPr marL="1828800" lvl="3" indent="-342900" algn="l">
              <a:lnSpc>
                <a:spcPct val="90000"/>
              </a:lnSpc>
              <a:spcBef>
                <a:spcPts val="425"/>
              </a:spcBef>
              <a:spcAft>
                <a:spcPts val="0"/>
              </a:spcAft>
              <a:buClr>
                <a:schemeClr val="dk1"/>
              </a:buClr>
              <a:buSzPts val="1800"/>
              <a:buChar char="•"/>
              <a:defRPr/>
            </a:lvl4pPr>
            <a:lvl5pPr marL="2286000" lvl="4" indent="-342900" algn="l">
              <a:lnSpc>
                <a:spcPct val="90000"/>
              </a:lnSpc>
              <a:spcBef>
                <a:spcPts val="425"/>
              </a:spcBef>
              <a:spcAft>
                <a:spcPts val="0"/>
              </a:spcAft>
              <a:buClr>
                <a:schemeClr val="dk1"/>
              </a:buClr>
              <a:buSzPts val="1800"/>
              <a:buChar char="•"/>
              <a:defRPr/>
            </a:lvl5pPr>
            <a:lvl6pPr marL="2743200" lvl="5" indent="-342900" algn="l">
              <a:lnSpc>
                <a:spcPct val="90000"/>
              </a:lnSpc>
              <a:spcBef>
                <a:spcPts val="425"/>
              </a:spcBef>
              <a:spcAft>
                <a:spcPts val="0"/>
              </a:spcAft>
              <a:buClr>
                <a:schemeClr val="dk1"/>
              </a:buClr>
              <a:buSzPts val="1800"/>
              <a:buChar char="•"/>
              <a:defRPr/>
            </a:lvl6pPr>
            <a:lvl7pPr marL="3200400" lvl="6" indent="-342900" algn="l">
              <a:lnSpc>
                <a:spcPct val="90000"/>
              </a:lnSpc>
              <a:spcBef>
                <a:spcPts val="425"/>
              </a:spcBef>
              <a:spcAft>
                <a:spcPts val="0"/>
              </a:spcAft>
              <a:buClr>
                <a:schemeClr val="dk1"/>
              </a:buClr>
              <a:buSzPts val="1800"/>
              <a:buChar char="•"/>
              <a:defRPr/>
            </a:lvl7pPr>
            <a:lvl8pPr marL="3657600" lvl="7" indent="-342900" algn="l">
              <a:lnSpc>
                <a:spcPct val="90000"/>
              </a:lnSpc>
              <a:spcBef>
                <a:spcPts val="425"/>
              </a:spcBef>
              <a:spcAft>
                <a:spcPts val="0"/>
              </a:spcAft>
              <a:buClr>
                <a:schemeClr val="dk1"/>
              </a:buClr>
              <a:buSzPts val="1800"/>
              <a:buChar char="•"/>
              <a:defRPr/>
            </a:lvl8pPr>
            <a:lvl9pPr marL="4114800" lvl="8" indent="-342900" algn="l">
              <a:lnSpc>
                <a:spcPct val="90000"/>
              </a:lnSpc>
              <a:spcBef>
                <a:spcPts val="425"/>
              </a:spcBef>
              <a:spcAft>
                <a:spcPts val="0"/>
              </a:spcAft>
              <a:buClr>
                <a:schemeClr val="dk1"/>
              </a:buClr>
              <a:buSzPts val="1800"/>
              <a:buChar char="•"/>
              <a:defRPr/>
            </a:lvl9pPr>
          </a:lstStyle>
          <a:p>
            <a:endParaRPr/>
          </a:p>
        </p:txBody>
      </p:sp>
      <p:sp>
        <p:nvSpPr>
          <p:cNvPr id="71" name="Google Shape;71;p11"/>
          <p:cNvSpPr txBox="1">
            <a:spLocks noGrp="1"/>
          </p:cNvSpPr>
          <p:nvPr>
            <p:ph type="dt" idx="10"/>
          </p:nvPr>
        </p:nvSpPr>
        <p:spPr>
          <a:xfrm>
            <a:off x="534353" y="9322649"/>
            <a:ext cx="1748790" cy="535517"/>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2" name="Google Shape;72;p11"/>
          <p:cNvSpPr txBox="1">
            <a:spLocks noGrp="1"/>
          </p:cNvSpPr>
          <p:nvPr>
            <p:ph type="ftr" idx="11"/>
          </p:nvPr>
        </p:nvSpPr>
        <p:spPr>
          <a:xfrm>
            <a:off x="2574608" y="9322649"/>
            <a:ext cx="2623185" cy="535517"/>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3" name="Google Shape;73;p11"/>
          <p:cNvSpPr txBox="1">
            <a:spLocks noGrp="1"/>
          </p:cNvSpPr>
          <p:nvPr>
            <p:ph type="sldNum" idx="12"/>
          </p:nvPr>
        </p:nvSpPr>
        <p:spPr>
          <a:xfrm>
            <a:off x="5489258" y="9322649"/>
            <a:ext cx="1748790" cy="535517"/>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4"/>
        <p:cNvGrpSpPr/>
        <p:nvPr/>
      </p:nvGrpSpPr>
      <p:grpSpPr>
        <a:xfrm>
          <a:off x="0" y="0"/>
          <a:ext cx="0" cy="0"/>
          <a:chOff x="0" y="0"/>
          <a:chExt cx="0" cy="0"/>
        </a:xfrm>
      </p:grpSpPr>
      <p:sp>
        <p:nvSpPr>
          <p:cNvPr id="75" name="Google Shape;75;p12"/>
          <p:cNvSpPr txBox="1">
            <a:spLocks noGrp="1"/>
          </p:cNvSpPr>
          <p:nvPr>
            <p:ph type="title"/>
          </p:nvPr>
        </p:nvSpPr>
        <p:spPr>
          <a:xfrm rot="5400000">
            <a:off x="2138071" y="3959569"/>
            <a:ext cx="8524029" cy="1675924"/>
          </a:xfrm>
          <a:prstGeom prst="rect">
            <a:avLst/>
          </a:prstGeom>
          <a:noFill/>
          <a:ln>
            <a:noFill/>
          </a:ln>
        </p:spPr>
        <p:txBody>
          <a:bodyPr spcFirstLastPara="1" wrap="square" lIns="91425" tIns="45700" rIns="91425" bIns="45700" anchor="ctr" anchorCtr="0"/>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6" name="Google Shape;76;p12"/>
          <p:cNvSpPr txBox="1">
            <a:spLocks noGrp="1"/>
          </p:cNvSpPr>
          <p:nvPr>
            <p:ph type="body" idx="1"/>
          </p:nvPr>
        </p:nvSpPr>
        <p:spPr>
          <a:xfrm rot="5400000">
            <a:off x="-1262353" y="2332223"/>
            <a:ext cx="8524029" cy="4930616"/>
          </a:xfrm>
          <a:prstGeom prst="rect">
            <a:avLst/>
          </a:prstGeom>
          <a:noFill/>
          <a:ln>
            <a:noFill/>
          </a:ln>
        </p:spPr>
        <p:txBody>
          <a:bodyPr spcFirstLastPara="1" wrap="square" lIns="91425" tIns="45700" rIns="91425" bIns="45700" anchor="t" anchorCtr="0"/>
          <a:lstStyle>
            <a:lvl1pPr marL="457200" lvl="0" indent="-342900" algn="l">
              <a:lnSpc>
                <a:spcPct val="90000"/>
              </a:lnSpc>
              <a:spcBef>
                <a:spcPts val="850"/>
              </a:spcBef>
              <a:spcAft>
                <a:spcPts val="0"/>
              </a:spcAft>
              <a:buClr>
                <a:schemeClr val="dk1"/>
              </a:buClr>
              <a:buSzPts val="1800"/>
              <a:buChar char="•"/>
              <a:defRPr/>
            </a:lvl1pPr>
            <a:lvl2pPr marL="914400" lvl="1" indent="-342900" algn="l">
              <a:lnSpc>
                <a:spcPct val="90000"/>
              </a:lnSpc>
              <a:spcBef>
                <a:spcPts val="425"/>
              </a:spcBef>
              <a:spcAft>
                <a:spcPts val="0"/>
              </a:spcAft>
              <a:buClr>
                <a:schemeClr val="dk1"/>
              </a:buClr>
              <a:buSzPts val="1800"/>
              <a:buChar char="•"/>
              <a:defRPr/>
            </a:lvl2pPr>
            <a:lvl3pPr marL="1371600" lvl="2" indent="-342900" algn="l">
              <a:lnSpc>
                <a:spcPct val="90000"/>
              </a:lnSpc>
              <a:spcBef>
                <a:spcPts val="425"/>
              </a:spcBef>
              <a:spcAft>
                <a:spcPts val="0"/>
              </a:spcAft>
              <a:buClr>
                <a:schemeClr val="dk1"/>
              </a:buClr>
              <a:buSzPts val="1800"/>
              <a:buChar char="•"/>
              <a:defRPr/>
            </a:lvl3pPr>
            <a:lvl4pPr marL="1828800" lvl="3" indent="-342900" algn="l">
              <a:lnSpc>
                <a:spcPct val="90000"/>
              </a:lnSpc>
              <a:spcBef>
                <a:spcPts val="425"/>
              </a:spcBef>
              <a:spcAft>
                <a:spcPts val="0"/>
              </a:spcAft>
              <a:buClr>
                <a:schemeClr val="dk1"/>
              </a:buClr>
              <a:buSzPts val="1800"/>
              <a:buChar char="•"/>
              <a:defRPr/>
            </a:lvl4pPr>
            <a:lvl5pPr marL="2286000" lvl="4" indent="-342900" algn="l">
              <a:lnSpc>
                <a:spcPct val="90000"/>
              </a:lnSpc>
              <a:spcBef>
                <a:spcPts val="425"/>
              </a:spcBef>
              <a:spcAft>
                <a:spcPts val="0"/>
              </a:spcAft>
              <a:buClr>
                <a:schemeClr val="dk1"/>
              </a:buClr>
              <a:buSzPts val="1800"/>
              <a:buChar char="•"/>
              <a:defRPr/>
            </a:lvl5pPr>
            <a:lvl6pPr marL="2743200" lvl="5" indent="-342900" algn="l">
              <a:lnSpc>
                <a:spcPct val="90000"/>
              </a:lnSpc>
              <a:spcBef>
                <a:spcPts val="425"/>
              </a:spcBef>
              <a:spcAft>
                <a:spcPts val="0"/>
              </a:spcAft>
              <a:buClr>
                <a:schemeClr val="dk1"/>
              </a:buClr>
              <a:buSzPts val="1800"/>
              <a:buChar char="•"/>
              <a:defRPr/>
            </a:lvl6pPr>
            <a:lvl7pPr marL="3200400" lvl="6" indent="-342900" algn="l">
              <a:lnSpc>
                <a:spcPct val="90000"/>
              </a:lnSpc>
              <a:spcBef>
                <a:spcPts val="425"/>
              </a:spcBef>
              <a:spcAft>
                <a:spcPts val="0"/>
              </a:spcAft>
              <a:buClr>
                <a:schemeClr val="dk1"/>
              </a:buClr>
              <a:buSzPts val="1800"/>
              <a:buChar char="•"/>
              <a:defRPr/>
            </a:lvl7pPr>
            <a:lvl8pPr marL="3657600" lvl="7" indent="-342900" algn="l">
              <a:lnSpc>
                <a:spcPct val="90000"/>
              </a:lnSpc>
              <a:spcBef>
                <a:spcPts val="425"/>
              </a:spcBef>
              <a:spcAft>
                <a:spcPts val="0"/>
              </a:spcAft>
              <a:buClr>
                <a:schemeClr val="dk1"/>
              </a:buClr>
              <a:buSzPts val="1800"/>
              <a:buChar char="•"/>
              <a:defRPr/>
            </a:lvl8pPr>
            <a:lvl9pPr marL="4114800" lvl="8" indent="-342900" algn="l">
              <a:lnSpc>
                <a:spcPct val="90000"/>
              </a:lnSpc>
              <a:spcBef>
                <a:spcPts val="425"/>
              </a:spcBef>
              <a:spcAft>
                <a:spcPts val="0"/>
              </a:spcAft>
              <a:buClr>
                <a:schemeClr val="dk1"/>
              </a:buClr>
              <a:buSzPts val="1800"/>
              <a:buChar char="•"/>
              <a:defRPr/>
            </a:lvl9pPr>
          </a:lstStyle>
          <a:p>
            <a:endParaRPr/>
          </a:p>
        </p:txBody>
      </p:sp>
      <p:sp>
        <p:nvSpPr>
          <p:cNvPr id="77" name="Google Shape;77;p12"/>
          <p:cNvSpPr txBox="1">
            <a:spLocks noGrp="1"/>
          </p:cNvSpPr>
          <p:nvPr>
            <p:ph type="dt" idx="10"/>
          </p:nvPr>
        </p:nvSpPr>
        <p:spPr>
          <a:xfrm>
            <a:off x="534353" y="9322649"/>
            <a:ext cx="1748790" cy="535517"/>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12"/>
          <p:cNvSpPr txBox="1">
            <a:spLocks noGrp="1"/>
          </p:cNvSpPr>
          <p:nvPr>
            <p:ph type="ftr" idx="11"/>
          </p:nvPr>
        </p:nvSpPr>
        <p:spPr>
          <a:xfrm>
            <a:off x="2574608" y="9322649"/>
            <a:ext cx="2623185" cy="535517"/>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9" name="Google Shape;79;p12"/>
          <p:cNvSpPr txBox="1">
            <a:spLocks noGrp="1"/>
          </p:cNvSpPr>
          <p:nvPr>
            <p:ph type="sldNum" idx="12"/>
          </p:nvPr>
        </p:nvSpPr>
        <p:spPr>
          <a:xfrm>
            <a:off x="5489258" y="9322649"/>
            <a:ext cx="1748790" cy="535517"/>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7"/>
        <p:cNvGrpSpPr/>
        <p:nvPr/>
      </p:nvGrpSpPr>
      <p:grpSpPr>
        <a:xfrm>
          <a:off x="0" y="0"/>
          <a:ext cx="0" cy="0"/>
          <a:chOff x="0" y="0"/>
          <a:chExt cx="0" cy="0"/>
        </a:xfrm>
      </p:grpSpPr>
      <p:sp>
        <p:nvSpPr>
          <p:cNvPr id="18" name="Google Shape;18;p3"/>
          <p:cNvSpPr txBox="1">
            <a:spLocks noGrp="1"/>
          </p:cNvSpPr>
          <p:nvPr>
            <p:ph type="title"/>
          </p:nvPr>
        </p:nvSpPr>
        <p:spPr>
          <a:xfrm>
            <a:off x="534353" y="535519"/>
            <a:ext cx="6703695" cy="1944159"/>
          </a:xfrm>
          <a:prstGeom prst="rect">
            <a:avLst/>
          </a:prstGeom>
          <a:noFill/>
          <a:ln>
            <a:noFill/>
          </a:ln>
        </p:spPr>
        <p:txBody>
          <a:bodyPr spcFirstLastPara="1" wrap="square" lIns="91425" tIns="45700" rIns="91425" bIns="45700" anchor="ctr" anchorCtr="0"/>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9" name="Google Shape;19;p3"/>
          <p:cNvSpPr txBox="1">
            <a:spLocks noGrp="1"/>
          </p:cNvSpPr>
          <p:nvPr>
            <p:ph type="body" idx="1"/>
          </p:nvPr>
        </p:nvSpPr>
        <p:spPr>
          <a:xfrm>
            <a:off x="534353" y="2677584"/>
            <a:ext cx="6703695" cy="6381962"/>
          </a:xfrm>
          <a:prstGeom prst="rect">
            <a:avLst/>
          </a:prstGeom>
          <a:noFill/>
          <a:ln>
            <a:noFill/>
          </a:ln>
        </p:spPr>
        <p:txBody>
          <a:bodyPr spcFirstLastPara="1" wrap="square" lIns="91425" tIns="45700" rIns="91425" bIns="45700" anchor="t" anchorCtr="0"/>
          <a:lstStyle>
            <a:lvl1pPr marL="457200" lvl="0" indent="-342900" algn="l">
              <a:lnSpc>
                <a:spcPct val="90000"/>
              </a:lnSpc>
              <a:spcBef>
                <a:spcPts val="850"/>
              </a:spcBef>
              <a:spcAft>
                <a:spcPts val="0"/>
              </a:spcAft>
              <a:buClr>
                <a:schemeClr val="dk1"/>
              </a:buClr>
              <a:buSzPts val="1800"/>
              <a:buChar char="•"/>
              <a:defRPr/>
            </a:lvl1pPr>
            <a:lvl2pPr marL="914400" lvl="1" indent="-342900" algn="l">
              <a:lnSpc>
                <a:spcPct val="90000"/>
              </a:lnSpc>
              <a:spcBef>
                <a:spcPts val="425"/>
              </a:spcBef>
              <a:spcAft>
                <a:spcPts val="0"/>
              </a:spcAft>
              <a:buClr>
                <a:schemeClr val="dk1"/>
              </a:buClr>
              <a:buSzPts val="1800"/>
              <a:buChar char="•"/>
              <a:defRPr/>
            </a:lvl2pPr>
            <a:lvl3pPr marL="1371600" lvl="2" indent="-342900" algn="l">
              <a:lnSpc>
                <a:spcPct val="90000"/>
              </a:lnSpc>
              <a:spcBef>
                <a:spcPts val="425"/>
              </a:spcBef>
              <a:spcAft>
                <a:spcPts val="0"/>
              </a:spcAft>
              <a:buClr>
                <a:schemeClr val="dk1"/>
              </a:buClr>
              <a:buSzPts val="1800"/>
              <a:buChar char="•"/>
              <a:defRPr/>
            </a:lvl3pPr>
            <a:lvl4pPr marL="1828800" lvl="3" indent="-342900" algn="l">
              <a:lnSpc>
                <a:spcPct val="90000"/>
              </a:lnSpc>
              <a:spcBef>
                <a:spcPts val="425"/>
              </a:spcBef>
              <a:spcAft>
                <a:spcPts val="0"/>
              </a:spcAft>
              <a:buClr>
                <a:schemeClr val="dk1"/>
              </a:buClr>
              <a:buSzPts val="1800"/>
              <a:buChar char="•"/>
              <a:defRPr/>
            </a:lvl4pPr>
            <a:lvl5pPr marL="2286000" lvl="4" indent="-342900" algn="l">
              <a:lnSpc>
                <a:spcPct val="90000"/>
              </a:lnSpc>
              <a:spcBef>
                <a:spcPts val="425"/>
              </a:spcBef>
              <a:spcAft>
                <a:spcPts val="0"/>
              </a:spcAft>
              <a:buClr>
                <a:schemeClr val="dk1"/>
              </a:buClr>
              <a:buSzPts val="1800"/>
              <a:buChar char="•"/>
              <a:defRPr/>
            </a:lvl5pPr>
            <a:lvl6pPr marL="2743200" lvl="5" indent="-342900" algn="l">
              <a:lnSpc>
                <a:spcPct val="90000"/>
              </a:lnSpc>
              <a:spcBef>
                <a:spcPts val="425"/>
              </a:spcBef>
              <a:spcAft>
                <a:spcPts val="0"/>
              </a:spcAft>
              <a:buClr>
                <a:schemeClr val="dk1"/>
              </a:buClr>
              <a:buSzPts val="1800"/>
              <a:buChar char="•"/>
              <a:defRPr/>
            </a:lvl6pPr>
            <a:lvl7pPr marL="3200400" lvl="6" indent="-342900" algn="l">
              <a:lnSpc>
                <a:spcPct val="90000"/>
              </a:lnSpc>
              <a:spcBef>
                <a:spcPts val="425"/>
              </a:spcBef>
              <a:spcAft>
                <a:spcPts val="0"/>
              </a:spcAft>
              <a:buClr>
                <a:schemeClr val="dk1"/>
              </a:buClr>
              <a:buSzPts val="1800"/>
              <a:buChar char="•"/>
              <a:defRPr/>
            </a:lvl7pPr>
            <a:lvl8pPr marL="3657600" lvl="7" indent="-342900" algn="l">
              <a:lnSpc>
                <a:spcPct val="90000"/>
              </a:lnSpc>
              <a:spcBef>
                <a:spcPts val="425"/>
              </a:spcBef>
              <a:spcAft>
                <a:spcPts val="0"/>
              </a:spcAft>
              <a:buClr>
                <a:schemeClr val="dk1"/>
              </a:buClr>
              <a:buSzPts val="1800"/>
              <a:buChar char="•"/>
              <a:defRPr/>
            </a:lvl8pPr>
            <a:lvl9pPr marL="4114800" lvl="8" indent="-342900" algn="l">
              <a:lnSpc>
                <a:spcPct val="90000"/>
              </a:lnSpc>
              <a:spcBef>
                <a:spcPts val="425"/>
              </a:spcBef>
              <a:spcAft>
                <a:spcPts val="0"/>
              </a:spcAft>
              <a:buClr>
                <a:schemeClr val="dk1"/>
              </a:buClr>
              <a:buSzPts val="1800"/>
              <a:buChar char="•"/>
              <a:defRPr/>
            </a:lvl9pPr>
          </a:lstStyle>
          <a:p>
            <a:endParaRPr/>
          </a:p>
        </p:txBody>
      </p:sp>
      <p:sp>
        <p:nvSpPr>
          <p:cNvPr id="20" name="Google Shape;20;p3"/>
          <p:cNvSpPr txBox="1">
            <a:spLocks noGrp="1"/>
          </p:cNvSpPr>
          <p:nvPr>
            <p:ph type="dt" idx="10"/>
          </p:nvPr>
        </p:nvSpPr>
        <p:spPr>
          <a:xfrm>
            <a:off x="534353" y="9322649"/>
            <a:ext cx="1748790" cy="535517"/>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1" name="Google Shape;21;p3"/>
          <p:cNvSpPr txBox="1">
            <a:spLocks noGrp="1"/>
          </p:cNvSpPr>
          <p:nvPr>
            <p:ph type="ftr" idx="11"/>
          </p:nvPr>
        </p:nvSpPr>
        <p:spPr>
          <a:xfrm>
            <a:off x="2574608" y="9322649"/>
            <a:ext cx="2623185" cy="535517"/>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2" name="Google Shape;22;p3"/>
          <p:cNvSpPr txBox="1">
            <a:spLocks noGrp="1"/>
          </p:cNvSpPr>
          <p:nvPr>
            <p:ph type="sldNum" idx="12"/>
          </p:nvPr>
        </p:nvSpPr>
        <p:spPr>
          <a:xfrm>
            <a:off x="5489258" y="9322649"/>
            <a:ext cx="1748790" cy="535517"/>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3"/>
        <p:cNvGrpSpPr/>
        <p:nvPr/>
      </p:nvGrpSpPr>
      <p:grpSpPr>
        <a:xfrm>
          <a:off x="0" y="0"/>
          <a:ext cx="0" cy="0"/>
          <a:chOff x="0" y="0"/>
          <a:chExt cx="0" cy="0"/>
        </a:xfrm>
      </p:grpSpPr>
      <p:sp>
        <p:nvSpPr>
          <p:cNvPr id="24" name="Google Shape;24;p4"/>
          <p:cNvSpPr txBox="1">
            <a:spLocks noGrp="1"/>
          </p:cNvSpPr>
          <p:nvPr>
            <p:ph type="title"/>
          </p:nvPr>
        </p:nvSpPr>
        <p:spPr>
          <a:xfrm>
            <a:off x="530305" y="2507618"/>
            <a:ext cx="6703695" cy="4184014"/>
          </a:xfrm>
          <a:prstGeom prst="rect">
            <a:avLst/>
          </a:prstGeom>
          <a:noFill/>
          <a:ln>
            <a:noFill/>
          </a:ln>
        </p:spPr>
        <p:txBody>
          <a:bodyPr spcFirstLastPara="1" wrap="square" lIns="91425" tIns="45700" rIns="91425" bIns="45700" anchor="b" anchorCtr="0"/>
          <a:lstStyle>
            <a:lvl1pPr lvl="0" algn="l">
              <a:lnSpc>
                <a:spcPct val="90000"/>
              </a:lnSpc>
              <a:spcBef>
                <a:spcPts val="0"/>
              </a:spcBef>
              <a:spcAft>
                <a:spcPts val="0"/>
              </a:spcAft>
              <a:buClr>
                <a:schemeClr val="dk1"/>
              </a:buClr>
              <a:buSzPts val="5100"/>
              <a:buFont typeface="Calibri"/>
              <a:buNone/>
              <a:defRPr sz="51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4"/>
          <p:cNvSpPr txBox="1">
            <a:spLocks noGrp="1"/>
          </p:cNvSpPr>
          <p:nvPr>
            <p:ph type="body" idx="1"/>
          </p:nvPr>
        </p:nvSpPr>
        <p:spPr>
          <a:xfrm>
            <a:off x="530305" y="6731215"/>
            <a:ext cx="6703695" cy="2200274"/>
          </a:xfrm>
          <a:prstGeom prst="rect">
            <a:avLst/>
          </a:prstGeom>
          <a:noFill/>
          <a:ln>
            <a:noFill/>
          </a:ln>
        </p:spPr>
        <p:txBody>
          <a:bodyPr spcFirstLastPara="1" wrap="square" lIns="91425" tIns="45700" rIns="91425" bIns="45700" anchor="t" anchorCtr="0"/>
          <a:lstStyle>
            <a:lvl1pPr marL="457200" lvl="0" indent="-228600" algn="l">
              <a:lnSpc>
                <a:spcPct val="90000"/>
              </a:lnSpc>
              <a:spcBef>
                <a:spcPts val="850"/>
              </a:spcBef>
              <a:spcAft>
                <a:spcPts val="0"/>
              </a:spcAft>
              <a:buClr>
                <a:schemeClr val="dk1"/>
              </a:buClr>
              <a:buSzPts val="2040"/>
              <a:buNone/>
              <a:defRPr sz="2040">
                <a:solidFill>
                  <a:schemeClr val="dk1"/>
                </a:solidFill>
              </a:defRPr>
            </a:lvl1pPr>
            <a:lvl2pPr marL="914400" lvl="1" indent="-228600" algn="l">
              <a:lnSpc>
                <a:spcPct val="90000"/>
              </a:lnSpc>
              <a:spcBef>
                <a:spcPts val="425"/>
              </a:spcBef>
              <a:spcAft>
                <a:spcPts val="0"/>
              </a:spcAft>
              <a:buClr>
                <a:srgbClr val="888888"/>
              </a:buClr>
              <a:buSzPts val="1700"/>
              <a:buNone/>
              <a:defRPr sz="1700">
                <a:solidFill>
                  <a:srgbClr val="888888"/>
                </a:solidFill>
              </a:defRPr>
            </a:lvl2pPr>
            <a:lvl3pPr marL="1371600" lvl="2" indent="-228600" algn="l">
              <a:lnSpc>
                <a:spcPct val="90000"/>
              </a:lnSpc>
              <a:spcBef>
                <a:spcPts val="425"/>
              </a:spcBef>
              <a:spcAft>
                <a:spcPts val="0"/>
              </a:spcAft>
              <a:buClr>
                <a:srgbClr val="888888"/>
              </a:buClr>
              <a:buSzPts val="1530"/>
              <a:buNone/>
              <a:defRPr sz="1530">
                <a:solidFill>
                  <a:srgbClr val="888888"/>
                </a:solidFill>
              </a:defRPr>
            </a:lvl3pPr>
            <a:lvl4pPr marL="1828800" lvl="3" indent="-228600" algn="l">
              <a:lnSpc>
                <a:spcPct val="90000"/>
              </a:lnSpc>
              <a:spcBef>
                <a:spcPts val="425"/>
              </a:spcBef>
              <a:spcAft>
                <a:spcPts val="0"/>
              </a:spcAft>
              <a:buClr>
                <a:srgbClr val="888888"/>
              </a:buClr>
              <a:buSzPts val="1360"/>
              <a:buNone/>
              <a:defRPr sz="1360">
                <a:solidFill>
                  <a:srgbClr val="888888"/>
                </a:solidFill>
              </a:defRPr>
            </a:lvl4pPr>
            <a:lvl5pPr marL="2286000" lvl="4" indent="-228600" algn="l">
              <a:lnSpc>
                <a:spcPct val="90000"/>
              </a:lnSpc>
              <a:spcBef>
                <a:spcPts val="425"/>
              </a:spcBef>
              <a:spcAft>
                <a:spcPts val="0"/>
              </a:spcAft>
              <a:buClr>
                <a:srgbClr val="888888"/>
              </a:buClr>
              <a:buSzPts val="1360"/>
              <a:buNone/>
              <a:defRPr sz="1360">
                <a:solidFill>
                  <a:srgbClr val="888888"/>
                </a:solidFill>
              </a:defRPr>
            </a:lvl5pPr>
            <a:lvl6pPr marL="2743200" lvl="5" indent="-228600" algn="l">
              <a:lnSpc>
                <a:spcPct val="90000"/>
              </a:lnSpc>
              <a:spcBef>
                <a:spcPts val="425"/>
              </a:spcBef>
              <a:spcAft>
                <a:spcPts val="0"/>
              </a:spcAft>
              <a:buClr>
                <a:srgbClr val="888888"/>
              </a:buClr>
              <a:buSzPts val="1360"/>
              <a:buNone/>
              <a:defRPr sz="1360">
                <a:solidFill>
                  <a:srgbClr val="888888"/>
                </a:solidFill>
              </a:defRPr>
            </a:lvl6pPr>
            <a:lvl7pPr marL="3200400" lvl="6" indent="-228600" algn="l">
              <a:lnSpc>
                <a:spcPct val="90000"/>
              </a:lnSpc>
              <a:spcBef>
                <a:spcPts val="425"/>
              </a:spcBef>
              <a:spcAft>
                <a:spcPts val="0"/>
              </a:spcAft>
              <a:buClr>
                <a:srgbClr val="888888"/>
              </a:buClr>
              <a:buSzPts val="1360"/>
              <a:buNone/>
              <a:defRPr sz="1360">
                <a:solidFill>
                  <a:srgbClr val="888888"/>
                </a:solidFill>
              </a:defRPr>
            </a:lvl7pPr>
            <a:lvl8pPr marL="3657600" lvl="7" indent="-228600" algn="l">
              <a:lnSpc>
                <a:spcPct val="90000"/>
              </a:lnSpc>
              <a:spcBef>
                <a:spcPts val="425"/>
              </a:spcBef>
              <a:spcAft>
                <a:spcPts val="0"/>
              </a:spcAft>
              <a:buClr>
                <a:srgbClr val="888888"/>
              </a:buClr>
              <a:buSzPts val="1360"/>
              <a:buNone/>
              <a:defRPr sz="1360">
                <a:solidFill>
                  <a:srgbClr val="888888"/>
                </a:solidFill>
              </a:defRPr>
            </a:lvl8pPr>
            <a:lvl9pPr marL="4114800" lvl="8" indent="-228600" algn="l">
              <a:lnSpc>
                <a:spcPct val="90000"/>
              </a:lnSpc>
              <a:spcBef>
                <a:spcPts val="425"/>
              </a:spcBef>
              <a:spcAft>
                <a:spcPts val="0"/>
              </a:spcAft>
              <a:buClr>
                <a:srgbClr val="888888"/>
              </a:buClr>
              <a:buSzPts val="1360"/>
              <a:buNone/>
              <a:defRPr sz="1360">
                <a:solidFill>
                  <a:srgbClr val="888888"/>
                </a:solidFill>
              </a:defRPr>
            </a:lvl9pPr>
          </a:lstStyle>
          <a:p>
            <a:endParaRPr/>
          </a:p>
        </p:txBody>
      </p:sp>
      <p:sp>
        <p:nvSpPr>
          <p:cNvPr id="26" name="Google Shape;26;p4"/>
          <p:cNvSpPr txBox="1">
            <a:spLocks noGrp="1"/>
          </p:cNvSpPr>
          <p:nvPr>
            <p:ph type="dt" idx="10"/>
          </p:nvPr>
        </p:nvSpPr>
        <p:spPr>
          <a:xfrm>
            <a:off x="534353" y="9322649"/>
            <a:ext cx="1748790" cy="535517"/>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4"/>
          <p:cNvSpPr txBox="1">
            <a:spLocks noGrp="1"/>
          </p:cNvSpPr>
          <p:nvPr>
            <p:ph type="ftr" idx="11"/>
          </p:nvPr>
        </p:nvSpPr>
        <p:spPr>
          <a:xfrm>
            <a:off x="2574608" y="9322649"/>
            <a:ext cx="2623185" cy="535517"/>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4"/>
          <p:cNvSpPr txBox="1">
            <a:spLocks noGrp="1"/>
          </p:cNvSpPr>
          <p:nvPr>
            <p:ph type="sldNum" idx="12"/>
          </p:nvPr>
        </p:nvSpPr>
        <p:spPr>
          <a:xfrm>
            <a:off x="5489258" y="9322649"/>
            <a:ext cx="1748790" cy="535517"/>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29"/>
        <p:cNvGrpSpPr/>
        <p:nvPr/>
      </p:nvGrpSpPr>
      <p:grpSpPr>
        <a:xfrm>
          <a:off x="0" y="0"/>
          <a:ext cx="0" cy="0"/>
          <a:chOff x="0" y="0"/>
          <a:chExt cx="0" cy="0"/>
        </a:xfrm>
      </p:grpSpPr>
      <p:sp>
        <p:nvSpPr>
          <p:cNvPr id="30" name="Google Shape;30;p5"/>
          <p:cNvSpPr txBox="1">
            <a:spLocks noGrp="1"/>
          </p:cNvSpPr>
          <p:nvPr>
            <p:ph type="title"/>
          </p:nvPr>
        </p:nvSpPr>
        <p:spPr>
          <a:xfrm>
            <a:off x="534353" y="535519"/>
            <a:ext cx="6703695" cy="1944159"/>
          </a:xfrm>
          <a:prstGeom prst="rect">
            <a:avLst/>
          </a:prstGeom>
          <a:noFill/>
          <a:ln>
            <a:noFill/>
          </a:ln>
        </p:spPr>
        <p:txBody>
          <a:bodyPr spcFirstLastPara="1" wrap="square" lIns="91425" tIns="45700" rIns="91425" bIns="45700" anchor="ctr" anchorCtr="0"/>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1" name="Google Shape;31;p5"/>
          <p:cNvSpPr txBox="1">
            <a:spLocks noGrp="1"/>
          </p:cNvSpPr>
          <p:nvPr>
            <p:ph type="body" idx="1"/>
          </p:nvPr>
        </p:nvSpPr>
        <p:spPr>
          <a:xfrm>
            <a:off x="534353" y="2677584"/>
            <a:ext cx="3303270" cy="6381962"/>
          </a:xfrm>
          <a:prstGeom prst="rect">
            <a:avLst/>
          </a:prstGeom>
          <a:noFill/>
          <a:ln>
            <a:noFill/>
          </a:ln>
        </p:spPr>
        <p:txBody>
          <a:bodyPr spcFirstLastPara="1" wrap="square" lIns="91425" tIns="45700" rIns="91425" bIns="45700" anchor="t" anchorCtr="0"/>
          <a:lstStyle>
            <a:lvl1pPr marL="457200" lvl="0" indent="-342900" algn="l">
              <a:lnSpc>
                <a:spcPct val="90000"/>
              </a:lnSpc>
              <a:spcBef>
                <a:spcPts val="850"/>
              </a:spcBef>
              <a:spcAft>
                <a:spcPts val="0"/>
              </a:spcAft>
              <a:buClr>
                <a:schemeClr val="dk1"/>
              </a:buClr>
              <a:buSzPts val="1800"/>
              <a:buChar char="•"/>
              <a:defRPr/>
            </a:lvl1pPr>
            <a:lvl2pPr marL="914400" lvl="1" indent="-342900" algn="l">
              <a:lnSpc>
                <a:spcPct val="90000"/>
              </a:lnSpc>
              <a:spcBef>
                <a:spcPts val="425"/>
              </a:spcBef>
              <a:spcAft>
                <a:spcPts val="0"/>
              </a:spcAft>
              <a:buClr>
                <a:schemeClr val="dk1"/>
              </a:buClr>
              <a:buSzPts val="1800"/>
              <a:buChar char="•"/>
              <a:defRPr/>
            </a:lvl2pPr>
            <a:lvl3pPr marL="1371600" lvl="2" indent="-342900" algn="l">
              <a:lnSpc>
                <a:spcPct val="90000"/>
              </a:lnSpc>
              <a:spcBef>
                <a:spcPts val="425"/>
              </a:spcBef>
              <a:spcAft>
                <a:spcPts val="0"/>
              </a:spcAft>
              <a:buClr>
                <a:schemeClr val="dk1"/>
              </a:buClr>
              <a:buSzPts val="1800"/>
              <a:buChar char="•"/>
              <a:defRPr/>
            </a:lvl3pPr>
            <a:lvl4pPr marL="1828800" lvl="3" indent="-342900" algn="l">
              <a:lnSpc>
                <a:spcPct val="90000"/>
              </a:lnSpc>
              <a:spcBef>
                <a:spcPts val="425"/>
              </a:spcBef>
              <a:spcAft>
                <a:spcPts val="0"/>
              </a:spcAft>
              <a:buClr>
                <a:schemeClr val="dk1"/>
              </a:buClr>
              <a:buSzPts val="1800"/>
              <a:buChar char="•"/>
              <a:defRPr/>
            </a:lvl4pPr>
            <a:lvl5pPr marL="2286000" lvl="4" indent="-342900" algn="l">
              <a:lnSpc>
                <a:spcPct val="90000"/>
              </a:lnSpc>
              <a:spcBef>
                <a:spcPts val="425"/>
              </a:spcBef>
              <a:spcAft>
                <a:spcPts val="0"/>
              </a:spcAft>
              <a:buClr>
                <a:schemeClr val="dk1"/>
              </a:buClr>
              <a:buSzPts val="1800"/>
              <a:buChar char="•"/>
              <a:defRPr/>
            </a:lvl5pPr>
            <a:lvl6pPr marL="2743200" lvl="5" indent="-342900" algn="l">
              <a:lnSpc>
                <a:spcPct val="90000"/>
              </a:lnSpc>
              <a:spcBef>
                <a:spcPts val="425"/>
              </a:spcBef>
              <a:spcAft>
                <a:spcPts val="0"/>
              </a:spcAft>
              <a:buClr>
                <a:schemeClr val="dk1"/>
              </a:buClr>
              <a:buSzPts val="1800"/>
              <a:buChar char="•"/>
              <a:defRPr/>
            </a:lvl6pPr>
            <a:lvl7pPr marL="3200400" lvl="6" indent="-342900" algn="l">
              <a:lnSpc>
                <a:spcPct val="90000"/>
              </a:lnSpc>
              <a:spcBef>
                <a:spcPts val="425"/>
              </a:spcBef>
              <a:spcAft>
                <a:spcPts val="0"/>
              </a:spcAft>
              <a:buClr>
                <a:schemeClr val="dk1"/>
              </a:buClr>
              <a:buSzPts val="1800"/>
              <a:buChar char="•"/>
              <a:defRPr/>
            </a:lvl7pPr>
            <a:lvl8pPr marL="3657600" lvl="7" indent="-342900" algn="l">
              <a:lnSpc>
                <a:spcPct val="90000"/>
              </a:lnSpc>
              <a:spcBef>
                <a:spcPts val="425"/>
              </a:spcBef>
              <a:spcAft>
                <a:spcPts val="0"/>
              </a:spcAft>
              <a:buClr>
                <a:schemeClr val="dk1"/>
              </a:buClr>
              <a:buSzPts val="1800"/>
              <a:buChar char="•"/>
              <a:defRPr/>
            </a:lvl8pPr>
            <a:lvl9pPr marL="4114800" lvl="8" indent="-342900" algn="l">
              <a:lnSpc>
                <a:spcPct val="90000"/>
              </a:lnSpc>
              <a:spcBef>
                <a:spcPts val="425"/>
              </a:spcBef>
              <a:spcAft>
                <a:spcPts val="0"/>
              </a:spcAft>
              <a:buClr>
                <a:schemeClr val="dk1"/>
              </a:buClr>
              <a:buSzPts val="1800"/>
              <a:buChar char="•"/>
              <a:defRPr/>
            </a:lvl9pPr>
          </a:lstStyle>
          <a:p>
            <a:endParaRPr/>
          </a:p>
        </p:txBody>
      </p:sp>
      <p:sp>
        <p:nvSpPr>
          <p:cNvPr id="32" name="Google Shape;32;p5"/>
          <p:cNvSpPr txBox="1">
            <a:spLocks noGrp="1"/>
          </p:cNvSpPr>
          <p:nvPr>
            <p:ph type="body" idx="2"/>
          </p:nvPr>
        </p:nvSpPr>
        <p:spPr>
          <a:xfrm>
            <a:off x="3934778" y="2677584"/>
            <a:ext cx="3303270" cy="6381962"/>
          </a:xfrm>
          <a:prstGeom prst="rect">
            <a:avLst/>
          </a:prstGeom>
          <a:noFill/>
          <a:ln>
            <a:noFill/>
          </a:ln>
        </p:spPr>
        <p:txBody>
          <a:bodyPr spcFirstLastPara="1" wrap="square" lIns="91425" tIns="45700" rIns="91425" bIns="45700" anchor="t" anchorCtr="0"/>
          <a:lstStyle>
            <a:lvl1pPr marL="457200" lvl="0" indent="-342900" algn="l">
              <a:lnSpc>
                <a:spcPct val="90000"/>
              </a:lnSpc>
              <a:spcBef>
                <a:spcPts val="850"/>
              </a:spcBef>
              <a:spcAft>
                <a:spcPts val="0"/>
              </a:spcAft>
              <a:buClr>
                <a:schemeClr val="dk1"/>
              </a:buClr>
              <a:buSzPts val="1800"/>
              <a:buChar char="•"/>
              <a:defRPr/>
            </a:lvl1pPr>
            <a:lvl2pPr marL="914400" lvl="1" indent="-342900" algn="l">
              <a:lnSpc>
                <a:spcPct val="90000"/>
              </a:lnSpc>
              <a:spcBef>
                <a:spcPts val="425"/>
              </a:spcBef>
              <a:spcAft>
                <a:spcPts val="0"/>
              </a:spcAft>
              <a:buClr>
                <a:schemeClr val="dk1"/>
              </a:buClr>
              <a:buSzPts val="1800"/>
              <a:buChar char="•"/>
              <a:defRPr/>
            </a:lvl2pPr>
            <a:lvl3pPr marL="1371600" lvl="2" indent="-342900" algn="l">
              <a:lnSpc>
                <a:spcPct val="90000"/>
              </a:lnSpc>
              <a:spcBef>
                <a:spcPts val="425"/>
              </a:spcBef>
              <a:spcAft>
                <a:spcPts val="0"/>
              </a:spcAft>
              <a:buClr>
                <a:schemeClr val="dk1"/>
              </a:buClr>
              <a:buSzPts val="1800"/>
              <a:buChar char="•"/>
              <a:defRPr/>
            </a:lvl3pPr>
            <a:lvl4pPr marL="1828800" lvl="3" indent="-342900" algn="l">
              <a:lnSpc>
                <a:spcPct val="90000"/>
              </a:lnSpc>
              <a:spcBef>
                <a:spcPts val="425"/>
              </a:spcBef>
              <a:spcAft>
                <a:spcPts val="0"/>
              </a:spcAft>
              <a:buClr>
                <a:schemeClr val="dk1"/>
              </a:buClr>
              <a:buSzPts val="1800"/>
              <a:buChar char="•"/>
              <a:defRPr/>
            </a:lvl4pPr>
            <a:lvl5pPr marL="2286000" lvl="4" indent="-342900" algn="l">
              <a:lnSpc>
                <a:spcPct val="90000"/>
              </a:lnSpc>
              <a:spcBef>
                <a:spcPts val="425"/>
              </a:spcBef>
              <a:spcAft>
                <a:spcPts val="0"/>
              </a:spcAft>
              <a:buClr>
                <a:schemeClr val="dk1"/>
              </a:buClr>
              <a:buSzPts val="1800"/>
              <a:buChar char="•"/>
              <a:defRPr/>
            </a:lvl5pPr>
            <a:lvl6pPr marL="2743200" lvl="5" indent="-342900" algn="l">
              <a:lnSpc>
                <a:spcPct val="90000"/>
              </a:lnSpc>
              <a:spcBef>
                <a:spcPts val="425"/>
              </a:spcBef>
              <a:spcAft>
                <a:spcPts val="0"/>
              </a:spcAft>
              <a:buClr>
                <a:schemeClr val="dk1"/>
              </a:buClr>
              <a:buSzPts val="1800"/>
              <a:buChar char="•"/>
              <a:defRPr/>
            </a:lvl6pPr>
            <a:lvl7pPr marL="3200400" lvl="6" indent="-342900" algn="l">
              <a:lnSpc>
                <a:spcPct val="90000"/>
              </a:lnSpc>
              <a:spcBef>
                <a:spcPts val="425"/>
              </a:spcBef>
              <a:spcAft>
                <a:spcPts val="0"/>
              </a:spcAft>
              <a:buClr>
                <a:schemeClr val="dk1"/>
              </a:buClr>
              <a:buSzPts val="1800"/>
              <a:buChar char="•"/>
              <a:defRPr/>
            </a:lvl7pPr>
            <a:lvl8pPr marL="3657600" lvl="7" indent="-342900" algn="l">
              <a:lnSpc>
                <a:spcPct val="90000"/>
              </a:lnSpc>
              <a:spcBef>
                <a:spcPts val="425"/>
              </a:spcBef>
              <a:spcAft>
                <a:spcPts val="0"/>
              </a:spcAft>
              <a:buClr>
                <a:schemeClr val="dk1"/>
              </a:buClr>
              <a:buSzPts val="1800"/>
              <a:buChar char="•"/>
              <a:defRPr/>
            </a:lvl8pPr>
            <a:lvl9pPr marL="4114800" lvl="8" indent="-342900" algn="l">
              <a:lnSpc>
                <a:spcPct val="90000"/>
              </a:lnSpc>
              <a:spcBef>
                <a:spcPts val="425"/>
              </a:spcBef>
              <a:spcAft>
                <a:spcPts val="0"/>
              </a:spcAft>
              <a:buClr>
                <a:schemeClr val="dk1"/>
              </a:buClr>
              <a:buSzPts val="1800"/>
              <a:buChar char="•"/>
              <a:defRPr/>
            </a:lvl9pPr>
          </a:lstStyle>
          <a:p>
            <a:endParaRPr/>
          </a:p>
        </p:txBody>
      </p:sp>
      <p:sp>
        <p:nvSpPr>
          <p:cNvPr id="33" name="Google Shape;33;p5"/>
          <p:cNvSpPr txBox="1">
            <a:spLocks noGrp="1"/>
          </p:cNvSpPr>
          <p:nvPr>
            <p:ph type="dt" idx="10"/>
          </p:nvPr>
        </p:nvSpPr>
        <p:spPr>
          <a:xfrm>
            <a:off x="534353" y="9322649"/>
            <a:ext cx="1748790" cy="535517"/>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4" name="Google Shape;34;p5"/>
          <p:cNvSpPr txBox="1">
            <a:spLocks noGrp="1"/>
          </p:cNvSpPr>
          <p:nvPr>
            <p:ph type="ftr" idx="11"/>
          </p:nvPr>
        </p:nvSpPr>
        <p:spPr>
          <a:xfrm>
            <a:off x="2574608" y="9322649"/>
            <a:ext cx="2623185" cy="535517"/>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5" name="Google Shape;35;p5"/>
          <p:cNvSpPr txBox="1">
            <a:spLocks noGrp="1"/>
          </p:cNvSpPr>
          <p:nvPr>
            <p:ph type="sldNum" idx="12"/>
          </p:nvPr>
        </p:nvSpPr>
        <p:spPr>
          <a:xfrm>
            <a:off x="5489258" y="9322649"/>
            <a:ext cx="1748790" cy="535517"/>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36"/>
        <p:cNvGrpSpPr/>
        <p:nvPr/>
      </p:nvGrpSpPr>
      <p:grpSpPr>
        <a:xfrm>
          <a:off x="0" y="0"/>
          <a:ext cx="0" cy="0"/>
          <a:chOff x="0" y="0"/>
          <a:chExt cx="0" cy="0"/>
        </a:xfrm>
      </p:grpSpPr>
      <p:sp>
        <p:nvSpPr>
          <p:cNvPr id="37" name="Google Shape;37;p6"/>
          <p:cNvSpPr txBox="1">
            <a:spLocks noGrp="1"/>
          </p:cNvSpPr>
          <p:nvPr>
            <p:ph type="title"/>
          </p:nvPr>
        </p:nvSpPr>
        <p:spPr>
          <a:xfrm>
            <a:off x="535365" y="535519"/>
            <a:ext cx="6703695" cy="1944159"/>
          </a:xfrm>
          <a:prstGeom prst="rect">
            <a:avLst/>
          </a:prstGeom>
          <a:noFill/>
          <a:ln>
            <a:noFill/>
          </a:ln>
        </p:spPr>
        <p:txBody>
          <a:bodyPr spcFirstLastPara="1" wrap="square" lIns="91425" tIns="45700" rIns="91425" bIns="45700" anchor="ctr" anchorCtr="0"/>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8" name="Google Shape;38;p6"/>
          <p:cNvSpPr txBox="1">
            <a:spLocks noGrp="1"/>
          </p:cNvSpPr>
          <p:nvPr>
            <p:ph type="body" idx="1"/>
          </p:nvPr>
        </p:nvSpPr>
        <p:spPr>
          <a:xfrm>
            <a:off x="535366" y="2465706"/>
            <a:ext cx="3288089" cy="1208404"/>
          </a:xfrm>
          <a:prstGeom prst="rect">
            <a:avLst/>
          </a:prstGeom>
          <a:noFill/>
          <a:ln>
            <a:noFill/>
          </a:ln>
        </p:spPr>
        <p:txBody>
          <a:bodyPr spcFirstLastPara="1" wrap="square" lIns="91425" tIns="45700" rIns="91425" bIns="45700" anchor="b" anchorCtr="0"/>
          <a:lstStyle>
            <a:lvl1pPr marL="457200" lvl="0" indent="-228600" algn="l">
              <a:lnSpc>
                <a:spcPct val="90000"/>
              </a:lnSpc>
              <a:spcBef>
                <a:spcPts val="850"/>
              </a:spcBef>
              <a:spcAft>
                <a:spcPts val="0"/>
              </a:spcAft>
              <a:buClr>
                <a:schemeClr val="dk1"/>
              </a:buClr>
              <a:buSzPts val="2040"/>
              <a:buNone/>
              <a:defRPr sz="2040" b="1"/>
            </a:lvl1pPr>
            <a:lvl2pPr marL="914400" lvl="1" indent="-228600" algn="l">
              <a:lnSpc>
                <a:spcPct val="90000"/>
              </a:lnSpc>
              <a:spcBef>
                <a:spcPts val="425"/>
              </a:spcBef>
              <a:spcAft>
                <a:spcPts val="0"/>
              </a:spcAft>
              <a:buClr>
                <a:schemeClr val="dk1"/>
              </a:buClr>
              <a:buSzPts val="1700"/>
              <a:buNone/>
              <a:defRPr sz="1700" b="1"/>
            </a:lvl2pPr>
            <a:lvl3pPr marL="1371600" lvl="2" indent="-228600" algn="l">
              <a:lnSpc>
                <a:spcPct val="90000"/>
              </a:lnSpc>
              <a:spcBef>
                <a:spcPts val="425"/>
              </a:spcBef>
              <a:spcAft>
                <a:spcPts val="0"/>
              </a:spcAft>
              <a:buClr>
                <a:schemeClr val="dk1"/>
              </a:buClr>
              <a:buSzPts val="1530"/>
              <a:buNone/>
              <a:defRPr sz="1530" b="1"/>
            </a:lvl3pPr>
            <a:lvl4pPr marL="1828800" lvl="3" indent="-228600" algn="l">
              <a:lnSpc>
                <a:spcPct val="90000"/>
              </a:lnSpc>
              <a:spcBef>
                <a:spcPts val="425"/>
              </a:spcBef>
              <a:spcAft>
                <a:spcPts val="0"/>
              </a:spcAft>
              <a:buClr>
                <a:schemeClr val="dk1"/>
              </a:buClr>
              <a:buSzPts val="1360"/>
              <a:buNone/>
              <a:defRPr sz="1360" b="1"/>
            </a:lvl4pPr>
            <a:lvl5pPr marL="2286000" lvl="4" indent="-228600" algn="l">
              <a:lnSpc>
                <a:spcPct val="90000"/>
              </a:lnSpc>
              <a:spcBef>
                <a:spcPts val="425"/>
              </a:spcBef>
              <a:spcAft>
                <a:spcPts val="0"/>
              </a:spcAft>
              <a:buClr>
                <a:schemeClr val="dk1"/>
              </a:buClr>
              <a:buSzPts val="1360"/>
              <a:buNone/>
              <a:defRPr sz="1360" b="1"/>
            </a:lvl5pPr>
            <a:lvl6pPr marL="2743200" lvl="5" indent="-228600" algn="l">
              <a:lnSpc>
                <a:spcPct val="90000"/>
              </a:lnSpc>
              <a:spcBef>
                <a:spcPts val="425"/>
              </a:spcBef>
              <a:spcAft>
                <a:spcPts val="0"/>
              </a:spcAft>
              <a:buClr>
                <a:schemeClr val="dk1"/>
              </a:buClr>
              <a:buSzPts val="1360"/>
              <a:buNone/>
              <a:defRPr sz="1360" b="1"/>
            </a:lvl6pPr>
            <a:lvl7pPr marL="3200400" lvl="6" indent="-228600" algn="l">
              <a:lnSpc>
                <a:spcPct val="90000"/>
              </a:lnSpc>
              <a:spcBef>
                <a:spcPts val="425"/>
              </a:spcBef>
              <a:spcAft>
                <a:spcPts val="0"/>
              </a:spcAft>
              <a:buClr>
                <a:schemeClr val="dk1"/>
              </a:buClr>
              <a:buSzPts val="1360"/>
              <a:buNone/>
              <a:defRPr sz="1360" b="1"/>
            </a:lvl7pPr>
            <a:lvl8pPr marL="3657600" lvl="7" indent="-228600" algn="l">
              <a:lnSpc>
                <a:spcPct val="90000"/>
              </a:lnSpc>
              <a:spcBef>
                <a:spcPts val="425"/>
              </a:spcBef>
              <a:spcAft>
                <a:spcPts val="0"/>
              </a:spcAft>
              <a:buClr>
                <a:schemeClr val="dk1"/>
              </a:buClr>
              <a:buSzPts val="1360"/>
              <a:buNone/>
              <a:defRPr sz="1360" b="1"/>
            </a:lvl8pPr>
            <a:lvl9pPr marL="4114800" lvl="8" indent="-228600" algn="l">
              <a:lnSpc>
                <a:spcPct val="90000"/>
              </a:lnSpc>
              <a:spcBef>
                <a:spcPts val="425"/>
              </a:spcBef>
              <a:spcAft>
                <a:spcPts val="0"/>
              </a:spcAft>
              <a:buClr>
                <a:schemeClr val="dk1"/>
              </a:buClr>
              <a:buSzPts val="1360"/>
              <a:buNone/>
              <a:defRPr sz="1360" b="1"/>
            </a:lvl9pPr>
          </a:lstStyle>
          <a:p>
            <a:endParaRPr/>
          </a:p>
        </p:txBody>
      </p:sp>
      <p:sp>
        <p:nvSpPr>
          <p:cNvPr id="39" name="Google Shape;39;p6"/>
          <p:cNvSpPr txBox="1">
            <a:spLocks noGrp="1"/>
          </p:cNvSpPr>
          <p:nvPr>
            <p:ph type="body" idx="2"/>
          </p:nvPr>
        </p:nvSpPr>
        <p:spPr>
          <a:xfrm>
            <a:off x="535366" y="3674110"/>
            <a:ext cx="3288089" cy="5404062"/>
          </a:xfrm>
          <a:prstGeom prst="rect">
            <a:avLst/>
          </a:prstGeom>
          <a:noFill/>
          <a:ln>
            <a:noFill/>
          </a:ln>
        </p:spPr>
        <p:txBody>
          <a:bodyPr spcFirstLastPara="1" wrap="square" lIns="91425" tIns="45700" rIns="91425" bIns="45700" anchor="t" anchorCtr="0"/>
          <a:lstStyle>
            <a:lvl1pPr marL="457200" lvl="0" indent="-342900" algn="l">
              <a:lnSpc>
                <a:spcPct val="90000"/>
              </a:lnSpc>
              <a:spcBef>
                <a:spcPts val="850"/>
              </a:spcBef>
              <a:spcAft>
                <a:spcPts val="0"/>
              </a:spcAft>
              <a:buClr>
                <a:schemeClr val="dk1"/>
              </a:buClr>
              <a:buSzPts val="1800"/>
              <a:buChar char="•"/>
              <a:defRPr/>
            </a:lvl1pPr>
            <a:lvl2pPr marL="914400" lvl="1" indent="-342900" algn="l">
              <a:lnSpc>
                <a:spcPct val="90000"/>
              </a:lnSpc>
              <a:spcBef>
                <a:spcPts val="425"/>
              </a:spcBef>
              <a:spcAft>
                <a:spcPts val="0"/>
              </a:spcAft>
              <a:buClr>
                <a:schemeClr val="dk1"/>
              </a:buClr>
              <a:buSzPts val="1800"/>
              <a:buChar char="•"/>
              <a:defRPr/>
            </a:lvl2pPr>
            <a:lvl3pPr marL="1371600" lvl="2" indent="-342900" algn="l">
              <a:lnSpc>
                <a:spcPct val="90000"/>
              </a:lnSpc>
              <a:spcBef>
                <a:spcPts val="425"/>
              </a:spcBef>
              <a:spcAft>
                <a:spcPts val="0"/>
              </a:spcAft>
              <a:buClr>
                <a:schemeClr val="dk1"/>
              </a:buClr>
              <a:buSzPts val="1800"/>
              <a:buChar char="•"/>
              <a:defRPr/>
            </a:lvl3pPr>
            <a:lvl4pPr marL="1828800" lvl="3" indent="-342900" algn="l">
              <a:lnSpc>
                <a:spcPct val="90000"/>
              </a:lnSpc>
              <a:spcBef>
                <a:spcPts val="425"/>
              </a:spcBef>
              <a:spcAft>
                <a:spcPts val="0"/>
              </a:spcAft>
              <a:buClr>
                <a:schemeClr val="dk1"/>
              </a:buClr>
              <a:buSzPts val="1800"/>
              <a:buChar char="•"/>
              <a:defRPr/>
            </a:lvl4pPr>
            <a:lvl5pPr marL="2286000" lvl="4" indent="-342900" algn="l">
              <a:lnSpc>
                <a:spcPct val="90000"/>
              </a:lnSpc>
              <a:spcBef>
                <a:spcPts val="425"/>
              </a:spcBef>
              <a:spcAft>
                <a:spcPts val="0"/>
              </a:spcAft>
              <a:buClr>
                <a:schemeClr val="dk1"/>
              </a:buClr>
              <a:buSzPts val="1800"/>
              <a:buChar char="•"/>
              <a:defRPr/>
            </a:lvl5pPr>
            <a:lvl6pPr marL="2743200" lvl="5" indent="-342900" algn="l">
              <a:lnSpc>
                <a:spcPct val="90000"/>
              </a:lnSpc>
              <a:spcBef>
                <a:spcPts val="425"/>
              </a:spcBef>
              <a:spcAft>
                <a:spcPts val="0"/>
              </a:spcAft>
              <a:buClr>
                <a:schemeClr val="dk1"/>
              </a:buClr>
              <a:buSzPts val="1800"/>
              <a:buChar char="•"/>
              <a:defRPr/>
            </a:lvl6pPr>
            <a:lvl7pPr marL="3200400" lvl="6" indent="-342900" algn="l">
              <a:lnSpc>
                <a:spcPct val="90000"/>
              </a:lnSpc>
              <a:spcBef>
                <a:spcPts val="425"/>
              </a:spcBef>
              <a:spcAft>
                <a:spcPts val="0"/>
              </a:spcAft>
              <a:buClr>
                <a:schemeClr val="dk1"/>
              </a:buClr>
              <a:buSzPts val="1800"/>
              <a:buChar char="•"/>
              <a:defRPr/>
            </a:lvl7pPr>
            <a:lvl8pPr marL="3657600" lvl="7" indent="-342900" algn="l">
              <a:lnSpc>
                <a:spcPct val="90000"/>
              </a:lnSpc>
              <a:spcBef>
                <a:spcPts val="425"/>
              </a:spcBef>
              <a:spcAft>
                <a:spcPts val="0"/>
              </a:spcAft>
              <a:buClr>
                <a:schemeClr val="dk1"/>
              </a:buClr>
              <a:buSzPts val="1800"/>
              <a:buChar char="•"/>
              <a:defRPr/>
            </a:lvl8pPr>
            <a:lvl9pPr marL="4114800" lvl="8" indent="-342900" algn="l">
              <a:lnSpc>
                <a:spcPct val="90000"/>
              </a:lnSpc>
              <a:spcBef>
                <a:spcPts val="425"/>
              </a:spcBef>
              <a:spcAft>
                <a:spcPts val="0"/>
              </a:spcAft>
              <a:buClr>
                <a:schemeClr val="dk1"/>
              </a:buClr>
              <a:buSzPts val="1800"/>
              <a:buChar char="•"/>
              <a:defRPr/>
            </a:lvl9pPr>
          </a:lstStyle>
          <a:p>
            <a:endParaRPr/>
          </a:p>
        </p:txBody>
      </p:sp>
      <p:sp>
        <p:nvSpPr>
          <p:cNvPr id="40" name="Google Shape;40;p6"/>
          <p:cNvSpPr txBox="1">
            <a:spLocks noGrp="1"/>
          </p:cNvSpPr>
          <p:nvPr>
            <p:ph type="body" idx="3"/>
          </p:nvPr>
        </p:nvSpPr>
        <p:spPr>
          <a:xfrm>
            <a:off x="3934778" y="2465706"/>
            <a:ext cx="3304282" cy="1208404"/>
          </a:xfrm>
          <a:prstGeom prst="rect">
            <a:avLst/>
          </a:prstGeom>
          <a:noFill/>
          <a:ln>
            <a:noFill/>
          </a:ln>
        </p:spPr>
        <p:txBody>
          <a:bodyPr spcFirstLastPara="1" wrap="square" lIns="91425" tIns="45700" rIns="91425" bIns="45700" anchor="b" anchorCtr="0"/>
          <a:lstStyle>
            <a:lvl1pPr marL="457200" lvl="0" indent="-228600" algn="l">
              <a:lnSpc>
                <a:spcPct val="90000"/>
              </a:lnSpc>
              <a:spcBef>
                <a:spcPts val="850"/>
              </a:spcBef>
              <a:spcAft>
                <a:spcPts val="0"/>
              </a:spcAft>
              <a:buClr>
                <a:schemeClr val="dk1"/>
              </a:buClr>
              <a:buSzPts val="2040"/>
              <a:buNone/>
              <a:defRPr sz="2040" b="1"/>
            </a:lvl1pPr>
            <a:lvl2pPr marL="914400" lvl="1" indent="-228600" algn="l">
              <a:lnSpc>
                <a:spcPct val="90000"/>
              </a:lnSpc>
              <a:spcBef>
                <a:spcPts val="425"/>
              </a:spcBef>
              <a:spcAft>
                <a:spcPts val="0"/>
              </a:spcAft>
              <a:buClr>
                <a:schemeClr val="dk1"/>
              </a:buClr>
              <a:buSzPts val="1700"/>
              <a:buNone/>
              <a:defRPr sz="1700" b="1"/>
            </a:lvl2pPr>
            <a:lvl3pPr marL="1371600" lvl="2" indent="-228600" algn="l">
              <a:lnSpc>
                <a:spcPct val="90000"/>
              </a:lnSpc>
              <a:spcBef>
                <a:spcPts val="425"/>
              </a:spcBef>
              <a:spcAft>
                <a:spcPts val="0"/>
              </a:spcAft>
              <a:buClr>
                <a:schemeClr val="dk1"/>
              </a:buClr>
              <a:buSzPts val="1530"/>
              <a:buNone/>
              <a:defRPr sz="1530" b="1"/>
            </a:lvl3pPr>
            <a:lvl4pPr marL="1828800" lvl="3" indent="-228600" algn="l">
              <a:lnSpc>
                <a:spcPct val="90000"/>
              </a:lnSpc>
              <a:spcBef>
                <a:spcPts val="425"/>
              </a:spcBef>
              <a:spcAft>
                <a:spcPts val="0"/>
              </a:spcAft>
              <a:buClr>
                <a:schemeClr val="dk1"/>
              </a:buClr>
              <a:buSzPts val="1360"/>
              <a:buNone/>
              <a:defRPr sz="1360" b="1"/>
            </a:lvl4pPr>
            <a:lvl5pPr marL="2286000" lvl="4" indent="-228600" algn="l">
              <a:lnSpc>
                <a:spcPct val="90000"/>
              </a:lnSpc>
              <a:spcBef>
                <a:spcPts val="425"/>
              </a:spcBef>
              <a:spcAft>
                <a:spcPts val="0"/>
              </a:spcAft>
              <a:buClr>
                <a:schemeClr val="dk1"/>
              </a:buClr>
              <a:buSzPts val="1360"/>
              <a:buNone/>
              <a:defRPr sz="1360" b="1"/>
            </a:lvl5pPr>
            <a:lvl6pPr marL="2743200" lvl="5" indent="-228600" algn="l">
              <a:lnSpc>
                <a:spcPct val="90000"/>
              </a:lnSpc>
              <a:spcBef>
                <a:spcPts val="425"/>
              </a:spcBef>
              <a:spcAft>
                <a:spcPts val="0"/>
              </a:spcAft>
              <a:buClr>
                <a:schemeClr val="dk1"/>
              </a:buClr>
              <a:buSzPts val="1360"/>
              <a:buNone/>
              <a:defRPr sz="1360" b="1"/>
            </a:lvl6pPr>
            <a:lvl7pPr marL="3200400" lvl="6" indent="-228600" algn="l">
              <a:lnSpc>
                <a:spcPct val="90000"/>
              </a:lnSpc>
              <a:spcBef>
                <a:spcPts val="425"/>
              </a:spcBef>
              <a:spcAft>
                <a:spcPts val="0"/>
              </a:spcAft>
              <a:buClr>
                <a:schemeClr val="dk1"/>
              </a:buClr>
              <a:buSzPts val="1360"/>
              <a:buNone/>
              <a:defRPr sz="1360" b="1"/>
            </a:lvl7pPr>
            <a:lvl8pPr marL="3657600" lvl="7" indent="-228600" algn="l">
              <a:lnSpc>
                <a:spcPct val="90000"/>
              </a:lnSpc>
              <a:spcBef>
                <a:spcPts val="425"/>
              </a:spcBef>
              <a:spcAft>
                <a:spcPts val="0"/>
              </a:spcAft>
              <a:buClr>
                <a:schemeClr val="dk1"/>
              </a:buClr>
              <a:buSzPts val="1360"/>
              <a:buNone/>
              <a:defRPr sz="1360" b="1"/>
            </a:lvl8pPr>
            <a:lvl9pPr marL="4114800" lvl="8" indent="-228600" algn="l">
              <a:lnSpc>
                <a:spcPct val="90000"/>
              </a:lnSpc>
              <a:spcBef>
                <a:spcPts val="425"/>
              </a:spcBef>
              <a:spcAft>
                <a:spcPts val="0"/>
              </a:spcAft>
              <a:buClr>
                <a:schemeClr val="dk1"/>
              </a:buClr>
              <a:buSzPts val="1360"/>
              <a:buNone/>
              <a:defRPr sz="1360" b="1"/>
            </a:lvl9pPr>
          </a:lstStyle>
          <a:p>
            <a:endParaRPr/>
          </a:p>
        </p:txBody>
      </p:sp>
      <p:sp>
        <p:nvSpPr>
          <p:cNvPr id="41" name="Google Shape;41;p6"/>
          <p:cNvSpPr txBox="1">
            <a:spLocks noGrp="1"/>
          </p:cNvSpPr>
          <p:nvPr>
            <p:ph type="body" idx="4"/>
          </p:nvPr>
        </p:nvSpPr>
        <p:spPr>
          <a:xfrm>
            <a:off x="3934778" y="3674110"/>
            <a:ext cx="3304282" cy="5404062"/>
          </a:xfrm>
          <a:prstGeom prst="rect">
            <a:avLst/>
          </a:prstGeom>
          <a:noFill/>
          <a:ln>
            <a:noFill/>
          </a:ln>
        </p:spPr>
        <p:txBody>
          <a:bodyPr spcFirstLastPara="1" wrap="square" lIns="91425" tIns="45700" rIns="91425" bIns="45700" anchor="t" anchorCtr="0"/>
          <a:lstStyle>
            <a:lvl1pPr marL="457200" lvl="0" indent="-342900" algn="l">
              <a:lnSpc>
                <a:spcPct val="90000"/>
              </a:lnSpc>
              <a:spcBef>
                <a:spcPts val="850"/>
              </a:spcBef>
              <a:spcAft>
                <a:spcPts val="0"/>
              </a:spcAft>
              <a:buClr>
                <a:schemeClr val="dk1"/>
              </a:buClr>
              <a:buSzPts val="1800"/>
              <a:buChar char="•"/>
              <a:defRPr/>
            </a:lvl1pPr>
            <a:lvl2pPr marL="914400" lvl="1" indent="-342900" algn="l">
              <a:lnSpc>
                <a:spcPct val="90000"/>
              </a:lnSpc>
              <a:spcBef>
                <a:spcPts val="425"/>
              </a:spcBef>
              <a:spcAft>
                <a:spcPts val="0"/>
              </a:spcAft>
              <a:buClr>
                <a:schemeClr val="dk1"/>
              </a:buClr>
              <a:buSzPts val="1800"/>
              <a:buChar char="•"/>
              <a:defRPr/>
            </a:lvl2pPr>
            <a:lvl3pPr marL="1371600" lvl="2" indent="-342900" algn="l">
              <a:lnSpc>
                <a:spcPct val="90000"/>
              </a:lnSpc>
              <a:spcBef>
                <a:spcPts val="425"/>
              </a:spcBef>
              <a:spcAft>
                <a:spcPts val="0"/>
              </a:spcAft>
              <a:buClr>
                <a:schemeClr val="dk1"/>
              </a:buClr>
              <a:buSzPts val="1800"/>
              <a:buChar char="•"/>
              <a:defRPr/>
            </a:lvl3pPr>
            <a:lvl4pPr marL="1828800" lvl="3" indent="-342900" algn="l">
              <a:lnSpc>
                <a:spcPct val="90000"/>
              </a:lnSpc>
              <a:spcBef>
                <a:spcPts val="425"/>
              </a:spcBef>
              <a:spcAft>
                <a:spcPts val="0"/>
              </a:spcAft>
              <a:buClr>
                <a:schemeClr val="dk1"/>
              </a:buClr>
              <a:buSzPts val="1800"/>
              <a:buChar char="•"/>
              <a:defRPr/>
            </a:lvl4pPr>
            <a:lvl5pPr marL="2286000" lvl="4" indent="-342900" algn="l">
              <a:lnSpc>
                <a:spcPct val="90000"/>
              </a:lnSpc>
              <a:spcBef>
                <a:spcPts val="425"/>
              </a:spcBef>
              <a:spcAft>
                <a:spcPts val="0"/>
              </a:spcAft>
              <a:buClr>
                <a:schemeClr val="dk1"/>
              </a:buClr>
              <a:buSzPts val="1800"/>
              <a:buChar char="•"/>
              <a:defRPr/>
            </a:lvl5pPr>
            <a:lvl6pPr marL="2743200" lvl="5" indent="-342900" algn="l">
              <a:lnSpc>
                <a:spcPct val="90000"/>
              </a:lnSpc>
              <a:spcBef>
                <a:spcPts val="425"/>
              </a:spcBef>
              <a:spcAft>
                <a:spcPts val="0"/>
              </a:spcAft>
              <a:buClr>
                <a:schemeClr val="dk1"/>
              </a:buClr>
              <a:buSzPts val="1800"/>
              <a:buChar char="•"/>
              <a:defRPr/>
            </a:lvl6pPr>
            <a:lvl7pPr marL="3200400" lvl="6" indent="-342900" algn="l">
              <a:lnSpc>
                <a:spcPct val="90000"/>
              </a:lnSpc>
              <a:spcBef>
                <a:spcPts val="425"/>
              </a:spcBef>
              <a:spcAft>
                <a:spcPts val="0"/>
              </a:spcAft>
              <a:buClr>
                <a:schemeClr val="dk1"/>
              </a:buClr>
              <a:buSzPts val="1800"/>
              <a:buChar char="•"/>
              <a:defRPr/>
            </a:lvl7pPr>
            <a:lvl8pPr marL="3657600" lvl="7" indent="-342900" algn="l">
              <a:lnSpc>
                <a:spcPct val="90000"/>
              </a:lnSpc>
              <a:spcBef>
                <a:spcPts val="425"/>
              </a:spcBef>
              <a:spcAft>
                <a:spcPts val="0"/>
              </a:spcAft>
              <a:buClr>
                <a:schemeClr val="dk1"/>
              </a:buClr>
              <a:buSzPts val="1800"/>
              <a:buChar char="•"/>
              <a:defRPr/>
            </a:lvl8pPr>
            <a:lvl9pPr marL="4114800" lvl="8" indent="-342900" algn="l">
              <a:lnSpc>
                <a:spcPct val="90000"/>
              </a:lnSpc>
              <a:spcBef>
                <a:spcPts val="425"/>
              </a:spcBef>
              <a:spcAft>
                <a:spcPts val="0"/>
              </a:spcAft>
              <a:buClr>
                <a:schemeClr val="dk1"/>
              </a:buClr>
              <a:buSzPts val="1800"/>
              <a:buChar char="•"/>
              <a:defRPr/>
            </a:lvl9pPr>
          </a:lstStyle>
          <a:p>
            <a:endParaRPr/>
          </a:p>
        </p:txBody>
      </p:sp>
      <p:sp>
        <p:nvSpPr>
          <p:cNvPr id="42" name="Google Shape;42;p6"/>
          <p:cNvSpPr txBox="1">
            <a:spLocks noGrp="1"/>
          </p:cNvSpPr>
          <p:nvPr>
            <p:ph type="dt" idx="10"/>
          </p:nvPr>
        </p:nvSpPr>
        <p:spPr>
          <a:xfrm>
            <a:off x="534353" y="9322649"/>
            <a:ext cx="1748790" cy="535517"/>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3" name="Google Shape;43;p6"/>
          <p:cNvSpPr txBox="1">
            <a:spLocks noGrp="1"/>
          </p:cNvSpPr>
          <p:nvPr>
            <p:ph type="ftr" idx="11"/>
          </p:nvPr>
        </p:nvSpPr>
        <p:spPr>
          <a:xfrm>
            <a:off x="2574608" y="9322649"/>
            <a:ext cx="2623185" cy="535517"/>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4" name="Google Shape;44;p6"/>
          <p:cNvSpPr txBox="1">
            <a:spLocks noGrp="1"/>
          </p:cNvSpPr>
          <p:nvPr>
            <p:ph type="sldNum" idx="12"/>
          </p:nvPr>
        </p:nvSpPr>
        <p:spPr>
          <a:xfrm>
            <a:off x="5489258" y="9322649"/>
            <a:ext cx="1748790" cy="535517"/>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5"/>
        <p:cNvGrpSpPr/>
        <p:nvPr/>
      </p:nvGrpSpPr>
      <p:grpSpPr>
        <a:xfrm>
          <a:off x="0" y="0"/>
          <a:ext cx="0" cy="0"/>
          <a:chOff x="0" y="0"/>
          <a:chExt cx="0" cy="0"/>
        </a:xfrm>
      </p:grpSpPr>
      <p:sp>
        <p:nvSpPr>
          <p:cNvPr id="46" name="Google Shape;46;p7"/>
          <p:cNvSpPr txBox="1">
            <a:spLocks noGrp="1"/>
          </p:cNvSpPr>
          <p:nvPr>
            <p:ph type="title"/>
          </p:nvPr>
        </p:nvSpPr>
        <p:spPr>
          <a:xfrm>
            <a:off x="534353" y="535519"/>
            <a:ext cx="6703695" cy="1944159"/>
          </a:xfrm>
          <a:prstGeom prst="rect">
            <a:avLst/>
          </a:prstGeom>
          <a:noFill/>
          <a:ln>
            <a:noFill/>
          </a:ln>
        </p:spPr>
        <p:txBody>
          <a:bodyPr spcFirstLastPara="1" wrap="square" lIns="91425" tIns="45700" rIns="91425" bIns="45700" anchor="ctr" anchorCtr="0"/>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7" name="Google Shape;47;p7"/>
          <p:cNvSpPr txBox="1">
            <a:spLocks noGrp="1"/>
          </p:cNvSpPr>
          <p:nvPr>
            <p:ph type="dt" idx="10"/>
          </p:nvPr>
        </p:nvSpPr>
        <p:spPr>
          <a:xfrm>
            <a:off x="534353" y="9322649"/>
            <a:ext cx="1748790" cy="535517"/>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7"/>
          <p:cNvSpPr txBox="1">
            <a:spLocks noGrp="1"/>
          </p:cNvSpPr>
          <p:nvPr>
            <p:ph type="ftr" idx="11"/>
          </p:nvPr>
        </p:nvSpPr>
        <p:spPr>
          <a:xfrm>
            <a:off x="2574608" y="9322649"/>
            <a:ext cx="2623185" cy="535517"/>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9" name="Google Shape;49;p7"/>
          <p:cNvSpPr txBox="1">
            <a:spLocks noGrp="1"/>
          </p:cNvSpPr>
          <p:nvPr>
            <p:ph type="sldNum" idx="12"/>
          </p:nvPr>
        </p:nvSpPr>
        <p:spPr>
          <a:xfrm>
            <a:off x="5489258" y="9322649"/>
            <a:ext cx="1748790" cy="535517"/>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0"/>
        <p:cNvGrpSpPr/>
        <p:nvPr/>
      </p:nvGrpSpPr>
      <p:grpSpPr>
        <a:xfrm>
          <a:off x="0" y="0"/>
          <a:ext cx="0" cy="0"/>
          <a:chOff x="0" y="0"/>
          <a:chExt cx="0" cy="0"/>
        </a:xfrm>
      </p:grpSpPr>
      <p:sp>
        <p:nvSpPr>
          <p:cNvPr id="51" name="Google Shape;51;p8"/>
          <p:cNvSpPr txBox="1">
            <a:spLocks noGrp="1"/>
          </p:cNvSpPr>
          <p:nvPr>
            <p:ph type="dt" idx="10"/>
          </p:nvPr>
        </p:nvSpPr>
        <p:spPr>
          <a:xfrm>
            <a:off x="534353" y="9322649"/>
            <a:ext cx="1748790" cy="535517"/>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8"/>
          <p:cNvSpPr txBox="1">
            <a:spLocks noGrp="1"/>
          </p:cNvSpPr>
          <p:nvPr>
            <p:ph type="ftr" idx="11"/>
          </p:nvPr>
        </p:nvSpPr>
        <p:spPr>
          <a:xfrm>
            <a:off x="2574608" y="9322649"/>
            <a:ext cx="2623185" cy="535517"/>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8"/>
          <p:cNvSpPr txBox="1">
            <a:spLocks noGrp="1"/>
          </p:cNvSpPr>
          <p:nvPr>
            <p:ph type="sldNum" idx="12"/>
          </p:nvPr>
        </p:nvSpPr>
        <p:spPr>
          <a:xfrm>
            <a:off x="5489258" y="9322649"/>
            <a:ext cx="1748790" cy="535517"/>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4"/>
        <p:cNvGrpSpPr/>
        <p:nvPr/>
      </p:nvGrpSpPr>
      <p:grpSpPr>
        <a:xfrm>
          <a:off x="0" y="0"/>
          <a:ext cx="0" cy="0"/>
          <a:chOff x="0" y="0"/>
          <a:chExt cx="0" cy="0"/>
        </a:xfrm>
      </p:grpSpPr>
      <p:sp>
        <p:nvSpPr>
          <p:cNvPr id="55" name="Google Shape;55;p9"/>
          <p:cNvSpPr txBox="1">
            <a:spLocks noGrp="1"/>
          </p:cNvSpPr>
          <p:nvPr>
            <p:ph type="title"/>
          </p:nvPr>
        </p:nvSpPr>
        <p:spPr>
          <a:xfrm>
            <a:off x="535365" y="670560"/>
            <a:ext cx="2506801" cy="2346960"/>
          </a:xfrm>
          <a:prstGeom prst="rect">
            <a:avLst/>
          </a:prstGeom>
          <a:noFill/>
          <a:ln>
            <a:noFill/>
          </a:ln>
        </p:spPr>
        <p:txBody>
          <a:bodyPr spcFirstLastPara="1" wrap="square" lIns="91425" tIns="45700" rIns="91425" bIns="45700" anchor="b" anchorCtr="0"/>
          <a:lstStyle>
            <a:lvl1pPr lvl="0" algn="l">
              <a:lnSpc>
                <a:spcPct val="90000"/>
              </a:lnSpc>
              <a:spcBef>
                <a:spcPts val="0"/>
              </a:spcBef>
              <a:spcAft>
                <a:spcPts val="0"/>
              </a:spcAft>
              <a:buClr>
                <a:schemeClr val="dk1"/>
              </a:buClr>
              <a:buSzPts val="2720"/>
              <a:buFont typeface="Calibri"/>
              <a:buNone/>
              <a:defRPr sz="272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6" name="Google Shape;56;p9"/>
          <p:cNvSpPr txBox="1">
            <a:spLocks noGrp="1"/>
          </p:cNvSpPr>
          <p:nvPr>
            <p:ph type="body" idx="1"/>
          </p:nvPr>
        </p:nvSpPr>
        <p:spPr>
          <a:xfrm>
            <a:off x="3304282" y="1448226"/>
            <a:ext cx="3934778" cy="7147983"/>
          </a:xfrm>
          <a:prstGeom prst="rect">
            <a:avLst/>
          </a:prstGeom>
          <a:noFill/>
          <a:ln>
            <a:noFill/>
          </a:ln>
        </p:spPr>
        <p:txBody>
          <a:bodyPr spcFirstLastPara="1" wrap="square" lIns="91425" tIns="45700" rIns="91425" bIns="45700" anchor="t" anchorCtr="0"/>
          <a:lstStyle>
            <a:lvl1pPr marL="457200" lvl="0" indent="-401320" algn="l">
              <a:lnSpc>
                <a:spcPct val="90000"/>
              </a:lnSpc>
              <a:spcBef>
                <a:spcPts val="850"/>
              </a:spcBef>
              <a:spcAft>
                <a:spcPts val="0"/>
              </a:spcAft>
              <a:buClr>
                <a:schemeClr val="dk1"/>
              </a:buClr>
              <a:buSzPts val="2720"/>
              <a:buChar char="•"/>
              <a:defRPr sz="2720"/>
            </a:lvl1pPr>
            <a:lvl2pPr marL="914400" lvl="1" indent="-379730" algn="l">
              <a:lnSpc>
                <a:spcPct val="90000"/>
              </a:lnSpc>
              <a:spcBef>
                <a:spcPts val="425"/>
              </a:spcBef>
              <a:spcAft>
                <a:spcPts val="0"/>
              </a:spcAft>
              <a:buClr>
                <a:schemeClr val="dk1"/>
              </a:buClr>
              <a:buSzPts val="2380"/>
              <a:buChar char="•"/>
              <a:defRPr sz="2380"/>
            </a:lvl2pPr>
            <a:lvl3pPr marL="1371600" lvl="2" indent="-358139" algn="l">
              <a:lnSpc>
                <a:spcPct val="90000"/>
              </a:lnSpc>
              <a:spcBef>
                <a:spcPts val="425"/>
              </a:spcBef>
              <a:spcAft>
                <a:spcPts val="0"/>
              </a:spcAft>
              <a:buClr>
                <a:schemeClr val="dk1"/>
              </a:buClr>
              <a:buSzPts val="2040"/>
              <a:buChar char="•"/>
              <a:defRPr sz="2040"/>
            </a:lvl3pPr>
            <a:lvl4pPr marL="1828800" lvl="3" indent="-336550" algn="l">
              <a:lnSpc>
                <a:spcPct val="90000"/>
              </a:lnSpc>
              <a:spcBef>
                <a:spcPts val="425"/>
              </a:spcBef>
              <a:spcAft>
                <a:spcPts val="0"/>
              </a:spcAft>
              <a:buClr>
                <a:schemeClr val="dk1"/>
              </a:buClr>
              <a:buSzPts val="1700"/>
              <a:buChar char="•"/>
              <a:defRPr sz="1700"/>
            </a:lvl4pPr>
            <a:lvl5pPr marL="2286000" lvl="4" indent="-336550" algn="l">
              <a:lnSpc>
                <a:spcPct val="90000"/>
              </a:lnSpc>
              <a:spcBef>
                <a:spcPts val="425"/>
              </a:spcBef>
              <a:spcAft>
                <a:spcPts val="0"/>
              </a:spcAft>
              <a:buClr>
                <a:schemeClr val="dk1"/>
              </a:buClr>
              <a:buSzPts val="1700"/>
              <a:buChar char="•"/>
              <a:defRPr sz="1700"/>
            </a:lvl5pPr>
            <a:lvl6pPr marL="2743200" lvl="5" indent="-336550" algn="l">
              <a:lnSpc>
                <a:spcPct val="90000"/>
              </a:lnSpc>
              <a:spcBef>
                <a:spcPts val="425"/>
              </a:spcBef>
              <a:spcAft>
                <a:spcPts val="0"/>
              </a:spcAft>
              <a:buClr>
                <a:schemeClr val="dk1"/>
              </a:buClr>
              <a:buSzPts val="1700"/>
              <a:buChar char="•"/>
              <a:defRPr sz="1700"/>
            </a:lvl6pPr>
            <a:lvl7pPr marL="3200400" lvl="6" indent="-336550" algn="l">
              <a:lnSpc>
                <a:spcPct val="90000"/>
              </a:lnSpc>
              <a:spcBef>
                <a:spcPts val="425"/>
              </a:spcBef>
              <a:spcAft>
                <a:spcPts val="0"/>
              </a:spcAft>
              <a:buClr>
                <a:schemeClr val="dk1"/>
              </a:buClr>
              <a:buSzPts val="1700"/>
              <a:buChar char="•"/>
              <a:defRPr sz="1700"/>
            </a:lvl7pPr>
            <a:lvl8pPr marL="3657600" lvl="7" indent="-336550" algn="l">
              <a:lnSpc>
                <a:spcPct val="90000"/>
              </a:lnSpc>
              <a:spcBef>
                <a:spcPts val="425"/>
              </a:spcBef>
              <a:spcAft>
                <a:spcPts val="0"/>
              </a:spcAft>
              <a:buClr>
                <a:schemeClr val="dk1"/>
              </a:buClr>
              <a:buSzPts val="1700"/>
              <a:buChar char="•"/>
              <a:defRPr sz="1700"/>
            </a:lvl8pPr>
            <a:lvl9pPr marL="4114800" lvl="8" indent="-336550" algn="l">
              <a:lnSpc>
                <a:spcPct val="90000"/>
              </a:lnSpc>
              <a:spcBef>
                <a:spcPts val="425"/>
              </a:spcBef>
              <a:spcAft>
                <a:spcPts val="0"/>
              </a:spcAft>
              <a:buClr>
                <a:schemeClr val="dk1"/>
              </a:buClr>
              <a:buSzPts val="1700"/>
              <a:buChar char="•"/>
              <a:defRPr sz="1700"/>
            </a:lvl9pPr>
          </a:lstStyle>
          <a:p>
            <a:endParaRPr/>
          </a:p>
        </p:txBody>
      </p:sp>
      <p:sp>
        <p:nvSpPr>
          <p:cNvPr id="57" name="Google Shape;57;p9"/>
          <p:cNvSpPr txBox="1">
            <a:spLocks noGrp="1"/>
          </p:cNvSpPr>
          <p:nvPr>
            <p:ph type="body" idx="2"/>
          </p:nvPr>
        </p:nvSpPr>
        <p:spPr>
          <a:xfrm>
            <a:off x="535365" y="3017520"/>
            <a:ext cx="2506801" cy="5590329"/>
          </a:xfrm>
          <a:prstGeom prst="rect">
            <a:avLst/>
          </a:prstGeom>
          <a:noFill/>
          <a:ln>
            <a:noFill/>
          </a:ln>
        </p:spPr>
        <p:txBody>
          <a:bodyPr spcFirstLastPara="1" wrap="square" lIns="91425" tIns="45700" rIns="91425" bIns="45700" anchor="t" anchorCtr="0"/>
          <a:lstStyle>
            <a:lvl1pPr marL="457200" lvl="0" indent="-228600" algn="l">
              <a:lnSpc>
                <a:spcPct val="90000"/>
              </a:lnSpc>
              <a:spcBef>
                <a:spcPts val="850"/>
              </a:spcBef>
              <a:spcAft>
                <a:spcPts val="0"/>
              </a:spcAft>
              <a:buClr>
                <a:schemeClr val="dk1"/>
              </a:buClr>
              <a:buSzPts val="1360"/>
              <a:buNone/>
              <a:defRPr sz="1360"/>
            </a:lvl1pPr>
            <a:lvl2pPr marL="914400" lvl="1" indent="-228600" algn="l">
              <a:lnSpc>
                <a:spcPct val="90000"/>
              </a:lnSpc>
              <a:spcBef>
                <a:spcPts val="425"/>
              </a:spcBef>
              <a:spcAft>
                <a:spcPts val="0"/>
              </a:spcAft>
              <a:buClr>
                <a:schemeClr val="dk1"/>
              </a:buClr>
              <a:buSzPts val="1190"/>
              <a:buNone/>
              <a:defRPr sz="1190"/>
            </a:lvl2pPr>
            <a:lvl3pPr marL="1371600" lvl="2" indent="-228600" algn="l">
              <a:lnSpc>
                <a:spcPct val="90000"/>
              </a:lnSpc>
              <a:spcBef>
                <a:spcPts val="425"/>
              </a:spcBef>
              <a:spcAft>
                <a:spcPts val="0"/>
              </a:spcAft>
              <a:buClr>
                <a:schemeClr val="dk1"/>
              </a:buClr>
              <a:buSzPts val="1020"/>
              <a:buNone/>
              <a:defRPr sz="1020"/>
            </a:lvl3pPr>
            <a:lvl4pPr marL="1828800" lvl="3" indent="-228600" algn="l">
              <a:lnSpc>
                <a:spcPct val="90000"/>
              </a:lnSpc>
              <a:spcBef>
                <a:spcPts val="425"/>
              </a:spcBef>
              <a:spcAft>
                <a:spcPts val="0"/>
              </a:spcAft>
              <a:buClr>
                <a:schemeClr val="dk1"/>
              </a:buClr>
              <a:buSzPts val="850"/>
              <a:buNone/>
              <a:defRPr sz="850"/>
            </a:lvl4pPr>
            <a:lvl5pPr marL="2286000" lvl="4" indent="-228600" algn="l">
              <a:lnSpc>
                <a:spcPct val="90000"/>
              </a:lnSpc>
              <a:spcBef>
                <a:spcPts val="425"/>
              </a:spcBef>
              <a:spcAft>
                <a:spcPts val="0"/>
              </a:spcAft>
              <a:buClr>
                <a:schemeClr val="dk1"/>
              </a:buClr>
              <a:buSzPts val="850"/>
              <a:buNone/>
              <a:defRPr sz="850"/>
            </a:lvl5pPr>
            <a:lvl6pPr marL="2743200" lvl="5" indent="-228600" algn="l">
              <a:lnSpc>
                <a:spcPct val="90000"/>
              </a:lnSpc>
              <a:spcBef>
                <a:spcPts val="425"/>
              </a:spcBef>
              <a:spcAft>
                <a:spcPts val="0"/>
              </a:spcAft>
              <a:buClr>
                <a:schemeClr val="dk1"/>
              </a:buClr>
              <a:buSzPts val="850"/>
              <a:buNone/>
              <a:defRPr sz="850"/>
            </a:lvl6pPr>
            <a:lvl7pPr marL="3200400" lvl="6" indent="-228600" algn="l">
              <a:lnSpc>
                <a:spcPct val="90000"/>
              </a:lnSpc>
              <a:spcBef>
                <a:spcPts val="425"/>
              </a:spcBef>
              <a:spcAft>
                <a:spcPts val="0"/>
              </a:spcAft>
              <a:buClr>
                <a:schemeClr val="dk1"/>
              </a:buClr>
              <a:buSzPts val="850"/>
              <a:buNone/>
              <a:defRPr sz="850"/>
            </a:lvl7pPr>
            <a:lvl8pPr marL="3657600" lvl="7" indent="-228600" algn="l">
              <a:lnSpc>
                <a:spcPct val="90000"/>
              </a:lnSpc>
              <a:spcBef>
                <a:spcPts val="425"/>
              </a:spcBef>
              <a:spcAft>
                <a:spcPts val="0"/>
              </a:spcAft>
              <a:buClr>
                <a:schemeClr val="dk1"/>
              </a:buClr>
              <a:buSzPts val="850"/>
              <a:buNone/>
              <a:defRPr sz="850"/>
            </a:lvl8pPr>
            <a:lvl9pPr marL="4114800" lvl="8" indent="-228600" algn="l">
              <a:lnSpc>
                <a:spcPct val="90000"/>
              </a:lnSpc>
              <a:spcBef>
                <a:spcPts val="425"/>
              </a:spcBef>
              <a:spcAft>
                <a:spcPts val="0"/>
              </a:spcAft>
              <a:buClr>
                <a:schemeClr val="dk1"/>
              </a:buClr>
              <a:buSzPts val="850"/>
              <a:buNone/>
              <a:defRPr sz="850"/>
            </a:lvl9pPr>
          </a:lstStyle>
          <a:p>
            <a:endParaRPr/>
          </a:p>
        </p:txBody>
      </p:sp>
      <p:sp>
        <p:nvSpPr>
          <p:cNvPr id="58" name="Google Shape;58;p9"/>
          <p:cNvSpPr txBox="1">
            <a:spLocks noGrp="1"/>
          </p:cNvSpPr>
          <p:nvPr>
            <p:ph type="dt" idx="10"/>
          </p:nvPr>
        </p:nvSpPr>
        <p:spPr>
          <a:xfrm>
            <a:off x="534353" y="9322649"/>
            <a:ext cx="1748790" cy="535517"/>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9"/>
          <p:cNvSpPr txBox="1">
            <a:spLocks noGrp="1"/>
          </p:cNvSpPr>
          <p:nvPr>
            <p:ph type="ftr" idx="11"/>
          </p:nvPr>
        </p:nvSpPr>
        <p:spPr>
          <a:xfrm>
            <a:off x="2574608" y="9322649"/>
            <a:ext cx="2623185" cy="535517"/>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9"/>
          <p:cNvSpPr txBox="1">
            <a:spLocks noGrp="1"/>
          </p:cNvSpPr>
          <p:nvPr>
            <p:ph type="sldNum" idx="12"/>
          </p:nvPr>
        </p:nvSpPr>
        <p:spPr>
          <a:xfrm>
            <a:off x="5489258" y="9322649"/>
            <a:ext cx="1748790" cy="535517"/>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1"/>
        <p:cNvGrpSpPr/>
        <p:nvPr/>
      </p:nvGrpSpPr>
      <p:grpSpPr>
        <a:xfrm>
          <a:off x="0" y="0"/>
          <a:ext cx="0" cy="0"/>
          <a:chOff x="0" y="0"/>
          <a:chExt cx="0" cy="0"/>
        </a:xfrm>
      </p:grpSpPr>
      <p:sp>
        <p:nvSpPr>
          <p:cNvPr id="62" name="Google Shape;62;p10"/>
          <p:cNvSpPr txBox="1">
            <a:spLocks noGrp="1"/>
          </p:cNvSpPr>
          <p:nvPr>
            <p:ph type="title"/>
          </p:nvPr>
        </p:nvSpPr>
        <p:spPr>
          <a:xfrm>
            <a:off x="535365" y="670560"/>
            <a:ext cx="2506801" cy="2346960"/>
          </a:xfrm>
          <a:prstGeom prst="rect">
            <a:avLst/>
          </a:prstGeom>
          <a:noFill/>
          <a:ln>
            <a:noFill/>
          </a:ln>
        </p:spPr>
        <p:txBody>
          <a:bodyPr spcFirstLastPara="1" wrap="square" lIns="91425" tIns="45700" rIns="91425" bIns="45700" anchor="b" anchorCtr="0"/>
          <a:lstStyle>
            <a:lvl1pPr lvl="0" algn="l">
              <a:lnSpc>
                <a:spcPct val="90000"/>
              </a:lnSpc>
              <a:spcBef>
                <a:spcPts val="0"/>
              </a:spcBef>
              <a:spcAft>
                <a:spcPts val="0"/>
              </a:spcAft>
              <a:buClr>
                <a:schemeClr val="dk1"/>
              </a:buClr>
              <a:buSzPts val="2720"/>
              <a:buFont typeface="Calibri"/>
              <a:buNone/>
              <a:defRPr sz="272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3" name="Google Shape;63;p10"/>
          <p:cNvSpPr>
            <a:spLocks noGrp="1"/>
          </p:cNvSpPr>
          <p:nvPr>
            <p:ph type="pic" idx="2"/>
          </p:nvPr>
        </p:nvSpPr>
        <p:spPr>
          <a:xfrm>
            <a:off x="3304282" y="1448226"/>
            <a:ext cx="3934778" cy="7147983"/>
          </a:xfrm>
          <a:prstGeom prst="rect">
            <a:avLst/>
          </a:prstGeom>
          <a:noFill/>
          <a:ln>
            <a:noFill/>
          </a:ln>
        </p:spPr>
        <p:txBody>
          <a:bodyPr spcFirstLastPara="1" wrap="square" lIns="91425" tIns="45700" rIns="91425" bIns="45700" anchor="t" anchorCtr="0"/>
          <a:lstStyle>
            <a:lvl1pPr marR="0" lvl="0" algn="l" rtl="0">
              <a:lnSpc>
                <a:spcPct val="90000"/>
              </a:lnSpc>
              <a:spcBef>
                <a:spcPts val="850"/>
              </a:spcBef>
              <a:spcAft>
                <a:spcPts val="0"/>
              </a:spcAft>
              <a:buClr>
                <a:schemeClr val="dk1"/>
              </a:buClr>
              <a:buSzPts val="2720"/>
              <a:buFont typeface="Arial"/>
              <a:buNone/>
              <a:defRPr sz="2720" b="0" i="0" u="none" strike="noStrike" cap="none">
                <a:solidFill>
                  <a:schemeClr val="dk1"/>
                </a:solidFill>
                <a:latin typeface="Calibri"/>
                <a:ea typeface="Calibri"/>
                <a:cs typeface="Calibri"/>
                <a:sym typeface="Calibri"/>
              </a:defRPr>
            </a:lvl1pPr>
            <a:lvl2pPr marR="0" lvl="1" algn="l" rtl="0">
              <a:lnSpc>
                <a:spcPct val="90000"/>
              </a:lnSpc>
              <a:spcBef>
                <a:spcPts val="425"/>
              </a:spcBef>
              <a:spcAft>
                <a:spcPts val="0"/>
              </a:spcAft>
              <a:buClr>
                <a:schemeClr val="dk1"/>
              </a:buClr>
              <a:buSzPts val="2380"/>
              <a:buFont typeface="Arial"/>
              <a:buNone/>
              <a:defRPr sz="2380" b="0" i="0" u="none" strike="noStrike" cap="none">
                <a:solidFill>
                  <a:schemeClr val="dk1"/>
                </a:solidFill>
                <a:latin typeface="Calibri"/>
                <a:ea typeface="Calibri"/>
                <a:cs typeface="Calibri"/>
                <a:sym typeface="Calibri"/>
              </a:defRPr>
            </a:lvl2pPr>
            <a:lvl3pPr marR="0" lvl="2" algn="l" rtl="0">
              <a:lnSpc>
                <a:spcPct val="90000"/>
              </a:lnSpc>
              <a:spcBef>
                <a:spcPts val="425"/>
              </a:spcBef>
              <a:spcAft>
                <a:spcPts val="0"/>
              </a:spcAft>
              <a:buClr>
                <a:schemeClr val="dk1"/>
              </a:buClr>
              <a:buSzPts val="2040"/>
              <a:buFont typeface="Arial"/>
              <a:buNone/>
              <a:defRPr sz="2040" b="0" i="0" u="none" strike="noStrike" cap="none">
                <a:solidFill>
                  <a:schemeClr val="dk1"/>
                </a:solidFill>
                <a:latin typeface="Calibri"/>
                <a:ea typeface="Calibri"/>
                <a:cs typeface="Calibri"/>
                <a:sym typeface="Calibri"/>
              </a:defRPr>
            </a:lvl3pPr>
            <a:lvl4pPr marR="0" lvl="3" algn="l" rtl="0">
              <a:lnSpc>
                <a:spcPct val="90000"/>
              </a:lnSpc>
              <a:spcBef>
                <a:spcPts val="425"/>
              </a:spcBef>
              <a:spcAft>
                <a:spcPts val="0"/>
              </a:spcAft>
              <a:buClr>
                <a:schemeClr val="dk1"/>
              </a:buClr>
              <a:buSzPts val="1700"/>
              <a:buFont typeface="Arial"/>
              <a:buNone/>
              <a:defRPr sz="1700" b="0" i="0" u="none" strike="noStrike" cap="none">
                <a:solidFill>
                  <a:schemeClr val="dk1"/>
                </a:solidFill>
                <a:latin typeface="Calibri"/>
                <a:ea typeface="Calibri"/>
                <a:cs typeface="Calibri"/>
                <a:sym typeface="Calibri"/>
              </a:defRPr>
            </a:lvl4pPr>
            <a:lvl5pPr marR="0" lvl="4" algn="l" rtl="0">
              <a:lnSpc>
                <a:spcPct val="90000"/>
              </a:lnSpc>
              <a:spcBef>
                <a:spcPts val="425"/>
              </a:spcBef>
              <a:spcAft>
                <a:spcPts val="0"/>
              </a:spcAft>
              <a:buClr>
                <a:schemeClr val="dk1"/>
              </a:buClr>
              <a:buSzPts val="1700"/>
              <a:buFont typeface="Arial"/>
              <a:buNone/>
              <a:defRPr sz="1700" b="0" i="0" u="none" strike="noStrike" cap="none">
                <a:solidFill>
                  <a:schemeClr val="dk1"/>
                </a:solidFill>
                <a:latin typeface="Calibri"/>
                <a:ea typeface="Calibri"/>
                <a:cs typeface="Calibri"/>
                <a:sym typeface="Calibri"/>
              </a:defRPr>
            </a:lvl5pPr>
            <a:lvl6pPr marR="0" lvl="5" algn="l" rtl="0">
              <a:lnSpc>
                <a:spcPct val="90000"/>
              </a:lnSpc>
              <a:spcBef>
                <a:spcPts val="425"/>
              </a:spcBef>
              <a:spcAft>
                <a:spcPts val="0"/>
              </a:spcAft>
              <a:buClr>
                <a:schemeClr val="dk1"/>
              </a:buClr>
              <a:buSzPts val="1700"/>
              <a:buFont typeface="Arial"/>
              <a:buNone/>
              <a:defRPr sz="1700" b="0" i="0" u="none" strike="noStrike" cap="none">
                <a:solidFill>
                  <a:schemeClr val="dk1"/>
                </a:solidFill>
                <a:latin typeface="Calibri"/>
                <a:ea typeface="Calibri"/>
                <a:cs typeface="Calibri"/>
                <a:sym typeface="Calibri"/>
              </a:defRPr>
            </a:lvl6pPr>
            <a:lvl7pPr marR="0" lvl="6" algn="l" rtl="0">
              <a:lnSpc>
                <a:spcPct val="90000"/>
              </a:lnSpc>
              <a:spcBef>
                <a:spcPts val="425"/>
              </a:spcBef>
              <a:spcAft>
                <a:spcPts val="0"/>
              </a:spcAft>
              <a:buClr>
                <a:schemeClr val="dk1"/>
              </a:buClr>
              <a:buSzPts val="1700"/>
              <a:buFont typeface="Arial"/>
              <a:buNone/>
              <a:defRPr sz="1700" b="0" i="0" u="none" strike="noStrike" cap="none">
                <a:solidFill>
                  <a:schemeClr val="dk1"/>
                </a:solidFill>
                <a:latin typeface="Calibri"/>
                <a:ea typeface="Calibri"/>
                <a:cs typeface="Calibri"/>
                <a:sym typeface="Calibri"/>
              </a:defRPr>
            </a:lvl7pPr>
            <a:lvl8pPr marR="0" lvl="7" algn="l" rtl="0">
              <a:lnSpc>
                <a:spcPct val="90000"/>
              </a:lnSpc>
              <a:spcBef>
                <a:spcPts val="425"/>
              </a:spcBef>
              <a:spcAft>
                <a:spcPts val="0"/>
              </a:spcAft>
              <a:buClr>
                <a:schemeClr val="dk1"/>
              </a:buClr>
              <a:buSzPts val="1700"/>
              <a:buFont typeface="Arial"/>
              <a:buNone/>
              <a:defRPr sz="1700" b="0" i="0" u="none" strike="noStrike" cap="none">
                <a:solidFill>
                  <a:schemeClr val="dk1"/>
                </a:solidFill>
                <a:latin typeface="Calibri"/>
                <a:ea typeface="Calibri"/>
                <a:cs typeface="Calibri"/>
                <a:sym typeface="Calibri"/>
              </a:defRPr>
            </a:lvl8pPr>
            <a:lvl9pPr marR="0" lvl="8" algn="l" rtl="0">
              <a:lnSpc>
                <a:spcPct val="90000"/>
              </a:lnSpc>
              <a:spcBef>
                <a:spcPts val="425"/>
              </a:spcBef>
              <a:spcAft>
                <a:spcPts val="0"/>
              </a:spcAft>
              <a:buClr>
                <a:schemeClr val="dk1"/>
              </a:buClr>
              <a:buSzPts val="1700"/>
              <a:buFont typeface="Arial"/>
              <a:buNone/>
              <a:defRPr sz="1700" b="0" i="0" u="none" strike="noStrike" cap="none">
                <a:solidFill>
                  <a:schemeClr val="dk1"/>
                </a:solidFill>
                <a:latin typeface="Calibri"/>
                <a:ea typeface="Calibri"/>
                <a:cs typeface="Calibri"/>
                <a:sym typeface="Calibri"/>
              </a:defRPr>
            </a:lvl9pPr>
          </a:lstStyle>
          <a:p>
            <a:endParaRPr/>
          </a:p>
        </p:txBody>
      </p:sp>
      <p:sp>
        <p:nvSpPr>
          <p:cNvPr id="64" name="Google Shape;64;p10"/>
          <p:cNvSpPr txBox="1">
            <a:spLocks noGrp="1"/>
          </p:cNvSpPr>
          <p:nvPr>
            <p:ph type="body" idx="1"/>
          </p:nvPr>
        </p:nvSpPr>
        <p:spPr>
          <a:xfrm>
            <a:off x="535365" y="3017520"/>
            <a:ext cx="2506801" cy="5590329"/>
          </a:xfrm>
          <a:prstGeom prst="rect">
            <a:avLst/>
          </a:prstGeom>
          <a:noFill/>
          <a:ln>
            <a:noFill/>
          </a:ln>
        </p:spPr>
        <p:txBody>
          <a:bodyPr spcFirstLastPara="1" wrap="square" lIns="91425" tIns="45700" rIns="91425" bIns="45700" anchor="t" anchorCtr="0"/>
          <a:lstStyle>
            <a:lvl1pPr marL="457200" lvl="0" indent="-228600" algn="l">
              <a:lnSpc>
                <a:spcPct val="90000"/>
              </a:lnSpc>
              <a:spcBef>
                <a:spcPts val="850"/>
              </a:spcBef>
              <a:spcAft>
                <a:spcPts val="0"/>
              </a:spcAft>
              <a:buClr>
                <a:schemeClr val="dk1"/>
              </a:buClr>
              <a:buSzPts val="1360"/>
              <a:buNone/>
              <a:defRPr sz="1360"/>
            </a:lvl1pPr>
            <a:lvl2pPr marL="914400" lvl="1" indent="-228600" algn="l">
              <a:lnSpc>
                <a:spcPct val="90000"/>
              </a:lnSpc>
              <a:spcBef>
                <a:spcPts val="425"/>
              </a:spcBef>
              <a:spcAft>
                <a:spcPts val="0"/>
              </a:spcAft>
              <a:buClr>
                <a:schemeClr val="dk1"/>
              </a:buClr>
              <a:buSzPts val="1190"/>
              <a:buNone/>
              <a:defRPr sz="1190"/>
            </a:lvl2pPr>
            <a:lvl3pPr marL="1371600" lvl="2" indent="-228600" algn="l">
              <a:lnSpc>
                <a:spcPct val="90000"/>
              </a:lnSpc>
              <a:spcBef>
                <a:spcPts val="425"/>
              </a:spcBef>
              <a:spcAft>
                <a:spcPts val="0"/>
              </a:spcAft>
              <a:buClr>
                <a:schemeClr val="dk1"/>
              </a:buClr>
              <a:buSzPts val="1020"/>
              <a:buNone/>
              <a:defRPr sz="1020"/>
            </a:lvl3pPr>
            <a:lvl4pPr marL="1828800" lvl="3" indent="-228600" algn="l">
              <a:lnSpc>
                <a:spcPct val="90000"/>
              </a:lnSpc>
              <a:spcBef>
                <a:spcPts val="425"/>
              </a:spcBef>
              <a:spcAft>
                <a:spcPts val="0"/>
              </a:spcAft>
              <a:buClr>
                <a:schemeClr val="dk1"/>
              </a:buClr>
              <a:buSzPts val="850"/>
              <a:buNone/>
              <a:defRPr sz="850"/>
            </a:lvl4pPr>
            <a:lvl5pPr marL="2286000" lvl="4" indent="-228600" algn="l">
              <a:lnSpc>
                <a:spcPct val="90000"/>
              </a:lnSpc>
              <a:spcBef>
                <a:spcPts val="425"/>
              </a:spcBef>
              <a:spcAft>
                <a:spcPts val="0"/>
              </a:spcAft>
              <a:buClr>
                <a:schemeClr val="dk1"/>
              </a:buClr>
              <a:buSzPts val="850"/>
              <a:buNone/>
              <a:defRPr sz="850"/>
            </a:lvl5pPr>
            <a:lvl6pPr marL="2743200" lvl="5" indent="-228600" algn="l">
              <a:lnSpc>
                <a:spcPct val="90000"/>
              </a:lnSpc>
              <a:spcBef>
                <a:spcPts val="425"/>
              </a:spcBef>
              <a:spcAft>
                <a:spcPts val="0"/>
              </a:spcAft>
              <a:buClr>
                <a:schemeClr val="dk1"/>
              </a:buClr>
              <a:buSzPts val="850"/>
              <a:buNone/>
              <a:defRPr sz="850"/>
            </a:lvl6pPr>
            <a:lvl7pPr marL="3200400" lvl="6" indent="-228600" algn="l">
              <a:lnSpc>
                <a:spcPct val="90000"/>
              </a:lnSpc>
              <a:spcBef>
                <a:spcPts val="425"/>
              </a:spcBef>
              <a:spcAft>
                <a:spcPts val="0"/>
              </a:spcAft>
              <a:buClr>
                <a:schemeClr val="dk1"/>
              </a:buClr>
              <a:buSzPts val="850"/>
              <a:buNone/>
              <a:defRPr sz="850"/>
            </a:lvl7pPr>
            <a:lvl8pPr marL="3657600" lvl="7" indent="-228600" algn="l">
              <a:lnSpc>
                <a:spcPct val="90000"/>
              </a:lnSpc>
              <a:spcBef>
                <a:spcPts val="425"/>
              </a:spcBef>
              <a:spcAft>
                <a:spcPts val="0"/>
              </a:spcAft>
              <a:buClr>
                <a:schemeClr val="dk1"/>
              </a:buClr>
              <a:buSzPts val="850"/>
              <a:buNone/>
              <a:defRPr sz="850"/>
            </a:lvl8pPr>
            <a:lvl9pPr marL="4114800" lvl="8" indent="-228600" algn="l">
              <a:lnSpc>
                <a:spcPct val="90000"/>
              </a:lnSpc>
              <a:spcBef>
                <a:spcPts val="425"/>
              </a:spcBef>
              <a:spcAft>
                <a:spcPts val="0"/>
              </a:spcAft>
              <a:buClr>
                <a:schemeClr val="dk1"/>
              </a:buClr>
              <a:buSzPts val="850"/>
              <a:buNone/>
              <a:defRPr sz="850"/>
            </a:lvl9pPr>
          </a:lstStyle>
          <a:p>
            <a:endParaRPr/>
          </a:p>
        </p:txBody>
      </p:sp>
      <p:sp>
        <p:nvSpPr>
          <p:cNvPr id="65" name="Google Shape;65;p10"/>
          <p:cNvSpPr txBox="1">
            <a:spLocks noGrp="1"/>
          </p:cNvSpPr>
          <p:nvPr>
            <p:ph type="dt" idx="10"/>
          </p:nvPr>
        </p:nvSpPr>
        <p:spPr>
          <a:xfrm>
            <a:off x="534353" y="9322649"/>
            <a:ext cx="1748790" cy="535517"/>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6" name="Google Shape;66;p10"/>
          <p:cNvSpPr txBox="1">
            <a:spLocks noGrp="1"/>
          </p:cNvSpPr>
          <p:nvPr>
            <p:ph type="ftr" idx="11"/>
          </p:nvPr>
        </p:nvSpPr>
        <p:spPr>
          <a:xfrm>
            <a:off x="2574608" y="9322649"/>
            <a:ext cx="2623185" cy="535517"/>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7" name="Google Shape;67;p10"/>
          <p:cNvSpPr txBox="1">
            <a:spLocks noGrp="1"/>
          </p:cNvSpPr>
          <p:nvPr>
            <p:ph type="sldNum" idx="12"/>
          </p:nvPr>
        </p:nvSpPr>
        <p:spPr>
          <a:xfrm>
            <a:off x="5489258" y="9322649"/>
            <a:ext cx="1748790" cy="535517"/>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534353" y="535519"/>
            <a:ext cx="6703695" cy="1944159"/>
          </a:xfrm>
          <a:prstGeom prst="rect">
            <a:avLst/>
          </a:prstGeom>
          <a:noFill/>
          <a:ln>
            <a:noFill/>
          </a:ln>
        </p:spPr>
        <p:txBody>
          <a:bodyPr spcFirstLastPara="1" wrap="square" lIns="91425" tIns="45700" rIns="91425" bIns="45700" anchor="ctr" anchorCtr="0"/>
          <a:lstStyle>
            <a:lvl1pPr marR="0" lvl="0" algn="l" rtl="0">
              <a:lnSpc>
                <a:spcPct val="90000"/>
              </a:lnSpc>
              <a:spcBef>
                <a:spcPts val="0"/>
              </a:spcBef>
              <a:spcAft>
                <a:spcPts val="0"/>
              </a:spcAft>
              <a:buClr>
                <a:schemeClr val="dk1"/>
              </a:buClr>
              <a:buSzPts val="3740"/>
              <a:buFont typeface="Calibri"/>
              <a:buNone/>
              <a:defRPr sz="374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1"/>
          <p:cNvSpPr txBox="1">
            <a:spLocks noGrp="1"/>
          </p:cNvSpPr>
          <p:nvPr>
            <p:ph type="body" idx="1"/>
          </p:nvPr>
        </p:nvSpPr>
        <p:spPr>
          <a:xfrm>
            <a:off x="534353" y="2677584"/>
            <a:ext cx="6703695" cy="6381962"/>
          </a:xfrm>
          <a:prstGeom prst="rect">
            <a:avLst/>
          </a:prstGeom>
          <a:noFill/>
          <a:ln>
            <a:noFill/>
          </a:ln>
        </p:spPr>
        <p:txBody>
          <a:bodyPr spcFirstLastPara="1" wrap="square" lIns="91425" tIns="45700" rIns="91425" bIns="45700" anchor="t" anchorCtr="0"/>
          <a:lstStyle>
            <a:lvl1pPr marL="457200" marR="0" lvl="0" indent="-379730" algn="l" rtl="0">
              <a:lnSpc>
                <a:spcPct val="90000"/>
              </a:lnSpc>
              <a:spcBef>
                <a:spcPts val="850"/>
              </a:spcBef>
              <a:spcAft>
                <a:spcPts val="0"/>
              </a:spcAft>
              <a:buClr>
                <a:schemeClr val="dk1"/>
              </a:buClr>
              <a:buSzPts val="2380"/>
              <a:buFont typeface="Arial"/>
              <a:buChar char="•"/>
              <a:defRPr sz="2380" b="0" i="0" u="none" strike="noStrike" cap="none">
                <a:solidFill>
                  <a:schemeClr val="dk1"/>
                </a:solidFill>
                <a:latin typeface="Calibri"/>
                <a:ea typeface="Calibri"/>
                <a:cs typeface="Calibri"/>
                <a:sym typeface="Calibri"/>
              </a:defRPr>
            </a:lvl1pPr>
            <a:lvl2pPr marL="914400" marR="0" lvl="1" indent="-358140" algn="l" rtl="0">
              <a:lnSpc>
                <a:spcPct val="90000"/>
              </a:lnSpc>
              <a:spcBef>
                <a:spcPts val="425"/>
              </a:spcBef>
              <a:spcAft>
                <a:spcPts val="0"/>
              </a:spcAft>
              <a:buClr>
                <a:schemeClr val="dk1"/>
              </a:buClr>
              <a:buSzPts val="2040"/>
              <a:buFont typeface="Arial"/>
              <a:buChar char="•"/>
              <a:defRPr sz="2040" b="0" i="0" u="none" strike="noStrike" cap="none">
                <a:solidFill>
                  <a:schemeClr val="dk1"/>
                </a:solidFill>
                <a:latin typeface="Calibri"/>
                <a:ea typeface="Calibri"/>
                <a:cs typeface="Calibri"/>
                <a:sym typeface="Calibri"/>
              </a:defRPr>
            </a:lvl2pPr>
            <a:lvl3pPr marL="1371600" marR="0" lvl="2" indent="-336550" algn="l" rtl="0">
              <a:lnSpc>
                <a:spcPct val="90000"/>
              </a:lnSpc>
              <a:spcBef>
                <a:spcPts val="425"/>
              </a:spcBef>
              <a:spcAft>
                <a:spcPts val="0"/>
              </a:spcAft>
              <a:buClr>
                <a:schemeClr val="dk1"/>
              </a:buClr>
              <a:buSzPts val="1700"/>
              <a:buFont typeface="Arial"/>
              <a:buChar char="•"/>
              <a:defRPr sz="1700" b="0" i="0" u="none" strike="noStrike" cap="none">
                <a:solidFill>
                  <a:schemeClr val="dk1"/>
                </a:solidFill>
                <a:latin typeface="Calibri"/>
                <a:ea typeface="Calibri"/>
                <a:cs typeface="Calibri"/>
                <a:sym typeface="Calibri"/>
              </a:defRPr>
            </a:lvl3pPr>
            <a:lvl4pPr marL="1828800" marR="0" lvl="3" indent="-325755" algn="l" rtl="0">
              <a:lnSpc>
                <a:spcPct val="90000"/>
              </a:lnSpc>
              <a:spcBef>
                <a:spcPts val="425"/>
              </a:spcBef>
              <a:spcAft>
                <a:spcPts val="0"/>
              </a:spcAft>
              <a:buClr>
                <a:schemeClr val="dk1"/>
              </a:buClr>
              <a:buSzPts val="1530"/>
              <a:buFont typeface="Arial"/>
              <a:buChar char="•"/>
              <a:defRPr sz="1530" b="0" i="0" u="none" strike="noStrike" cap="none">
                <a:solidFill>
                  <a:schemeClr val="dk1"/>
                </a:solidFill>
                <a:latin typeface="Calibri"/>
                <a:ea typeface="Calibri"/>
                <a:cs typeface="Calibri"/>
                <a:sym typeface="Calibri"/>
              </a:defRPr>
            </a:lvl4pPr>
            <a:lvl5pPr marL="2286000" marR="0" lvl="4" indent="-325754" algn="l" rtl="0">
              <a:lnSpc>
                <a:spcPct val="90000"/>
              </a:lnSpc>
              <a:spcBef>
                <a:spcPts val="425"/>
              </a:spcBef>
              <a:spcAft>
                <a:spcPts val="0"/>
              </a:spcAft>
              <a:buClr>
                <a:schemeClr val="dk1"/>
              </a:buClr>
              <a:buSzPts val="1530"/>
              <a:buFont typeface="Arial"/>
              <a:buChar char="•"/>
              <a:defRPr sz="1530" b="0" i="0" u="none" strike="noStrike" cap="none">
                <a:solidFill>
                  <a:schemeClr val="dk1"/>
                </a:solidFill>
                <a:latin typeface="Calibri"/>
                <a:ea typeface="Calibri"/>
                <a:cs typeface="Calibri"/>
                <a:sym typeface="Calibri"/>
              </a:defRPr>
            </a:lvl5pPr>
            <a:lvl6pPr marL="2743200" marR="0" lvl="5" indent="-325754" algn="l" rtl="0">
              <a:lnSpc>
                <a:spcPct val="90000"/>
              </a:lnSpc>
              <a:spcBef>
                <a:spcPts val="425"/>
              </a:spcBef>
              <a:spcAft>
                <a:spcPts val="0"/>
              </a:spcAft>
              <a:buClr>
                <a:schemeClr val="dk1"/>
              </a:buClr>
              <a:buSzPts val="1530"/>
              <a:buFont typeface="Arial"/>
              <a:buChar char="•"/>
              <a:defRPr sz="1530" b="0" i="0" u="none" strike="noStrike" cap="none">
                <a:solidFill>
                  <a:schemeClr val="dk1"/>
                </a:solidFill>
                <a:latin typeface="Calibri"/>
                <a:ea typeface="Calibri"/>
                <a:cs typeface="Calibri"/>
                <a:sym typeface="Calibri"/>
              </a:defRPr>
            </a:lvl6pPr>
            <a:lvl7pPr marL="3200400" marR="0" lvl="6" indent="-325754" algn="l" rtl="0">
              <a:lnSpc>
                <a:spcPct val="90000"/>
              </a:lnSpc>
              <a:spcBef>
                <a:spcPts val="425"/>
              </a:spcBef>
              <a:spcAft>
                <a:spcPts val="0"/>
              </a:spcAft>
              <a:buClr>
                <a:schemeClr val="dk1"/>
              </a:buClr>
              <a:buSzPts val="1530"/>
              <a:buFont typeface="Arial"/>
              <a:buChar char="•"/>
              <a:defRPr sz="1530" b="0" i="0" u="none" strike="noStrike" cap="none">
                <a:solidFill>
                  <a:schemeClr val="dk1"/>
                </a:solidFill>
                <a:latin typeface="Calibri"/>
                <a:ea typeface="Calibri"/>
                <a:cs typeface="Calibri"/>
                <a:sym typeface="Calibri"/>
              </a:defRPr>
            </a:lvl7pPr>
            <a:lvl8pPr marL="3657600" marR="0" lvl="7" indent="-325754" algn="l" rtl="0">
              <a:lnSpc>
                <a:spcPct val="90000"/>
              </a:lnSpc>
              <a:spcBef>
                <a:spcPts val="425"/>
              </a:spcBef>
              <a:spcAft>
                <a:spcPts val="0"/>
              </a:spcAft>
              <a:buClr>
                <a:schemeClr val="dk1"/>
              </a:buClr>
              <a:buSzPts val="1530"/>
              <a:buFont typeface="Arial"/>
              <a:buChar char="•"/>
              <a:defRPr sz="1530" b="0" i="0" u="none" strike="noStrike" cap="none">
                <a:solidFill>
                  <a:schemeClr val="dk1"/>
                </a:solidFill>
                <a:latin typeface="Calibri"/>
                <a:ea typeface="Calibri"/>
                <a:cs typeface="Calibri"/>
                <a:sym typeface="Calibri"/>
              </a:defRPr>
            </a:lvl8pPr>
            <a:lvl9pPr marL="4114800" marR="0" lvl="8" indent="-325754" algn="l" rtl="0">
              <a:lnSpc>
                <a:spcPct val="90000"/>
              </a:lnSpc>
              <a:spcBef>
                <a:spcPts val="425"/>
              </a:spcBef>
              <a:spcAft>
                <a:spcPts val="0"/>
              </a:spcAft>
              <a:buClr>
                <a:schemeClr val="dk1"/>
              </a:buClr>
              <a:buSzPts val="1530"/>
              <a:buFont typeface="Arial"/>
              <a:buChar char="•"/>
              <a:defRPr sz="1530" b="0" i="0" u="none" strike="noStrike" cap="none">
                <a:solidFill>
                  <a:schemeClr val="dk1"/>
                </a:solidFill>
                <a:latin typeface="Calibri"/>
                <a:ea typeface="Calibri"/>
                <a:cs typeface="Calibri"/>
                <a:sym typeface="Calibri"/>
              </a:defRPr>
            </a:lvl9pPr>
          </a:lstStyle>
          <a:p>
            <a:endParaRPr/>
          </a:p>
        </p:txBody>
      </p:sp>
      <p:sp>
        <p:nvSpPr>
          <p:cNvPr id="8" name="Google Shape;8;p1"/>
          <p:cNvSpPr txBox="1">
            <a:spLocks noGrp="1"/>
          </p:cNvSpPr>
          <p:nvPr>
            <p:ph type="dt" idx="10"/>
          </p:nvPr>
        </p:nvSpPr>
        <p:spPr>
          <a:xfrm>
            <a:off x="534353" y="9322649"/>
            <a:ext cx="1748790" cy="535517"/>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102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2006"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2006"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2006"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2006"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2006"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2006"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2006"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2006" b="0" i="0" u="none" strike="noStrike" cap="none">
                <a:solidFill>
                  <a:schemeClr val="dk1"/>
                </a:solidFill>
                <a:latin typeface="Calibri"/>
                <a:ea typeface="Calibri"/>
                <a:cs typeface="Calibri"/>
                <a:sym typeface="Calibri"/>
              </a:defRPr>
            </a:lvl9pPr>
          </a:lstStyle>
          <a:p>
            <a:endParaRPr/>
          </a:p>
        </p:txBody>
      </p:sp>
      <p:sp>
        <p:nvSpPr>
          <p:cNvPr id="9" name="Google Shape;9;p1"/>
          <p:cNvSpPr txBox="1">
            <a:spLocks noGrp="1"/>
          </p:cNvSpPr>
          <p:nvPr>
            <p:ph type="ftr" idx="11"/>
          </p:nvPr>
        </p:nvSpPr>
        <p:spPr>
          <a:xfrm>
            <a:off x="2574608" y="9322649"/>
            <a:ext cx="2623185" cy="535517"/>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SzPts val="1400"/>
              <a:buNone/>
              <a:defRPr sz="102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2006"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2006"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2006"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2006"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2006"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2006"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2006"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2006" b="0" i="0" u="none" strike="noStrike" cap="none">
                <a:solidFill>
                  <a:schemeClr val="dk1"/>
                </a:solidFill>
                <a:latin typeface="Calibri"/>
                <a:ea typeface="Calibri"/>
                <a:cs typeface="Calibri"/>
                <a:sym typeface="Calibri"/>
              </a:defRPr>
            </a:lvl9pPr>
          </a:lstStyle>
          <a:p>
            <a:endParaRPr/>
          </a:p>
        </p:txBody>
      </p:sp>
      <p:sp>
        <p:nvSpPr>
          <p:cNvPr id="10" name="Google Shape;10;p1"/>
          <p:cNvSpPr txBox="1">
            <a:spLocks noGrp="1"/>
          </p:cNvSpPr>
          <p:nvPr>
            <p:ph type="sldNum" idx="12"/>
          </p:nvPr>
        </p:nvSpPr>
        <p:spPr>
          <a:xfrm>
            <a:off x="5489258" y="9322649"/>
            <a:ext cx="1748790" cy="535517"/>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020" b="0" i="0" u="none" strike="noStrike" cap="none">
                <a:solidFill>
                  <a:srgbClr val="888888"/>
                </a:solidFill>
                <a:latin typeface="Calibri"/>
                <a:ea typeface="Calibri"/>
                <a:cs typeface="Calibri"/>
                <a:sym typeface="Calibri"/>
              </a:defRPr>
            </a:lvl1pPr>
            <a:lvl2pPr marL="0" marR="0" lvl="1" indent="0" algn="r" rtl="0">
              <a:spcBef>
                <a:spcPts val="0"/>
              </a:spcBef>
              <a:buNone/>
              <a:defRPr sz="1020" b="0" i="0" u="none" strike="noStrike" cap="none">
                <a:solidFill>
                  <a:srgbClr val="888888"/>
                </a:solidFill>
                <a:latin typeface="Calibri"/>
                <a:ea typeface="Calibri"/>
                <a:cs typeface="Calibri"/>
                <a:sym typeface="Calibri"/>
              </a:defRPr>
            </a:lvl2pPr>
            <a:lvl3pPr marL="0" marR="0" lvl="2" indent="0" algn="r" rtl="0">
              <a:spcBef>
                <a:spcPts val="0"/>
              </a:spcBef>
              <a:buNone/>
              <a:defRPr sz="1020" b="0" i="0" u="none" strike="noStrike" cap="none">
                <a:solidFill>
                  <a:srgbClr val="888888"/>
                </a:solidFill>
                <a:latin typeface="Calibri"/>
                <a:ea typeface="Calibri"/>
                <a:cs typeface="Calibri"/>
                <a:sym typeface="Calibri"/>
              </a:defRPr>
            </a:lvl3pPr>
            <a:lvl4pPr marL="0" marR="0" lvl="3" indent="0" algn="r" rtl="0">
              <a:spcBef>
                <a:spcPts val="0"/>
              </a:spcBef>
              <a:buNone/>
              <a:defRPr sz="1020" b="0" i="0" u="none" strike="noStrike" cap="none">
                <a:solidFill>
                  <a:srgbClr val="888888"/>
                </a:solidFill>
                <a:latin typeface="Calibri"/>
                <a:ea typeface="Calibri"/>
                <a:cs typeface="Calibri"/>
                <a:sym typeface="Calibri"/>
              </a:defRPr>
            </a:lvl4pPr>
            <a:lvl5pPr marL="0" marR="0" lvl="4" indent="0" algn="r" rtl="0">
              <a:spcBef>
                <a:spcPts val="0"/>
              </a:spcBef>
              <a:buNone/>
              <a:defRPr sz="1020" b="0" i="0" u="none" strike="noStrike" cap="none">
                <a:solidFill>
                  <a:srgbClr val="888888"/>
                </a:solidFill>
                <a:latin typeface="Calibri"/>
                <a:ea typeface="Calibri"/>
                <a:cs typeface="Calibri"/>
                <a:sym typeface="Calibri"/>
              </a:defRPr>
            </a:lvl5pPr>
            <a:lvl6pPr marL="0" marR="0" lvl="5" indent="0" algn="r" rtl="0">
              <a:spcBef>
                <a:spcPts val="0"/>
              </a:spcBef>
              <a:buNone/>
              <a:defRPr sz="1020" b="0" i="0" u="none" strike="noStrike" cap="none">
                <a:solidFill>
                  <a:srgbClr val="888888"/>
                </a:solidFill>
                <a:latin typeface="Calibri"/>
                <a:ea typeface="Calibri"/>
                <a:cs typeface="Calibri"/>
                <a:sym typeface="Calibri"/>
              </a:defRPr>
            </a:lvl6pPr>
            <a:lvl7pPr marL="0" marR="0" lvl="6" indent="0" algn="r" rtl="0">
              <a:spcBef>
                <a:spcPts val="0"/>
              </a:spcBef>
              <a:buNone/>
              <a:defRPr sz="1020" b="0" i="0" u="none" strike="noStrike" cap="none">
                <a:solidFill>
                  <a:srgbClr val="888888"/>
                </a:solidFill>
                <a:latin typeface="Calibri"/>
                <a:ea typeface="Calibri"/>
                <a:cs typeface="Calibri"/>
                <a:sym typeface="Calibri"/>
              </a:defRPr>
            </a:lvl7pPr>
            <a:lvl8pPr marL="0" marR="0" lvl="7" indent="0" algn="r" rtl="0">
              <a:spcBef>
                <a:spcPts val="0"/>
              </a:spcBef>
              <a:buNone/>
              <a:defRPr sz="1020" b="0" i="0" u="none" strike="noStrike" cap="none">
                <a:solidFill>
                  <a:srgbClr val="888888"/>
                </a:solidFill>
                <a:latin typeface="Calibri"/>
                <a:ea typeface="Calibri"/>
                <a:cs typeface="Calibri"/>
                <a:sym typeface="Calibri"/>
              </a:defRPr>
            </a:lvl8pPr>
            <a:lvl9pPr marL="0" marR="0" lvl="8" indent="0" algn="r" rtl="0">
              <a:spcBef>
                <a:spcPts val="0"/>
              </a:spcBef>
              <a:buNone/>
              <a:defRPr sz="102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jpg"/><Relationship Id="rId3" Type="http://schemas.openxmlformats.org/officeDocument/2006/relationships/hyperlink" Target="http://www.fieldassist.in/" TargetMode="External"/><Relationship Id="rId7"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png"/><Relationship Id="rId10" Type="http://schemas.openxmlformats.org/officeDocument/2006/relationships/image" Target="../media/image6.jpg"/><Relationship Id="rId4" Type="http://schemas.openxmlformats.org/officeDocument/2006/relationships/hyperlink" Target="mailto:info@fieldassist.in" TargetMode="External"/><Relationship Id="rId9" Type="http://schemas.openxmlformats.org/officeDocument/2006/relationships/image" Target="../media/image5.jpg"/></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31" name="Rectangle 36">
            <a:extLst>
              <a:ext uri="{FF2B5EF4-FFF2-40B4-BE49-F238E27FC236}">
                <a16:creationId xmlns:a16="http://schemas.microsoft.com/office/drawing/2014/main" id="{AEC41C9B-7DD6-40D8-BBEA-1312B1977F89}"/>
              </a:ext>
            </a:extLst>
          </p:cNvPr>
          <p:cNvSpPr>
            <a:spLocks noChangeArrowheads="1"/>
          </p:cNvSpPr>
          <p:nvPr/>
        </p:nvSpPr>
        <p:spPr bwMode="auto">
          <a:xfrm>
            <a:off x="0" y="0"/>
            <a:ext cx="7772400" cy="10058400"/>
          </a:xfrm>
          <a:prstGeom prst="rect">
            <a:avLst/>
          </a:prstGeom>
          <a:solidFill>
            <a:srgbClr val="0078D4"/>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85" name="Google Shape;85;p13"/>
          <p:cNvSpPr/>
          <p:nvPr/>
        </p:nvSpPr>
        <p:spPr>
          <a:xfrm>
            <a:off x="0" y="2529541"/>
            <a:ext cx="7772400" cy="5571442"/>
          </a:xfrm>
          <a:prstGeom prst="rect">
            <a:avLst/>
          </a:prstGeom>
          <a:solidFill>
            <a:schemeClr val="lt1"/>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2006">
              <a:solidFill>
                <a:schemeClr val="dk1"/>
              </a:solidFill>
              <a:latin typeface="Calibri"/>
              <a:ea typeface="Calibri"/>
              <a:cs typeface="Calibri"/>
              <a:sym typeface="Calibri"/>
            </a:endParaRPr>
          </a:p>
        </p:txBody>
      </p:sp>
      <p:sp>
        <p:nvSpPr>
          <p:cNvPr id="86" name="Google Shape;86;p13"/>
          <p:cNvSpPr txBox="1"/>
          <p:nvPr/>
        </p:nvSpPr>
        <p:spPr>
          <a:xfrm>
            <a:off x="1856445" y="234357"/>
            <a:ext cx="5534956" cy="92333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US" sz="2000" dirty="0">
                <a:solidFill>
                  <a:schemeClr val="lt1"/>
                </a:solidFill>
                <a:latin typeface="Segoe UI Semibold" panose="020B0702040204020203" pitchFamily="34" charset="0"/>
                <a:ea typeface="Quattrocento Sans"/>
                <a:cs typeface="Segoe UI Semibold" panose="020B0702040204020203" pitchFamily="34" charset="0"/>
                <a:sym typeface="Quattrocento Sans"/>
              </a:rPr>
              <a:t>FieldAssist on Microsoft Azure helps consumer packaged goods companies make smarter sales decisions through data analytics and insights</a:t>
            </a:r>
            <a:endParaRPr dirty="0">
              <a:latin typeface="Segoe UI Semibold" panose="020B0702040204020203" pitchFamily="34" charset="0"/>
              <a:cs typeface="Segoe UI Semibold" panose="020B0702040204020203" pitchFamily="34" charset="0"/>
            </a:endParaRPr>
          </a:p>
        </p:txBody>
      </p:sp>
      <p:sp>
        <p:nvSpPr>
          <p:cNvPr id="87" name="Google Shape;87;p13"/>
          <p:cNvSpPr txBox="1"/>
          <p:nvPr/>
        </p:nvSpPr>
        <p:spPr>
          <a:xfrm>
            <a:off x="219075" y="1392974"/>
            <a:ext cx="7334250" cy="917944"/>
          </a:xfrm>
          <a:prstGeom prst="rect">
            <a:avLst/>
          </a:prstGeom>
          <a:noFill/>
          <a:ln>
            <a:noFill/>
          </a:ln>
        </p:spPr>
        <p:txBody>
          <a:bodyPr spcFirstLastPara="1" wrap="square" lIns="0" tIns="0" rIns="0" bIns="0" anchor="t" anchorCtr="0">
            <a:noAutofit/>
          </a:bodyPr>
          <a:lstStyle/>
          <a:p>
            <a:pPr lvl="0"/>
            <a:r>
              <a:rPr lang="en-US" dirty="0">
                <a:solidFill>
                  <a:schemeClr val="bg1"/>
                </a:solidFill>
                <a:latin typeface="Segoe UI Semibold" panose="020B0702040204020203" pitchFamily="34" charset="0"/>
                <a:cs typeface="Segoe UI Semibold" panose="020B0702040204020203" pitchFamily="34" charset="0"/>
              </a:rPr>
              <a:t>MICROSOFT AZURE SOLUTION BUILDER PROFILE: FieldAssist</a:t>
            </a:r>
            <a:endParaRPr dirty="0">
              <a:latin typeface="Segoe UI Semibold" panose="020B0702040204020203" pitchFamily="34" charset="0"/>
              <a:cs typeface="Segoe UI Semibold" panose="020B0702040204020203" pitchFamily="34" charset="0"/>
            </a:endParaRPr>
          </a:p>
          <a:p>
            <a:pPr marL="0" marR="0" lvl="0" indent="0" algn="l" rtl="0">
              <a:spcBef>
                <a:spcPts val="0"/>
              </a:spcBef>
              <a:spcAft>
                <a:spcPts val="0"/>
              </a:spcAft>
              <a:buNone/>
            </a:pPr>
            <a:endParaRPr sz="1100" dirty="0">
              <a:solidFill>
                <a:schemeClr val="lt1"/>
              </a:solidFill>
              <a:latin typeface="Segoe UI" panose="020B0502040204020203" pitchFamily="34" charset="0"/>
              <a:ea typeface="Quattrocento Sans"/>
              <a:cs typeface="Segoe UI" panose="020B0502040204020203" pitchFamily="34" charset="0"/>
              <a:sym typeface="Quattrocento Sans"/>
            </a:endParaRPr>
          </a:p>
          <a:p>
            <a:pPr lvl="0">
              <a:lnSpc>
                <a:spcPct val="110000"/>
              </a:lnSpc>
            </a:pPr>
            <a:r>
              <a:rPr lang="en-US" sz="1050" dirty="0">
                <a:solidFill>
                  <a:schemeClr val="lt1"/>
                </a:solidFill>
                <a:latin typeface="Segoe UI" panose="020B0502040204020203" pitchFamily="34" charset="0"/>
                <a:ea typeface="Quattrocento Sans"/>
                <a:cs typeface="Segoe UI" panose="020B0502040204020203" pitchFamily="34" charset="0"/>
                <a:sym typeface="Quattrocento Sans"/>
              </a:rPr>
              <a:t>FieldAssist is a leading sales force automation platform. It catalyzes empowerment of field sales teams and enables smarter sales decisions with the aim of spurring growth, both in the short term and in the long term. Powered by Microsoft Azure, FieldAssist also provides retail organizations with real-time data analytics and insights into sales and stock movement.</a:t>
            </a:r>
            <a:endParaRPr dirty="0">
              <a:latin typeface="Segoe UI" panose="020B0502040204020203" pitchFamily="34" charset="0"/>
              <a:cs typeface="Segoe UI" panose="020B0502040204020203" pitchFamily="34" charset="0"/>
            </a:endParaRPr>
          </a:p>
        </p:txBody>
      </p:sp>
      <p:sp>
        <p:nvSpPr>
          <p:cNvPr id="88" name="Google Shape;88;p13"/>
          <p:cNvSpPr txBox="1"/>
          <p:nvPr/>
        </p:nvSpPr>
        <p:spPr>
          <a:xfrm>
            <a:off x="239735" y="2723762"/>
            <a:ext cx="7334251" cy="215444"/>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US" sz="1400" b="1" dirty="0">
                <a:solidFill>
                  <a:srgbClr val="262626"/>
                </a:solidFill>
                <a:latin typeface="Segoe UI Semibold" panose="020B0702040204020203" pitchFamily="34" charset="0"/>
                <a:ea typeface="Quattrocento Sans"/>
                <a:cs typeface="Segoe UI Semibold" panose="020B0702040204020203" pitchFamily="34" charset="0"/>
                <a:sym typeface="Quattrocento Sans"/>
              </a:rPr>
              <a:t>WHAT WE OFFER</a:t>
            </a:r>
            <a:endParaRPr dirty="0">
              <a:latin typeface="Segoe UI Semibold" panose="020B0702040204020203" pitchFamily="34" charset="0"/>
              <a:cs typeface="Segoe UI Semibold" panose="020B0702040204020203" pitchFamily="34" charset="0"/>
            </a:endParaRPr>
          </a:p>
        </p:txBody>
      </p:sp>
      <p:sp>
        <p:nvSpPr>
          <p:cNvPr id="89" name="Google Shape;89;p13"/>
          <p:cNvSpPr txBox="1"/>
          <p:nvPr/>
        </p:nvSpPr>
        <p:spPr>
          <a:xfrm>
            <a:off x="219072" y="8301361"/>
            <a:ext cx="7354914" cy="53860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US" sz="1400" b="1" dirty="0">
                <a:solidFill>
                  <a:schemeClr val="lt1"/>
                </a:solidFill>
                <a:latin typeface="Segoe UI Semibold" panose="020B0702040204020203" pitchFamily="34" charset="0"/>
                <a:ea typeface="Quattrocento Sans"/>
                <a:cs typeface="Segoe UI Semibold" panose="020B0702040204020203" pitchFamily="34" charset="0"/>
                <a:sym typeface="Quattrocento Sans"/>
              </a:rPr>
              <a:t>WHAT OUR CUSTOMERS ARE SAYING</a:t>
            </a:r>
            <a:endParaRPr dirty="0">
              <a:latin typeface="Segoe UI Semibold" panose="020B0702040204020203" pitchFamily="34" charset="0"/>
              <a:cs typeface="Segoe UI Semibold" panose="020B0702040204020203" pitchFamily="34" charset="0"/>
            </a:endParaRPr>
          </a:p>
          <a:p>
            <a:pPr marL="0" marR="0" lvl="0" indent="0" algn="l" rtl="0">
              <a:spcBef>
                <a:spcPts val="0"/>
              </a:spcBef>
              <a:spcAft>
                <a:spcPts val="0"/>
              </a:spcAft>
              <a:buNone/>
            </a:pPr>
            <a:r>
              <a:rPr lang="en-US" sz="1050" dirty="0">
                <a:solidFill>
                  <a:schemeClr val="lt1"/>
                </a:solidFill>
                <a:latin typeface="Segoe UI" panose="020B0502040204020203" pitchFamily="34" charset="0"/>
                <a:ea typeface="Quattrocento Sans"/>
                <a:cs typeface="Segoe UI" panose="020B0502040204020203" pitchFamily="34" charset="0"/>
                <a:sym typeface="Quattrocento Sans"/>
              </a:rPr>
              <a:t>"FieldAssist is instrumental in giving us real-time insights of our field sales operations. It is so easy to use that our entire sales force was able to adapt it at a rapid pace, leading to its successful implementation.” – Aakash Shah, Partner, Everest Spices</a:t>
            </a:r>
            <a:endParaRPr dirty="0">
              <a:latin typeface="Segoe UI" panose="020B0502040204020203" pitchFamily="34" charset="0"/>
              <a:cs typeface="Segoe UI" panose="020B0502040204020203" pitchFamily="34" charset="0"/>
            </a:endParaRPr>
          </a:p>
        </p:txBody>
      </p:sp>
      <p:sp>
        <p:nvSpPr>
          <p:cNvPr id="90" name="Google Shape;90;p13"/>
          <p:cNvSpPr txBox="1"/>
          <p:nvPr/>
        </p:nvSpPr>
        <p:spPr>
          <a:xfrm>
            <a:off x="219073" y="9034915"/>
            <a:ext cx="7334251" cy="377026"/>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US" sz="1400" b="1" dirty="0">
                <a:solidFill>
                  <a:schemeClr val="lt1"/>
                </a:solidFill>
                <a:latin typeface="Segoe UI Semibold" panose="020B0702040204020203" pitchFamily="34" charset="0"/>
                <a:ea typeface="Quattrocento Sans"/>
                <a:cs typeface="Segoe UI Semibold" panose="020B0702040204020203" pitchFamily="34" charset="0"/>
                <a:sym typeface="Quattrocento Sans"/>
              </a:rPr>
              <a:t>LEARN MORE</a:t>
            </a:r>
            <a:endParaRPr dirty="0">
              <a:latin typeface="Segoe UI Semibold" panose="020B0702040204020203" pitchFamily="34" charset="0"/>
              <a:cs typeface="Segoe UI Semibold" panose="020B0702040204020203" pitchFamily="34" charset="0"/>
            </a:endParaRPr>
          </a:p>
          <a:p>
            <a:pPr marL="0" marR="0" lvl="0" indent="0" algn="l" rtl="0">
              <a:spcBef>
                <a:spcPts val="0"/>
              </a:spcBef>
              <a:spcAft>
                <a:spcPts val="0"/>
              </a:spcAft>
              <a:buNone/>
            </a:pPr>
            <a:r>
              <a:rPr lang="en-US" sz="1050" dirty="0">
                <a:solidFill>
                  <a:schemeClr val="lt1"/>
                </a:solidFill>
                <a:latin typeface="Segoe UI" panose="020B0502040204020203" pitchFamily="34" charset="0"/>
                <a:ea typeface="Quattrocento Sans"/>
                <a:cs typeface="Segoe UI" panose="020B0502040204020203" pitchFamily="34" charset="0"/>
                <a:sym typeface="Quattrocento Sans"/>
              </a:rPr>
              <a:t>Take a tour of FieldAssist at </a:t>
            </a:r>
            <a:r>
              <a:rPr lang="en-US" sz="1050" dirty="0">
                <a:solidFill>
                  <a:schemeClr val="lt1"/>
                </a:solidFill>
                <a:latin typeface="Segoe UI" panose="020B0502040204020203" pitchFamily="34" charset="0"/>
                <a:ea typeface="Quattrocento Sans"/>
                <a:cs typeface="Segoe UI" panose="020B0502040204020203" pitchFamily="34" charset="0"/>
                <a:sym typeface="Quattrocento Sans"/>
                <a:hlinkClick r:id="rId3"/>
              </a:rPr>
              <a:t>www.fieldassist.in</a:t>
            </a:r>
            <a:r>
              <a:rPr lang="en-US" sz="1050" dirty="0">
                <a:solidFill>
                  <a:schemeClr val="lt1"/>
                </a:solidFill>
                <a:latin typeface="Segoe UI" panose="020B0502040204020203" pitchFamily="34" charset="0"/>
                <a:ea typeface="Quattrocento Sans"/>
                <a:cs typeface="Segoe UI" panose="020B0502040204020203" pitchFamily="34" charset="0"/>
                <a:sym typeface="Quattrocento Sans"/>
              </a:rPr>
              <a:t>, or reach out to us at </a:t>
            </a:r>
            <a:r>
              <a:rPr lang="en-US" sz="1050" dirty="0">
                <a:solidFill>
                  <a:schemeClr val="lt1"/>
                </a:solidFill>
                <a:latin typeface="Segoe UI" panose="020B0502040204020203" pitchFamily="34" charset="0"/>
                <a:ea typeface="Quattrocento Sans"/>
                <a:cs typeface="Segoe UI" panose="020B0502040204020203" pitchFamily="34" charset="0"/>
                <a:sym typeface="Quattrocento Sans"/>
                <a:hlinkClick r:id="rId4"/>
              </a:rPr>
              <a:t>info@fieldassist.in</a:t>
            </a:r>
            <a:r>
              <a:rPr lang="en-US" sz="1050" dirty="0">
                <a:solidFill>
                  <a:schemeClr val="lt1"/>
                </a:solidFill>
                <a:latin typeface="Segoe UI" panose="020B0502040204020203" pitchFamily="34" charset="0"/>
                <a:ea typeface="Quattrocento Sans"/>
                <a:cs typeface="Segoe UI" panose="020B0502040204020203" pitchFamily="34" charset="0"/>
                <a:sym typeface="Quattrocento Sans"/>
              </a:rPr>
              <a:t> or 0124-40849888.</a:t>
            </a:r>
            <a:endParaRPr dirty="0">
              <a:latin typeface="Segoe UI" panose="020B0502040204020203" pitchFamily="34" charset="0"/>
              <a:cs typeface="Segoe UI" panose="020B0502040204020203" pitchFamily="34" charset="0"/>
            </a:endParaRPr>
          </a:p>
        </p:txBody>
      </p:sp>
      <p:sp>
        <p:nvSpPr>
          <p:cNvPr id="91" name="Google Shape;91;p13"/>
          <p:cNvSpPr txBox="1"/>
          <p:nvPr/>
        </p:nvSpPr>
        <p:spPr>
          <a:xfrm>
            <a:off x="219072" y="9711099"/>
            <a:ext cx="4667250" cy="1384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US" sz="900" dirty="0">
                <a:solidFill>
                  <a:schemeClr val="lt1"/>
                </a:solidFill>
                <a:latin typeface="Segoe UI" panose="020B0502040204020203" pitchFamily="34" charset="0"/>
                <a:ea typeface="Quattrocento Sans"/>
                <a:cs typeface="Segoe UI" panose="020B0502040204020203" pitchFamily="34" charset="0"/>
                <a:sym typeface="Quattrocento Sans"/>
              </a:rPr>
              <a:t>© 2019 FieldAssist</a:t>
            </a:r>
            <a:endParaRPr dirty="0">
              <a:latin typeface="Segoe UI" panose="020B0502040204020203" pitchFamily="34" charset="0"/>
              <a:cs typeface="Segoe UI" panose="020B0502040204020203" pitchFamily="34" charset="0"/>
            </a:endParaRPr>
          </a:p>
        </p:txBody>
      </p:sp>
      <p:sp>
        <p:nvSpPr>
          <p:cNvPr id="92" name="Google Shape;92;p13"/>
          <p:cNvSpPr txBox="1"/>
          <p:nvPr/>
        </p:nvSpPr>
        <p:spPr>
          <a:xfrm>
            <a:off x="256245" y="5623619"/>
            <a:ext cx="1517309" cy="2100575"/>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US" sz="1050" b="1" dirty="0">
                <a:solidFill>
                  <a:schemeClr val="dk1"/>
                </a:solidFill>
                <a:latin typeface="Segoe UI" panose="020B0502040204020203" pitchFamily="34" charset="0"/>
                <a:ea typeface="Quattrocento Sans"/>
                <a:cs typeface="Segoe UI" panose="020B0502040204020203" pitchFamily="34" charset="0"/>
                <a:sym typeface="Quattrocento Sans"/>
              </a:rPr>
              <a:t>Field visit</a:t>
            </a:r>
          </a:p>
          <a:p>
            <a:pPr marL="0" marR="0" lvl="0" indent="0" algn="l" rtl="0">
              <a:spcBef>
                <a:spcPts val="0"/>
              </a:spcBef>
              <a:spcAft>
                <a:spcPts val="0"/>
              </a:spcAft>
              <a:buNone/>
            </a:pPr>
            <a:r>
              <a:rPr lang="en-US" sz="1050" dirty="0">
                <a:solidFill>
                  <a:schemeClr val="dk1"/>
                </a:solidFill>
                <a:latin typeface="Segoe UI" panose="020B0502040204020203" pitchFamily="34" charset="0"/>
                <a:ea typeface="Quattrocento Sans"/>
                <a:cs typeface="Segoe UI" panose="020B0502040204020203" pitchFamily="34" charset="0"/>
                <a:sym typeface="Quattrocento Sans"/>
              </a:rPr>
              <a:t>FieldAssist helps gather the field visit data of salespeople and provides authentication of visits via GPS, a live movement view on maps with sequencing, beat coverage/strike rate, non-retailing activities, capturing – on leave, depot/distributor visits, meetings, and more.</a:t>
            </a:r>
            <a:endParaRPr dirty="0">
              <a:latin typeface="Segoe UI" panose="020B0502040204020203" pitchFamily="34" charset="0"/>
              <a:cs typeface="Segoe UI" panose="020B0502040204020203" pitchFamily="34" charset="0"/>
            </a:endParaRPr>
          </a:p>
        </p:txBody>
      </p:sp>
      <p:sp>
        <p:nvSpPr>
          <p:cNvPr id="93" name="Google Shape;93;p13"/>
          <p:cNvSpPr txBox="1"/>
          <p:nvPr/>
        </p:nvSpPr>
        <p:spPr>
          <a:xfrm>
            <a:off x="2173145" y="5623619"/>
            <a:ext cx="1523810" cy="2100575"/>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US" sz="1050" b="1" dirty="0">
                <a:solidFill>
                  <a:srgbClr val="262626"/>
                </a:solidFill>
                <a:latin typeface="Segoe UI" panose="020B0502040204020203" pitchFamily="34" charset="0"/>
                <a:ea typeface="Quattrocento Sans"/>
                <a:cs typeface="Segoe UI" panose="020B0502040204020203" pitchFamily="34" charset="0"/>
                <a:sym typeface="Quattrocento Sans"/>
              </a:rPr>
              <a:t>Call management</a:t>
            </a:r>
          </a:p>
          <a:p>
            <a:pPr marL="0" marR="0" lvl="0" indent="0" algn="l" rtl="0">
              <a:spcBef>
                <a:spcPts val="0"/>
              </a:spcBef>
              <a:spcAft>
                <a:spcPts val="0"/>
              </a:spcAft>
              <a:buNone/>
            </a:pPr>
            <a:r>
              <a:rPr lang="en-US" sz="1050" dirty="0">
                <a:solidFill>
                  <a:srgbClr val="262626"/>
                </a:solidFill>
                <a:latin typeface="Segoe UI" panose="020B0502040204020203" pitchFamily="34" charset="0"/>
                <a:ea typeface="Quattrocento Sans"/>
                <a:cs typeface="Segoe UI" panose="020B0502040204020203" pitchFamily="34" charset="0"/>
                <a:sym typeface="Quattrocento Sans"/>
              </a:rPr>
              <a:t>This feature enables salespeople to execute seamless order booking across multiple categories. It also enables them to capture stock, check historic sales trends, and apply schemes and discounts on the go while keeping track of their targets.</a:t>
            </a:r>
            <a:endParaRPr sz="1050" b="1" dirty="0">
              <a:solidFill>
                <a:srgbClr val="262626"/>
              </a:solidFill>
              <a:latin typeface="Segoe UI" panose="020B0502040204020203" pitchFamily="34" charset="0"/>
              <a:ea typeface="Quattrocento Sans"/>
              <a:cs typeface="Segoe UI" panose="020B0502040204020203" pitchFamily="34" charset="0"/>
              <a:sym typeface="Quattrocento Sans"/>
            </a:endParaRPr>
          </a:p>
        </p:txBody>
      </p:sp>
      <p:sp>
        <p:nvSpPr>
          <p:cNvPr id="94" name="Google Shape;94;p13"/>
          <p:cNvSpPr txBox="1"/>
          <p:nvPr/>
        </p:nvSpPr>
        <p:spPr>
          <a:xfrm>
            <a:off x="4096546" y="5623619"/>
            <a:ext cx="1523810" cy="2100575"/>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US" sz="1050" b="1" dirty="0">
                <a:solidFill>
                  <a:srgbClr val="262626"/>
                </a:solidFill>
                <a:latin typeface="Segoe UI" panose="020B0502040204020203" pitchFamily="34" charset="0"/>
                <a:ea typeface="Quattrocento Sans"/>
                <a:cs typeface="Segoe UI" panose="020B0502040204020203" pitchFamily="34" charset="0"/>
                <a:sym typeface="Quattrocento Sans"/>
              </a:rPr>
              <a:t>Census and survey</a:t>
            </a:r>
          </a:p>
          <a:p>
            <a:pPr marL="0" marR="0" lvl="0" indent="0" algn="l" rtl="0">
              <a:spcBef>
                <a:spcPts val="0"/>
              </a:spcBef>
              <a:spcAft>
                <a:spcPts val="0"/>
              </a:spcAft>
              <a:buNone/>
            </a:pPr>
            <a:r>
              <a:rPr lang="en-US" sz="1050" dirty="0">
                <a:solidFill>
                  <a:srgbClr val="262626"/>
                </a:solidFill>
                <a:latin typeface="Segoe UI" panose="020B0502040204020203" pitchFamily="34" charset="0"/>
                <a:ea typeface="Quattrocento Sans"/>
                <a:cs typeface="Segoe UI" panose="020B0502040204020203" pitchFamily="34" charset="0"/>
                <a:sym typeface="Quattrocento Sans"/>
              </a:rPr>
              <a:t>FieldAssist provides census capability, which enables companies to register new outlets on the go. It provides easy-to-create survey forms for field salespeople, which enables companies to know competitors’ presence, brands’ visibility, consumer feedback, and more.</a:t>
            </a:r>
            <a:endParaRPr dirty="0">
              <a:latin typeface="Segoe UI" panose="020B0502040204020203" pitchFamily="34" charset="0"/>
              <a:cs typeface="Segoe UI" panose="020B0502040204020203" pitchFamily="34" charset="0"/>
            </a:endParaRPr>
          </a:p>
        </p:txBody>
      </p:sp>
      <p:sp>
        <p:nvSpPr>
          <p:cNvPr id="95" name="Google Shape;95;p13"/>
          <p:cNvSpPr txBox="1"/>
          <p:nvPr/>
        </p:nvSpPr>
        <p:spPr>
          <a:xfrm>
            <a:off x="6019947" y="5623619"/>
            <a:ext cx="1523808" cy="2100575"/>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US" sz="1050" b="1" dirty="0">
                <a:solidFill>
                  <a:srgbClr val="262626"/>
                </a:solidFill>
                <a:latin typeface="Segoe UI" panose="020B0502040204020203" pitchFamily="34" charset="0"/>
                <a:ea typeface="Quattrocento Sans"/>
                <a:cs typeface="Segoe UI" panose="020B0502040204020203" pitchFamily="34" charset="0"/>
                <a:sym typeface="Quattrocento Sans"/>
              </a:rPr>
              <a:t>Manager analytics application</a:t>
            </a:r>
            <a:endParaRPr dirty="0">
              <a:latin typeface="Segoe UI" panose="020B0502040204020203" pitchFamily="34" charset="0"/>
              <a:cs typeface="Segoe UI" panose="020B0502040204020203" pitchFamily="34" charset="0"/>
            </a:endParaRPr>
          </a:p>
          <a:p>
            <a:pPr marL="0" marR="0" lvl="0" indent="0" algn="l" rtl="0">
              <a:spcBef>
                <a:spcPts val="0"/>
              </a:spcBef>
              <a:spcAft>
                <a:spcPts val="0"/>
              </a:spcAft>
              <a:buNone/>
            </a:pPr>
            <a:r>
              <a:rPr lang="en-US" sz="1050" dirty="0">
                <a:solidFill>
                  <a:srgbClr val="262626"/>
                </a:solidFill>
                <a:latin typeface="Segoe UI" panose="020B0502040204020203" pitchFamily="34" charset="0"/>
                <a:ea typeface="Quattrocento Sans"/>
                <a:cs typeface="Segoe UI" panose="020B0502040204020203" pitchFamily="34" charset="0"/>
                <a:sym typeface="Quattrocento Sans"/>
              </a:rPr>
              <a:t>FieldAssist provides a separate mobile app to managers, giving them a complete data dashboard and access to real-time field trends from their field sales team. This enables them to take proactive measures earlier, placing them ahead of the competition.</a:t>
            </a:r>
            <a:endParaRPr dirty="0">
              <a:latin typeface="Segoe UI" panose="020B0502040204020203" pitchFamily="34" charset="0"/>
              <a:cs typeface="Segoe UI" panose="020B0502040204020203" pitchFamily="34" charset="0"/>
            </a:endParaRPr>
          </a:p>
        </p:txBody>
      </p:sp>
      <p:sp>
        <p:nvSpPr>
          <p:cNvPr id="99" name="Google Shape;99;p13"/>
          <p:cNvSpPr/>
          <p:nvPr/>
        </p:nvSpPr>
        <p:spPr>
          <a:xfrm>
            <a:off x="219655" y="294923"/>
            <a:ext cx="1426055" cy="858825"/>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00">
              <a:solidFill>
                <a:srgbClr val="7F7F7F"/>
              </a:solidFill>
              <a:latin typeface="Quattrocento Sans"/>
              <a:ea typeface="Quattrocento Sans"/>
              <a:cs typeface="Quattrocento Sans"/>
              <a:sym typeface="Quattrocento Sans"/>
            </a:endParaRPr>
          </a:p>
        </p:txBody>
      </p:sp>
      <p:grpSp>
        <p:nvGrpSpPr>
          <p:cNvPr id="104" name="Google Shape;104;p13"/>
          <p:cNvGrpSpPr/>
          <p:nvPr/>
        </p:nvGrpSpPr>
        <p:grpSpPr>
          <a:xfrm>
            <a:off x="5180810" y="9603351"/>
            <a:ext cx="2591591" cy="377851"/>
            <a:chOff x="5180810" y="9603351"/>
            <a:chExt cx="2591591" cy="377851"/>
          </a:xfrm>
        </p:grpSpPr>
        <p:pic>
          <p:nvPicPr>
            <p:cNvPr id="105" name="Google Shape;105;p13" descr="MSFT_logo_rgb_W-Wht_D.png"/>
            <p:cNvPicPr preferRelativeResize="0"/>
            <p:nvPr/>
          </p:nvPicPr>
          <p:blipFill rotWithShape="1">
            <a:blip r:embed="rId5">
              <a:alphaModFix/>
            </a:blip>
            <a:srcRect/>
            <a:stretch/>
          </p:blipFill>
          <p:spPr>
            <a:xfrm>
              <a:off x="5180810" y="9603351"/>
              <a:ext cx="1027206" cy="377851"/>
            </a:xfrm>
            <a:prstGeom prst="rect">
              <a:avLst/>
            </a:prstGeom>
            <a:noFill/>
            <a:ln>
              <a:noFill/>
            </a:ln>
          </p:spPr>
        </p:pic>
        <p:sp>
          <p:nvSpPr>
            <p:cNvPr id="106" name="Google Shape;106;p13"/>
            <p:cNvSpPr/>
            <p:nvPr/>
          </p:nvSpPr>
          <p:spPr>
            <a:xfrm>
              <a:off x="6194359" y="9670997"/>
              <a:ext cx="1578042" cy="248437"/>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000">
                  <a:solidFill>
                    <a:schemeClr val="lt1"/>
                  </a:solidFill>
                  <a:latin typeface="Quattrocento Sans"/>
                  <a:ea typeface="Quattrocento Sans"/>
                  <a:cs typeface="Quattrocento Sans"/>
                  <a:sym typeface="Quattrocento Sans"/>
                </a:rPr>
                <a:t>Go-To-Market Services</a:t>
              </a:r>
              <a:endParaRPr/>
            </a:p>
          </p:txBody>
        </p:sp>
        <p:cxnSp>
          <p:nvCxnSpPr>
            <p:cNvPr id="107" name="Google Shape;107;p13"/>
            <p:cNvCxnSpPr/>
            <p:nvPr/>
          </p:nvCxnSpPr>
          <p:spPr>
            <a:xfrm rot="10800000">
              <a:off x="6194358" y="9684170"/>
              <a:ext cx="0" cy="235264"/>
            </a:xfrm>
            <a:prstGeom prst="straightConnector1">
              <a:avLst/>
            </a:prstGeom>
            <a:noFill/>
            <a:ln w="9525" cap="flat" cmpd="sng">
              <a:solidFill>
                <a:schemeClr val="lt1"/>
              </a:solidFill>
              <a:prstDash val="solid"/>
              <a:miter lim="800000"/>
              <a:headEnd type="none" w="sm" len="sm"/>
              <a:tailEnd type="none" w="sm" len="sm"/>
            </a:ln>
          </p:spPr>
        </p:cxnSp>
      </p:grpSp>
      <p:pic>
        <p:nvPicPr>
          <p:cNvPr id="108" name="Google Shape;108;p13"/>
          <p:cNvPicPr preferRelativeResize="0"/>
          <p:nvPr/>
        </p:nvPicPr>
        <p:blipFill rotWithShape="1">
          <a:blip r:embed="rId6">
            <a:alphaModFix/>
          </a:blip>
          <a:srcRect/>
          <a:stretch/>
        </p:blipFill>
        <p:spPr>
          <a:xfrm>
            <a:off x="-36402" y="346284"/>
            <a:ext cx="2014368" cy="778889"/>
          </a:xfrm>
          <a:prstGeom prst="rect">
            <a:avLst/>
          </a:prstGeom>
          <a:noFill/>
          <a:ln>
            <a:noFill/>
          </a:ln>
        </p:spPr>
      </p:pic>
      <p:pic>
        <p:nvPicPr>
          <p:cNvPr id="32" name="Google Shape;109;p13">
            <a:extLst>
              <a:ext uri="{FF2B5EF4-FFF2-40B4-BE49-F238E27FC236}">
                <a16:creationId xmlns:a16="http://schemas.microsoft.com/office/drawing/2014/main" id="{CF04314B-9FBA-4EDD-8C10-500288231E0E}"/>
              </a:ext>
            </a:extLst>
          </p:cNvPr>
          <p:cNvPicPr preferRelativeResize="0"/>
          <p:nvPr/>
        </p:nvPicPr>
        <p:blipFill rotWithShape="1">
          <a:blip r:embed="rId7">
            <a:alphaModFix/>
          </a:blip>
          <a:srcRect l="62634" t="9222" r="2603"/>
          <a:stretch/>
        </p:blipFill>
        <p:spPr>
          <a:xfrm>
            <a:off x="246050" y="3135200"/>
            <a:ext cx="1527048" cy="2266852"/>
          </a:xfrm>
          <a:prstGeom prst="rect">
            <a:avLst/>
          </a:prstGeom>
          <a:noFill/>
          <a:ln>
            <a:noFill/>
          </a:ln>
        </p:spPr>
      </p:pic>
      <p:pic>
        <p:nvPicPr>
          <p:cNvPr id="33" name="Google Shape;110;p13">
            <a:extLst>
              <a:ext uri="{FF2B5EF4-FFF2-40B4-BE49-F238E27FC236}">
                <a16:creationId xmlns:a16="http://schemas.microsoft.com/office/drawing/2014/main" id="{025E3BA5-7AFF-4E19-B4E3-5DF3F5980368}"/>
              </a:ext>
            </a:extLst>
          </p:cNvPr>
          <p:cNvPicPr preferRelativeResize="0"/>
          <p:nvPr/>
        </p:nvPicPr>
        <p:blipFill rotWithShape="1">
          <a:blip r:embed="rId8">
            <a:alphaModFix/>
          </a:blip>
          <a:srcRect l="12258" t="30643" r="70954" b="27517"/>
          <a:stretch/>
        </p:blipFill>
        <p:spPr>
          <a:xfrm>
            <a:off x="2160175" y="3138488"/>
            <a:ext cx="1527048" cy="2277235"/>
          </a:xfrm>
          <a:prstGeom prst="rect">
            <a:avLst/>
          </a:prstGeom>
          <a:noFill/>
          <a:ln>
            <a:noFill/>
          </a:ln>
        </p:spPr>
      </p:pic>
      <p:pic>
        <p:nvPicPr>
          <p:cNvPr id="34" name="Google Shape;111;p13">
            <a:extLst>
              <a:ext uri="{FF2B5EF4-FFF2-40B4-BE49-F238E27FC236}">
                <a16:creationId xmlns:a16="http://schemas.microsoft.com/office/drawing/2014/main" id="{6C1AC5D5-9695-483E-B6F4-E8B2AFA1309B}"/>
              </a:ext>
            </a:extLst>
          </p:cNvPr>
          <p:cNvPicPr preferRelativeResize="0"/>
          <p:nvPr/>
        </p:nvPicPr>
        <p:blipFill rotWithShape="1">
          <a:blip r:embed="rId9">
            <a:alphaModFix/>
          </a:blip>
          <a:srcRect l="16874" t="34841" r="68969" b="25298"/>
          <a:stretch/>
        </p:blipFill>
        <p:spPr>
          <a:xfrm>
            <a:off x="4108138" y="3152012"/>
            <a:ext cx="1527048" cy="2258799"/>
          </a:xfrm>
          <a:prstGeom prst="rect">
            <a:avLst/>
          </a:prstGeom>
          <a:noFill/>
          <a:ln>
            <a:noFill/>
          </a:ln>
        </p:spPr>
      </p:pic>
      <p:pic>
        <p:nvPicPr>
          <p:cNvPr id="35" name="Google Shape;112;p13">
            <a:extLst>
              <a:ext uri="{FF2B5EF4-FFF2-40B4-BE49-F238E27FC236}">
                <a16:creationId xmlns:a16="http://schemas.microsoft.com/office/drawing/2014/main" id="{76503322-B3DD-4957-A9CD-32231C1F1C32}"/>
              </a:ext>
            </a:extLst>
          </p:cNvPr>
          <p:cNvPicPr preferRelativeResize="0"/>
          <p:nvPr/>
        </p:nvPicPr>
        <p:blipFill rotWithShape="1">
          <a:blip r:embed="rId10">
            <a:alphaModFix/>
          </a:blip>
          <a:srcRect l="39675" t="26181" r="40651" b="18420"/>
          <a:stretch/>
        </p:blipFill>
        <p:spPr>
          <a:xfrm>
            <a:off x="5997675" y="3152025"/>
            <a:ext cx="1527048" cy="2258774"/>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36"/>
          <p:cNvSpPr>
            <a:spLocks noChangeArrowheads="1"/>
          </p:cNvSpPr>
          <p:nvPr/>
        </p:nvSpPr>
        <p:spPr bwMode="auto">
          <a:xfrm>
            <a:off x="2754352" y="4635500"/>
            <a:ext cx="5018048" cy="5422900"/>
          </a:xfrm>
          <a:prstGeom prst="rect">
            <a:avLst/>
          </a:pr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29" name="Rectangle 36"/>
          <p:cNvSpPr>
            <a:spLocks noChangeArrowheads="1"/>
          </p:cNvSpPr>
          <p:nvPr/>
        </p:nvSpPr>
        <p:spPr bwMode="auto">
          <a:xfrm>
            <a:off x="1" y="4337824"/>
            <a:ext cx="2754351" cy="5720575"/>
          </a:xfrm>
          <a:prstGeom prst="rect">
            <a:avLst/>
          </a:prstGeom>
          <a:solidFill>
            <a:srgbClr val="0078D4"/>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28" name="TextBox 27"/>
          <p:cNvSpPr txBox="1"/>
          <p:nvPr/>
        </p:nvSpPr>
        <p:spPr>
          <a:xfrm>
            <a:off x="137160" y="4485084"/>
            <a:ext cx="2386584" cy="5047536"/>
          </a:xfrm>
          <a:prstGeom prst="rect">
            <a:avLst/>
          </a:prstGeom>
          <a:noFill/>
        </p:spPr>
        <p:txBody>
          <a:bodyPr wrap="square" rtlCol="0" anchor="t">
            <a:spAutoFit/>
          </a:bodyPr>
          <a:lstStyle/>
          <a:p>
            <a:r>
              <a:rPr lang="en-US" sz="1400" b="1" dirty="0">
                <a:solidFill>
                  <a:schemeClr val="bg1"/>
                </a:solidFill>
                <a:latin typeface="Segoe UI Semibold" panose="020B0702040204020203" pitchFamily="34" charset="0"/>
                <a:cs typeface="Segoe UI Semibold" panose="020B0702040204020203" pitchFamily="34" charset="0"/>
              </a:rPr>
              <a:t>KEY USE CASES</a:t>
            </a:r>
          </a:p>
          <a:p>
            <a:pPr>
              <a:lnSpc>
                <a:spcPct val="110000"/>
              </a:lnSpc>
            </a:pPr>
            <a:endParaRPr lang="en-US" sz="1000" b="1" dirty="0">
              <a:solidFill>
                <a:schemeClr val="bg1"/>
              </a:solidFill>
              <a:latin typeface="Segoe UI" panose="020B0502040204020203" pitchFamily="34" charset="0"/>
              <a:cs typeface="Segoe UI" panose="020B0502040204020203" pitchFamily="34" charset="0"/>
            </a:endParaRPr>
          </a:p>
          <a:p>
            <a:pPr>
              <a:lnSpc>
                <a:spcPct val="110000"/>
              </a:lnSpc>
            </a:pPr>
            <a:r>
              <a:rPr lang="en-US" sz="1000" b="1" dirty="0">
                <a:solidFill>
                  <a:schemeClr val="bg1"/>
                </a:solidFill>
                <a:latin typeface="Segoe UI" panose="020B0502040204020203" pitchFamily="34" charset="0"/>
                <a:cs typeface="Segoe UI" panose="020B0502040204020203" pitchFamily="34" charset="0"/>
              </a:rPr>
              <a:t>WEB APPLICATIONS</a:t>
            </a:r>
          </a:p>
          <a:p>
            <a:pPr>
              <a:lnSpc>
                <a:spcPct val="110000"/>
              </a:lnSpc>
            </a:pPr>
            <a:r>
              <a:rPr lang="en-US" sz="1000" dirty="0">
                <a:solidFill>
                  <a:schemeClr val="bg1"/>
                </a:solidFill>
                <a:latin typeface="Segoe UI" panose="020B0502040204020203" pitchFamily="34" charset="0"/>
                <a:cs typeface="Segoe UI" panose="020B0502040204020203" pitchFamily="34" charset="0"/>
              </a:rPr>
              <a:t>Build anything from lightweight websites to multi-tier cloud services that scale up as your traffic grows.</a:t>
            </a:r>
          </a:p>
          <a:p>
            <a:pPr>
              <a:lnSpc>
                <a:spcPct val="110000"/>
              </a:lnSpc>
            </a:pPr>
            <a:endParaRPr lang="en-US" sz="1000" dirty="0">
              <a:solidFill>
                <a:schemeClr val="bg1"/>
              </a:solidFill>
              <a:latin typeface="Segoe UI" panose="020B0502040204020203" pitchFamily="34" charset="0"/>
              <a:cs typeface="Segoe UI" panose="020B0502040204020203" pitchFamily="34" charset="0"/>
            </a:endParaRPr>
          </a:p>
          <a:p>
            <a:pPr>
              <a:lnSpc>
                <a:spcPct val="110000"/>
              </a:lnSpc>
            </a:pPr>
            <a:r>
              <a:rPr lang="en-US" sz="1000" b="1" dirty="0">
                <a:solidFill>
                  <a:schemeClr val="bg1"/>
                </a:solidFill>
                <a:latin typeface="Segoe UI" panose="020B0502040204020203" pitchFamily="34" charset="0"/>
                <a:cs typeface="Segoe UI" panose="020B0502040204020203" pitchFamily="34" charset="0"/>
              </a:rPr>
              <a:t>CLOUD STORAGE</a:t>
            </a:r>
          </a:p>
          <a:p>
            <a:pPr>
              <a:lnSpc>
                <a:spcPct val="110000"/>
              </a:lnSpc>
            </a:pPr>
            <a:r>
              <a:rPr lang="en-US" sz="1000" dirty="0">
                <a:solidFill>
                  <a:schemeClr val="bg1"/>
                </a:solidFill>
                <a:latin typeface="Segoe UI" panose="020B0502040204020203" pitchFamily="34" charset="0"/>
                <a:cs typeface="Segoe UI" panose="020B0502040204020203" pitchFamily="34" charset="0"/>
              </a:rPr>
              <a:t>Rely on geo-redundant cloud storage for backup, archiving, and disaster recovery.</a:t>
            </a:r>
          </a:p>
          <a:p>
            <a:pPr>
              <a:lnSpc>
                <a:spcPct val="110000"/>
              </a:lnSpc>
            </a:pPr>
            <a:endParaRPr lang="en-US" sz="1000" dirty="0">
              <a:solidFill>
                <a:schemeClr val="bg1"/>
              </a:solidFill>
              <a:latin typeface="Segoe UI" panose="020B0502040204020203" pitchFamily="34" charset="0"/>
              <a:cs typeface="Segoe UI" panose="020B0502040204020203" pitchFamily="34" charset="0"/>
            </a:endParaRPr>
          </a:p>
          <a:p>
            <a:pPr>
              <a:lnSpc>
                <a:spcPct val="110000"/>
              </a:lnSpc>
            </a:pPr>
            <a:r>
              <a:rPr lang="en-US" sz="1000" b="1" dirty="0">
                <a:solidFill>
                  <a:schemeClr val="bg1"/>
                </a:solidFill>
                <a:latin typeface="Segoe UI" panose="020B0502040204020203" pitchFamily="34" charset="0"/>
                <a:cs typeface="Segoe UI" panose="020B0502040204020203" pitchFamily="34" charset="0"/>
              </a:rPr>
              <a:t>BIG DATA &amp; HPC</a:t>
            </a:r>
          </a:p>
          <a:p>
            <a:pPr>
              <a:lnSpc>
                <a:spcPct val="110000"/>
              </a:lnSpc>
            </a:pPr>
            <a:r>
              <a:rPr lang="en-US" sz="1000" dirty="0">
                <a:solidFill>
                  <a:schemeClr val="bg1"/>
                </a:solidFill>
                <a:latin typeface="Segoe UI" panose="020B0502040204020203" pitchFamily="34" charset="0"/>
                <a:cs typeface="Segoe UI" panose="020B0502040204020203" pitchFamily="34" charset="0"/>
              </a:rPr>
              <a:t>Get actionable insights from your data by taking advantage of a fully compatible, enterprise-ready Hadoop service.</a:t>
            </a:r>
          </a:p>
          <a:p>
            <a:pPr>
              <a:lnSpc>
                <a:spcPct val="110000"/>
              </a:lnSpc>
            </a:pPr>
            <a:endParaRPr lang="en-US" sz="1000" dirty="0">
              <a:solidFill>
                <a:schemeClr val="bg1"/>
              </a:solidFill>
              <a:latin typeface="Segoe UI" panose="020B0502040204020203" pitchFamily="34" charset="0"/>
              <a:cs typeface="Segoe UI" panose="020B0502040204020203" pitchFamily="34" charset="0"/>
            </a:endParaRPr>
          </a:p>
          <a:p>
            <a:pPr>
              <a:lnSpc>
                <a:spcPct val="110000"/>
              </a:lnSpc>
            </a:pPr>
            <a:r>
              <a:rPr lang="en-US" sz="1000" b="1" dirty="0">
                <a:solidFill>
                  <a:schemeClr val="bg1"/>
                </a:solidFill>
                <a:latin typeface="Segoe UI" panose="020B0502040204020203" pitchFamily="34" charset="0"/>
                <a:cs typeface="Segoe UI" panose="020B0502040204020203" pitchFamily="34" charset="0"/>
              </a:rPr>
              <a:t>MOBILE</a:t>
            </a:r>
          </a:p>
          <a:p>
            <a:pPr>
              <a:lnSpc>
                <a:spcPct val="110000"/>
              </a:lnSpc>
            </a:pPr>
            <a:r>
              <a:rPr lang="en-US" sz="1000" dirty="0">
                <a:solidFill>
                  <a:schemeClr val="bg1"/>
                </a:solidFill>
                <a:latin typeface="Segoe UI" panose="020B0502040204020203" pitchFamily="34" charset="0"/>
                <a:cs typeface="Segoe UI" panose="020B0502040204020203" pitchFamily="34" charset="0"/>
              </a:rPr>
              <a:t>Accelerate your mobile app development by using a backend hosted on Microsoft Azure. Scale instantly as your install base grows.</a:t>
            </a:r>
          </a:p>
          <a:p>
            <a:pPr>
              <a:lnSpc>
                <a:spcPct val="110000"/>
              </a:lnSpc>
            </a:pPr>
            <a:endParaRPr lang="en-US" sz="1000" dirty="0">
              <a:solidFill>
                <a:schemeClr val="bg1"/>
              </a:solidFill>
              <a:latin typeface="Segoe UI" panose="020B0502040204020203" pitchFamily="34" charset="0"/>
              <a:cs typeface="Segoe UI" panose="020B0502040204020203" pitchFamily="34" charset="0"/>
            </a:endParaRPr>
          </a:p>
          <a:p>
            <a:pPr>
              <a:lnSpc>
                <a:spcPct val="110000"/>
              </a:lnSpc>
            </a:pPr>
            <a:r>
              <a:rPr lang="en-US" sz="1000" b="1" dirty="0">
                <a:solidFill>
                  <a:schemeClr val="bg1"/>
                </a:solidFill>
                <a:latin typeface="Segoe UI" panose="020B0502040204020203" pitchFamily="34" charset="0"/>
                <a:cs typeface="Segoe UI" panose="020B0502040204020203" pitchFamily="34" charset="0"/>
              </a:rPr>
              <a:t>MEDIA</a:t>
            </a:r>
          </a:p>
          <a:p>
            <a:pPr>
              <a:lnSpc>
                <a:spcPct val="110000"/>
              </a:lnSpc>
            </a:pPr>
            <a:r>
              <a:rPr lang="en-US" sz="1000" dirty="0">
                <a:solidFill>
                  <a:schemeClr val="bg1"/>
                </a:solidFill>
                <a:latin typeface="Segoe UI" panose="020B0502040204020203" pitchFamily="34" charset="0"/>
                <a:cs typeface="Segoe UI" panose="020B0502040204020203" pitchFamily="34" charset="0"/>
              </a:rPr>
              <a:t>Create, manage, and distribute media in the cloud – everything from encoding to content protection to streaming and analytics support.</a:t>
            </a:r>
          </a:p>
        </p:txBody>
      </p:sp>
      <p:sp>
        <p:nvSpPr>
          <p:cNvPr id="38" name="TextBox 37"/>
          <p:cNvSpPr txBox="1"/>
          <p:nvPr/>
        </p:nvSpPr>
        <p:spPr>
          <a:xfrm>
            <a:off x="2971800" y="4494883"/>
            <a:ext cx="4667250" cy="5069080"/>
          </a:xfrm>
          <a:prstGeom prst="rect">
            <a:avLst/>
          </a:prstGeom>
          <a:noFill/>
        </p:spPr>
        <p:txBody>
          <a:bodyPr wrap="square" rtlCol="0" anchor="t">
            <a:spAutoFit/>
          </a:bodyPr>
          <a:lstStyle/>
          <a:p>
            <a:pPr>
              <a:lnSpc>
                <a:spcPct val="110000"/>
              </a:lnSpc>
            </a:pPr>
            <a:r>
              <a:rPr lang="en-US" sz="1000" b="1" dirty="0">
                <a:solidFill>
                  <a:schemeClr val="tx1">
                    <a:lumMod val="85000"/>
                    <a:lumOff val="15000"/>
                  </a:schemeClr>
                </a:solidFill>
                <a:latin typeface="Segoe UI" panose="020B0502040204020203" pitchFamily="34" charset="0"/>
                <a:cs typeface="Segoe UI" panose="020B0502040204020203" pitchFamily="34" charset="0"/>
              </a:rPr>
              <a:t>FLEXIBLE APPLICATION MODEL</a:t>
            </a:r>
          </a:p>
          <a:p>
            <a:pPr>
              <a:lnSpc>
                <a:spcPct val="110000"/>
              </a:lnSpc>
            </a:pPr>
            <a:r>
              <a:rPr lang="en-US" sz="1000" dirty="0">
                <a:solidFill>
                  <a:schemeClr val="tx1">
                    <a:lumMod val="85000"/>
                    <a:lumOff val="15000"/>
                  </a:schemeClr>
                </a:solidFill>
                <a:latin typeface="Segoe UI" panose="020B0502040204020203" pitchFamily="34" charset="0"/>
                <a:cs typeface="Segoe UI" panose="020B0502040204020203" pitchFamily="34" charset="0"/>
              </a:rPr>
              <a:t>Microsoft Azure provides a rich set of application services, including SDKs, caching, messaging, and identity. You can write applications in .NET, PHP, Java, node.js, Python, Ruby, or using open REST protocols. This is all part of Microsoft’s promise to let you build using any language, tool, or framework.</a:t>
            </a:r>
          </a:p>
          <a:p>
            <a:pPr>
              <a:lnSpc>
                <a:spcPct val="110000"/>
              </a:lnSpc>
            </a:pPr>
            <a:endParaRPr lang="en-US" sz="1000" dirty="0">
              <a:solidFill>
                <a:schemeClr val="tx1">
                  <a:lumMod val="85000"/>
                  <a:lumOff val="15000"/>
                </a:schemeClr>
              </a:solidFill>
              <a:latin typeface="Segoe UI" panose="020B0502040204020203" pitchFamily="34" charset="0"/>
              <a:cs typeface="Segoe UI" panose="020B0502040204020203" pitchFamily="34" charset="0"/>
            </a:endParaRPr>
          </a:p>
          <a:p>
            <a:pPr>
              <a:lnSpc>
                <a:spcPct val="110000"/>
              </a:lnSpc>
            </a:pPr>
            <a:r>
              <a:rPr lang="en-US" sz="1000" b="1" dirty="0">
                <a:solidFill>
                  <a:schemeClr val="tx1">
                    <a:lumMod val="85000"/>
                    <a:lumOff val="15000"/>
                  </a:schemeClr>
                </a:solidFill>
                <a:latin typeface="Segoe UI" panose="020B0502040204020203" pitchFamily="34" charset="0"/>
                <a:cs typeface="Segoe UI" panose="020B0502040204020203" pitchFamily="34" charset="0"/>
              </a:rPr>
              <a:t>ALWAYS ON, ALWAYS HERE</a:t>
            </a:r>
          </a:p>
          <a:p>
            <a:pPr>
              <a:lnSpc>
                <a:spcPct val="110000"/>
              </a:lnSpc>
            </a:pPr>
            <a:r>
              <a:rPr lang="en-US" sz="1000" dirty="0">
                <a:solidFill>
                  <a:schemeClr val="tx1">
                    <a:lumMod val="85000"/>
                    <a:lumOff val="15000"/>
                  </a:schemeClr>
                </a:solidFill>
                <a:latin typeface="Segoe UI" panose="020B0502040204020203" pitchFamily="34" charset="0"/>
                <a:cs typeface="Segoe UI" panose="020B0502040204020203" pitchFamily="34" charset="0"/>
              </a:rPr>
              <a:t>Build resilient applications with automatic operating system and service updating, built-in network load balancing, and geo-redundant storage. Microsoft Azure also proudly delivers a 99.95% monthly SLA. You can rely on decades of experience in data center operations and trust that everything Microsoft Azure offers is backed by industry certifications for security and compliance.</a:t>
            </a:r>
          </a:p>
          <a:p>
            <a:pPr>
              <a:lnSpc>
                <a:spcPct val="110000"/>
              </a:lnSpc>
            </a:pPr>
            <a:endParaRPr lang="en-US" sz="1000" dirty="0">
              <a:solidFill>
                <a:schemeClr val="tx1">
                  <a:lumMod val="85000"/>
                  <a:lumOff val="15000"/>
                </a:schemeClr>
              </a:solidFill>
              <a:latin typeface="Segoe UI" panose="020B0502040204020203" pitchFamily="34" charset="0"/>
              <a:cs typeface="Segoe UI" panose="020B0502040204020203" pitchFamily="34" charset="0"/>
            </a:endParaRPr>
          </a:p>
          <a:p>
            <a:pPr>
              <a:lnSpc>
                <a:spcPct val="110000"/>
              </a:lnSpc>
            </a:pPr>
            <a:r>
              <a:rPr lang="en-US" sz="1000" b="1" dirty="0">
                <a:solidFill>
                  <a:schemeClr val="tx1">
                    <a:lumMod val="85000"/>
                    <a:lumOff val="15000"/>
                  </a:schemeClr>
                </a:solidFill>
                <a:latin typeface="Segoe UI" panose="020B0502040204020203" pitchFamily="34" charset="0"/>
                <a:cs typeface="Segoe UI" panose="020B0502040204020203" pitchFamily="34" charset="0"/>
              </a:rPr>
              <a:t>DATA CENTER WITHOUT BOUNDARIES</a:t>
            </a:r>
          </a:p>
          <a:p>
            <a:pPr>
              <a:lnSpc>
                <a:spcPct val="110000"/>
              </a:lnSpc>
            </a:pPr>
            <a:r>
              <a:rPr lang="en-US" sz="1000" dirty="0">
                <a:solidFill>
                  <a:schemeClr val="tx1">
                    <a:lumMod val="85000"/>
                    <a:lumOff val="15000"/>
                  </a:schemeClr>
                </a:solidFill>
                <a:latin typeface="Segoe UI" panose="020B0502040204020203" pitchFamily="34" charset="0"/>
                <a:cs typeface="Segoe UI" panose="020B0502040204020203" pitchFamily="34" charset="0"/>
              </a:rPr>
              <a:t>Microsoft Azure makes it easy for you to integrate your on-premises IT environment with the public cloud. Migrate your virtual machines to Microsoft Azure without the need to convert them to a different format. Use the robust messaging and networking capabilities in Microsoft Azure to deliver hybrid solutions, and then manage your hybrid applications from a single console with Microsoft System Center.</a:t>
            </a:r>
          </a:p>
          <a:p>
            <a:pPr>
              <a:lnSpc>
                <a:spcPct val="110000"/>
              </a:lnSpc>
            </a:pPr>
            <a:endParaRPr lang="en-US" sz="1000" dirty="0">
              <a:solidFill>
                <a:schemeClr val="tx1">
                  <a:lumMod val="85000"/>
                  <a:lumOff val="15000"/>
                </a:schemeClr>
              </a:solidFill>
              <a:latin typeface="Segoe UI" panose="020B0502040204020203" pitchFamily="34" charset="0"/>
              <a:cs typeface="Segoe UI" panose="020B0502040204020203" pitchFamily="34" charset="0"/>
            </a:endParaRPr>
          </a:p>
          <a:p>
            <a:pPr>
              <a:lnSpc>
                <a:spcPct val="110000"/>
              </a:lnSpc>
            </a:pPr>
            <a:r>
              <a:rPr lang="en-US" sz="1000" b="1" dirty="0">
                <a:solidFill>
                  <a:schemeClr val="tx1">
                    <a:lumMod val="85000"/>
                    <a:lumOff val="15000"/>
                  </a:schemeClr>
                </a:solidFill>
                <a:latin typeface="Segoe UI" panose="020B0502040204020203" pitchFamily="34" charset="0"/>
                <a:cs typeface="Segoe UI" panose="020B0502040204020203" pitchFamily="34" charset="0"/>
              </a:rPr>
              <a:t>GLOBAL REACH</a:t>
            </a:r>
          </a:p>
          <a:p>
            <a:pPr>
              <a:lnSpc>
                <a:spcPct val="110000"/>
              </a:lnSpc>
            </a:pPr>
            <a:r>
              <a:rPr lang="en-US" sz="1000" dirty="0">
                <a:solidFill>
                  <a:schemeClr val="tx1">
                    <a:lumMod val="85000"/>
                    <a:lumOff val="15000"/>
                  </a:schemeClr>
                </a:solidFill>
                <a:latin typeface="Segoe UI" panose="020B0502040204020203" pitchFamily="34" charset="0"/>
                <a:cs typeface="Segoe UI" panose="020B0502040204020203" pitchFamily="34" charset="0"/>
              </a:rPr>
              <a:t>With data centers around the globe, a massive investment in data center innovation, and a worldwide Content Delivery Network, you can build applications that provide the best experience for users, wherever they are.</a:t>
            </a:r>
          </a:p>
          <a:p>
            <a:pPr>
              <a:lnSpc>
                <a:spcPct val="110000"/>
              </a:lnSpc>
            </a:pPr>
            <a:endParaRPr lang="en-US" sz="1000" b="1" dirty="0">
              <a:solidFill>
                <a:schemeClr val="tx1">
                  <a:lumMod val="85000"/>
                  <a:lumOff val="15000"/>
                </a:schemeClr>
              </a:solidFill>
              <a:latin typeface="Segoe UI" panose="020B0502040204020203" pitchFamily="34" charset="0"/>
              <a:cs typeface="Segoe UI" panose="020B0502040204020203" pitchFamily="34" charset="0"/>
            </a:endParaRPr>
          </a:p>
          <a:p>
            <a:pPr>
              <a:lnSpc>
                <a:spcPct val="110000"/>
              </a:lnSpc>
            </a:pPr>
            <a:endParaRPr lang="en-US" sz="600" b="1" dirty="0">
              <a:solidFill>
                <a:schemeClr val="tx1">
                  <a:lumMod val="85000"/>
                  <a:lumOff val="15000"/>
                </a:schemeClr>
              </a:solidFill>
              <a:latin typeface="Segoe UI" panose="020B0502040204020203" pitchFamily="34" charset="0"/>
              <a:cs typeface="Segoe UI" panose="020B0502040204020203" pitchFamily="34" charset="0"/>
            </a:endParaRPr>
          </a:p>
          <a:p>
            <a:pPr>
              <a:lnSpc>
                <a:spcPct val="110000"/>
              </a:lnSpc>
            </a:pPr>
            <a:r>
              <a:rPr lang="en-US" sz="1000" b="1" dirty="0">
                <a:solidFill>
                  <a:schemeClr val="tx1">
                    <a:lumMod val="85000"/>
                    <a:lumOff val="15000"/>
                  </a:schemeClr>
                </a:solidFill>
                <a:latin typeface="Segoe UI" panose="020B0502040204020203" pitchFamily="34" charset="0"/>
                <a:cs typeface="Segoe UI" panose="020B0502040204020203" pitchFamily="34" charset="0"/>
              </a:rPr>
              <a:t>Learn more: </a:t>
            </a:r>
            <a:r>
              <a:rPr lang="en-US" sz="1000" dirty="0">
                <a:solidFill>
                  <a:schemeClr val="tx1">
                    <a:lumMod val="85000"/>
                    <a:lumOff val="15000"/>
                  </a:schemeClr>
                </a:solidFill>
                <a:latin typeface="Segoe UI" panose="020B0502040204020203" pitchFamily="34" charset="0"/>
                <a:cs typeface="Segoe UI" panose="020B0502040204020203" pitchFamily="34" charset="0"/>
              </a:rPr>
              <a:t>www.microsoftazure.com</a:t>
            </a:r>
          </a:p>
          <a:p>
            <a:pPr>
              <a:lnSpc>
                <a:spcPct val="110000"/>
              </a:lnSpc>
            </a:pPr>
            <a:r>
              <a:rPr lang="en-US" sz="800" dirty="0">
                <a:solidFill>
                  <a:schemeClr val="tx1">
                    <a:lumMod val="85000"/>
                    <a:lumOff val="15000"/>
                  </a:schemeClr>
                </a:solidFill>
                <a:latin typeface="Segoe UI" panose="020B0502040204020203" pitchFamily="34" charset="0"/>
                <a:cs typeface="Segoe UI" panose="020B0502040204020203" pitchFamily="34" charset="0"/>
              </a:rPr>
              <a:t>© 2019 Microsoft Corporation. All rights reserved.</a:t>
            </a:r>
          </a:p>
        </p:txBody>
      </p:sp>
      <p:sp>
        <p:nvSpPr>
          <p:cNvPr id="10" name="Rectangle 36"/>
          <p:cNvSpPr>
            <a:spLocks noChangeArrowheads="1"/>
          </p:cNvSpPr>
          <p:nvPr/>
        </p:nvSpPr>
        <p:spPr bwMode="auto">
          <a:xfrm>
            <a:off x="0" y="0"/>
            <a:ext cx="7772400" cy="1116631"/>
          </a:xfrm>
          <a:prstGeom prst="rect">
            <a:avLst/>
          </a:prstGeom>
          <a:solidFill>
            <a:srgbClr val="0078D4"/>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16" name="Rectangle 15"/>
          <p:cNvSpPr/>
          <p:nvPr/>
        </p:nvSpPr>
        <p:spPr>
          <a:xfrm>
            <a:off x="2903220" y="92440"/>
            <a:ext cx="4708920" cy="888898"/>
          </a:xfrm>
          <a:prstGeom prst="rect">
            <a:avLst/>
          </a:prstGeom>
        </p:spPr>
        <p:txBody>
          <a:bodyPr wrap="square">
            <a:spAutoFit/>
          </a:bodyPr>
          <a:lstStyle/>
          <a:p>
            <a:pPr>
              <a:lnSpc>
                <a:spcPct val="110000"/>
              </a:lnSpc>
              <a:spcBef>
                <a:spcPts val="600"/>
              </a:spcBef>
              <a:spcAft>
                <a:spcPts val="600"/>
              </a:spcAft>
            </a:pPr>
            <a:r>
              <a:rPr lang="en-US" sz="1200" dirty="0">
                <a:solidFill>
                  <a:srgbClr val="FFFFFF"/>
                </a:solidFill>
                <a:latin typeface="Segoe UI" panose="020B0502040204020203" pitchFamily="34" charset="0"/>
                <a:ea typeface="Segoe UI" panose="020B0502040204020203" pitchFamily="34" charset="0"/>
                <a:cs typeface="Segoe UI" panose="020B0502040204020203" pitchFamily="34" charset="0"/>
              </a:rPr>
              <a:t>Microsoft Azure is an open and flexible cloud platform that enables you to quickly build, deploy, scale, and manage applications across a global network of Microsoft data centers. You can build applications using multiple languages, tools, and frameworks.</a:t>
            </a:r>
          </a:p>
        </p:txBody>
      </p:sp>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l="796" t="19345" r="810" b="19606"/>
          <a:stretch/>
        </p:blipFill>
        <p:spPr>
          <a:xfrm>
            <a:off x="-1" y="1115568"/>
            <a:ext cx="7772400" cy="3222256"/>
          </a:xfrm>
          <a:prstGeom prst="rect">
            <a:avLst/>
          </a:prstGeom>
        </p:spPr>
      </p:pic>
      <p:pic>
        <p:nvPicPr>
          <p:cNvPr id="12" name="Picture 11" descr="MSFT_logo_rgb_W-Wht_D.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9452" y="9603351"/>
            <a:ext cx="1027206" cy="377851"/>
          </a:xfrm>
          <a:prstGeom prst="rect">
            <a:avLst/>
          </a:prstGeom>
        </p:spPr>
      </p:pic>
      <p:sp>
        <p:nvSpPr>
          <p:cNvPr id="13" name="TextBox 12">
            <a:extLst>
              <a:ext uri="{FF2B5EF4-FFF2-40B4-BE49-F238E27FC236}">
                <a16:creationId xmlns:a16="http://schemas.microsoft.com/office/drawing/2014/main" id="{98753839-2EB0-4480-837C-673E96A659C5}"/>
              </a:ext>
            </a:extLst>
          </p:cNvPr>
          <p:cNvSpPr txBox="1"/>
          <p:nvPr/>
        </p:nvSpPr>
        <p:spPr>
          <a:xfrm>
            <a:off x="147684" y="293197"/>
            <a:ext cx="2368858" cy="492443"/>
          </a:xfrm>
          <a:prstGeom prst="rect">
            <a:avLst/>
          </a:prstGeom>
          <a:noFill/>
        </p:spPr>
        <p:txBody>
          <a:bodyPr wrap="none" rtlCol="0">
            <a:spAutoFit/>
          </a:bodyPr>
          <a:lstStyle/>
          <a:p>
            <a:r>
              <a:rPr lang="en-US" sz="2600" dirty="0">
                <a:solidFill>
                  <a:schemeClr val="bg1"/>
                </a:solidFill>
                <a:latin typeface="Segoe Pro Light"/>
                <a:cs typeface="Segoe Pro Light"/>
              </a:rPr>
              <a:t>Microsoft Azure</a:t>
            </a:r>
          </a:p>
        </p:txBody>
      </p:sp>
    </p:spTree>
    <p:extLst>
      <p:ext uri="{BB962C8B-B14F-4D97-AF65-F5344CB8AC3E}">
        <p14:creationId xmlns:p14="http://schemas.microsoft.com/office/powerpoint/2010/main" val="283022264"/>
      </p:ext>
    </p:extLst>
  </p:cSld>
  <p:clrMapOvr>
    <a:masterClrMapping/>
  </p:clrMapOvr>
</p:sld>
</file>

<file path=ppt/theme/theme1.xml><?xml version="1.0" encoding="utf-8"?>
<a:theme xmlns:a="http://schemas.openxmlformats.org/drawingml/2006/main" name="Office Theme">
  <a:themeElements>
    <a:clrScheme name="Custom 62">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FFFFFF"/>
      </a:hlink>
      <a:folHlink>
        <a:srgbClr val="FFFF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54</TotalTime>
  <Words>779</Words>
  <PresentationFormat>Custom</PresentationFormat>
  <Paragraphs>52</Paragraphs>
  <Slides>2</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vt:i4>
      </vt:variant>
    </vt:vector>
  </HeadingPairs>
  <TitlesOfParts>
    <vt:vector size="9" baseType="lpstr">
      <vt:lpstr>Segoe Pro Light</vt:lpstr>
      <vt:lpstr>Arial</vt:lpstr>
      <vt:lpstr>Quattrocento Sans</vt:lpstr>
      <vt:lpstr>Segoe UI Semibold</vt:lpstr>
      <vt:lpstr>Calibri</vt:lpstr>
      <vt:lpstr>Segoe UI</vt:lpstr>
      <vt:lpstr>Office Theme</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modified xsi:type="dcterms:W3CDTF">2019-04-18T05:38:01Z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f42aa342-8706-4288-bd11-ebb85995028c_Enabled">
    <vt:lpwstr>True</vt:lpwstr>
  </property>
  <property fmtid="{D5CDD505-2E9C-101B-9397-08002B2CF9AE}" pid="3" name="MSIP_Label_f42aa342-8706-4288-bd11-ebb85995028c_SiteId">
    <vt:lpwstr>72f988bf-86f1-41af-91ab-2d7cd011db47</vt:lpwstr>
  </property>
  <property fmtid="{D5CDD505-2E9C-101B-9397-08002B2CF9AE}" pid="4" name="MSIP_Label_f42aa342-8706-4288-bd11-ebb85995028c_Owner">
    <vt:lpwstr>v-toaugu@microsoft.com</vt:lpwstr>
  </property>
  <property fmtid="{D5CDD505-2E9C-101B-9397-08002B2CF9AE}" pid="5" name="MSIP_Label_f42aa342-8706-4288-bd11-ebb85995028c_SetDate">
    <vt:lpwstr>2019-04-18T05:37:57.0238293Z</vt:lpwstr>
  </property>
  <property fmtid="{D5CDD505-2E9C-101B-9397-08002B2CF9AE}" pid="6" name="MSIP_Label_f42aa342-8706-4288-bd11-ebb85995028c_Name">
    <vt:lpwstr>General</vt:lpwstr>
  </property>
  <property fmtid="{D5CDD505-2E9C-101B-9397-08002B2CF9AE}" pid="7" name="MSIP_Label_f42aa342-8706-4288-bd11-ebb85995028c_Application">
    <vt:lpwstr>Microsoft Azure Information Protection</vt:lpwstr>
  </property>
  <property fmtid="{D5CDD505-2E9C-101B-9397-08002B2CF9AE}" pid="8" name="MSIP_Label_f42aa342-8706-4288-bd11-ebb85995028c_ActionId">
    <vt:lpwstr>2ad7114a-96e6-4d42-89d3-0f93d02e2715</vt:lpwstr>
  </property>
  <property fmtid="{D5CDD505-2E9C-101B-9397-08002B2CF9AE}" pid="9" name="MSIP_Label_f42aa342-8706-4288-bd11-ebb85995028c_Extended_MSFT_Method">
    <vt:lpwstr>Automatic</vt:lpwstr>
  </property>
  <property fmtid="{D5CDD505-2E9C-101B-9397-08002B2CF9AE}" pid="10" name="Sensitivity">
    <vt:lpwstr>General</vt:lpwstr>
  </property>
</Properties>
</file>