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050"/>
    <a:srgbClr val="0072C6"/>
    <a:srgbClr val="1F497D"/>
    <a:srgbClr val="1F4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0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1533C-D95C-4EF5-AB15-93BD37AC53AE}" type="datetimeFigureOut">
              <a:rPr lang="en-US"/>
              <a:t>3/3/2015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593CC-AA68-4747-90F7-44AF438AD9AE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54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593CC-AA68-4747-90F7-44AF438AD9AE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3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3/3/2015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hannel9.msdn.com/Blogs/AzurePartner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://www.remote-learner.net/" TargetMode="External"/><Relationship Id="rId7" Type="http://schemas.openxmlformats.org/officeDocument/2006/relationships/hyperlink" Target="https://twitter.com/Azure/status/562354773144666113" TargetMode="External"/><Relationship Id="rId12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channel9.msdn.com/Blogs/AzurePartner/Remote-Learnernet-Announces-Moodle-27-Availability-on-Microsoft-Azure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://www.remote-learner.net/blog/bid/92076/Moodle-2-7-Now-Available-On-Microsoft-Azure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s://azure.microsoft.com/en-us/marketplace/partners/remotelearner/fully-supported-moodle-version27/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6611815" y="436174"/>
            <a:ext cx="2532185" cy="4707326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6611814" y="3079274"/>
            <a:ext cx="2532185" cy="206422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0" y="2"/>
            <a:ext cx="9144000" cy="436172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extBox 1027"/>
          <p:cNvSpPr txBox="1"/>
          <p:nvPr/>
        </p:nvSpPr>
        <p:spPr>
          <a:xfrm>
            <a:off x="98916" y="543991"/>
            <a:ext cx="6298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Remote-Learner Sees 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US" sz="2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ower of Microsoft Partnership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915" y="1445356"/>
            <a:ext cx="340475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Remote-Learner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is a provider of services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support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the Moodle open-source e-learning platform. Remote-Learner was eager to spread the news that it had released a fully supported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Microsoft Azure Certified Moodle service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Azure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Marketplace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so it turned to Microsoft and the Cloud OS App Launch Services team. </a:t>
            </a:r>
          </a:p>
          <a:p>
            <a:endParaRPr lang="en-US" sz="1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supported Remote-Learner’s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5"/>
              </a:rPr>
              <a:t>press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5"/>
              </a:rPr>
              <a:t>release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announcement, and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6"/>
              </a:rPr>
              <a:t>wrote about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availability of Moodle 2.7 on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Azure Partner Blog. Microsoft also promoted a Remote-Learner webinar with a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7"/>
              </a:rPr>
              <a:t>tweet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from its @Azure handle (with nearly 300,000 followers), resulting in more than 2,000 visits to the company’s website and 300-plus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contacts either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registering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webinar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viewing the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demo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Cloud OS App Launch Services team also facilitated a four-week search-engine marketing </a:t>
            </a:r>
            <a:r>
              <a:rPr lang="en-US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US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ampaign that led to hundreds of thousands of impressions and dozens of conversions for Remote-Learner.</a:t>
            </a:r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Want to learn about more partnerships with Microsoft? Read </a:t>
            </a:r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8"/>
              </a:rPr>
              <a:t>the Microsoft Azure Partner blog</a:t>
            </a:r>
            <a:r>
              <a:rPr lang="en-US" sz="1000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033" name="TextBox 1032"/>
          <p:cNvSpPr txBox="1"/>
          <p:nvPr/>
        </p:nvSpPr>
        <p:spPr>
          <a:xfrm>
            <a:off x="98916" y="949518"/>
            <a:ext cx="638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Cloud OS App Launch Services 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team made it easy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to promote our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webinar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about Fully Supported Moodle on Azure. 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 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worked out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very well </a:t>
            </a:r>
            <a:r>
              <a:rPr lang="en-US" sz="1000" b="1" dirty="0">
                <a:latin typeface="Segoe UI" panose="020B0502040204020203" pitchFamily="34" charset="0"/>
                <a:cs typeface="Segoe UI" panose="020B0502040204020203" pitchFamily="34" charset="0"/>
              </a:rPr>
              <a:t>for us.” </a:t>
            </a:r>
            <a:r>
              <a:rPr lang="en-US" sz="1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– Bryan Poss, Director of Marketing, Remote-Learner</a:t>
            </a:r>
            <a:endParaRPr lang="en-US" sz="1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915" y="50729"/>
            <a:ext cx="8915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cap="all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Cloud OS App Launch Services MINI-Case Study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95719" y="3184632"/>
            <a:ext cx="230369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Cloud OS App Launch</a:t>
            </a: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Microsoft’s Cloud OS App Launch Services give Independent Software Vendors exclusive resources to help boost app exposure, improve app performance, and build better cloud businesses. See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 you can benefit at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www.MicrosoftGoToMarket.com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t="17951" b="17646"/>
          <a:stretch/>
        </p:blipFill>
        <p:spPr>
          <a:xfrm>
            <a:off x="56178" y="54708"/>
            <a:ext cx="1418554" cy="3360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648" y="4678200"/>
            <a:ext cx="1518027" cy="34920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91557" y="536169"/>
            <a:ext cx="226338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Remote-Learner</a:t>
            </a:r>
            <a:endParaRPr lang="en-US" sz="1600" dirty="0">
              <a:solidFill>
                <a:schemeClr val="bg1"/>
              </a:solidFill>
              <a:latin typeface="Segoe UI Light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Remote-Learner was founded by educators and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experts in the Moodle LMS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(learning management system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platform. Remote-Learner’s expertise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e-learning and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open-source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allows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bring education to individuals' lives by delivering powerful LMS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solutions. To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find out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about Remote-Learner, visit </a:t>
            </a:r>
            <a:r>
              <a:rPr lang="en-US" sz="1000" u="sng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remote-learner.net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 descr="Screen Shot 2015-02-27 at 9.37.12 AM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33" y="1496657"/>
            <a:ext cx="2714921" cy="14687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Screen Shot 2015-02-27 at 9.54.10 AM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297" y="2623494"/>
            <a:ext cx="1340012" cy="297287"/>
          </a:xfrm>
          <a:prstGeom prst="rect">
            <a:avLst/>
          </a:prstGeom>
        </p:spPr>
      </p:pic>
      <p:pic>
        <p:nvPicPr>
          <p:cNvPr id="4" name="Picture 3" descr="Screen Shot 2015-02-27 at 9.58.07 AM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297" y="3158360"/>
            <a:ext cx="2711357" cy="183972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A9E9BEEED8314D8658BE7311F7536E" ma:contentTypeVersion="0" ma:contentTypeDescription="Create a new document." ma:contentTypeScope="" ma:versionID="5b4b55b20e5542ff90f712a1e396ae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1b37c6cb5deebe3eb165b39c80465d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86F0D2-D231-4B1E-83D6-8E28DF9A938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8A530D0-427F-4FD7-9806-DAC98DD5F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EBDBCF3-477F-4E51-9D5B-7F01A3C8DD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309</Words>
  <Application>Microsoft Office PowerPoint</Application>
  <PresentationFormat>On-screen Show (16:9)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Segoe UI Light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(Cadence 3 LLC)</cp:lastModifiedBy>
  <cp:revision>307</cp:revision>
  <dcterms:created xsi:type="dcterms:W3CDTF">2013-02-08T20:53:27Z</dcterms:created>
  <dcterms:modified xsi:type="dcterms:W3CDTF">2015-03-04T06:16:44Z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0x0101007DA9E9BEEED8314D8658BE7311F7536E</vt:lpwstr>
  </property>
</Properties>
</file>