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ink/ink1.xml" ContentType="application/inkml+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730" r:id="rId4"/>
  </p:sldMasterIdLst>
  <p:notesMasterIdLst>
    <p:notesMasterId r:id="rId25"/>
  </p:notesMasterIdLst>
  <p:handoutMasterIdLst>
    <p:handoutMasterId r:id="rId26"/>
  </p:handoutMasterIdLst>
  <p:sldIdLst>
    <p:sldId id="383" r:id="rId5"/>
    <p:sldId id="358" r:id="rId6"/>
    <p:sldId id="317" r:id="rId7"/>
    <p:sldId id="336" r:id="rId8"/>
    <p:sldId id="337" r:id="rId9"/>
    <p:sldId id="320" r:id="rId10"/>
    <p:sldId id="359" r:id="rId11"/>
    <p:sldId id="379" r:id="rId12"/>
    <p:sldId id="360" r:id="rId13"/>
    <p:sldId id="351" r:id="rId14"/>
    <p:sldId id="350" r:id="rId15"/>
    <p:sldId id="331" r:id="rId16"/>
    <p:sldId id="333" r:id="rId17"/>
    <p:sldId id="335" r:id="rId18"/>
    <p:sldId id="334" r:id="rId19"/>
    <p:sldId id="332" r:id="rId20"/>
    <p:sldId id="361" r:id="rId21"/>
    <p:sldId id="321" r:id="rId22"/>
    <p:sldId id="384" r:id="rId23"/>
    <p:sldId id="382" r:id="rId24"/>
  </p:sldIdLst>
  <p:sldSz cx="10972800" cy="8229600" type="B4JIS"/>
  <p:notesSz cx="6858000" cy="9144000"/>
  <p:embeddedFontLst>
    <p:embeddedFont>
      <p:font typeface="Segoe Semibold" charset="0"/>
      <p:bold r:id="rId27"/>
      <p:boldItalic r:id="rId28"/>
    </p:embeddedFont>
    <p:embeddedFont>
      <p:font typeface="Segoe UI Semibold" pitchFamily="34" charset="0"/>
      <p:bold r:id="rId29"/>
    </p:embeddedFont>
    <p:embeddedFont>
      <p:font typeface="Segoe" charset="0"/>
      <p:regular r:id="rId30"/>
      <p:bold r:id="rId31"/>
      <p:italic r:id="rId32"/>
      <p:boldItalic r:id="rId33"/>
    </p:embeddedFont>
  </p:embeddedFontLst>
  <p:defaultTextStyle>
    <a:defPPr>
      <a:defRPr lang="en-US"/>
    </a:defPPr>
    <a:lvl1pPr algn="l" rtl="0" fontAlgn="base">
      <a:spcBef>
        <a:spcPct val="0"/>
      </a:spcBef>
      <a:spcAft>
        <a:spcPct val="0"/>
      </a:spcAft>
      <a:defRPr sz="2900" kern="1200">
        <a:solidFill>
          <a:schemeClr val="bg2"/>
        </a:solidFill>
        <a:latin typeface="Segoe Semibold" pitchFamily="34" charset="0"/>
        <a:ea typeface="+mn-ea"/>
        <a:cs typeface="+mn-cs"/>
      </a:defRPr>
    </a:lvl1pPr>
    <a:lvl2pPr marL="457146" algn="l" rtl="0" fontAlgn="base">
      <a:spcBef>
        <a:spcPct val="0"/>
      </a:spcBef>
      <a:spcAft>
        <a:spcPct val="0"/>
      </a:spcAft>
      <a:defRPr sz="2900" kern="1200">
        <a:solidFill>
          <a:schemeClr val="bg2"/>
        </a:solidFill>
        <a:latin typeface="Segoe Semibold" pitchFamily="34" charset="0"/>
        <a:ea typeface="+mn-ea"/>
        <a:cs typeface="+mn-cs"/>
      </a:defRPr>
    </a:lvl2pPr>
    <a:lvl3pPr marL="914292" algn="l" rtl="0" fontAlgn="base">
      <a:spcBef>
        <a:spcPct val="0"/>
      </a:spcBef>
      <a:spcAft>
        <a:spcPct val="0"/>
      </a:spcAft>
      <a:defRPr sz="2900" kern="1200">
        <a:solidFill>
          <a:schemeClr val="bg2"/>
        </a:solidFill>
        <a:latin typeface="Segoe Semibold" pitchFamily="34" charset="0"/>
        <a:ea typeface="+mn-ea"/>
        <a:cs typeface="+mn-cs"/>
      </a:defRPr>
    </a:lvl3pPr>
    <a:lvl4pPr marL="1371436" algn="l" rtl="0" fontAlgn="base">
      <a:spcBef>
        <a:spcPct val="0"/>
      </a:spcBef>
      <a:spcAft>
        <a:spcPct val="0"/>
      </a:spcAft>
      <a:defRPr sz="2900" kern="1200">
        <a:solidFill>
          <a:schemeClr val="bg2"/>
        </a:solidFill>
        <a:latin typeface="Segoe Semibold" pitchFamily="34" charset="0"/>
        <a:ea typeface="+mn-ea"/>
        <a:cs typeface="+mn-cs"/>
      </a:defRPr>
    </a:lvl4pPr>
    <a:lvl5pPr marL="1828580" algn="l" rtl="0" fontAlgn="base">
      <a:spcBef>
        <a:spcPct val="0"/>
      </a:spcBef>
      <a:spcAft>
        <a:spcPct val="0"/>
      </a:spcAft>
      <a:defRPr sz="2900" kern="1200">
        <a:solidFill>
          <a:schemeClr val="bg2"/>
        </a:solidFill>
        <a:latin typeface="Segoe Semibold" pitchFamily="34" charset="0"/>
        <a:ea typeface="+mn-ea"/>
        <a:cs typeface="+mn-cs"/>
      </a:defRPr>
    </a:lvl5pPr>
    <a:lvl6pPr marL="2285726" algn="l" defTabSz="914292" rtl="0" eaLnBrk="1" latinLnBrk="0" hangingPunct="1">
      <a:defRPr sz="2900" kern="1200">
        <a:solidFill>
          <a:schemeClr val="bg2"/>
        </a:solidFill>
        <a:latin typeface="Segoe Semibold" pitchFamily="34" charset="0"/>
        <a:ea typeface="+mn-ea"/>
        <a:cs typeface="+mn-cs"/>
      </a:defRPr>
    </a:lvl6pPr>
    <a:lvl7pPr marL="2742872" algn="l" defTabSz="914292" rtl="0" eaLnBrk="1" latinLnBrk="0" hangingPunct="1">
      <a:defRPr sz="2900" kern="1200">
        <a:solidFill>
          <a:schemeClr val="bg2"/>
        </a:solidFill>
        <a:latin typeface="Segoe Semibold" pitchFamily="34" charset="0"/>
        <a:ea typeface="+mn-ea"/>
        <a:cs typeface="+mn-cs"/>
      </a:defRPr>
    </a:lvl7pPr>
    <a:lvl8pPr marL="3200016" algn="l" defTabSz="914292" rtl="0" eaLnBrk="1" latinLnBrk="0" hangingPunct="1">
      <a:defRPr sz="2900" kern="1200">
        <a:solidFill>
          <a:schemeClr val="bg2"/>
        </a:solidFill>
        <a:latin typeface="Segoe Semibold" pitchFamily="34" charset="0"/>
        <a:ea typeface="+mn-ea"/>
        <a:cs typeface="+mn-cs"/>
      </a:defRPr>
    </a:lvl8pPr>
    <a:lvl9pPr marL="3657161" algn="l" defTabSz="914292" rtl="0" eaLnBrk="1" latinLnBrk="0" hangingPunct="1">
      <a:defRPr sz="2900" kern="1200">
        <a:solidFill>
          <a:schemeClr val="bg2"/>
        </a:solidFill>
        <a:latin typeface="Segoe Semibold"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y Feil-Jacobs" initials="" lastIdx="1" clrIdx="0"/>
  <p:cmAuthor id="1" name="Andrea" initials="A" lastIdx="11" clrIdx="1"/>
  <p:cmAuthor id="2" name="ElizabethB" initials="E" lastIdx="21" clrIdx="2"/>
  <p:cmAuthor id="3" name="Preferred Customer" initials="PC" lastIdx="2" clrIdx="3"/>
  <p:cmAuthor id="4" name="shannon wilson" initials="sw" lastIdx="4" clrIdx="4"/>
  <p:cmAuthor id="5" name="Pooja " initials="P" lastIdx="3" clrIdx="5"/>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hiddenSlides="1" frameSlides="1"/>
  <p:clrMru>
    <a:srgbClr val="7DDDFF"/>
    <a:srgbClr val="9DFDE6"/>
    <a:srgbClr val="000000"/>
    <a:srgbClr val="2B3616"/>
    <a:srgbClr val="D73DD0"/>
    <a:srgbClr val="FCA93A"/>
    <a:srgbClr val="31859C"/>
    <a:srgbClr val="8CFCDF"/>
    <a:srgbClr val="502862"/>
    <a:srgbClr val="3A9D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37" autoAdjust="0"/>
    <p:restoredTop sz="69516" autoAdjust="0"/>
  </p:normalViewPr>
  <p:slideViewPr>
    <p:cSldViewPr snapToGrid="0">
      <p:cViewPr varScale="1">
        <p:scale>
          <a:sx n="66" d="100"/>
          <a:sy n="66" d="100"/>
        </p:scale>
        <p:origin x="-798" y="-108"/>
      </p:cViewPr>
      <p:guideLst>
        <p:guide orient="horz" pos="172"/>
        <p:guide orient="horz" pos="1069"/>
        <p:guide orient="horz" pos="1439"/>
        <p:guide orient="horz" pos="1780"/>
        <p:guide orient="horz" pos="3455"/>
        <p:guide pos="288"/>
        <p:guide pos="550"/>
        <p:guide pos="6624"/>
        <p:guide pos="1036"/>
      </p:guideLst>
    </p:cSldViewPr>
  </p:slideViewPr>
  <p:notesTextViewPr>
    <p:cViewPr>
      <p:scale>
        <a:sx n="100" d="100"/>
        <a:sy n="100" d="100"/>
      </p:scale>
      <p:origin x="0" y="0"/>
    </p:cViewPr>
  </p:notesTextViewPr>
  <p:sorterViewPr>
    <p:cViewPr>
      <p:scale>
        <a:sx n="60" d="100"/>
        <a:sy n="60" d="100"/>
      </p:scale>
      <p:origin x="0" y="0"/>
    </p:cViewPr>
  </p:sorterViewPr>
  <p:notesViewPr>
    <p:cSldViewPr snapToGrid="0">
      <p:cViewPr varScale="1">
        <p:scale>
          <a:sx n="83" d="100"/>
          <a:sy n="83" d="100"/>
        </p:scale>
        <p:origin x="-3108"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33" Type="http://schemas.openxmlformats.org/officeDocument/2006/relationships/font" Target="fonts/font7.fntdata"/><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3.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6.fntdata"/><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2.fntdata"/><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5.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1">
                <a:solidFill>
                  <a:schemeClr val="tx1"/>
                </a:solidFill>
              </a:defRPr>
            </a:lvl1pPr>
          </a:lstStyle>
          <a:p>
            <a:r>
              <a:rPr lang="en-US" dirty="0"/>
              <a:t>Business Value Launch 2006</a:t>
            </a:r>
          </a:p>
        </p:txBody>
      </p:sp>
      <p:sp>
        <p:nvSpPr>
          <p:cNvPr id="1945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tx1"/>
                </a:solidFill>
              </a:defRPr>
            </a:lvl1pPr>
          </a:lstStyle>
          <a:p>
            <a:fld id="{B8988EE8-69E4-45D3-BF91-4B3FFB4DCC2B}" type="datetime8">
              <a:rPr lang="en-US"/>
              <a:pPr/>
              <a:t>11/22/2012 11:59 AM</a:t>
            </a:fld>
            <a:endParaRPr lang="en-US" dirty="0"/>
          </a:p>
        </p:txBody>
      </p:sp>
      <p:sp>
        <p:nvSpPr>
          <p:cNvPr id="19461" name="Rectangle 5"/>
          <p:cNvSpPr>
            <a:spLocks noGrp="1" noChangeArrowheads="1"/>
          </p:cNvSpPr>
          <p:nvPr>
            <p:ph type="sldNum" sz="quarter" idx="3"/>
          </p:nvPr>
        </p:nvSpPr>
        <p:spPr bwMode="auto">
          <a:xfrm>
            <a:off x="6246813" y="8686800"/>
            <a:ext cx="61118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1">
                <a:solidFill>
                  <a:schemeClr val="tx1"/>
                </a:solidFill>
              </a:defRPr>
            </a:lvl1pPr>
          </a:lstStyle>
          <a:p>
            <a:fld id="{5EF78607-D618-46D0-8905-7FF36D10D114}" type="slidenum">
              <a:rPr lang="en-US"/>
              <a:pPr/>
              <a:t>‹#›</a:t>
            </a:fld>
            <a:endParaRPr lang="en-US" dirty="0"/>
          </a:p>
        </p:txBody>
      </p:sp>
    </p:spTree>
    <p:extLst>
      <p:ext uri="{BB962C8B-B14F-4D97-AF65-F5344CB8AC3E}">
        <p14:creationId xmlns:p14="http://schemas.microsoft.com/office/powerpoint/2010/main" val="754048349"/>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ax="24570" units="in"/>
          <inkml:channel name="Y" type="integer" max="18428" units="in"/>
          <inkml:channel name="F" type="integer" max="255" units="dev"/>
        </inkml:traceFormat>
        <inkml:channelProperties>
          <inkml:channelProperty channel="X" name="resolution" value="2540.05981" units="1/in"/>
          <inkml:channelProperty channel="Y" name="resolution" value="2540.04126" units="1/in"/>
          <inkml:channelProperty channel="F" name="resolution" value="0" units="1/dev"/>
        </inkml:channelProperties>
      </inkml:inkSource>
      <inkml:timestamp xml:id="ts0" timeString="2007-05-09T18:28:53.969"/>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 20,'0'0'13,"0"0"-1,0 0-2,0 0-4,0 0-1,0 0-3,0 0-5,0 0-9,0 0-7,0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1">
                <a:solidFill>
                  <a:schemeClr val="tx1"/>
                </a:solidFill>
              </a:defRPr>
            </a:lvl1pPr>
          </a:lstStyle>
          <a:p>
            <a:r>
              <a:rPr lang="en-US" dirty="0"/>
              <a:t>Business Value Launch 2006</a:t>
            </a:r>
          </a:p>
        </p:txBody>
      </p:sp>
      <p:sp>
        <p:nvSpPr>
          <p:cNvPr id="296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tx1"/>
                </a:solidFill>
              </a:defRPr>
            </a:lvl1pPr>
          </a:lstStyle>
          <a:p>
            <a:fld id="{81331B57-0BE5-4F82-AA58-76F53EFF3ADA}" type="datetime8">
              <a:rPr lang="en-US"/>
              <a:pPr/>
              <a:t>11/22/2012 11:59 AM</a:t>
            </a:fld>
            <a:endParaRPr lang="en-US" dirty="0"/>
          </a:p>
        </p:txBody>
      </p:sp>
      <p:sp>
        <p:nvSpPr>
          <p:cNvPr id="29700" name="Rectangle 4"/>
          <p:cNvSpPr>
            <a:spLocks noGrp="1" noRot="1" noChangeAspect="1" noChangeArrowheads="1" noTextEdit="1"/>
          </p:cNvSpPr>
          <p:nvPr>
            <p:ph type="sldImg" idx="2"/>
          </p:nvPr>
        </p:nvSpPr>
        <p:spPr bwMode="auto">
          <a:xfrm>
            <a:off x="1241425" y="558800"/>
            <a:ext cx="4183063" cy="31369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414338" y="3798888"/>
            <a:ext cx="6021387" cy="895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9703" name="Rectangle 7"/>
          <p:cNvSpPr>
            <a:spLocks noGrp="1" noChangeArrowheads="1"/>
          </p:cNvSpPr>
          <p:nvPr>
            <p:ph type="sldNum" sz="quarter" idx="5"/>
          </p:nvPr>
        </p:nvSpPr>
        <p:spPr bwMode="auto">
          <a:xfrm>
            <a:off x="5583238" y="8685213"/>
            <a:ext cx="1273175"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tx1"/>
                </a:solidFill>
              </a:defRPr>
            </a:lvl1pPr>
          </a:lstStyle>
          <a:p>
            <a:fld id="{EC87E0CF-87F6-4B58-B8B8-DCAB2DAAF3CA}" type="slidenum">
              <a:rPr lang="en-US"/>
              <a:pPr/>
              <a:t>‹#›</a:t>
            </a:fld>
            <a:endParaRPr lang="en-US" dirty="0"/>
          </a:p>
        </p:txBody>
      </p:sp>
    </p:spTree>
    <p:extLst>
      <p:ext uri="{BB962C8B-B14F-4D97-AF65-F5344CB8AC3E}">
        <p14:creationId xmlns:p14="http://schemas.microsoft.com/office/powerpoint/2010/main" val="2696579184"/>
      </p:ext>
    </p:extLst>
  </p:cSld>
  <p:clrMap bg1="lt1" tx1="dk1" bg2="lt2" tx2="dk2" accent1="accent1" accent2="accent2" accent3="accent3" accent4="accent4" accent5="accent5" accent6="accent6" hlink="hlink" folHlink="folHlink"/>
  <p:hf/>
  <p:notesStyle>
    <a:lvl1pPr algn="l" rtl="0" fontAlgn="base">
      <a:lnSpc>
        <a:spcPct val="90000"/>
      </a:lnSpc>
      <a:spcBef>
        <a:spcPct val="20000"/>
      </a:spcBef>
      <a:spcAft>
        <a:spcPct val="0"/>
      </a:spcAft>
      <a:defRPr sz="1000" kern="1200">
        <a:solidFill>
          <a:schemeClr val="tx1"/>
        </a:solidFill>
        <a:latin typeface="Segoe" pitchFamily="34" charset="0"/>
        <a:ea typeface="+mn-ea"/>
        <a:cs typeface="+mn-cs"/>
      </a:defRPr>
    </a:lvl1pPr>
    <a:lvl2pPr marL="198414" indent="-195240" algn="l" rtl="0" fontAlgn="base">
      <a:lnSpc>
        <a:spcPct val="90000"/>
      </a:lnSpc>
      <a:spcBef>
        <a:spcPct val="20000"/>
      </a:spcBef>
      <a:spcAft>
        <a:spcPct val="0"/>
      </a:spcAft>
      <a:buChar char="•"/>
      <a:defRPr sz="1000" kern="1200">
        <a:solidFill>
          <a:schemeClr val="tx1"/>
        </a:solidFill>
        <a:latin typeface="Segoe" pitchFamily="34" charset="0"/>
        <a:ea typeface="+mn-ea"/>
        <a:cs typeface="+mn-cs"/>
      </a:defRPr>
    </a:lvl2pPr>
    <a:lvl3pPr marL="404764" indent="-204764" algn="l" rtl="0" fontAlgn="base">
      <a:lnSpc>
        <a:spcPct val="90000"/>
      </a:lnSpc>
      <a:spcBef>
        <a:spcPct val="20000"/>
      </a:spcBef>
      <a:spcAft>
        <a:spcPct val="0"/>
      </a:spcAft>
      <a:buChar char="•"/>
      <a:defRPr sz="1000" kern="1200">
        <a:solidFill>
          <a:schemeClr val="tx1"/>
        </a:solidFill>
        <a:latin typeface="Segoe" pitchFamily="34" charset="0"/>
        <a:ea typeface="+mn-ea"/>
        <a:cs typeface="+mn-cs"/>
      </a:defRPr>
    </a:lvl3pPr>
    <a:lvl4pPr marL="592067" indent="-185716" algn="l" rtl="0" fontAlgn="base">
      <a:lnSpc>
        <a:spcPct val="90000"/>
      </a:lnSpc>
      <a:spcBef>
        <a:spcPct val="20000"/>
      </a:spcBef>
      <a:spcAft>
        <a:spcPct val="0"/>
      </a:spcAft>
      <a:buChar char="•"/>
      <a:defRPr sz="1000" kern="1200">
        <a:solidFill>
          <a:schemeClr val="tx1"/>
        </a:solidFill>
        <a:latin typeface="Segoe" pitchFamily="34" charset="0"/>
        <a:ea typeface="+mn-ea"/>
        <a:cs typeface="+mn-cs"/>
      </a:defRPr>
    </a:lvl4pPr>
    <a:lvl5pPr marL="768257" indent="-174604" algn="l" rtl="0" fontAlgn="base">
      <a:lnSpc>
        <a:spcPct val="90000"/>
      </a:lnSpc>
      <a:spcBef>
        <a:spcPct val="20000"/>
      </a:spcBef>
      <a:spcAft>
        <a:spcPct val="0"/>
      </a:spcAft>
      <a:buChar char="•"/>
      <a:defRPr sz="1000" kern="1200">
        <a:solidFill>
          <a:schemeClr val="tx1"/>
        </a:solidFill>
        <a:latin typeface="Segoe" pitchFamily="34" charset="0"/>
        <a:ea typeface="+mn-ea"/>
        <a:cs typeface="+mn-cs"/>
      </a:defRPr>
    </a:lvl5pPr>
    <a:lvl6pPr marL="2285726" algn="l" defTabSz="914292" rtl="0" eaLnBrk="1" latinLnBrk="0" hangingPunct="1">
      <a:defRPr sz="1200" kern="1200">
        <a:solidFill>
          <a:schemeClr val="tx1"/>
        </a:solidFill>
        <a:latin typeface="+mn-lt"/>
        <a:ea typeface="+mn-ea"/>
        <a:cs typeface="+mn-cs"/>
      </a:defRPr>
    </a:lvl6pPr>
    <a:lvl7pPr marL="2742872" algn="l" defTabSz="914292" rtl="0" eaLnBrk="1" latinLnBrk="0" hangingPunct="1">
      <a:defRPr sz="1200" kern="1200">
        <a:solidFill>
          <a:schemeClr val="tx1"/>
        </a:solidFill>
        <a:latin typeface="+mn-lt"/>
        <a:ea typeface="+mn-ea"/>
        <a:cs typeface="+mn-cs"/>
      </a:defRPr>
    </a:lvl7pPr>
    <a:lvl8pPr marL="3200016" algn="l" defTabSz="914292" rtl="0" eaLnBrk="1" latinLnBrk="0" hangingPunct="1">
      <a:defRPr sz="1200" kern="1200">
        <a:solidFill>
          <a:schemeClr val="tx1"/>
        </a:solidFill>
        <a:latin typeface="+mn-lt"/>
        <a:ea typeface="+mn-ea"/>
        <a:cs typeface="+mn-cs"/>
      </a:defRPr>
    </a:lvl8pPr>
    <a:lvl9pPr marL="3657161" algn="l" defTabSz="91429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lgn="r" rtl="0" fontAlgn="base">
              <a:spcBef>
                <a:spcPct val="0"/>
              </a:spcBef>
              <a:spcAft>
                <a:spcPct val="0"/>
              </a:spcAft>
            </a:pPr>
            <a:fld id="{FEBCF682-9F4D-4E29-8ECF-E2CE72358643}" type="slidenum">
              <a:rPr lang="en-US" sz="1200" kern="1200">
                <a:solidFill>
                  <a:srgbClr val="EEECE1"/>
                </a:solidFill>
                <a:latin typeface="Segoe Semibold" pitchFamily="34" charset="0"/>
                <a:ea typeface="+mn-ea"/>
                <a:cs typeface="+mn-cs"/>
              </a:rPr>
              <a:pPr algn="r" rtl="0" fontAlgn="base">
                <a:spcBef>
                  <a:spcPct val="0"/>
                </a:spcBef>
                <a:spcAft>
                  <a:spcPct val="0"/>
                </a:spcAft>
              </a:pPr>
              <a:t>1</a:t>
            </a:fld>
            <a:endParaRPr lang="en-US" sz="1200" kern="1200" dirty="0">
              <a:solidFill>
                <a:srgbClr val="EEECE1"/>
              </a:solidFill>
              <a:latin typeface="Segoe Semibold" pitchFamily="34" charset="0"/>
              <a:ea typeface="+mn-ea"/>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90000"/>
              </a:lnSpc>
              <a:spcBef>
                <a:spcPct val="20000"/>
              </a:spcBef>
              <a:spcAft>
                <a:spcPct val="0"/>
              </a:spcAft>
              <a:buClrTx/>
              <a:buSzTx/>
              <a:buFontTx/>
              <a:buNone/>
              <a:tabLst/>
              <a:defRPr/>
            </a:pPr>
            <a:r>
              <a:rPr lang="en-US" dirty="0" smtClean="0"/>
              <a:t>Recap the business drivers covered earlier in the presentation</a:t>
            </a:r>
          </a:p>
          <a:p>
            <a:endParaRPr lang="en-US" dirty="0"/>
          </a:p>
        </p:txBody>
      </p:sp>
      <p:sp>
        <p:nvSpPr>
          <p:cNvPr id="4" name="Slide Number Placeholder 3"/>
          <p:cNvSpPr>
            <a:spLocks noGrp="1"/>
          </p:cNvSpPr>
          <p:nvPr>
            <p:ph type="sldNum" sz="quarter" idx="10"/>
          </p:nvPr>
        </p:nvSpPr>
        <p:spPr/>
        <p:txBody>
          <a:bodyPr/>
          <a:lstStyle/>
          <a:p>
            <a:fld id="{EEF8797E-B2B7-47CF-98E5-06711689694F}"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EF8797E-B2B7-47CF-98E5-06711689694F}"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90000"/>
              </a:lnSpc>
              <a:spcBef>
                <a:spcPct val="20000"/>
              </a:spcBef>
              <a:spcAft>
                <a:spcPct val="0"/>
              </a:spcAft>
              <a:buClrTx/>
              <a:buSzTx/>
              <a:buFontTx/>
              <a:buNone/>
              <a:tabLst/>
              <a:defRPr/>
            </a:pPr>
            <a:r>
              <a:rPr lang="en-US" dirty="0" smtClean="0"/>
              <a:t>If this business driver has priority for the client, present options for business capabilities and capture their preferences.  They can “pick” as many of them as they want from any column.  When they indicate a strong preference, probe for tangible value (“why is this such a high priority for you?” or “what will this enable you to do?”).  If this is not a priority business driver, skip to the slides for business drivers that are a high priority.</a:t>
            </a:r>
          </a:p>
          <a:p>
            <a:endParaRPr lang="en-US" dirty="0"/>
          </a:p>
        </p:txBody>
      </p:sp>
      <p:sp>
        <p:nvSpPr>
          <p:cNvPr id="4" name="Header Placeholder 3"/>
          <p:cNvSpPr>
            <a:spLocks noGrp="1"/>
          </p:cNvSpPr>
          <p:nvPr>
            <p:ph type="hdr" sz="quarter" idx="10"/>
          </p:nvPr>
        </p:nvSpPr>
        <p:spPr/>
        <p:txBody>
          <a:bodyPr/>
          <a:lstStyle/>
          <a:p>
            <a:r>
              <a:rPr lang="en-US" dirty="0" smtClean="0"/>
              <a:t>Business Value Launch 2006</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11/22/2012 11:59 AM</a:t>
            </a:fld>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90000"/>
              </a:lnSpc>
              <a:spcBef>
                <a:spcPct val="20000"/>
              </a:spcBef>
              <a:spcAft>
                <a:spcPct val="0"/>
              </a:spcAft>
              <a:buClrTx/>
              <a:buSzTx/>
              <a:buFontTx/>
              <a:buNone/>
              <a:tabLst/>
              <a:defRPr/>
            </a:pPr>
            <a:r>
              <a:rPr lang="en-US" dirty="0" smtClean="0"/>
              <a:t>If this business driver has priority for the client, present options for business capabilities and capture their preferences.  They can “pick” as many of them as they want from any column.  When they indicate a strong preference, probe for tangible value (“why is this such a high priority for you?” or “what will this enable you to do?”).  If this is not a priority business driver, skip to the slides for business drivers that are a high priority.</a:t>
            </a:r>
          </a:p>
          <a:p>
            <a:endParaRPr lang="en-US" dirty="0"/>
          </a:p>
        </p:txBody>
      </p:sp>
      <p:sp>
        <p:nvSpPr>
          <p:cNvPr id="4" name="Header Placeholder 3"/>
          <p:cNvSpPr>
            <a:spLocks noGrp="1"/>
          </p:cNvSpPr>
          <p:nvPr>
            <p:ph type="hdr" sz="quarter" idx="10"/>
          </p:nvPr>
        </p:nvSpPr>
        <p:spPr/>
        <p:txBody>
          <a:bodyPr/>
          <a:lstStyle/>
          <a:p>
            <a:r>
              <a:rPr lang="en-US" dirty="0" smtClean="0"/>
              <a:t>Business Value Launch 2006</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11/22/2012 11:59 AM</a:t>
            </a:fld>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90000"/>
              </a:lnSpc>
              <a:spcBef>
                <a:spcPct val="20000"/>
              </a:spcBef>
              <a:spcAft>
                <a:spcPct val="0"/>
              </a:spcAft>
              <a:buClrTx/>
              <a:buSzTx/>
              <a:buFontTx/>
              <a:buNone/>
              <a:tabLst/>
              <a:defRPr/>
            </a:pPr>
            <a:r>
              <a:rPr lang="en-US" dirty="0" smtClean="0"/>
              <a:t>If this business driver has priority for the client, present options for business capabilities and capture their preferences.  They can “pick” as many of them as they want from any column.  When they indicate a strong preference, probe for tangible value (“why is this such a high priority for you?” or “what will this enable you to do?”).  If this is not a priority business driver, skip to the slides for business drivers that are a high priority.</a:t>
            </a:r>
          </a:p>
          <a:p>
            <a:endParaRPr lang="en-US" dirty="0"/>
          </a:p>
        </p:txBody>
      </p:sp>
      <p:sp>
        <p:nvSpPr>
          <p:cNvPr id="4" name="Header Placeholder 3"/>
          <p:cNvSpPr>
            <a:spLocks noGrp="1"/>
          </p:cNvSpPr>
          <p:nvPr>
            <p:ph type="hdr" sz="quarter" idx="10"/>
          </p:nvPr>
        </p:nvSpPr>
        <p:spPr/>
        <p:txBody>
          <a:bodyPr/>
          <a:lstStyle/>
          <a:p>
            <a:r>
              <a:rPr lang="en-US" dirty="0" smtClean="0"/>
              <a:t>Business Value Launch 2006</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11/22/2012 11:59 AM</a:t>
            </a:fld>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90000"/>
              </a:lnSpc>
              <a:spcBef>
                <a:spcPct val="20000"/>
              </a:spcBef>
              <a:spcAft>
                <a:spcPct val="0"/>
              </a:spcAft>
              <a:buClrTx/>
              <a:buSzTx/>
              <a:buFontTx/>
              <a:buNone/>
              <a:tabLst/>
              <a:defRPr/>
            </a:pPr>
            <a:r>
              <a:rPr lang="en-US" dirty="0" smtClean="0"/>
              <a:t>If this business driver has priority for the client, present options for business capabilities and capture their preferences.  They can “pick” as many of them as they want from any column.  When they indicate a strong preference, probe for tangible value (“why is this such a high priority for you?” or “what will this enable you to do?”).  If this is not a priority business driver, skip to the slides for business drivers that are a high priority.</a:t>
            </a:r>
          </a:p>
          <a:p>
            <a:endParaRPr lang="en-US" dirty="0"/>
          </a:p>
        </p:txBody>
      </p:sp>
      <p:sp>
        <p:nvSpPr>
          <p:cNvPr id="4" name="Header Placeholder 3"/>
          <p:cNvSpPr>
            <a:spLocks noGrp="1"/>
          </p:cNvSpPr>
          <p:nvPr>
            <p:ph type="hdr" sz="quarter" idx="10"/>
          </p:nvPr>
        </p:nvSpPr>
        <p:spPr/>
        <p:txBody>
          <a:bodyPr/>
          <a:lstStyle/>
          <a:p>
            <a:r>
              <a:rPr lang="en-US" dirty="0" smtClean="0"/>
              <a:t>Business Value Launch 2006</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11/22/2012 11:59 AM</a:t>
            </a:fld>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90000"/>
              </a:lnSpc>
              <a:spcBef>
                <a:spcPct val="20000"/>
              </a:spcBef>
              <a:spcAft>
                <a:spcPct val="0"/>
              </a:spcAft>
              <a:buClrTx/>
              <a:buSzTx/>
              <a:buFontTx/>
              <a:buNone/>
              <a:tabLst/>
              <a:defRPr/>
            </a:pPr>
            <a:r>
              <a:rPr lang="en-US" dirty="0" smtClean="0"/>
              <a:t>If this business driver has priority for the client, present options for business capabilities and capture their preferences.  They can “pick” as many of them as they want from any column.  When they indicate a strong preference, probe for tangible value (“why is this such a high priority for you?” or “what will this enable you to do?”).  If this is not a priority business driver, skip to the slides for business drivers that are a high priority.</a:t>
            </a:r>
          </a:p>
          <a:p>
            <a:endParaRPr lang="en-US" dirty="0"/>
          </a:p>
        </p:txBody>
      </p:sp>
      <p:sp>
        <p:nvSpPr>
          <p:cNvPr id="4" name="Header Placeholder 3"/>
          <p:cNvSpPr>
            <a:spLocks noGrp="1"/>
          </p:cNvSpPr>
          <p:nvPr>
            <p:ph type="hdr" sz="quarter" idx="10"/>
          </p:nvPr>
        </p:nvSpPr>
        <p:spPr/>
        <p:txBody>
          <a:bodyPr/>
          <a:lstStyle/>
          <a:p>
            <a:r>
              <a:rPr lang="en-US" dirty="0" smtClean="0"/>
              <a:t>Business Value Launch 2006</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11/22/2012 11:59 AM</a:t>
            </a:fld>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90000"/>
              </a:lnSpc>
              <a:spcBef>
                <a:spcPct val="20000"/>
              </a:spcBef>
              <a:spcAft>
                <a:spcPct val="0"/>
              </a:spcAft>
              <a:buClrTx/>
              <a:buSzTx/>
              <a:buFontTx/>
              <a:buNone/>
              <a:tabLst/>
              <a:defRPr/>
            </a:pPr>
            <a:endParaRPr lang="en-US" b="0" dirty="0" smtClean="0"/>
          </a:p>
        </p:txBody>
      </p:sp>
      <p:sp>
        <p:nvSpPr>
          <p:cNvPr id="4" name="Header Placeholder 3"/>
          <p:cNvSpPr>
            <a:spLocks noGrp="1"/>
          </p:cNvSpPr>
          <p:nvPr>
            <p:ph type="hdr" sz="quarter" idx="10"/>
          </p:nvPr>
        </p:nvSpPr>
        <p:spPr/>
        <p:txBody>
          <a:bodyPr/>
          <a:lstStyle/>
          <a:p>
            <a:r>
              <a:rPr lang="en-US" dirty="0" smtClean="0"/>
              <a:t>Business Value Launch 2006</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11/22/2012 11:59 AM</a:t>
            </a:fld>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90000"/>
              </a:lnSpc>
              <a:spcBef>
                <a:spcPct val="20000"/>
              </a:spcBef>
              <a:spcAft>
                <a:spcPct val="0"/>
              </a:spcAft>
              <a:buClrTx/>
              <a:buSzTx/>
              <a:buFontTx/>
              <a:buNone/>
              <a:tabLst/>
              <a:defRPr/>
            </a:pPr>
            <a:r>
              <a:rPr lang="en-US" dirty="0" smtClean="0"/>
              <a:t>Summarize the benefits of the business capabilities discussed, in terms of the clients specific business drivers if possible.</a:t>
            </a:r>
          </a:p>
          <a:p>
            <a:endParaRPr lang="en-US" dirty="0"/>
          </a:p>
        </p:txBody>
      </p:sp>
      <p:sp>
        <p:nvSpPr>
          <p:cNvPr id="4" name="Header Placeholder 3"/>
          <p:cNvSpPr>
            <a:spLocks noGrp="1"/>
          </p:cNvSpPr>
          <p:nvPr>
            <p:ph type="hdr" sz="quarter" idx="10"/>
          </p:nvPr>
        </p:nvSpPr>
        <p:spPr/>
        <p:txBody>
          <a:bodyPr/>
          <a:lstStyle/>
          <a:p>
            <a:r>
              <a:rPr lang="en-US" dirty="0" smtClean="0"/>
              <a:t>Business Value Launch 2006</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11/22/2012 11:59 AM</a:t>
            </a:fld>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9E273D3-D7F5-45EB-8757-8D25400465BD}" type="slidenum">
              <a:rPr lang="en-US" smtClean="0">
                <a:solidFill>
                  <a:prstClr val="black"/>
                </a:solidFill>
              </a:rPr>
              <a:pPr/>
              <a:t>19</a:t>
            </a:fld>
            <a:endParaRPr 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Business Value Launch 2006</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11/22/2012 11:59 AM</a:t>
            </a:fld>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19587AA1-06E0-4D21-B9C0-ECE608764E01}" type="datetime8">
              <a:rPr lang="en-US">
                <a:solidFill>
                  <a:prstClr val="black"/>
                </a:solidFill>
              </a:rPr>
              <a:pPr/>
              <a:t>11/22/2012 11:59 AM</a:t>
            </a:fld>
            <a:endParaRPr lang="en-US" dirty="0">
              <a:solidFill>
                <a:prstClr val="black"/>
              </a:solidFill>
            </a:endParaRPr>
          </a:p>
        </p:txBody>
      </p:sp>
      <p:sp>
        <p:nvSpPr>
          <p:cNvPr id="7" name="Rectangle 7"/>
          <p:cNvSpPr>
            <a:spLocks noGrp="1" noChangeArrowheads="1"/>
          </p:cNvSpPr>
          <p:nvPr>
            <p:ph type="sldNum" sz="quarter" idx="5"/>
          </p:nvPr>
        </p:nvSpPr>
        <p:spPr>
          <a:ln/>
        </p:spPr>
        <p:txBody>
          <a:bodyPr/>
          <a:lstStyle/>
          <a:p>
            <a:fld id="{525792D1-B195-489E-A28A-D06C7B23A674}" type="slidenum">
              <a:rPr lang="en-US">
                <a:solidFill>
                  <a:prstClr val="black"/>
                </a:solidFill>
              </a:rPr>
              <a:pPr/>
              <a:t>20</a:t>
            </a:fld>
            <a:endParaRPr lang="en-US" dirty="0">
              <a:solidFill>
                <a:prstClr val="black"/>
              </a:solidFill>
            </a:endParaRPr>
          </a:p>
        </p:txBody>
      </p:sp>
      <p:sp>
        <p:nvSpPr>
          <p:cNvPr id="385026" name="Rectangle 2"/>
          <p:cNvSpPr>
            <a:spLocks noGrp="1" noRot="1" noChangeAspect="1" noChangeArrowheads="1" noTextEdit="1"/>
          </p:cNvSpPr>
          <p:nvPr>
            <p:ph type="sldImg"/>
          </p:nvPr>
        </p:nvSpPr>
        <p:spPr>
          <a:ln/>
        </p:spPr>
      </p:sp>
      <p:sp>
        <p:nvSpPr>
          <p:cNvPr id="385027" name="Rectangle 3"/>
          <p:cNvSpPr>
            <a:spLocks noGrp="1" noChangeArrowheads="1"/>
          </p:cNvSpPr>
          <p:nvPr>
            <p:ph type="body" idx="1"/>
          </p:nvPr>
        </p:nvSpPr>
        <p:spPr>
          <a:xfrm>
            <a:off x="457200" y="4724400"/>
            <a:ext cx="6021387" cy="228600"/>
          </a:xfrm>
        </p:spPr>
        <p:txBody>
          <a:bodyPr>
            <a:normAutofit fontScale="70000" lnSpcReduction="20000"/>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b="0" dirty="0" smtClean="0"/>
              <a:t>Use this slide to set a broad context for the challenges that will be discussed – both the areas that the Finance Executive is immediately accountable in the Finance department, as well as the strategic and support that Finance offers to other departments and the business as a whole.</a:t>
            </a:r>
          </a:p>
          <a:p>
            <a:pPr marL="0" marR="0" lvl="1" indent="0" algn="l" defTabSz="914363" rtl="0" eaLnBrk="1" fontAlgn="auto" latinLnBrk="0" hangingPunct="1">
              <a:lnSpc>
                <a:spcPct val="100000"/>
              </a:lnSpc>
              <a:spcBef>
                <a:spcPts val="0"/>
              </a:spcBef>
              <a:spcAft>
                <a:spcPts val="0"/>
              </a:spcAft>
              <a:buClrTx/>
              <a:buSzTx/>
              <a:buFontTx/>
              <a:buNone/>
              <a:tabLst/>
              <a:defRPr/>
            </a:pPr>
            <a:endParaRPr lang="en-US" b="1" dirty="0" smtClean="0"/>
          </a:p>
          <a:p>
            <a:pPr marL="0" marR="0" lvl="1" indent="0" algn="l" defTabSz="914363" rtl="0" eaLnBrk="1" fontAlgn="auto" latinLnBrk="0" hangingPunct="1">
              <a:lnSpc>
                <a:spcPct val="100000"/>
              </a:lnSpc>
              <a:spcBef>
                <a:spcPts val="0"/>
              </a:spcBef>
              <a:spcAft>
                <a:spcPts val="0"/>
              </a:spcAft>
              <a:buClrTx/>
              <a:buSzTx/>
              <a:buFontTx/>
              <a:buNone/>
              <a:tabLst/>
              <a:defRPr/>
            </a:pPr>
            <a:r>
              <a:rPr lang="en-US" b="1" dirty="0" smtClean="0"/>
              <a:t>Industry/Business Context</a:t>
            </a:r>
          </a:p>
          <a:p>
            <a:pPr marL="0" marR="0" lvl="1" indent="0" algn="l" defTabSz="914363" rtl="0" eaLnBrk="1" fontAlgn="auto" latinLnBrk="0" hangingPunct="1">
              <a:lnSpc>
                <a:spcPct val="100000"/>
              </a:lnSpc>
              <a:spcBef>
                <a:spcPts val="0"/>
              </a:spcBef>
              <a:spcAft>
                <a:spcPts val="0"/>
              </a:spcAft>
              <a:buClrTx/>
              <a:buSzTx/>
              <a:buFontTx/>
              <a:buNone/>
              <a:tabLst/>
              <a:defRPr/>
            </a:pPr>
            <a:r>
              <a:rPr lang="en-US" dirty="0" smtClean="0"/>
              <a:t>Communicating with others and accessing and working with information while away from the desk is improving the productivity and responsiveness of all types of professionals and also helping midsize business adapt more easily to changing conditions.</a:t>
            </a:r>
          </a:p>
          <a:p>
            <a:pPr eaLnBrk="1" hangingPunct="1"/>
            <a:endParaRPr lang="en-US" dirty="0" smtClean="0"/>
          </a:p>
          <a:p>
            <a:pPr eaLnBrk="1" hangingPunct="1"/>
            <a:r>
              <a:rPr lang="en-US" dirty="0" smtClean="0"/>
              <a:t>Gartner – In May 2006 Tom Austin and David Cearley discussed Microsoft’s increasing seat share over IBM in email and calendar sets in almost all regions globally for 2003-2005.  Key Market Share Takeaway:  </a:t>
            </a:r>
            <a:r>
              <a:rPr lang="en-US" b="1" dirty="0" smtClean="0"/>
              <a:t>Microsoft share world-wide for email and calendaring increased to 47.1% (18.3% growth year-over-year) in 2005, while IBM dropped to 41.7% (5.6% growth year-over-year).</a:t>
            </a:r>
            <a:r>
              <a:rPr lang="en-US" dirty="0" smtClean="0"/>
              <a:t>  (Trend consistent in most regions; one exception is North America, which saw Microsoft share drop slightly from 50.9% to 50.3% and IBM climbed from 36.3% to 37.9%.)</a:t>
            </a:r>
          </a:p>
          <a:p>
            <a:pPr eaLnBrk="1" hangingPunct="1"/>
            <a:r>
              <a:rPr lang="en-US" dirty="0" smtClean="0"/>
              <a:t> </a:t>
            </a:r>
          </a:p>
          <a:p>
            <a:pPr eaLnBrk="1" hangingPunct="1"/>
            <a:r>
              <a:rPr lang="en-US" dirty="0" smtClean="0"/>
              <a:t>IDC – In July 2006, IDC’s Mark Levitt reported Microsoft increasing share in worldwide integrated collaborative environments, noting “</a:t>
            </a:r>
            <a:r>
              <a:rPr lang="en-US" b="1" dirty="0" smtClean="0"/>
              <a:t>Microsoft saw both its worldwide revenue and market share rise</a:t>
            </a:r>
            <a:r>
              <a:rPr lang="en-US" dirty="0" smtClean="0"/>
              <a:t>.”  Key Market Share Takeaway:  </a:t>
            </a:r>
            <a:r>
              <a:rPr lang="en-US" b="1" dirty="0" smtClean="0"/>
              <a:t>Microsoft’s worldwide market share for integrated collaboration environments was 52.6% (+16.8%), while IBM’s was 39.1% (+10.7%).</a:t>
            </a:r>
            <a:endParaRPr lang="en-US" dirty="0" smtClean="0"/>
          </a:p>
          <a:p>
            <a:pPr eaLnBrk="1" hangingPunct="1"/>
            <a:r>
              <a:rPr lang="en-US" dirty="0" smtClean="0"/>
              <a:t> </a:t>
            </a:r>
          </a:p>
          <a:p>
            <a:pPr eaLnBrk="1" hangingPunct="1"/>
            <a:r>
              <a:rPr lang="en-US" dirty="0" smtClean="0"/>
              <a:t>Forrester – In August 2006, Forrester’s Erica Driver highlighted that Microsoft “</a:t>
            </a:r>
            <a:r>
              <a:rPr lang="en-US" b="1" dirty="0" smtClean="0"/>
              <a:t>continues to gain market momentum.”</a:t>
            </a:r>
            <a:r>
              <a:rPr lang="en-US" dirty="0" smtClean="0"/>
              <a:t>  Key Market Share Takeaway:  </a:t>
            </a:r>
            <a:r>
              <a:rPr lang="en-US" b="1" dirty="0" smtClean="0"/>
              <a:t>Forrester estimates that Microsoft is selling twice as many messaging server seats than IBM.</a:t>
            </a:r>
            <a:endParaRPr lang="en-US" dirty="0" smtClean="0"/>
          </a:p>
          <a:p>
            <a:endParaRPr lang="en-US" dirty="0"/>
          </a:p>
        </p:txBody>
      </p:sp>
      <p:sp>
        <p:nvSpPr>
          <p:cNvPr id="4" name="Slide Number Placeholder 3"/>
          <p:cNvSpPr>
            <a:spLocks noGrp="1"/>
          </p:cNvSpPr>
          <p:nvPr>
            <p:ph type="sldNum" sz="quarter" idx="10"/>
          </p:nvPr>
        </p:nvSpPr>
        <p:spPr/>
        <p:txBody>
          <a:bodyPr/>
          <a:lstStyle/>
          <a:p>
            <a:fld id="{5314328B-EDCA-43B7-B567-C70FFEAF0D1C}"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90000"/>
              </a:lnSpc>
              <a:spcBef>
                <a:spcPct val="20000"/>
              </a:spcBef>
              <a:spcAft>
                <a:spcPct val="0"/>
              </a:spcAft>
              <a:buClrTx/>
              <a:buSzTx/>
              <a:buFontTx/>
              <a:buNone/>
              <a:tabLst/>
              <a:defRPr/>
            </a:pPr>
            <a:r>
              <a:rPr lang="en-US" dirty="0" smtClean="0"/>
              <a:t>Going forward in this presentation, as well as throughout the IO/CES approach for this solution, these detailed business drivers will be rolled up into a single business driver statement for each function.  Additional detail on these business</a:t>
            </a:r>
            <a:r>
              <a:rPr lang="en-US" baseline="0" dirty="0" smtClean="0"/>
              <a:t> drivers</a:t>
            </a:r>
            <a:r>
              <a:rPr lang="en-US" dirty="0" smtClean="0"/>
              <a:t> and guidance on how to structure this conversation can be found on the Business Priority Guide.  When presenting, try to get a feel for the relative priority of these business drivers for the executives you are presenting to, and capture specifics of their relevant business drivers (in their own words).</a:t>
            </a:r>
          </a:p>
          <a:p>
            <a:endParaRPr lang="en-US" dirty="0"/>
          </a:p>
        </p:txBody>
      </p:sp>
      <p:sp>
        <p:nvSpPr>
          <p:cNvPr id="4" name="Slide Number Placeholder 3"/>
          <p:cNvSpPr>
            <a:spLocks noGrp="1"/>
          </p:cNvSpPr>
          <p:nvPr>
            <p:ph type="sldNum" sz="quarter" idx="10"/>
          </p:nvPr>
        </p:nvSpPr>
        <p:spPr/>
        <p:txBody>
          <a:bodyPr/>
          <a:lstStyle/>
          <a:p>
            <a:fld id="{5314328B-EDCA-43B7-B567-C70FFEAF0D1C}"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90000"/>
              </a:lnSpc>
              <a:spcBef>
                <a:spcPct val="20000"/>
              </a:spcBef>
              <a:spcAft>
                <a:spcPct val="0"/>
              </a:spcAft>
              <a:buClrTx/>
              <a:buSzTx/>
              <a:buFontTx/>
              <a:buNone/>
              <a:tabLst/>
              <a:defRPr/>
            </a:pPr>
            <a:r>
              <a:rPr lang="en-US" dirty="0" smtClean="0"/>
              <a:t>There are many challenges typically encountered by both the Business and IT when pursuing these business drivers.</a:t>
            </a:r>
          </a:p>
          <a:p>
            <a:endParaRPr lang="en-US" dirty="0"/>
          </a:p>
        </p:txBody>
      </p:sp>
      <p:sp>
        <p:nvSpPr>
          <p:cNvPr id="4" name="Slide Number Placeholder 3"/>
          <p:cNvSpPr>
            <a:spLocks noGrp="1"/>
          </p:cNvSpPr>
          <p:nvPr>
            <p:ph type="sldNum" sz="quarter" idx="10"/>
          </p:nvPr>
        </p:nvSpPr>
        <p:spPr/>
        <p:txBody>
          <a:bodyPr/>
          <a:lstStyle/>
          <a:p>
            <a:fld id="{5314328B-EDCA-43B7-B567-C70FFEAF0D1C}"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buNone/>
            </a:pPr>
            <a:r>
              <a:rPr lang="en-US" dirty="0" smtClean="0"/>
              <a:t>Introduce some of the high-level business capabilities and how they address each of the business drivers.</a:t>
            </a:r>
          </a:p>
        </p:txBody>
      </p:sp>
      <p:sp>
        <p:nvSpPr>
          <p:cNvPr id="4" name="Slide Number Placeholder 3"/>
          <p:cNvSpPr>
            <a:spLocks noGrp="1"/>
          </p:cNvSpPr>
          <p:nvPr>
            <p:ph type="sldNum" sz="quarter" idx="10"/>
          </p:nvPr>
        </p:nvSpPr>
        <p:spPr/>
        <p:txBody>
          <a:bodyPr/>
          <a:lstStyle/>
          <a:p>
            <a:fld id="{5314328B-EDCA-43B7-B567-C70FFEAF0D1C}"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Business Value Launch 2006</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11/22/2012 11:59 AM</a:t>
            </a:fld>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11/22/2012 11:59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8</a:t>
            </a:fld>
            <a:endParaRPr lang="en-US" dirty="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90000"/>
              </a:lnSpc>
              <a:spcBef>
                <a:spcPct val="20000"/>
              </a:spcBef>
              <a:spcAft>
                <a:spcPct val="0"/>
              </a:spcAft>
              <a:buClrTx/>
              <a:buSzTx/>
              <a:buFontTx/>
              <a:buNone/>
              <a:tabLst/>
              <a:defRPr/>
            </a:pPr>
            <a:r>
              <a:rPr lang="en-US" b="0" dirty="0" smtClean="0"/>
              <a:t>Now we will take a look at the options for specifying business capabilities to meet your specific needs in more detail.</a:t>
            </a:r>
          </a:p>
        </p:txBody>
      </p:sp>
      <p:sp>
        <p:nvSpPr>
          <p:cNvPr id="4" name="Header Placeholder 3"/>
          <p:cNvSpPr>
            <a:spLocks noGrp="1"/>
          </p:cNvSpPr>
          <p:nvPr>
            <p:ph type="hdr" sz="quarter" idx="10"/>
          </p:nvPr>
        </p:nvSpPr>
        <p:spPr/>
        <p:txBody>
          <a:bodyPr/>
          <a:lstStyle/>
          <a:p>
            <a:r>
              <a:rPr lang="en-US" dirty="0" smtClean="0"/>
              <a:t>Business Value Launch 2006</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11/22/2012 11:59 AM</a:t>
            </a:fld>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tx1"/>
        </a:solidFill>
        <a:effectLst/>
      </p:bgPr>
    </p:bg>
    <p:spTree>
      <p:nvGrpSpPr>
        <p:cNvPr id="1" name=""/>
        <p:cNvGrpSpPr/>
        <p:nvPr/>
      </p:nvGrpSpPr>
      <p:grpSpPr>
        <a:xfrm>
          <a:off x="0" y="0"/>
          <a:ext cx="0" cy="0"/>
          <a:chOff x="0" y="0"/>
          <a:chExt cx="0" cy="0"/>
        </a:xfrm>
      </p:grpSpPr>
      <p:pic>
        <p:nvPicPr>
          <p:cNvPr id="4" name="Picture 3" descr="PRB06_BRLN_ACDYART_SERP.png"/>
          <p:cNvPicPr>
            <a:picLocks noChangeAspect="1"/>
          </p:cNvPicPr>
          <p:nvPr userDrawn="1"/>
        </p:nvPicPr>
        <p:blipFill>
          <a:blip r:embed="rId2" cstate="print"/>
          <a:srcRect t="2500" b="2638"/>
          <a:stretch>
            <a:fillRect/>
          </a:stretch>
        </p:blipFill>
        <p:spPr>
          <a:xfrm>
            <a:off x="-1" y="0"/>
            <a:ext cx="10972801" cy="8229600"/>
          </a:xfrm>
          <a:prstGeom prst="rect">
            <a:avLst/>
          </a:prstGeom>
        </p:spPr>
      </p:pic>
      <p:grpSp>
        <p:nvGrpSpPr>
          <p:cNvPr id="2" name="Group 4"/>
          <p:cNvGrpSpPr/>
          <p:nvPr userDrawn="1"/>
        </p:nvGrpSpPr>
        <p:grpSpPr>
          <a:xfrm>
            <a:off x="0" y="3683003"/>
            <a:ext cx="10972800" cy="4546600"/>
            <a:chOff x="0" y="3069167"/>
            <a:chExt cx="9144000" cy="3788833"/>
          </a:xfrm>
        </p:grpSpPr>
        <p:sp>
          <p:nvSpPr>
            <p:cNvPr id="6" name="Rectangle 5"/>
            <p:cNvSpPr/>
            <p:nvPr userDrawn="1"/>
          </p:nvSpPr>
          <p:spPr bwMode="auto">
            <a:xfrm flipV="1">
              <a:off x="0" y="3196166"/>
              <a:ext cx="9144000" cy="3661834"/>
            </a:xfrm>
            <a:prstGeom prst="rect">
              <a:avLst/>
            </a:prstGeom>
            <a:gradFill flip="none" rotWithShape="1">
              <a:gsLst>
                <a:gs pos="0">
                  <a:srgbClr val="0046D2">
                    <a:alpha val="74902"/>
                  </a:srgbClr>
                </a:gs>
                <a:gs pos="78000">
                  <a:srgbClr val="00246C">
                    <a:alpha val="84706"/>
                  </a:srgbClr>
                </a:gs>
                <a:gs pos="47000">
                  <a:srgbClr val="0046D2">
                    <a:alpha val="24706"/>
                  </a:srgbClr>
                </a:gs>
                <a:gs pos="100000">
                  <a:srgbClr val="6699FF">
                    <a:alpha val="20000"/>
                  </a:srgbClr>
                </a:gs>
              </a:gsLst>
              <a:path path="circle">
                <a:fillToRect l="50000" t="50000" r="50000" b="50000"/>
              </a:path>
              <a:tileRect/>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2816" rtl="0" eaLnBrk="0" fontAlgn="base" hangingPunct="0">
                <a:lnSpc>
                  <a:spcPct val="85000"/>
                </a:lnSpc>
                <a:spcBef>
                  <a:spcPct val="20000"/>
                </a:spcBef>
                <a:spcAft>
                  <a:spcPct val="0"/>
                </a:spcAft>
              </a:pPr>
              <a:endParaRPr lang="en-US" b="1" kern="1200" dirty="0">
                <a:solidFill>
                  <a:prstClr val="white"/>
                </a:solidFill>
                <a:latin typeface="Segoe Semibold" pitchFamily="34" charset="0"/>
                <a:ea typeface="+mn-ea"/>
                <a:cs typeface="+mn-cs"/>
              </a:endParaRPr>
            </a:p>
          </p:txBody>
        </p:sp>
        <p:sp>
          <p:nvSpPr>
            <p:cNvPr id="7" name="Rectangle 6"/>
            <p:cNvSpPr/>
            <p:nvPr userDrawn="1"/>
          </p:nvSpPr>
          <p:spPr bwMode="auto">
            <a:xfrm flipV="1">
              <a:off x="0" y="3069167"/>
              <a:ext cx="9144000" cy="3788833"/>
            </a:xfrm>
            <a:prstGeom prst="rect">
              <a:avLst/>
            </a:prstGeom>
            <a:gradFill flip="none" rotWithShape="1">
              <a:gsLst>
                <a:gs pos="0">
                  <a:srgbClr val="6699FF">
                    <a:alpha val="43922"/>
                  </a:srgbClr>
                </a:gs>
                <a:gs pos="28000">
                  <a:srgbClr val="00246C">
                    <a:alpha val="88235"/>
                  </a:srgbClr>
                </a:gs>
                <a:gs pos="49000">
                  <a:srgbClr val="0A3CA5">
                    <a:alpha val="60000"/>
                  </a:srgbClr>
                </a:gs>
                <a:gs pos="65000">
                  <a:srgbClr val="00246C">
                    <a:alpha val="89804"/>
                  </a:srgbClr>
                </a:gs>
                <a:gs pos="100000">
                  <a:srgbClr val="0A3CA5">
                    <a:alpha val="55000"/>
                  </a:srgbClr>
                </a:gs>
              </a:gsLst>
              <a:lin ang="7800000" scaled="0"/>
              <a:tileRect/>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2816" rtl="0" eaLnBrk="0" fontAlgn="base" hangingPunct="0">
                <a:lnSpc>
                  <a:spcPct val="85000"/>
                </a:lnSpc>
                <a:spcBef>
                  <a:spcPct val="20000"/>
                </a:spcBef>
                <a:spcAft>
                  <a:spcPct val="0"/>
                </a:spcAft>
              </a:pPr>
              <a:endParaRPr lang="en-US" b="1" kern="1200" dirty="0">
                <a:solidFill>
                  <a:prstClr val="white"/>
                </a:solidFill>
                <a:latin typeface="Segoe Semibold" pitchFamily="34" charset="0"/>
                <a:ea typeface="+mn-ea"/>
                <a:cs typeface="+mn-cs"/>
              </a:endParaRPr>
            </a:p>
          </p:txBody>
        </p:sp>
      </p:grpSp>
      <p:sp>
        <p:nvSpPr>
          <p:cNvPr id="9" name="Rectangle 8"/>
          <p:cNvSpPr>
            <a:spLocks noChangeArrowheads="1"/>
          </p:cNvSpPr>
          <p:nvPr userDrawn="1"/>
        </p:nvSpPr>
        <p:spPr bwMode="auto">
          <a:xfrm>
            <a:off x="0" y="3843028"/>
            <a:ext cx="10972800" cy="535526"/>
          </a:xfrm>
          <a:prstGeom prst="rect">
            <a:avLst/>
          </a:prstGeom>
          <a:gradFill flip="none" rotWithShape="1">
            <a:gsLst>
              <a:gs pos="0">
                <a:srgbClr val="37A307">
                  <a:alpha val="65000"/>
                </a:srgbClr>
              </a:gs>
              <a:gs pos="38000">
                <a:srgbClr val="37A311">
                  <a:shade val="67500"/>
                  <a:satMod val="115000"/>
                  <a:alpha val="42000"/>
                </a:srgbClr>
              </a:gs>
              <a:gs pos="21000">
                <a:srgbClr val="37A311">
                  <a:shade val="100000"/>
                  <a:satMod val="115000"/>
                  <a:alpha val="60000"/>
                </a:srgbClr>
              </a:gs>
              <a:gs pos="100000">
                <a:srgbClr val="37A311">
                  <a:shade val="100000"/>
                  <a:satMod val="115000"/>
                  <a:alpha val="75000"/>
                </a:srgbClr>
              </a:gs>
            </a:gsLst>
            <a:lin ang="14400000" scaled="0"/>
            <a:tileRect/>
          </a:gradFill>
          <a:ln w="19050" algn="ctr">
            <a:noFill/>
            <a:round/>
            <a:headEnd/>
            <a:tailEnd/>
          </a:ln>
        </p:spPr>
        <p:txBody>
          <a:bodyPr wrap="square" lIns="91282" tIns="45632" rIns="91282" bIns="45632">
            <a:spAutoFit/>
          </a:bodyPr>
          <a:lstStyle/>
          <a:p>
            <a:pPr algn="l" rtl="0" fontAlgn="base">
              <a:spcBef>
                <a:spcPct val="0"/>
              </a:spcBef>
              <a:spcAft>
                <a:spcPct val="0"/>
              </a:spcAft>
            </a:pPr>
            <a:endParaRPr lang="en-US" sz="2900" kern="1200" dirty="0">
              <a:solidFill>
                <a:srgbClr val="FFFFFF"/>
              </a:solidFill>
              <a:latin typeface="Segoe Semibold" pitchFamily="34" charset="0"/>
              <a:ea typeface="+mn-ea"/>
              <a:cs typeface="+mn-cs"/>
            </a:endParaRPr>
          </a:p>
        </p:txBody>
      </p:sp>
      <p:sp>
        <p:nvSpPr>
          <p:cNvPr id="10" name="Rectangle 9"/>
          <p:cNvSpPr/>
          <p:nvPr userDrawn="1"/>
        </p:nvSpPr>
        <p:spPr bwMode="auto">
          <a:xfrm>
            <a:off x="-18726" y="5202429"/>
            <a:ext cx="11009376" cy="535526"/>
          </a:xfrm>
          <a:prstGeom prst="rect">
            <a:avLst/>
          </a:prstGeom>
          <a:gradFill>
            <a:gsLst>
              <a:gs pos="100000">
                <a:srgbClr val="B9D0FF">
                  <a:alpha val="86000"/>
                </a:srgbClr>
              </a:gs>
              <a:gs pos="15000">
                <a:schemeClr val="bg2">
                  <a:lumMod val="65000"/>
                  <a:lumOff val="35000"/>
                  <a:alpha val="0"/>
                </a:schemeClr>
              </a:gs>
              <a:gs pos="0">
                <a:srgbClr val="B9D0FF">
                  <a:alpha val="82000"/>
                </a:srgbClr>
              </a:gs>
            </a:gsLst>
            <a:lin ang="0" scaled="0"/>
          </a:gradFill>
          <a:ln w="9525" cap="flat" cmpd="sng" algn="ctr">
            <a:noFill/>
            <a:prstDash val="solid"/>
            <a:round/>
            <a:headEnd type="none" w="med" len="med"/>
            <a:tailEnd type="none" w="med" len="med"/>
          </a:ln>
          <a:effectLst>
            <a:softEdge rad="12700"/>
          </a:effectLst>
        </p:spPr>
        <p:txBody>
          <a:bodyPr lIns="91282" tIns="45632" rIns="91282" bIns="45632">
            <a:spAutoFit/>
          </a:bodyPr>
          <a:lstStyle/>
          <a:p>
            <a:pPr algn="l" rtl="0" fontAlgn="base">
              <a:spcBef>
                <a:spcPct val="0"/>
              </a:spcBef>
              <a:spcAft>
                <a:spcPct val="0"/>
              </a:spcAft>
              <a:defRPr/>
            </a:pPr>
            <a:endParaRPr lang="en-US" sz="2900" kern="1200" dirty="0">
              <a:solidFill>
                <a:srgbClr val="FFFFFF"/>
              </a:solidFill>
              <a:latin typeface="Segoe Semibold" pitchFamily="34" charset="0"/>
              <a:ea typeface="+mn-ea"/>
              <a:cs typeface="+mn-cs"/>
            </a:endParaRPr>
          </a:p>
        </p:txBody>
      </p:sp>
      <p:sp>
        <p:nvSpPr>
          <p:cNvPr id="11" name="Rectangle 10"/>
          <p:cNvSpPr/>
          <p:nvPr userDrawn="1"/>
        </p:nvSpPr>
        <p:spPr bwMode="auto">
          <a:xfrm flipH="1">
            <a:off x="-18726" y="3675381"/>
            <a:ext cx="11009376" cy="535526"/>
          </a:xfrm>
          <a:prstGeom prst="rect">
            <a:avLst/>
          </a:prstGeom>
          <a:gradFill>
            <a:gsLst>
              <a:gs pos="95000">
                <a:srgbClr val="B9D0FF">
                  <a:alpha val="82353"/>
                </a:srgbClr>
              </a:gs>
              <a:gs pos="20000">
                <a:schemeClr val="bg2">
                  <a:lumMod val="65000"/>
                  <a:lumOff val="35000"/>
                  <a:alpha val="0"/>
                </a:schemeClr>
              </a:gs>
              <a:gs pos="0">
                <a:srgbClr val="B9D0FF">
                  <a:alpha val="85882"/>
                </a:srgbClr>
              </a:gs>
            </a:gsLst>
            <a:lin ang="0" scaled="0"/>
          </a:gradFill>
          <a:ln w="9525" cap="flat" cmpd="sng" algn="ctr">
            <a:noFill/>
            <a:prstDash val="solid"/>
            <a:round/>
            <a:headEnd type="none" w="med" len="med"/>
            <a:tailEnd type="none" w="med" len="med"/>
          </a:ln>
          <a:effectLst>
            <a:softEdge rad="12700"/>
          </a:effectLst>
        </p:spPr>
        <p:txBody>
          <a:bodyPr lIns="91282" tIns="45632" rIns="91282" bIns="45632">
            <a:spAutoFit/>
          </a:bodyPr>
          <a:lstStyle/>
          <a:p>
            <a:pPr algn="l" rtl="0" fontAlgn="base">
              <a:spcBef>
                <a:spcPct val="0"/>
              </a:spcBef>
              <a:spcAft>
                <a:spcPct val="0"/>
              </a:spcAft>
              <a:defRPr/>
            </a:pPr>
            <a:endParaRPr lang="en-US" sz="2900" kern="1200" dirty="0">
              <a:solidFill>
                <a:srgbClr val="FFFFFF"/>
              </a:solidFill>
              <a:latin typeface="Segoe Semibold" pitchFamily="34" charset="0"/>
              <a:ea typeface="+mn-ea"/>
              <a:cs typeface="+mn-cs"/>
            </a:endParaRPr>
          </a:p>
        </p:txBody>
      </p:sp>
      <p:sp>
        <p:nvSpPr>
          <p:cNvPr id="18434" name="Rectangle 2"/>
          <p:cNvSpPr>
            <a:spLocks noGrp="1" noChangeArrowheads="1"/>
          </p:cNvSpPr>
          <p:nvPr userDrawn="1">
            <p:ph type="ctrTitle"/>
          </p:nvPr>
        </p:nvSpPr>
        <p:spPr>
          <a:xfrm>
            <a:off x="400103" y="4114800"/>
            <a:ext cx="10972799" cy="747898"/>
          </a:xfrm>
          <a:ln algn="ctr"/>
        </p:spPr>
        <p:txBody>
          <a:bodyPr lIns="0" tIns="0" rIns="0" bIns="0" anchor="ctr"/>
          <a:lstStyle>
            <a:lvl1pPr algn="l">
              <a:defRPr sz="5400" b="1" i="0" cap="none" spc="0" baseline="0">
                <a:ln w="18415" cmpd="sng">
                  <a:noFill/>
                  <a:prstDash val="solid"/>
                </a:ln>
                <a:solidFill>
                  <a:schemeClr val="bg2"/>
                </a:solidFill>
                <a:effectLst>
                  <a:outerShdw blurRad="38100" dist="38100" dir="2700000" algn="tl">
                    <a:srgbClr val="000000">
                      <a:alpha val="43137"/>
                    </a:srgbClr>
                  </a:outerShdw>
                </a:effectLst>
                <a:latin typeface="Segoe" pitchFamily="34" charset="0"/>
              </a:defRPr>
            </a:lvl1pPr>
          </a:lstStyle>
          <a:p>
            <a:r>
              <a:rPr lang="en-US" dirty="0" smtClean="0"/>
              <a:t>Click to edit Master title style</a:t>
            </a:r>
            <a:endParaRPr lang="en-US" dirty="0"/>
          </a:p>
        </p:txBody>
      </p:sp>
      <p:sp>
        <p:nvSpPr>
          <p:cNvPr id="18435" name="Rectangle 3"/>
          <p:cNvSpPr>
            <a:spLocks noGrp="1" noChangeArrowheads="1"/>
          </p:cNvSpPr>
          <p:nvPr userDrawn="1">
            <p:ph type="subTitle" idx="1"/>
          </p:nvPr>
        </p:nvSpPr>
        <p:spPr>
          <a:xfrm>
            <a:off x="469901" y="6791801"/>
            <a:ext cx="5956300" cy="1135696"/>
          </a:xfrm>
        </p:spPr>
        <p:txBody>
          <a:bodyPr lIns="0" tIns="0" rIns="0" bIns="0" anchor="t"/>
          <a:lstStyle>
            <a:lvl1pPr marL="0" indent="0" algn="l">
              <a:spcBef>
                <a:spcPct val="0"/>
              </a:spcBef>
              <a:buFont typeface="Wingdings" pitchFamily="2" charset="2"/>
              <a:buNone/>
              <a:defRPr sz="4100" baseline="0">
                <a:solidFill>
                  <a:schemeClr val="tx1"/>
                </a:solidFill>
                <a:effectLst>
                  <a:outerShdw blurRad="38100" dist="38100" dir="2700000" algn="tl">
                    <a:srgbClr val="000000">
                      <a:alpha val="43137"/>
                    </a:srgbClr>
                  </a:outerShdw>
                </a:effectLst>
                <a:latin typeface="+mj-lt"/>
              </a:defRPr>
            </a:lvl1pPr>
          </a:lstStyle>
          <a:p>
            <a:r>
              <a:rPr lang="en-US" dirty="0" smtClean="0"/>
              <a:t>Click to edit Master subtitle style</a:t>
            </a:r>
            <a:endParaRPr lang="en-US" dirty="0"/>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78930" y="7766086"/>
            <a:ext cx="1232875" cy="424269"/>
          </a:xfrm>
          <a:prstGeom prst="rect">
            <a:avLst/>
          </a:prstGeom>
        </p:spPr>
      </p:pic>
    </p:spTree>
    <p:extLst>
      <p:ext uri="{BB962C8B-B14F-4D97-AF65-F5344CB8AC3E}">
        <p14:creationId xmlns:p14="http://schemas.microsoft.com/office/powerpoint/2010/main" val="3190259779"/>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cap="none" spc="0">
                <a:ln w="18415" cmpd="sng">
                  <a:noFill/>
                  <a:prstDash val="solid"/>
                </a:ln>
                <a:solidFill>
                  <a:schemeClr val="bg2"/>
                </a:solidFill>
                <a:effectLst>
                  <a:outerShdw blurRad="63500" dir="3600000" algn="tl" rotWithShape="0">
                    <a:srgbClr val="000000">
                      <a:alpha val="70000"/>
                    </a:srgbClr>
                  </a:outerShdw>
                </a:effectLst>
              </a:defRPr>
            </a:lvl1pPr>
          </a:lstStyle>
          <a:p>
            <a:r>
              <a:rPr lang="en-US" smtClean="0"/>
              <a:t>Click to edit Master title style</a:t>
            </a:r>
            <a:endParaRPr lang="en-US" dirty="0"/>
          </a:p>
        </p:txBody>
      </p:sp>
      <p:pic>
        <p:nvPicPr>
          <p:cNvPr id="3" name="Picture 2" descr="PRB06_BRLN_ACDYART_SERP.png"/>
          <p:cNvPicPr>
            <a:picLocks noChangeAspect="1"/>
          </p:cNvPicPr>
          <p:nvPr userDrawn="1"/>
        </p:nvPicPr>
        <p:blipFill>
          <a:blip r:embed="rId2" cstate="print">
            <a:duotone>
              <a:prstClr val="black"/>
              <a:srgbClr val="9BBB59">
                <a:tint val="45000"/>
                <a:satMod val="400000"/>
              </a:srgbClr>
            </a:duotone>
          </a:blip>
          <a:srcRect l="19303" r="63102"/>
          <a:stretch>
            <a:fillRect/>
          </a:stretch>
        </p:blipFill>
        <p:spPr>
          <a:xfrm>
            <a:off x="9144004" y="12091"/>
            <a:ext cx="1828800" cy="8217509"/>
          </a:xfrm>
          <a:prstGeom prst="rect">
            <a:avLst/>
          </a:prstGeom>
          <a:noFill/>
          <a:ln>
            <a:noFill/>
          </a:ln>
        </p:spPr>
      </p:pic>
      <p:sp>
        <p:nvSpPr>
          <p:cNvPr id="4" name="Rectangle 3"/>
          <p:cNvSpPr/>
          <p:nvPr userDrawn="1"/>
        </p:nvSpPr>
        <p:spPr bwMode="auto">
          <a:xfrm>
            <a:off x="9103058" y="3"/>
            <a:ext cx="1869743" cy="8229598"/>
          </a:xfrm>
          <a:prstGeom prst="rect">
            <a:avLst/>
          </a:prstGeom>
          <a:gradFill rotWithShape="1">
            <a:gsLst>
              <a:gs pos="0">
                <a:srgbClr val="9BBB59">
                  <a:lumMod val="75000"/>
                  <a:alpha val="71000"/>
                </a:srgbClr>
              </a:gs>
              <a:gs pos="25000">
                <a:srgbClr val="9BBB59">
                  <a:lumMod val="75000"/>
                  <a:alpha val="79000"/>
                </a:srgbClr>
              </a:gs>
              <a:gs pos="100000">
                <a:srgbClr val="2B3616">
                  <a:alpha val="92000"/>
                </a:srgbClr>
              </a:gs>
            </a:gsLst>
            <a:lin ang="5400000" scaled="0"/>
          </a:gradFill>
          <a:ln w="9525" cap="flat" cmpd="sng" algn="ctr">
            <a:noFill/>
            <a:prstDash val="solid"/>
            <a:headEnd type="none" w="med" len="med"/>
            <a:tailEnd type="none" w="med" len="med"/>
          </a:ln>
          <a:effectLst/>
        </p:spPr>
        <p:txBody>
          <a:bodyPr vert="horz" wrap="square" lIns="109723" tIns="54862" rIns="109723" bIns="54862" numCol="1" rtlCol="0" anchor="ctr" anchorCtr="0" compatLnSpc="1">
            <a:prstTxWarp prst="textNoShape">
              <a:avLst/>
            </a:prstTxWarp>
          </a:bodyPr>
          <a:lstStyle/>
          <a:p>
            <a:pPr algn="ctr" defTabSz="1096919">
              <a:defRPr/>
            </a:pPr>
            <a:endParaRPr lang="en-US" kern="0" dirty="0" smtClean="0">
              <a:solidFill>
                <a:sysClr val="window" lastClr="FFFFFF"/>
              </a:solidFill>
              <a:latin typeface="Segoe" pitchFamily="34" charset="0"/>
            </a:endParaRPr>
          </a:p>
        </p:txBody>
      </p:sp>
      <p:sp>
        <p:nvSpPr>
          <p:cNvPr id="5" name="Rectangle 4"/>
          <p:cNvSpPr/>
          <p:nvPr userDrawn="1"/>
        </p:nvSpPr>
        <p:spPr bwMode="auto">
          <a:xfrm flipV="1">
            <a:off x="9089410" y="0"/>
            <a:ext cx="1883392" cy="8229600"/>
          </a:xfrm>
          <a:prstGeom prst="rect">
            <a:avLst/>
          </a:prstGeom>
          <a:solidFill>
            <a:srgbClr val="9BBB59">
              <a:lumMod val="75000"/>
              <a:alpha val="27000"/>
            </a:srgbClr>
          </a:solidFill>
          <a:ln w="12700" cap="flat" cmpd="sng" algn="ctr">
            <a:noFill/>
            <a:prstDash val="solid"/>
            <a:roun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algn="ctr" defTabSz="914256" eaLnBrk="0" hangingPunct="0">
              <a:lnSpc>
                <a:spcPct val="85000"/>
              </a:lnSpc>
              <a:spcBef>
                <a:spcPct val="20000"/>
              </a:spcBef>
              <a:defRPr/>
            </a:pPr>
            <a:endParaRPr lang="en-US" sz="1800" b="1" kern="0" dirty="0" smtClean="0">
              <a:solidFill>
                <a:sysClr val="window" lastClr="FFFFFF"/>
              </a:solidFill>
            </a:endParaRPr>
          </a:p>
        </p:txBody>
      </p:sp>
      <p:sp>
        <p:nvSpPr>
          <p:cNvPr id="6" name="Rectangle 5"/>
          <p:cNvSpPr/>
          <p:nvPr userDrawn="1"/>
        </p:nvSpPr>
        <p:spPr bwMode="auto">
          <a:xfrm>
            <a:off x="-18726" y="8150518"/>
            <a:ext cx="11009376" cy="369314"/>
          </a:xfrm>
          <a:prstGeom prst="rect">
            <a:avLst/>
          </a:prstGeom>
          <a:gradFill>
            <a:gsLst>
              <a:gs pos="100000">
                <a:srgbClr val="B9D0FF">
                  <a:alpha val="86000"/>
                </a:srgbClr>
              </a:gs>
              <a:gs pos="15000">
                <a:srgbClr val="FFFFFF">
                  <a:lumMod val="65000"/>
                  <a:lumOff val="35000"/>
                  <a:alpha val="0"/>
                </a:srgbClr>
              </a:gs>
              <a:gs pos="0">
                <a:srgbClr val="B9D0FF">
                  <a:alpha val="82000"/>
                </a:srgbClr>
              </a:gs>
            </a:gsLst>
            <a:lin ang="0" scaled="0"/>
          </a:gradFill>
          <a:ln w="9525" cap="flat" cmpd="sng" algn="ctr">
            <a:noFill/>
            <a:prstDash val="solid"/>
            <a:round/>
            <a:headEnd type="none" w="med" len="med"/>
            <a:tailEnd type="none" w="med" len="med"/>
          </a:ln>
          <a:effectLst>
            <a:softEdge rad="12700"/>
          </a:effectLst>
        </p:spPr>
        <p:txBody>
          <a:bodyPr lIns="91426" tIns="45712" rIns="91426" bIns="45712">
            <a:spAutoFit/>
          </a:bodyPr>
          <a:lstStyle/>
          <a:p>
            <a:pPr defTabSz="914364" fontAlgn="auto">
              <a:spcBef>
                <a:spcPts val="0"/>
              </a:spcBef>
              <a:spcAft>
                <a:spcPts val="0"/>
              </a:spcAft>
              <a:defRPr/>
            </a:pPr>
            <a:endParaRPr lang="en-US" sz="1800" kern="0" dirty="0">
              <a:solidFill>
                <a:sysClr val="windowText" lastClr="000000"/>
              </a:solidFill>
            </a:endParaRPr>
          </a:p>
        </p:txBody>
      </p:sp>
      <p:pic>
        <p:nvPicPr>
          <p:cNvPr id="7" name="Picture 6" descr="arch.png"/>
          <p:cNvPicPr>
            <a:picLocks noChangeAspect="1"/>
          </p:cNvPicPr>
          <p:nvPr userDrawn="1"/>
        </p:nvPicPr>
        <p:blipFill>
          <a:blip r:embed="rId3" cstate="print"/>
          <a:stretch>
            <a:fillRect/>
          </a:stretch>
        </p:blipFill>
        <p:spPr>
          <a:xfrm rot="5400000">
            <a:off x="4652400" y="3262071"/>
            <a:ext cx="8229604" cy="1705480"/>
          </a:xfrm>
          <a:prstGeom prst="rect">
            <a:avLst/>
          </a:prstGeom>
          <a:ln>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2637908179"/>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9106" y="274320"/>
            <a:ext cx="10056494" cy="609398"/>
          </a:xfrm>
          <a:ln w="0"/>
        </p:spPr>
        <p:txBody>
          <a:bodyPr/>
          <a:lstStyle>
            <a:lvl1pPr>
              <a:defRPr sz="4400" b="0" cap="none" spc="0" baseline="0">
                <a:ln w="0" cmpd="sng">
                  <a:noFill/>
                  <a:prstDash val="solid"/>
                </a:ln>
                <a:solidFill>
                  <a:schemeClr val="bg2"/>
                </a:solidFill>
                <a:effectLst>
                  <a:outerShdw blurRad="38100" dist="38100" dir="2700000" algn="tl">
                    <a:srgbClr val="000000">
                      <a:alpha val="43137"/>
                    </a:srgbClr>
                  </a:outerShdw>
                </a:effectLst>
                <a:latin typeface="+mj-lt"/>
              </a:defRPr>
            </a:lvl1pPr>
          </a:lstStyle>
          <a:p>
            <a:r>
              <a:rPr lang="en-US" smtClean="0"/>
              <a:t>Click to edit Master title style</a:t>
            </a:r>
            <a:endParaRPr lang="en-US" dirty="0"/>
          </a:p>
        </p:txBody>
      </p:sp>
      <p:sp>
        <p:nvSpPr>
          <p:cNvPr id="3" name="Content Placeholder 2"/>
          <p:cNvSpPr>
            <a:spLocks noGrp="1"/>
          </p:cNvSpPr>
          <p:nvPr>
            <p:ph idx="1"/>
          </p:nvPr>
        </p:nvSpPr>
        <p:spPr>
          <a:xfrm>
            <a:off x="459106" y="1697356"/>
            <a:ext cx="10056494" cy="1938992"/>
          </a:xfrm>
        </p:spPr>
        <p:txBody>
          <a:bodyPr/>
          <a:lstStyle>
            <a:lvl1pPr>
              <a:defRPr sz="2800">
                <a:solidFill>
                  <a:schemeClr val="tx1"/>
                </a:solidFill>
                <a:effectLst>
                  <a:outerShdw blurRad="38100" dist="38100" dir="2700000" algn="tl">
                    <a:srgbClr val="000000">
                      <a:alpha val="43137"/>
                    </a:srgbClr>
                  </a:outerShdw>
                </a:effectLst>
                <a:latin typeface="+mn-lt"/>
              </a:defRPr>
            </a:lvl1pPr>
            <a:lvl2pPr>
              <a:defRPr sz="2400">
                <a:solidFill>
                  <a:schemeClr val="tx1"/>
                </a:solidFill>
                <a:effectLst>
                  <a:outerShdw blurRad="38100" dist="38100" dir="2700000" algn="tl">
                    <a:srgbClr val="000000">
                      <a:alpha val="43137"/>
                    </a:srgbClr>
                  </a:outerShdw>
                </a:effectLst>
                <a:latin typeface="+mn-lt"/>
              </a:defRPr>
            </a:lvl2pPr>
            <a:lvl3pPr>
              <a:defRPr sz="2000">
                <a:solidFill>
                  <a:schemeClr val="tx1"/>
                </a:solidFill>
                <a:effectLst>
                  <a:outerShdw blurRad="38100" dist="38100" dir="2700000" algn="tl">
                    <a:srgbClr val="000000">
                      <a:alpha val="43137"/>
                    </a:srgbClr>
                  </a:outerShdw>
                </a:effectLst>
                <a:latin typeface="+mn-lt"/>
              </a:defRPr>
            </a:lvl3pPr>
            <a:lvl4pPr>
              <a:defRPr sz="1800">
                <a:solidFill>
                  <a:schemeClr val="tx1"/>
                </a:solidFill>
                <a:effectLst>
                  <a:outerShdw blurRad="38100" dist="38100" dir="2700000" algn="tl">
                    <a:srgbClr val="000000">
                      <a:alpha val="43137"/>
                    </a:srgbClr>
                  </a:outerShdw>
                </a:effectLst>
                <a:latin typeface="+mn-lt"/>
              </a:defRPr>
            </a:lvl4pPr>
            <a:lvl5pPr>
              <a:defRPr sz="1800">
                <a:solidFill>
                  <a:schemeClr val="tx1"/>
                </a:solidFill>
                <a:effectLst>
                  <a:outerShdw blurRad="38100" dist="38100" dir="2700000" algn="tl">
                    <a:srgbClr val="000000">
                      <a:alpha val="43137"/>
                    </a:srgbClr>
                  </a:outerShdw>
                </a:effectLst>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3"/>
          <p:cNvSpPr/>
          <p:nvPr userDrawn="1"/>
        </p:nvSpPr>
        <p:spPr bwMode="auto">
          <a:xfrm>
            <a:off x="-12698" y="7708916"/>
            <a:ext cx="10991088" cy="538609"/>
          </a:xfrm>
          <a:prstGeom prst="rect">
            <a:avLst/>
          </a:prstGeom>
          <a:gradFill>
            <a:gsLst>
              <a:gs pos="100000">
                <a:srgbClr val="B9D0FF">
                  <a:alpha val="82000"/>
                </a:srgbClr>
              </a:gs>
              <a:gs pos="15000">
                <a:schemeClr val="bg2">
                  <a:lumMod val="65000"/>
                  <a:lumOff val="35000"/>
                  <a:alpha val="0"/>
                </a:schemeClr>
              </a:gs>
              <a:gs pos="0">
                <a:srgbClr val="B9D0FF">
                  <a:alpha val="80000"/>
                </a:srgbClr>
              </a:gs>
            </a:gsLst>
            <a:lin ang="0" scaled="0"/>
          </a:gradFill>
          <a:ln w="9525" cap="flat" cmpd="sng" algn="ctr">
            <a:noFill/>
            <a:prstDash val="solid"/>
            <a:round/>
            <a:headEnd type="none" w="med" len="med"/>
            <a:tailEnd type="none" w="med" len="med"/>
          </a:ln>
          <a:effectLst>
            <a:softEdge rad="12700"/>
          </a:effectLst>
        </p:spPr>
        <p:txBody>
          <a:bodyPr wrap="square" lIns="91393" tIns="45694" rIns="91393" bIns="45694">
            <a:spAutoFit/>
          </a:bodyPr>
          <a:lstStyle/>
          <a:p>
            <a:pPr>
              <a:defRPr/>
            </a:pP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78930" y="7766086"/>
            <a:ext cx="1232875" cy="424269"/>
          </a:xfrm>
          <a:prstGeom prst="rect">
            <a:avLst/>
          </a:prstGeom>
        </p:spPr>
      </p:pic>
    </p:spTree>
    <p:extLst>
      <p:ext uri="{BB962C8B-B14F-4D97-AF65-F5344CB8AC3E}">
        <p14:creationId xmlns:p14="http://schemas.microsoft.com/office/powerpoint/2010/main" val="420784648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Footer">
    <p:bg>
      <p:bgPr>
        <a:blipFill dpi="0" rotWithShape="0">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9106" y="274320"/>
            <a:ext cx="10056494" cy="609398"/>
          </a:xfrm>
          <a:ln w="0"/>
        </p:spPr>
        <p:txBody>
          <a:bodyPr/>
          <a:lstStyle>
            <a:lvl1pPr>
              <a:defRPr sz="4400" b="0" cap="none" spc="0" baseline="0">
                <a:ln w="0" cmpd="sng">
                  <a:noFill/>
                  <a:prstDash val="solid"/>
                </a:ln>
                <a:solidFill>
                  <a:schemeClr val="bg2"/>
                </a:solidFill>
                <a:effectLst>
                  <a:outerShdw blurRad="38100" dist="38100" dir="2700000" algn="tl">
                    <a:srgbClr val="000000">
                      <a:alpha val="43137"/>
                    </a:srgbClr>
                  </a:outerShdw>
                </a:effectLst>
                <a:latin typeface="+mj-lt"/>
              </a:defRPr>
            </a:lvl1pPr>
          </a:lstStyle>
          <a:p>
            <a:r>
              <a:rPr lang="en-US" smtClean="0"/>
              <a:t>Click to edit Master title style</a:t>
            </a:r>
            <a:endParaRPr lang="en-US" dirty="0"/>
          </a:p>
        </p:txBody>
      </p:sp>
      <p:sp>
        <p:nvSpPr>
          <p:cNvPr id="4" name="Rectangle 3"/>
          <p:cNvSpPr/>
          <p:nvPr userDrawn="1"/>
        </p:nvSpPr>
        <p:spPr bwMode="auto">
          <a:xfrm>
            <a:off x="-12698" y="7708916"/>
            <a:ext cx="10991088" cy="538609"/>
          </a:xfrm>
          <a:prstGeom prst="rect">
            <a:avLst/>
          </a:prstGeom>
          <a:gradFill>
            <a:gsLst>
              <a:gs pos="100000">
                <a:srgbClr val="B9D0FF">
                  <a:alpha val="82000"/>
                </a:srgbClr>
              </a:gs>
              <a:gs pos="15000">
                <a:schemeClr val="bg2">
                  <a:lumMod val="65000"/>
                  <a:lumOff val="35000"/>
                  <a:alpha val="0"/>
                </a:schemeClr>
              </a:gs>
              <a:gs pos="0">
                <a:srgbClr val="B9D0FF">
                  <a:alpha val="80000"/>
                </a:srgbClr>
              </a:gs>
            </a:gsLst>
            <a:lin ang="0" scaled="0"/>
          </a:gradFill>
          <a:ln w="9525" cap="flat" cmpd="sng" algn="ctr">
            <a:noFill/>
            <a:prstDash val="solid"/>
            <a:round/>
            <a:headEnd type="none" w="med" len="med"/>
            <a:tailEnd type="none" w="med" len="med"/>
          </a:ln>
          <a:effectLst>
            <a:softEdge rad="12700"/>
          </a:effectLst>
        </p:spPr>
        <p:txBody>
          <a:bodyPr wrap="square" lIns="91393" tIns="45694" rIns="91393" bIns="45694">
            <a:spAutoFit/>
          </a:bodyPr>
          <a:lstStyle/>
          <a:p>
            <a:pPr>
              <a:defRPr/>
            </a:pP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78930" y="7766086"/>
            <a:ext cx="1232875" cy="424269"/>
          </a:xfrm>
          <a:prstGeom prst="rect">
            <a:avLst/>
          </a:prstGeom>
        </p:spPr>
      </p:pic>
    </p:spTree>
    <p:extLst>
      <p:ext uri="{BB962C8B-B14F-4D97-AF65-F5344CB8AC3E}">
        <p14:creationId xmlns:p14="http://schemas.microsoft.com/office/powerpoint/2010/main" val="3084200708"/>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cap="none" spc="0">
                <a:ln w="18415" cmpd="sng">
                  <a:noFill/>
                  <a:prstDash val="solid"/>
                </a:ln>
                <a:solidFill>
                  <a:schemeClr val="bg2"/>
                </a:solidFill>
                <a:effectLst>
                  <a:outerShdw blurRad="63500" dir="3600000" algn="tl" rotWithShape="0">
                    <a:srgbClr val="000000">
                      <a:alpha val="70000"/>
                    </a:srgbClr>
                  </a:outerShdw>
                </a:effectLst>
              </a:defRPr>
            </a:lvl1pPr>
          </a:lstStyle>
          <a:p>
            <a:r>
              <a:rPr lang="en-US" smtClean="0"/>
              <a:t>Click to edit Master title style</a:t>
            </a:r>
            <a:endParaRPr lang="en-US" dirty="0"/>
          </a:p>
        </p:txBody>
      </p:sp>
    </p:spTree>
    <p:extLst>
      <p:ext uri="{BB962C8B-B14F-4D97-AF65-F5344CB8AC3E}">
        <p14:creationId xmlns:p14="http://schemas.microsoft.com/office/powerpoint/2010/main" val="2310355938"/>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lank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9233659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rgbClr val="19191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9106" y="1697356"/>
            <a:ext cx="10056494" cy="1938992"/>
          </a:xfrm>
        </p:spPr>
        <p:txBody>
          <a:bodyPr/>
          <a:lstStyle>
            <a:lvl1pPr>
              <a:defRPr sz="2800">
                <a:solidFill>
                  <a:schemeClr val="tx2">
                    <a:lumMod val="95000"/>
                  </a:schemeClr>
                </a:solidFill>
                <a:effectLst>
                  <a:outerShdw blurRad="38100" dist="38100" dir="2700000" algn="tl">
                    <a:srgbClr val="000000">
                      <a:alpha val="43137"/>
                    </a:srgbClr>
                  </a:outerShdw>
                </a:effectLst>
                <a:latin typeface="+mn-lt"/>
              </a:defRPr>
            </a:lvl1pPr>
            <a:lvl2pPr>
              <a:defRPr sz="2400">
                <a:solidFill>
                  <a:schemeClr val="tx2">
                    <a:lumMod val="95000"/>
                  </a:schemeClr>
                </a:solidFill>
                <a:effectLst>
                  <a:outerShdw blurRad="38100" dist="38100" dir="2700000" algn="tl">
                    <a:srgbClr val="000000">
                      <a:alpha val="43137"/>
                    </a:srgbClr>
                  </a:outerShdw>
                </a:effectLst>
                <a:latin typeface="+mn-lt"/>
              </a:defRPr>
            </a:lvl2pPr>
            <a:lvl3pPr>
              <a:defRPr sz="2000">
                <a:solidFill>
                  <a:schemeClr val="tx2">
                    <a:lumMod val="95000"/>
                  </a:schemeClr>
                </a:solidFill>
                <a:effectLst>
                  <a:outerShdw blurRad="38100" dist="38100" dir="2700000" algn="tl">
                    <a:srgbClr val="000000">
                      <a:alpha val="43137"/>
                    </a:srgbClr>
                  </a:outerShdw>
                </a:effectLst>
                <a:latin typeface="+mn-lt"/>
              </a:defRPr>
            </a:lvl3pPr>
            <a:lvl4pPr>
              <a:defRPr sz="1800">
                <a:solidFill>
                  <a:schemeClr val="tx2">
                    <a:lumMod val="95000"/>
                  </a:schemeClr>
                </a:solidFill>
                <a:effectLst>
                  <a:outerShdw blurRad="38100" dist="38100" dir="2700000" algn="tl">
                    <a:srgbClr val="000000">
                      <a:alpha val="43137"/>
                    </a:srgbClr>
                  </a:outerShdw>
                </a:effectLst>
                <a:latin typeface="+mn-lt"/>
              </a:defRPr>
            </a:lvl4pPr>
            <a:lvl5pPr>
              <a:defRPr sz="1800">
                <a:solidFill>
                  <a:schemeClr val="tx2">
                    <a:lumMod val="95000"/>
                  </a:schemeClr>
                </a:solidFill>
                <a:effectLst>
                  <a:outerShdw blurRad="38100" dist="38100" dir="2700000" algn="tl">
                    <a:srgbClr val="000000">
                      <a:alpha val="43137"/>
                    </a:srgbClr>
                  </a:outerShdw>
                </a:effectLst>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8532194"/>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sp>
        <p:nvSpPr>
          <p:cNvPr id="3" name="Text Box 3"/>
          <p:cNvSpPr txBox="1">
            <a:spLocks noChangeArrowheads="1"/>
          </p:cNvSpPr>
          <p:nvPr userDrawn="1"/>
        </p:nvSpPr>
        <p:spPr bwMode="auto">
          <a:xfrm>
            <a:off x="361950" y="7391400"/>
            <a:ext cx="10239376" cy="603190"/>
          </a:xfrm>
          <a:prstGeom prst="rect">
            <a:avLst/>
          </a:prstGeom>
          <a:noFill/>
          <a:ln w="12700">
            <a:noFill/>
            <a:miter lim="800000"/>
            <a:headEnd type="none" w="sm" len="sm"/>
            <a:tailEnd type="none" w="sm" len="sm"/>
          </a:ln>
          <a:effectLst/>
        </p:spPr>
        <p:txBody>
          <a:bodyPr vert="horz" wrap="square" lIns="109669" tIns="54838" rIns="109669" bIns="54838" numCol="1" anchor="t" anchorCtr="0" compatLnSpc="1">
            <a:prstTxWarp prst="textNoShape">
              <a:avLst/>
            </a:prstTxWarp>
            <a:spAutoFit/>
          </a:bodyPr>
          <a:lstStyle/>
          <a:p>
            <a:pPr defTabSz="1096524" eaLnBrk="0" fontAlgn="auto" hangingPunct="0">
              <a:spcBef>
                <a:spcPts val="0"/>
              </a:spcBef>
              <a:spcAft>
                <a:spcPts val="0"/>
              </a:spcAft>
            </a:pPr>
            <a:r>
              <a:rPr lang="en-US" sz="800" dirty="0">
                <a:solidFill>
                  <a:srgbClr val="FFFFFF"/>
                </a:solidFill>
                <a:effectLst>
                  <a:outerShdw blurRad="38100" dist="38100" dir="2700000" algn="tl">
                    <a:srgbClr val="000000">
                      <a:alpha val="43137"/>
                    </a:srgbClr>
                  </a:outerShdw>
                </a:effectLst>
                <a:latin typeface="Segoe UI Semibold" pitchFamily="34" charset="0"/>
                <a:cs typeface="Arial" charset="0"/>
              </a:rPr>
              <a:t>© </a:t>
            </a:r>
            <a:r>
              <a:rPr lang="en-US" sz="800" dirty="0" smtClean="0">
                <a:solidFill>
                  <a:srgbClr val="FFFFFF"/>
                </a:solidFill>
                <a:effectLst>
                  <a:outerShdw blurRad="38100" dist="38100" dir="2700000" algn="tl">
                    <a:srgbClr val="000000">
                      <a:alpha val="43137"/>
                    </a:srgbClr>
                  </a:outerShdw>
                </a:effectLst>
                <a:latin typeface="Segoe UI Semibold" pitchFamily="34" charset="0"/>
                <a:cs typeface="Arial" charset="0"/>
              </a:rPr>
              <a:t>2012 </a:t>
            </a:r>
            <a:r>
              <a:rPr lang="en-US" sz="800" dirty="0">
                <a:solidFill>
                  <a:srgbClr val="FFFFFF"/>
                </a:solidFill>
                <a:effectLst>
                  <a:outerShdw blurRad="38100" dist="38100" dir="2700000" algn="tl">
                    <a:srgbClr val="000000">
                      <a:alpha val="43137"/>
                    </a:srgbClr>
                  </a:outerShdw>
                </a:effectLst>
                <a:latin typeface="Segoe UI Semibold" pitchFamily="34" charset="0"/>
                <a:cs typeface="Arial" charset="0"/>
              </a:rPr>
              <a:t>Microsoft Corporation. All rights reserved. Microsoft, Windows, Windows Vista and other product names are or may be registered trademarks and/or trademarks in the U.S. and/or other countries.</a:t>
            </a:r>
          </a:p>
          <a:p>
            <a:pPr algn="ctr" defTabSz="1096524" eaLnBrk="0" fontAlgn="auto" hangingPunct="0">
              <a:spcBef>
                <a:spcPts val="0"/>
              </a:spcBef>
              <a:spcAft>
                <a:spcPts val="0"/>
              </a:spcAft>
            </a:pPr>
            <a:r>
              <a:rPr lang="en-US" sz="800" dirty="0" smtClean="0">
                <a:solidFill>
                  <a:srgbClr val="FFFFFF"/>
                </a:solidFill>
                <a:effectLst>
                  <a:outerShdw blurRad="38100" dist="38100" dir="2700000" algn="tl">
                    <a:srgbClr val="000000">
                      <a:alpha val="43137"/>
                    </a:srgbClr>
                  </a:outerShdw>
                </a:effectLst>
                <a:latin typeface="Segoe UI Semibold"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800" dirty="0">
              <a:solidFill>
                <a:srgbClr val="FFFFFF"/>
              </a:solidFill>
              <a:effectLst>
                <a:outerShdw blurRad="38100" dist="38100" dir="2700000" algn="tl">
                  <a:srgbClr val="000000">
                    <a:alpha val="43137"/>
                  </a:srgbClr>
                </a:outerShdw>
              </a:effectLst>
              <a:latin typeface="Segoe UI Semibold" pitchFamily="34" charset="0"/>
              <a:cs typeface="Arial" charset="0"/>
            </a:endParaRP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27827" y="3337558"/>
            <a:ext cx="4517145" cy="1554483"/>
          </a:xfrm>
          <a:prstGeom prst="rect">
            <a:avLst/>
          </a:prstGeom>
        </p:spPr>
      </p:pic>
    </p:spTree>
    <p:extLst>
      <p:ext uri="{BB962C8B-B14F-4D97-AF65-F5344CB8AC3E}">
        <p14:creationId xmlns:p14="http://schemas.microsoft.com/office/powerpoint/2010/main" val="36082119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0" cstate="print">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9106" y="274320"/>
            <a:ext cx="10056494" cy="60939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dirty="0" smtClean="0"/>
              <a:t>Click to edit Title Slide</a:t>
            </a:r>
          </a:p>
        </p:txBody>
      </p:sp>
      <p:sp>
        <p:nvSpPr>
          <p:cNvPr id="1027" name="Rectangle 8"/>
          <p:cNvSpPr>
            <a:spLocks noGrp="1" noChangeArrowheads="1"/>
          </p:cNvSpPr>
          <p:nvPr>
            <p:ph type="body" idx="1"/>
          </p:nvPr>
        </p:nvSpPr>
        <p:spPr bwMode="auto">
          <a:xfrm>
            <a:off x="459106" y="1697356"/>
            <a:ext cx="10056494" cy="249174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474201217"/>
      </p:ext>
    </p:extLst>
  </p:cSld>
  <p:clrMap bg1="dk2" tx1="lt1" bg2="dk1" tx2="lt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Lst>
  <p:transition>
    <p:fade/>
  </p:transition>
  <p:timing>
    <p:tnLst>
      <p:par>
        <p:cTn id="1" dur="indefinite" restart="never" nodeType="tmRoot"/>
      </p:par>
    </p:tnLst>
  </p:timing>
  <p:txStyles>
    <p:titleStyle>
      <a:lvl1pPr algn="l" defTabSz="1094806" rtl="0" eaLnBrk="1" fontAlgn="base" hangingPunct="1">
        <a:lnSpc>
          <a:spcPct val="90000"/>
        </a:lnSpc>
        <a:spcBef>
          <a:spcPct val="0"/>
        </a:spcBef>
        <a:spcAft>
          <a:spcPct val="0"/>
        </a:spcAft>
        <a:defRPr sz="4400" b="0" cap="none" spc="0">
          <a:ln w="3175" cmpd="sng">
            <a:noFill/>
            <a:prstDash val="solid"/>
          </a:ln>
          <a:solidFill>
            <a:schemeClr val="bg2"/>
          </a:solidFill>
          <a:effectLst>
            <a:outerShdw blurRad="63500" dir="3600000" algn="tl" rotWithShape="0">
              <a:srgbClr val="000000">
                <a:alpha val="70000"/>
              </a:srgbClr>
            </a:outerShdw>
          </a:effectLst>
          <a:latin typeface="+mj-lt"/>
          <a:ea typeface="+mj-ea"/>
          <a:cs typeface="+mj-cs"/>
        </a:defRPr>
      </a:lvl1pPr>
      <a:lvl2pPr algn="l" defTabSz="1094806" rtl="0" eaLnBrk="1" fontAlgn="base" hangingPunct="1">
        <a:lnSpc>
          <a:spcPct val="90000"/>
        </a:lnSpc>
        <a:spcBef>
          <a:spcPct val="0"/>
        </a:spcBef>
        <a:spcAft>
          <a:spcPct val="0"/>
        </a:spcAft>
        <a:defRPr sz="5400">
          <a:solidFill>
            <a:schemeClr val="tx2"/>
          </a:solidFill>
          <a:latin typeface="Segoe Semibold" pitchFamily="34" charset="0"/>
        </a:defRPr>
      </a:lvl2pPr>
      <a:lvl3pPr algn="l" defTabSz="1094806" rtl="0" eaLnBrk="1" fontAlgn="base" hangingPunct="1">
        <a:lnSpc>
          <a:spcPct val="90000"/>
        </a:lnSpc>
        <a:spcBef>
          <a:spcPct val="0"/>
        </a:spcBef>
        <a:spcAft>
          <a:spcPct val="0"/>
        </a:spcAft>
        <a:defRPr sz="5400">
          <a:solidFill>
            <a:schemeClr val="tx2"/>
          </a:solidFill>
          <a:latin typeface="Segoe Semibold" pitchFamily="34" charset="0"/>
        </a:defRPr>
      </a:lvl3pPr>
      <a:lvl4pPr algn="l" defTabSz="1094806" rtl="0" eaLnBrk="1" fontAlgn="base" hangingPunct="1">
        <a:lnSpc>
          <a:spcPct val="90000"/>
        </a:lnSpc>
        <a:spcBef>
          <a:spcPct val="0"/>
        </a:spcBef>
        <a:spcAft>
          <a:spcPct val="0"/>
        </a:spcAft>
        <a:defRPr sz="5400">
          <a:solidFill>
            <a:schemeClr val="tx2"/>
          </a:solidFill>
          <a:latin typeface="Segoe Semibold" pitchFamily="34" charset="0"/>
        </a:defRPr>
      </a:lvl4pPr>
      <a:lvl5pPr algn="l" defTabSz="1094806" rtl="0" eaLnBrk="1" fontAlgn="base" hangingPunct="1">
        <a:lnSpc>
          <a:spcPct val="90000"/>
        </a:lnSpc>
        <a:spcBef>
          <a:spcPct val="0"/>
        </a:spcBef>
        <a:spcAft>
          <a:spcPct val="0"/>
        </a:spcAft>
        <a:defRPr sz="5400">
          <a:solidFill>
            <a:schemeClr val="tx2"/>
          </a:solidFill>
          <a:latin typeface="Segoe Semibold" pitchFamily="34" charset="0"/>
        </a:defRPr>
      </a:lvl5pPr>
      <a:lvl6pPr marL="456948" algn="l" defTabSz="1096348" rtl="0" eaLnBrk="1" fontAlgn="base" hangingPunct="1">
        <a:lnSpc>
          <a:spcPct val="90000"/>
        </a:lnSpc>
        <a:spcBef>
          <a:spcPct val="0"/>
        </a:spcBef>
        <a:spcAft>
          <a:spcPct val="0"/>
        </a:spcAft>
        <a:defRPr sz="5400">
          <a:solidFill>
            <a:schemeClr val="tx2"/>
          </a:solidFill>
          <a:latin typeface="Segoe Semibold" pitchFamily="34" charset="0"/>
        </a:defRPr>
      </a:lvl6pPr>
      <a:lvl7pPr marL="913896" algn="l" defTabSz="1096348" rtl="0" eaLnBrk="1" fontAlgn="base" hangingPunct="1">
        <a:lnSpc>
          <a:spcPct val="90000"/>
        </a:lnSpc>
        <a:spcBef>
          <a:spcPct val="0"/>
        </a:spcBef>
        <a:spcAft>
          <a:spcPct val="0"/>
        </a:spcAft>
        <a:defRPr sz="5400">
          <a:solidFill>
            <a:schemeClr val="tx2"/>
          </a:solidFill>
          <a:latin typeface="Segoe Semibold" pitchFamily="34" charset="0"/>
        </a:defRPr>
      </a:lvl7pPr>
      <a:lvl8pPr marL="1370842" algn="l" defTabSz="1096348" rtl="0" eaLnBrk="1" fontAlgn="base" hangingPunct="1">
        <a:lnSpc>
          <a:spcPct val="90000"/>
        </a:lnSpc>
        <a:spcBef>
          <a:spcPct val="0"/>
        </a:spcBef>
        <a:spcAft>
          <a:spcPct val="0"/>
        </a:spcAft>
        <a:defRPr sz="5400">
          <a:solidFill>
            <a:schemeClr val="tx2"/>
          </a:solidFill>
          <a:latin typeface="Segoe Semibold" pitchFamily="34" charset="0"/>
        </a:defRPr>
      </a:lvl8pPr>
      <a:lvl9pPr marL="1827775" algn="l" defTabSz="1096348" rtl="0" eaLnBrk="1" fontAlgn="base" hangingPunct="1">
        <a:lnSpc>
          <a:spcPct val="90000"/>
        </a:lnSpc>
        <a:spcBef>
          <a:spcPct val="0"/>
        </a:spcBef>
        <a:spcAft>
          <a:spcPct val="0"/>
        </a:spcAft>
        <a:defRPr sz="5400">
          <a:solidFill>
            <a:schemeClr val="tx2"/>
          </a:solidFill>
          <a:latin typeface="Segoe Semibold" pitchFamily="34" charset="0"/>
        </a:defRPr>
      </a:lvl9pPr>
    </p:titleStyle>
    <p:bodyStyle>
      <a:lvl1pPr marL="458872" indent="-458872" algn="l" defTabSz="1094806" rtl="0" eaLnBrk="1" fontAlgn="base" hangingPunct="1">
        <a:lnSpc>
          <a:spcPct val="90000"/>
        </a:lnSpc>
        <a:spcBef>
          <a:spcPct val="30000"/>
        </a:spcBef>
        <a:spcAft>
          <a:spcPct val="0"/>
        </a:spcAft>
        <a:buClr>
          <a:schemeClr val="tx2"/>
        </a:buClr>
        <a:buSzPct val="95000"/>
        <a:buFont typeface="Wingdings" pitchFamily="2" charset="2"/>
        <a:buBlip>
          <a:blip r:embed="rId11"/>
        </a:buBlip>
        <a:defRPr sz="3600">
          <a:solidFill>
            <a:schemeClr val="accent6"/>
          </a:solidFill>
          <a:latin typeface="+mn-lt"/>
          <a:ea typeface="+mn-ea"/>
          <a:cs typeface="+mn-cs"/>
        </a:defRPr>
      </a:lvl1pPr>
      <a:lvl2pPr marL="845378" indent="-380803" algn="l" defTabSz="1094806" rtl="0" eaLnBrk="1" fontAlgn="base" hangingPunct="1">
        <a:lnSpc>
          <a:spcPct val="90000"/>
        </a:lnSpc>
        <a:spcBef>
          <a:spcPct val="30000"/>
        </a:spcBef>
        <a:spcAft>
          <a:spcPct val="0"/>
        </a:spcAft>
        <a:buClr>
          <a:schemeClr val="tx2"/>
        </a:buClr>
        <a:buSzPct val="80000"/>
        <a:buFont typeface="Wingdings" pitchFamily="2" charset="2"/>
        <a:buBlip>
          <a:blip r:embed="rId11"/>
        </a:buBlip>
        <a:defRPr sz="3200">
          <a:solidFill>
            <a:schemeClr val="accent6"/>
          </a:solidFill>
          <a:latin typeface="+mn-lt"/>
        </a:defRPr>
      </a:lvl2pPr>
      <a:lvl3pPr marL="1186194" indent="-338915" algn="l" defTabSz="1094806" rtl="0" eaLnBrk="1" fontAlgn="base" hangingPunct="1">
        <a:lnSpc>
          <a:spcPct val="90000"/>
        </a:lnSpc>
        <a:spcBef>
          <a:spcPct val="30000"/>
        </a:spcBef>
        <a:spcAft>
          <a:spcPct val="0"/>
        </a:spcAft>
        <a:buClr>
          <a:schemeClr val="tx2"/>
        </a:buClr>
        <a:buSzPct val="80000"/>
        <a:buFont typeface="Wingdings" pitchFamily="2" charset="2"/>
        <a:buBlip>
          <a:blip r:embed="rId11"/>
        </a:buBlip>
        <a:defRPr sz="2800">
          <a:solidFill>
            <a:schemeClr val="accent6"/>
          </a:solidFill>
          <a:latin typeface="+mn-lt"/>
        </a:defRPr>
      </a:lvl3pPr>
      <a:lvl4pPr marL="1519408" indent="-331298" algn="l" defTabSz="1094806" rtl="0" eaLnBrk="1" fontAlgn="base" hangingPunct="1">
        <a:lnSpc>
          <a:spcPct val="90000"/>
        </a:lnSpc>
        <a:spcBef>
          <a:spcPct val="30000"/>
        </a:spcBef>
        <a:spcAft>
          <a:spcPct val="0"/>
        </a:spcAft>
        <a:buClr>
          <a:schemeClr val="tx2"/>
        </a:buClr>
        <a:buSzPct val="80000"/>
        <a:buFont typeface="Wingdings" pitchFamily="2" charset="2"/>
        <a:buBlip>
          <a:blip r:embed="rId11"/>
        </a:buBlip>
        <a:defRPr sz="2400">
          <a:solidFill>
            <a:schemeClr val="accent6"/>
          </a:solidFill>
          <a:latin typeface="+mn-lt"/>
        </a:defRPr>
      </a:lvl4pPr>
      <a:lvl5pPr marL="1835465" indent="-312264" algn="l" defTabSz="1094806" rtl="0" eaLnBrk="1" fontAlgn="base" hangingPunct="1">
        <a:lnSpc>
          <a:spcPct val="90000"/>
        </a:lnSpc>
        <a:spcBef>
          <a:spcPct val="30000"/>
        </a:spcBef>
        <a:spcAft>
          <a:spcPct val="0"/>
        </a:spcAft>
        <a:buClr>
          <a:schemeClr val="tx2"/>
        </a:buClr>
        <a:buSzPct val="80000"/>
        <a:buFont typeface="Wingdings" pitchFamily="2" charset="2"/>
        <a:buBlip>
          <a:blip r:embed="rId11"/>
        </a:buBlip>
        <a:defRPr sz="2400">
          <a:solidFill>
            <a:schemeClr val="accent6"/>
          </a:solidFill>
          <a:latin typeface="+mn-lt"/>
        </a:defRPr>
      </a:lvl5pPr>
      <a:lvl6pPr marL="2292658" indent="-314154" algn="l" defTabSz="1096348" rtl="0" eaLnBrk="1" fontAlgn="base" hangingPunct="1">
        <a:lnSpc>
          <a:spcPct val="90000"/>
        </a:lnSpc>
        <a:spcBef>
          <a:spcPct val="30000"/>
        </a:spcBef>
        <a:spcAft>
          <a:spcPct val="0"/>
        </a:spcAft>
        <a:buClr>
          <a:schemeClr val="tx2"/>
        </a:buClr>
        <a:buSzPct val="80000"/>
        <a:buFont typeface="Wingdings" pitchFamily="2" charset="2"/>
        <a:buBlip>
          <a:blip r:embed="rId11"/>
        </a:buBlip>
        <a:defRPr sz="2400">
          <a:solidFill>
            <a:schemeClr val="tx1"/>
          </a:solidFill>
          <a:latin typeface="+mn-lt"/>
        </a:defRPr>
      </a:lvl6pPr>
      <a:lvl7pPr marL="2749598" indent="-314154" algn="l" defTabSz="1096348" rtl="0" eaLnBrk="1" fontAlgn="base" hangingPunct="1">
        <a:lnSpc>
          <a:spcPct val="90000"/>
        </a:lnSpc>
        <a:spcBef>
          <a:spcPct val="30000"/>
        </a:spcBef>
        <a:spcAft>
          <a:spcPct val="0"/>
        </a:spcAft>
        <a:buClr>
          <a:schemeClr val="tx2"/>
        </a:buClr>
        <a:buSzPct val="80000"/>
        <a:buFont typeface="Wingdings" pitchFamily="2" charset="2"/>
        <a:buBlip>
          <a:blip r:embed="rId11"/>
        </a:buBlip>
        <a:defRPr sz="2400">
          <a:solidFill>
            <a:schemeClr val="tx1"/>
          </a:solidFill>
          <a:latin typeface="+mn-lt"/>
        </a:defRPr>
      </a:lvl7pPr>
      <a:lvl8pPr marL="3206540" indent="-314154" algn="l" defTabSz="1096348" rtl="0" eaLnBrk="1" fontAlgn="base" hangingPunct="1">
        <a:lnSpc>
          <a:spcPct val="90000"/>
        </a:lnSpc>
        <a:spcBef>
          <a:spcPct val="30000"/>
        </a:spcBef>
        <a:spcAft>
          <a:spcPct val="0"/>
        </a:spcAft>
        <a:buClr>
          <a:schemeClr val="tx2"/>
        </a:buClr>
        <a:buSzPct val="80000"/>
        <a:buFont typeface="Wingdings" pitchFamily="2" charset="2"/>
        <a:buBlip>
          <a:blip r:embed="rId11"/>
        </a:buBlip>
        <a:defRPr sz="2400">
          <a:solidFill>
            <a:schemeClr val="tx1"/>
          </a:solidFill>
          <a:latin typeface="+mn-lt"/>
        </a:defRPr>
      </a:lvl8pPr>
      <a:lvl9pPr marL="3663488" indent="-314154" algn="l" defTabSz="1096348" rtl="0" eaLnBrk="1" fontAlgn="base" hangingPunct="1">
        <a:lnSpc>
          <a:spcPct val="90000"/>
        </a:lnSpc>
        <a:spcBef>
          <a:spcPct val="30000"/>
        </a:spcBef>
        <a:spcAft>
          <a:spcPct val="0"/>
        </a:spcAft>
        <a:buClr>
          <a:schemeClr val="tx2"/>
        </a:buClr>
        <a:buSzPct val="80000"/>
        <a:buFont typeface="Wingdings" pitchFamily="2" charset="2"/>
        <a:buBlip>
          <a:blip r:embed="rId11"/>
        </a:buBlip>
        <a:defRPr sz="2400">
          <a:solidFill>
            <a:schemeClr val="tx1"/>
          </a:solidFill>
          <a:latin typeface="+mn-lt"/>
        </a:defRPr>
      </a:lvl9pPr>
    </p:bodyStyle>
    <p:otherStyle>
      <a:defPPr>
        <a:defRPr lang="en-US"/>
      </a:defPPr>
      <a:lvl1pPr marL="0" algn="l" defTabSz="913896" rtl="0" eaLnBrk="1" latinLnBrk="0" hangingPunct="1">
        <a:defRPr sz="1800" kern="1200">
          <a:solidFill>
            <a:schemeClr val="tx1"/>
          </a:solidFill>
          <a:latin typeface="+mn-lt"/>
          <a:ea typeface="+mn-ea"/>
          <a:cs typeface="+mn-cs"/>
        </a:defRPr>
      </a:lvl1pPr>
      <a:lvl2pPr marL="456948" algn="l" defTabSz="913896" rtl="0" eaLnBrk="1" latinLnBrk="0" hangingPunct="1">
        <a:defRPr sz="1800" kern="1200">
          <a:solidFill>
            <a:schemeClr val="tx1"/>
          </a:solidFill>
          <a:latin typeface="+mn-lt"/>
          <a:ea typeface="+mn-ea"/>
          <a:cs typeface="+mn-cs"/>
        </a:defRPr>
      </a:lvl2pPr>
      <a:lvl3pPr marL="913896" algn="l" defTabSz="913896" rtl="0" eaLnBrk="1" latinLnBrk="0" hangingPunct="1">
        <a:defRPr sz="1800" kern="1200">
          <a:solidFill>
            <a:schemeClr val="tx1"/>
          </a:solidFill>
          <a:latin typeface="+mn-lt"/>
          <a:ea typeface="+mn-ea"/>
          <a:cs typeface="+mn-cs"/>
        </a:defRPr>
      </a:lvl3pPr>
      <a:lvl4pPr marL="1370842" algn="l" defTabSz="913896" rtl="0" eaLnBrk="1" latinLnBrk="0" hangingPunct="1">
        <a:defRPr sz="1800" kern="1200">
          <a:solidFill>
            <a:schemeClr val="tx1"/>
          </a:solidFill>
          <a:latin typeface="+mn-lt"/>
          <a:ea typeface="+mn-ea"/>
          <a:cs typeface="+mn-cs"/>
        </a:defRPr>
      </a:lvl4pPr>
      <a:lvl5pPr marL="1827775" algn="l" defTabSz="913896" rtl="0" eaLnBrk="1" latinLnBrk="0" hangingPunct="1">
        <a:defRPr sz="1800" kern="1200">
          <a:solidFill>
            <a:schemeClr val="tx1"/>
          </a:solidFill>
          <a:latin typeface="+mn-lt"/>
          <a:ea typeface="+mn-ea"/>
          <a:cs typeface="+mn-cs"/>
        </a:defRPr>
      </a:lvl5pPr>
      <a:lvl6pPr marL="2284721" algn="l" defTabSz="913896" rtl="0" eaLnBrk="1" latinLnBrk="0" hangingPunct="1">
        <a:defRPr sz="1800" kern="1200">
          <a:solidFill>
            <a:schemeClr val="tx1"/>
          </a:solidFill>
          <a:latin typeface="+mn-lt"/>
          <a:ea typeface="+mn-ea"/>
          <a:cs typeface="+mn-cs"/>
        </a:defRPr>
      </a:lvl6pPr>
      <a:lvl7pPr marL="2741668" algn="l" defTabSz="913896" rtl="0" eaLnBrk="1" latinLnBrk="0" hangingPunct="1">
        <a:defRPr sz="1800" kern="1200">
          <a:solidFill>
            <a:schemeClr val="tx1"/>
          </a:solidFill>
          <a:latin typeface="+mn-lt"/>
          <a:ea typeface="+mn-ea"/>
          <a:cs typeface="+mn-cs"/>
        </a:defRPr>
      </a:lvl7pPr>
      <a:lvl8pPr marL="3198608" algn="l" defTabSz="913896" rtl="0" eaLnBrk="1" latinLnBrk="0" hangingPunct="1">
        <a:defRPr sz="1800" kern="1200">
          <a:solidFill>
            <a:schemeClr val="tx1"/>
          </a:solidFill>
          <a:latin typeface="+mn-lt"/>
          <a:ea typeface="+mn-ea"/>
          <a:cs typeface="+mn-cs"/>
        </a:defRPr>
      </a:lvl8pPr>
      <a:lvl9pPr marL="3655550" algn="l" defTabSz="91389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9.png"/><Relationship Id="rId7" Type="http://schemas.openxmlformats.org/officeDocument/2006/relationships/customXml" Target="../ink/ink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6.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400103" y="4407408"/>
            <a:ext cx="10972799" cy="692497"/>
          </a:xfrm>
        </p:spPr>
        <p:txBody>
          <a:bodyPr/>
          <a:lstStyle/>
          <a:p>
            <a:pPr defTabSz="1094849"/>
            <a:r>
              <a:rPr lang="en-US" sz="5000" dirty="0">
                <a:solidFill>
                  <a:srgbClr val="FFFFFF"/>
                </a:solidFill>
                <a:latin typeface="Segoe Semibold"/>
              </a:rPr>
              <a:t>Optimizing Business Operations</a:t>
            </a:r>
          </a:p>
        </p:txBody>
      </p:sp>
      <p:sp>
        <p:nvSpPr>
          <p:cNvPr id="8" name="Subtitle 7"/>
          <p:cNvSpPr>
            <a:spLocks noGrp="1"/>
          </p:cNvSpPr>
          <p:nvPr>
            <p:ph type="subTitle" idx="1"/>
          </p:nvPr>
        </p:nvSpPr>
        <p:spPr>
          <a:xfrm>
            <a:off x="400103" y="6791801"/>
            <a:ext cx="7205472" cy="484748"/>
          </a:xfrm>
        </p:spPr>
        <p:txBody>
          <a:bodyPr/>
          <a:lstStyle/>
          <a:p>
            <a:pPr defTabSz="1094849"/>
            <a:r>
              <a:rPr lang="en-US" sz="3500" dirty="0"/>
              <a:t>Business Priorities Presentation</a:t>
            </a:r>
          </a:p>
        </p:txBody>
      </p:sp>
    </p:spTree>
    <p:extLst>
      <p:ext uri="{BB962C8B-B14F-4D97-AF65-F5344CB8AC3E}">
        <p14:creationId xmlns:p14="http://schemas.microsoft.com/office/powerpoint/2010/main" val="3023313968"/>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p:txBody>
          <a:bodyPr/>
          <a:lstStyle/>
          <a:p>
            <a:r>
              <a:rPr lang="en-US" dirty="0" smtClean="0">
                <a:ln w="0" cmpd="sng">
                  <a:noFill/>
                  <a:prstDash val="solid"/>
                </a:ln>
                <a:effectLst>
                  <a:outerShdw blurRad="38100" dist="38100" dir="2700000" algn="tl">
                    <a:srgbClr val="000000">
                      <a:alpha val="43137"/>
                    </a:srgbClr>
                  </a:outerShdw>
                </a:effectLst>
              </a:rPr>
              <a:t>Solution’s Business Drivers</a:t>
            </a:r>
            <a:endParaRPr lang="en-US" dirty="0">
              <a:ln w="0" cmpd="sng">
                <a:noFill/>
                <a:prstDash val="solid"/>
              </a:ln>
              <a:effectLst>
                <a:outerShdw blurRad="38100" dist="38100" dir="2700000" algn="tl">
                  <a:srgbClr val="000000">
                    <a:alpha val="43137"/>
                  </a:srgbClr>
                </a:outerShdw>
              </a:effectLst>
            </a:endParaRPr>
          </a:p>
        </p:txBody>
      </p:sp>
      <p:sp>
        <p:nvSpPr>
          <p:cNvPr id="10" name="TextBox 9"/>
          <p:cNvSpPr txBox="1"/>
          <p:nvPr/>
        </p:nvSpPr>
        <p:spPr>
          <a:xfrm>
            <a:off x="3654549" y="977707"/>
            <a:ext cx="3731907" cy="357009"/>
          </a:xfrm>
          <a:prstGeom prst="rect">
            <a:avLst/>
          </a:prstGeom>
          <a:noFill/>
        </p:spPr>
        <p:txBody>
          <a:bodyPr wrap="square" lIns="109714" tIns="54858" rIns="109714" bIns="54858" rtlCol="0">
            <a:spAutoFit/>
          </a:bodyPr>
          <a:lstStyle/>
          <a:p>
            <a:pPr algn="r" defTabSz="1097236" fontAlgn="t">
              <a:defRPr/>
            </a:pPr>
            <a:r>
              <a:rPr lang="en-US" sz="1600" b="1" dirty="0" smtClean="0">
                <a:solidFill>
                  <a:srgbClr val="92D050"/>
                </a:solidFill>
                <a:effectLst>
                  <a:outerShdw blurRad="38100" dist="38100" dir="2700000" algn="tl">
                    <a:srgbClr val="000000">
                      <a:alpha val="43137"/>
                    </a:srgbClr>
                  </a:outerShdw>
                </a:effectLst>
                <a:latin typeface="Segoe" pitchFamily="34" charset="0"/>
              </a:rPr>
              <a:t>ENHANCE BUSINESS PRODUCTIVITY</a:t>
            </a:r>
          </a:p>
        </p:txBody>
      </p:sp>
      <p:sp>
        <p:nvSpPr>
          <p:cNvPr id="11" name="TextBox 10"/>
          <p:cNvSpPr txBox="1"/>
          <p:nvPr/>
        </p:nvSpPr>
        <p:spPr>
          <a:xfrm>
            <a:off x="7488774" y="2211399"/>
            <a:ext cx="3222769" cy="849451"/>
          </a:xfrm>
          <a:prstGeom prst="rect">
            <a:avLst/>
          </a:prstGeom>
          <a:noFill/>
        </p:spPr>
        <p:txBody>
          <a:bodyPr wrap="square" lIns="109714" tIns="54858" rIns="109714" bIns="54858" rtlCol="0">
            <a:spAutoFit/>
          </a:bodyPr>
          <a:lstStyle/>
          <a:p>
            <a:pPr defTabSz="1097236" fontAlgn="t">
              <a:defRPr/>
            </a:pPr>
            <a:r>
              <a:rPr lang="en-US" sz="1600" b="1" dirty="0" smtClean="0">
                <a:solidFill>
                  <a:srgbClr val="92D050"/>
                </a:solidFill>
                <a:effectLst>
                  <a:outerShdw blurRad="38100" dist="38100" dir="2700000" algn="tl">
                    <a:srgbClr val="000000">
                      <a:alpha val="43137"/>
                    </a:srgbClr>
                  </a:outerShdw>
                </a:effectLst>
                <a:latin typeface="Segoe" pitchFamily="34" charset="0"/>
              </a:rPr>
              <a:t>SECURE ACCESS </a:t>
            </a:r>
          </a:p>
          <a:p>
            <a:pPr defTabSz="1097236" fontAlgn="t">
              <a:defRPr/>
            </a:pPr>
            <a:r>
              <a:rPr lang="en-US" sz="1600" b="1" dirty="0" smtClean="0">
                <a:solidFill>
                  <a:srgbClr val="92D050"/>
                </a:solidFill>
                <a:effectLst>
                  <a:outerShdw blurRad="38100" dist="38100" dir="2700000" algn="tl">
                    <a:srgbClr val="000000">
                      <a:alpha val="43137"/>
                    </a:srgbClr>
                  </a:outerShdw>
                </a:effectLst>
                <a:latin typeface="Segoe" pitchFamily="34" charset="0"/>
              </a:rPr>
              <a:t>WITH SIMPLIFIED </a:t>
            </a:r>
          </a:p>
          <a:p>
            <a:pPr defTabSz="1097236" fontAlgn="t">
              <a:defRPr/>
            </a:pPr>
            <a:r>
              <a:rPr lang="en-US" sz="1600" b="1" dirty="0" smtClean="0">
                <a:solidFill>
                  <a:srgbClr val="92D050"/>
                </a:solidFill>
                <a:effectLst>
                  <a:outerShdw blurRad="38100" dist="38100" dir="2700000" algn="tl">
                    <a:srgbClr val="000000">
                      <a:alpha val="43137"/>
                    </a:srgbClr>
                  </a:outerShdw>
                </a:effectLst>
                <a:latin typeface="Segoe" pitchFamily="34" charset="0"/>
              </a:rPr>
              <a:t>IDENTITY MANAGEMENT</a:t>
            </a:r>
          </a:p>
        </p:txBody>
      </p:sp>
      <p:sp>
        <p:nvSpPr>
          <p:cNvPr id="12" name="TextBox 11"/>
          <p:cNvSpPr txBox="1"/>
          <p:nvPr/>
        </p:nvSpPr>
        <p:spPr>
          <a:xfrm>
            <a:off x="7357082" y="4780134"/>
            <a:ext cx="2285682" cy="603230"/>
          </a:xfrm>
          <a:prstGeom prst="rect">
            <a:avLst/>
          </a:prstGeom>
          <a:noFill/>
        </p:spPr>
        <p:txBody>
          <a:bodyPr wrap="square" lIns="109714" tIns="54858" rIns="109714" bIns="54858" rtlCol="0">
            <a:spAutoFit/>
          </a:bodyPr>
          <a:lstStyle/>
          <a:p>
            <a:pPr defTabSz="1097236" fontAlgn="t">
              <a:defRPr/>
            </a:pPr>
            <a:r>
              <a:rPr lang="en-US" sz="1600" b="1" dirty="0" smtClean="0">
                <a:solidFill>
                  <a:srgbClr val="92D050"/>
                </a:solidFill>
                <a:effectLst>
                  <a:outerShdw blurRad="38100" dist="38100" dir="2700000" algn="tl">
                    <a:srgbClr val="000000">
                      <a:alpha val="43137"/>
                    </a:srgbClr>
                  </a:outerShdw>
                </a:effectLst>
                <a:latin typeface="Segoe" pitchFamily="34" charset="0"/>
              </a:rPr>
              <a:t>IMPROVE BUSINESS DECISION MAKING</a:t>
            </a:r>
          </a:p>
        </p:txBody>
      </p:sp>
      <p:sp>
        <p:nvSpPr>
          <p:cNvPr id="13" name="TextBox 12"/>
          <p:cNvSpPr txBox="1"/>
          <p:nvPr/>
        </p:nvSpPr>
        <p:spPr>
          <a:xfrm>
            <a:off x="831273" y="4966421"/>
            <a:ext cx="2744439" cy="603230"/>
          </a:xfrm>
          <a:prstGeom prst="rect">
            <a:avLst/>
          </a:prstGeom>
          <a:noFill/>
        </p:spPr>
        <p:txBody>
          <a:bodyPr wrap="square" lIns="109714" tIns="54858" rIns="109714" bIns="54858" rtlCol="0">
            <a:spAutoFit/>
          </a:bodyPr>
          <a:lstStyle/>
          <a:p>
            <a:pPr algn="r" defTabSz="1097236" fontAlgn="t">
              <a:defRPr/>
            </a:pPr>
            <a:r>
              <a:rPr lang="en-US" sz="1600" b="1" dirty="0" smtClean="0">
                <a:solidFill>
                  <a:srgbClr val="92D050"/>
                </a:solidFill>
                <a:effectLst>
                  <a:outerShdw blurRad="38100" dist="38100" dir="2700000" algn="tl">
                    <a:srgbClr val="000000">
                      <a:alpha val="43137"/>
                    </a:srgbClr>
                  </a:outerShdw>
                </a:effectLst>
                <a:latin typeface="Segoe" pitchFamily="34" charset="0"/>
              </a:rPr>
              <a:t>ENABLE SEAMLESS COMMUNICATION</a:t>
            </a:r>
          </a:p>
        </p:txBody>
      </p:sp>
      <p:sp>
        <p:nvSpPr>
          <p:cNvPr id="14" name="TextBox 13"/>
          <p:cNvSpPr txBox="1"/>
          <p:nvPr/>
        </p:nvSpPr>
        <p:spPr>
          <a:xfrm>
            <a:off x="641267" y="2236871"/>
            <a:ext cx="2593251" cy="603230"/>
          </a:xfrm>
          <a:prstGeom prst="rect">
            <a:avLst/>
          </a:prstGeom>
          <a:noFill/>
        </p:spPr>
        <p:txBody>
          <a:bodyPr wrap="square" lIns="109714" tIns="54858" rIns="109714" bIns="54858" rtlCol="0">
            <a:spAutoFit/>
          </a:bodyPr>
          <a:lstStyle/>
          <a:p>
            <a:pPr algn="r" defTabSz="1097236" fontAlgn="t">
              <a:defRPr/>
            </a:pPr>
            <a:r>
              <a:rPr lang="en-US" sz="1600" b="1" dirty="0" smtClean="0">
                <a:solidFill>
                  <a:srgbClr val="92D050"/>
                </a:solidFill>
                <a:effectLst>
                  <a:outerShdw blurRad="38100" dist="38100" dir="2700000" algn="tl">
                    <a:srgbClr val="000000">
                      <a:alpha val="43137"/>
                    </a:srgbClr>
                  </a:outerShdw>
                </a:effectLst>
                <a:latin typeface="Segoe" pitchFamily="34" charset="0"/>
              </a:rPr>
              <a:t>IMPROVE COLLABORATION</a:t>
            </a:r>
          </a:p>
        </p:txBody>
      </p:sp>
      <p:pic>
        <p:nvPicPr>
          <p:cNvPr id="15" name="Picture 14" descr="circle_benefits.png"/>
          <p:cNvPicPr>
            <a:picLocks noChangeAspect="1"/>
          </p:cNvPicPr>
          <p:nvPr/>
        </p:nvPicPr>
        <p:blipFill>
          <a:blip r:embed="rId3" cstate="print"/>
          <a:stretch>
            <a:fillRect/>
          </a:stretch>
        </p:blipFill>
        <p:spPr>
          <a:xfrm>
            <a:off x="3198348" y="1470766"/>
            <a:ext cx="4389120" cy="4389120"/>
          </a:xfrm>
          <a:prstGeom prst="ellipse">
            <a:avLst/>
          </a:prstGeom>
          <a:ln w="28575">
            <a:solidFill>
              <a:srgbClr val="00B0F0"/>
            </a:solidFill>
          </a:ln>
          <a:effectLst>
            <a:outerShdw blurRad="63500" sx="102000" sy="102000" algn="ctr" rotWithShape="0">
              <a:prstClr val="black">
                <a:alpha val="40000"/>
              </a:prstClr>
            </a:outerShdw>
          </a:effectLst>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idx="4294967295"/>
          </p:nvPr>
        </p:nvSpPr>
        <p:spPr>
          <a:xfrm>
            <a:off x="457200" y="274638"/>
            <a:ext cx="10056812" cy="609600"/>
          </a:xfrm>
        </p:spPr>
        <p:txBody>
          <a:bodyPr/>
          <a:lstStyle/>
          <a:p>
            <a:r>
              <a:rPr lang="en-US" dirty="0" smtClean="0">
                <a:ln w="0" cmpd="sng">
                  <a:noFill/>
                  <a:prstDash val="solid"/>
                </a:ln>
                <a:effectLst>
                  <a:outerShdw blurRad="38100" dist="38100" dir="2700000" algn="tl">
                    <a:srgbClr val="000000">
                      <a:alpha val="43137"/>
                    </a:srgbClr>
                  </a:outerShdw>
                </a:effectLst>
              </a:rPr>
              <a:t>Sophistication of </a:t>
            </a:r>
            <a:r>
              <a:rPr lang="en-US" dirty="0">
                <a:ln w="0" cmpd="sng">
                  <a:noFill/>
                  <a:prstDash val="solid"/>
                </a:ln>
                <a:effectLst>
                  <a:outerShdw blurRad="38100" dist="38100" dir="2700000" algn="tl">
                    <a:srgbClr val="000000">
                      <a:alpha val="43137"/>
                    </a:srgbClr>
                  </a:outerShdw>
                </a:effectLst>
              </a:rPr>
              <a:t>the Solution</a:t>
            </a:r>
          </a:p>
        </p:txBody>
      </p:sp>
      <p:pic>
        <p:nvPicPr>
          <p:cNvPr id="73" name="Picture 72" descr="comprehensive.png"/>
          <p:cNvPicPr>
            <a:picLocks noChangeAspect="1"/>
          </p:cNvPicPr>
          <p:nvPr/>
        </p:nvPicPr>
        <p:blipFill>
          <a:blip r:embed="rId3" cstate="print"/>
          <a:stretch>
            <a:fillRect/>
          </a:stretch>
        </p:blipFill>
        <p:spPr>
          <a:xfrm>
            <a:off x="3684896" y="1896069"/>
            <a:ext cx="3420920" cy="3526205"/>
          </a:xfrm>
          <a:prstGeom prst="rect">
            <a:avLst/>
          </a:prstGeom>
        </p:spPr>
      </p:pic>
      <p:pic>
        <p:nvPicPr>
          <p:cNvPr id="75" name="Picture 74" descr="circle_benefits.png"/>
          <p:cNvPicPr>
            <a:picLocks noChangeAspect="1"/>
          </p:cNvPicPr>
          <p:nvPr/>
        </p:nvPicPr>
        <p:blipFill>
          <a:blip r:embed="rId4" cstate="print"/>
          <a:stretch>
            <a:fillRect/>
          </a:stretch>
        </p:blipFill>
        <p:spPr>
          <a:xfrm>
            <a:off x="3198348" y="1470766"/>
            <a:ext cx="4389120" cy="4389120"/>
          </a:xfrm>
          <a:prstGeom prst="ellipse">
            <a:avLst/>
          </a:prstGeom>
          <a:ln w="28575">
            <a:solidFill>
              <a:srgbClr val="00B0F0"/>
            </a:solidFill>
          </a:ln>
          <a:effectLst>
            <a:outerShdw blurRad="63500" sx="102000" sy="102000" algn="ctr" rotWithShape="0">
              <a:prstClr val="black">
                <a:alpha val="40000"/>
              </a:prstClr>
            </a:outerShdw>
          </a:effectLst>
        </p:spPr>
      </p:pic>
      <p:pic>
        <p:nvPicPr>
          <p:cNvPr id="77" name="Picture 76" descr="leading.png"/>
          <p:cNvPicPr>
            <a:picLocks noChangeAspect="1"/>
          </p:cNvPicPr>
          <p:nvPr/>
        </p:nvPicPr>
        <p:blipFill>
          <a:blip r:embed="rId5" cstate="print"/>
          <a:stretch>
            <a:fillRect/>
          </a:stretch>
        </p:blipFill>
        <p:spPr>
          <a:xfrm>
            <a:off x="3128487" y="1270639"/>
            <a:ext cx="4579499" cy="4663440"/>
          </a:xfrm>
          <a:prstGeom prst="rect">
            <a:avLst/>
          </a:prstGeom>
        </p:spPr>
      </p:pic>
      <p:pic>
        <p:nvPicPr>
          <p:cNvPr id="78" name="Picture 77" descr="comprehensive.png"/>
          <p:cNvPicPr>
            <a:picLocks noChangeAspect="1"/>
          </p:cNvPicPr>
          <p:nvPr/>
        </p:nvPicPr>
        <p:blipFill>
          <a:blip r:embed="rId3" cstate="print"/>
          <a:stretch>
            <a:fillRect/>
          </a:stretch>
        </p:blipFill>
        <p:spPr>
          <a:xfrm>
            <a:off x="3783961" y="1882386"/>
            <a:ext cx="3279796" cy="3374042"/>
          </a:xfrm>
          <a:prstGeom prst="rect">
            <a:avLst/>
          </a:prstGeom>
        </p:spPr>
      </p:pic>
      <p:pic>
        <p:nvPicPr>
          <p:cNvPr id="79" name="Picture 78" descr="fundamental.png"/>
          <p:cNvPicPr>
            <a:picLocks noChangeAspect="1"/>
          </p:cNvPicPr>
          <p:nvPr/>
        </p:nvPicPr>
        <p:blipFill>
          <a:blip r:embed="rId6" cstate="print"/>
          <a:stretch>
            <a:fillRect/>
          </a:stretch>
        </p:blipFill>
        <p:spPr>
          <a:xfrm>
            <a:off x="4438234" y="2656502"/>
            <a:ext cx="1921376" cy="1911864"/>
          </a:xfrm>
          <a:prstGeom prst="rect">
            <a:avLst/>
          </a:prstGeom>
        </p:spPr>
      </p:pic>
      <p:sp>
        <p:nvSpPr>
          <p:cNvPr id="86" name="TextBox 85"/>
          <p:cNvSpPr txBox="1"/>
          <p:nvPr/>
        </p:nvSpPr>
        <p:spPr>
          <a:xfrm>
            <a:off x="3654549" y="977707"/>
            <a:ext cx="3731907" cy="357009"/>
          </a:xfrm>
          <a:prstGeom prst="rect">
            <a:avLst/>
          </a:prstGeom>
          <a:noFill/>
        </p:spPr>
        <p:txBody>
          <a:bodyPr wrap="square" lIns="109714" tIns="54858" rIns="109714" bIns="54858" rtlCol="0">
            <a:spAutoFit/>
          </a:bodyPr>
          <a:lstStyle/>
          <a:p>
            <a:pPr algn="r" defTabSz="1097236" fontAlgn="t">
              <a:defRPr/>
            </a:pPr>
            <a:r>
              <a:rPr lang="en-US" sz="1600" b="1" dirty="0" smtClean="0">
                <a:solidFill>
                  <a:srgbClr val="92D050"/>
                </a:solidFill>
                <a:effectLst>
                  <a:outerShdw blurRad="38100" dist="38100" dir="2700000" algn="tl">
                    <a:srgbClr val="000000">
                      <a:alpha val="43137"/>
                    </a:srgbClr>
                  </a:outerShdw>
                </a:effectLst>
                <a:latin typeface="Segoe" pitchFamily="34" charset="0"/>
              </a:rPr>
              <a:t>ENHANCE BUSINESS PRODUCTIVITY</a:t>
            </a:r>
          </a:p>
        </p:txBody>
      </p:sp>
      <p:sp>
        <p:nvSpPr>
          <p:cNvPr id="87" name="TextBox 86"/>
          <p:cNvSpPr txBox="1"/>
          <p:nvPr/>
        </p:nvSpPr>
        <p:spPr>
          <a:xfrm>
            <a:off x="7488774" y="2211399"/>
            <a:ext cx="3222769" cy="849451"/>
          </a:xfrm>
          <a:prstGeom prst="rect">
            <a:avLst/>
          </a:prstGeom>
          <a:noFill/>
        </p:spPr>
        <p:txBody>
          <a:bodyPr wrap="square" lIns="109714" tIns="54858" rIns="109714" bIns="54858" rtlCol="0">
            <a:spAutoFit/>
          </a:bodyPr>
          <a:lstStyle/>
          <a:p>
            <a:pPr defTabSz="1097236" fontAlgn="t">
              <a:defRPr/>
            </a:pPr>
            <a:r>
              <a:rPr lang="en-US" sz="1600" b="1" dirty="0" smtClean="0">
                <a:solidFill>
                  <a:srgbClr val="92D050"/>
                </a:solidFill>
                <a:effectLst>
                  <a:outerShdw blurRad="38100" dist="38100" dir="2700000" algn="tl">
                    <a:srgbClr val="000000">
                      <a:alpha val="43137"/>
                    </a:srgbClr>
                  </a:outerShdw>
                </a:effectLst>
                <a:latin typeface="Segoe" pitchFamily="34" charset="0"/>
              </a:rPr>
              <a:t>SECURE ACCESS </a:t>
            </a:r>
          </a:p>
          <a:p>
            <a:pPr defTabSz="1097236" fontAlgn="t">
              <a:defRPr/>
            </a:pPr>
            <a:r>
              <a:rPr lang="en-US" sz="1600" b="1" dirty="0" smtClean="0">
                <a:solidFill>
                  <a:srgbClr val="92D050"/>
                </a:solidFill>
                <a:effectLst>
                  <a:outerShdw blurRad="38100" dist="38100" dir="2700000" algn="tl">
                    <a:srgbClr val="000000">
                      <a:alpha val="43137"/>
                    </a:srgbClr>
                  </a:outerShdw>
                </a:effectLst>
                <a:latin typeface="Segoe" pitchFamily="34" charset="0"/>
              </a:rPr>
              <a:t>WITH SIMPLIFIED </a:t>
            </a:r>
          </a:p>
          <a:p>
            <a:pPr defTabSz="1097236" fontAlgn="t">
              <a:defRPr/>
            </a:pPr>
            <a:r>
              <a:rPr lang="en-US" sz="1600" b="1" dirty="0" smtClean="0">
                <a:solidFill>
                  <a:srgbClr val="92D050"/>
                </a:solidFill>
                <a:effectLst>
                  <a:outerShdw blurRad="38100" dist="38100" dir="2700000" algn="tl">
                    <a:srgbClr val="000000">
                      <a:alpha val="43137"/>
                    </a:srgbClr>
                  </a:outerShdw>
                </a:effectLst>
                <a:latin typeface="Segoe" pitchFamily="34" charset="0"/>
              </a:rPr>
              <a:t>IDENTITY MANAGEMENT</a:t>
            </a:r>
          </a:p>
        </p:txBody>
      </p:sp>
      <p:sp>
        <p:nvSpPr>
          <p:cNvPr id="88" name="TextBox 87"/>
          <p:cNvSpPr txBox="1"/>
          <p:nvPr/>
        </p:nvSpPr>
        <p:spPr>
          <a:xfrm>
            <a:off x="7357082" y="4780134"/>
            <a:ext cx="2285682" cy="603230"/>
          </a:xfrm>
          <a:prstGeom prst="rect">
            <a:avLst/>
          </a:prstGeom>
          <a:noFill/>
        </p:spPr>
        <p:txBody>
          <a:bodyPr wrap="square" lIns="109714" tIns="54858" rIns="109714" bIns="54858" rtlCol="0">
            <a:spAutoFit/>
          </a:bodyPr>
          <a:lstStyle/>
          <a:p>
            <a:pPr defTabSz="1097236" fontAlgn="t">
              <a:defRPr/>
            </a:pPr>
            <a:r>
              <a:rPr lang="en-US" sz="1600" b="1" dirty="0" smtClean="0">
                <a:solidFill>
                  <a:srgbClr val="92D050"/>
                </a:solidFill>
                <a:effectLst>
                  <a:outerShdw blurRad="38100" dist="38100" dir="2700000" algn="tl">
                    <a:srgbClr val="000000">
                      <a:alpha val="43137"/>
                    </a:srgbClr>
                  </a:outerShdw>
                </a:effectLst>
                <a:latin typeface="Segoe" pitchFamily="34" charset="0"/>
              </a:rPr>
              <a:t>IMPROVE BUSINESS DECISION MAKING</a:t>
            </a:r>
          </a:p>
        </p:txBody>
      </p:sp>
      <p:sp>
        <p:nvSpPr>
          <p:cNvPr id="89" name="TextBox 88"/>
          <p:cNvSpPr txBox="1"/>
          <p:nvPr/>
        </p:nvSpPr>
        <p:spPr>
          <a:xfrm>
            <a:off x="831273" y="4966421"/>
            <a:ext cx="2744439" cy="603230"/>
          </a:xfrm>
          <a:prstGeom prst="rect">
            <a:avLst/>
          </a:prstGeom>
          <a:noFill/>
        </p:spPr>
        <p:txBody>
          <a:bodyPr wrap="square" lIns="109714" tIns="54858" rIns="109714" bIns="54858" rtlCol="0">
            <a:spAutoFit/>
          </a:bodyPr>
          <a:lstStyle/>
          <a:p>
            <a:pPr algn="r" defTabSz="1097236" fontAlgn="t">
              <a:defRPr/>
            </a:pPr>
            <a:r>
              <a:rPr lang="en-US" sz="1600" b="1" dirty="0" smtClean="0">
                <a:solidFill>
                  <a:srgbClr val="92D050"/>
                </a:solidFill>
                <a:effectLst>
                  <a:outerShdw blurRad="38100" dist="38100" dir="2700000" algn="tl">
                    <a:srgbClr val="000000">
                      <a:alpha val="43137"/>
                    </a:srgbClr>
                  </a:outerShdw>
                </a:effectLst>
                <a:latin typeface="Segoe" pitchFamily="34" charset="0"/>
              </a:rPr>
              <a:t>ENABLE SEAMLESS COMMUNICATION</a:t>
            </a:r>
          </a:p>
        </p:txBody>
      </p:sp>
      <p:sp>
        <p:nvSpPr>
          <p:cNvPr id="90" name="TextBox 89"/>
          <p:cNvSpPr txBox="1"/>
          <p:nvPr/>
        </p:nvSpPr>
        <p:spPr>
          <a:xfrm>
            <a:off x="641267" y="2236871"/>
            <a:ext cx="2593251" cy="603230"/>
          </a:xfrm>
          <a:prstGeom prst="rect">
            <a:avLst/>
          </a:prstGeom>
          <a:noFill/>
        </p:spPr>
        <p:txBody>
          <a:bodyPr wrap="square" lIns="109714" tIns="54858" rIns="109714" bIns="54858" rtlCol="0">
            <a:spAutoFit/>
          </a:bodyPr>
          <a:lstStyle/>
          <a:p>
            <a:pPr algn="r" defTabSz="1097236" fontAlgn="t">
              <a:defRPr/>
            </a:pPr>
            <a:r>
              <a:rPr lang="en-US" sz="1600" b="1" dirty="0" smtClean="0">
                <a:solidFill>
                  <a:srgbClr val="92D050"/>
                </a:solidFill>
                <a:effectLst>
                  <a:outerShdw blurRad="38100" dist="38100" dir="2700000" algn="tl">
                    <a:srgbClr val="000000">
                      <a:alpha val="43137"/>
                    </a:srgbClr>
                  </a:outerShdw>
                </a:effectLst>
                <a:latin typeface="Segoe" pitchFamily="34" charset="0"/>
              </a:rPr>
              <a:t>IMPROVE COLLABORATION</a:t>
            </a:r>
          </a:p>
        </p:txBody>
      </p:sp>
      <p:grpSp>
        <p:nvGrpSpPr>
          <p:cNvPr id="92" name="Group 29"/>
          <p:cNvGrpSpPr/>
          <p:nvPr/>
        </p:nvGrpSpPr>
        <p:grpSpPr>
          <a:xfrm>
            <a:off x="1" y="5943601"/>
            <a:ext cx="3876540" cy="2285998"/>
            <a:chOff x="7010400" y="1143000"/>
            <a:chExt cx="3962400" cy="2285998"/>
          </a:xfrm>
        </p:grpSpPr>
        <p:sp>
          <p:nvSpPr>
            <p:cNvPr id="93" name="Round Same Side Corner Rectangle 299"/>
            <p:cNvSpPr/>
            <p:nvPr/>
          </p:nvSpPr>
          <p:spPr bwMode="auto">
            <a:xfrm rot="5400000">
              <a:off x="8039100" y="495299"/>
              <a:ext cx="1904999" cy="3962400"/>
            </a:xfrm>
            <a:prstGeom prst="rect">
              <a:avLst/>
            </a:prstGeom>
            <a:solidFill>
              <a:srgbClr val="002060"/>
            </a:solidFill>
            <a:ln w="6350">
              <a:no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788" fontAlgn="base">
                <a:spcBef>
                  <a:spcPct val="0"/>
                </a:spcBef>
                <a:spcAft>
                  <a:spcPct val="0"/>
                </a:spcAft>
              </a:pPr>
              <a:endParaRPr lang="en-US" sz="2900" dirty="0">
                <a:solidFill>
                  <a:schemeClr val="tx1"/>
                </a:solidFill>
                <a:latin typeface="Segoe" pitchFamily="34" charset="0"/>
              </a:endParaRPr>
            </a:p>
          </p:txBody>
        </p:sp>
        <p:sp>
          <p:nvSpPr>
            <p:cNvPr id="94" name="Round Same Side Corner Rectangle 300"/>
            <p:cNvSpPr/>
            <p:nvPr/>
          </p:nvSpPr>
          <p:spPr bwMode="auto">
            <a:xfrm>
              <a:off x="7010400" y="1143000"/>
              <a:ext cx="2388637" cy="381001"/>
            </a:xfrm>
            <a:prstGeom prst="snipRoundRect">
              <a:avLst/>
            </a:prstGeom>
            <a:gradFill>
              <a:gsLst>
                <a:gs pos="0">
                  <a:srgbClr val="81D5FF">
                    <a:alpha val="32000"/>
                  </a:srgbClr>
                </a:gs>
                <a:gs pos="16000">
                  <a:srgbClr val="66CCFF">
                    <a:alpha val="16000"/>
                  </a:srgbClr>
                </a:gs>
                <a:gs pos="100000">
                  <a:srgbClr val="81D5FF">
                    <a:alpha val="0"/>
                  </a:srgbClr>
                </a:gs>
              </a:gsLst>
              <a:lin ang="0" scaled="0"/>
            </a:gradFill>
            <a:ln>
              <a:noFill/>
              <a:headEnd type="none" w="med" len="med"/>
              <a:tailEnd type="none" w="med" len="med"/>
            </a:ln>
            <a:effectLst>
              <a:outerShdw blurRad="50800" dist="38100" dir="10800000" algn="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692" tIns="54848" rIns="109692" bIns="54848" numCol="1" rtlCol="0" anchor="ctr" anchorCtr="0" compatLnSpc="1">
              <a:prstTxWarp prst="textNoShape">
                <a:avLst/>
              </a:prstTxWarp>
            </a:bodyPr>
            <a:lstStyle/>
            <a:p>
              <a:pPr algn="ctr" defTabSz="1096568" fontAlgn="base">
                <a:spcBef>
                  <a:spcPct val="0"/>
                </a:spcBef>
                <a:spcAft>
                  <a:spcPct val="0"/>
                </a:spcAft>
              </a:pPr>
              <a:endParaRPr lang="en-US" sz="2900" dirty="0">
                <a:solidFill>
                  <a:schemeClr val="tx1"/>
                </a:solidFill>
                <a:latin typeface="Segoe" pitchFamily="34" charset="0"/>
              </a:endParaRPr>
            </a:p>
          </p:txBody>
        </p:sp>
        <p:sp>
          <p:nvSpPr>
            <p:cNvPr id="95" name="Rectangle 94"/>
            <p:cNvSpPr/>
            <p:nvPr/>
          </p:nvSpPr>
          <p:spPr>
            <a:xfrm>
              <a:off x="7036727" y="1147424"/>
              <a:ext cx="3400023" cy="2265199"/>
            </a:xfrm>
            <a:prstGeom prst="rect">
              <a:avLst/>
            </a:prstGeom>
          </p:spPr>
          <p:txBody>
            <a:bodyPr wrap="square" lIns="109687" tIns="54846" rIns="109687" bIns="54846">
              <a:spAutoFit/>
            </a:bodyPr>
            <a:lstStyle/>
            <a:p>
              <a:r>
                <a:rPr lang="en-US" sz="1800" b="1" dirty="0" smtClean="0">
                  <a:solidFill>
                    <a:schemeClr val="tx2"/>
                  </a:solidFill>
                  <a:effectLst>
                    <a:outerShdw blurRad="38100" dist="38100" dir="2700000" algn="tl">
                      <a:srgbClr val="000000">
                        <a:alpha val="43137"/>
                      </a:srgbClr>
                    </a:outerShdw>
                  </a:effectLst>
                  <a:latin typeface="+mj-lt"/>
                </a:rPr>
                <a:t>Phase 1</a:t>
              </a:r>
              <a:endParaRPr lang="en-US" sz="1800" b="1" dirty="0">
                <a:solidFill>
                  <a:schemeClr val="tx2"/>
                </a:solidFill>
                <a:effectLst>
                  <a:outerShdw blurRad="38100" dist="38100" dir="2700000" algn="tl">
                    <a:srgbClr val="000000">
                      <a:alpha val="43137"/>
                    </a:srgbClr>
                  </a:outerShdw>
                </a:effectLst>
                <a:latin typeface="+mj-lt"/>
              </a:endParaRPr>
            </a:p>
            <a:p>
              <a:endParaRPr lang="en-US" sz="1000" dirty="0">
                <a:solidFill>
                  <a:schemeClr val="tx2"/>
                </a:solidFill>
                <a:latin typeface="Segoe" pitchFamily="34" charset="0"/>
              </a:endParaRPr>
            </a:p>
            <a:p>
              <a:pPr marL="228600" indent="-228600" defTabSz="914256" fontAlgn="auto">
                <a:spcBef>
                  <a:spcPts val="0"/>
                </a:spcBef>
                <a:spcAft>
                  <a:spcPts val="0"/>
                </a:spcAft>
                <a:buSzPct val="105000"/>
                <a:buBlip>
                  <a:blip r:embed="rId7"/>
                </a:buBlip>
                <a:defRPr/>
              </a:pPr>
              <a:r>
                <a:rPr lang="en-US" sz="1400" dirty="0" smtClean="0">
                  <a:solidFill>
                    <a:schemeClr val="tx2"/>
                  </a:solidFill>
                  <a:latin typeface="Segoe Semibold"/>
                </a:rPr>
                <a:t>Provides the fundamental solution allowing employees to collaborate and communicate more effectively</a:t>
              </a:r>
            </a:p>
            <a:p>
              <a:pPr marL="228600" indent="-228600" defTabSz="914256" fontAlgn="auto">
                <a:spcBef>
                  <a:spcPts val="0"/>
                </a:spcBef>
                <a:spcAft>
                  <a:spcPts val="0"/>
                </a:spcAft>
                <a:buSzPct val="105000"/>
                <a:buBlip>
                  <a:blip r:embed="rId7"/>
                </a:buBlip>
                <a:defRPr/>
              </a:pPr>
              <a:r>
                <a:rPr lang="en-US" sz="1400" dirty="0" smtClean="0">
                  <a:solidFill>
                    <a:schemeClr val="tx2"/>
                  </a:solidFill>
                  <a:latin typeface="Segoe Semibold"/>
                </a:rPr>
                <a:t>Enables secure access to data</a:t>
              </a:r>
            </a:p>
            <a:p>
              <a:pPr marL="228600" indent="-228600" defTabSz="914256" fontAlgn="auto">
                <a:spcBef>
                  <a:spcPts val="0"/>
                </a:spcBef>
                <a:spcAft>
                  <a:spcPts val="0"/>
                </a:spcAft>
                <a:buSzPct val="105000"/>
                <a:buBlip>
                  <a:blip r:embed="rId7"/>
                </a:buBlip>
                <a:defRPr/>
              </a:pPr>
              <a:r>
                <a:rPr lang="en-US" sz="1400" dirty="0" smtClean="0">
                  <a:solidFill>
                    <a:schemeClr val="tx2"/>
                  </a:solidFill>
                  <a:latin typeface="Segoe Semibold"/>
                </a:rPr>
                <a:t>Provides efficient data management and integrated search capabilities to simplify finding information</a:t>
              </a:r>
            </a:p>
          </p:txBody>
        </p:sp>
      </p:grpSp>
      <p:grpSp>
        <p:nvGrpSpPr>
          <p:cNvPr id="96" name="Group 36"/>
          <p:cNvGrpSpPr/>
          <p:nvPr/>
        </p:nvGrpSpPr>
        <p:grpSpPr>
          <a:xfrm>
            <a:off x="3438663" y="5935684"/>
            <a:ext cx="4378819" cy="2293915"/>
            <a:chOff x="6982634" y="3573483"/>
            <a:chExt cx="3990166" cy="2293915"/>
          </a:xfrm>
        </p:grpSpPr>
        <p:sp>
          <p:nvSpPr>
            <p:cNvPr id="97" name="Round Same Side Corner Rectangle 299"/>
            <p:cNvSpPr/>
            <p:nvPr/>
          </p:nvSpPr>
          <p:spPr bwMode="auto">
            <a:xfrm rot="5400000">
              <a:off x="8039100" y="2933699"/>
              <a:ext cx="1904999" cy="3962400"/>
            </a:xfrm>
            <a:prstGeom prst="rect">
              <a:avLst/>
            </a:prstGeom>
            <a:solidFill>
              <a:srgbClr val="002060"/>
            </a:solidFill>
            <a:ln w="6350">
              <a:noFill/>
              <a:prstDash val="sysDot"/>
              <a:headEnd type="none" w="med" len="med"/>
              <a:tailEnd type="none" w="med" len="med"/>
            </a:ln>
            <a:effectLst>
              <a:outerShdw blurRad="50800" dist="38100" dir="10800000" algn="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788" fontAlgn="base">
                <a:spcBef>
                  <a:spcPct val="0"/>
                </a:spcBef>
                <a:spcAft>
                  <a:spcPct val="0"/>
                </a:spcAft>
              </a:pPr>
              <a:endParaRPr lang="en-US" sz="2900" dirty="0">
                <a:solidFill>
                  <a:schemeClr val="tx1"/>
                </a:solidFill>
                <a:latin typeface="Segoe" pitchFamily="34" charset="0"/>
              </a:endParaRPr>
            </a:p>
          </p:txBody>
        </p:sp>
        <p:sp>
          <p:nvSpPr>
            <p:cNvPr id="98" name="Round Same Side Corner Rectangle 300"/>
            <p:cNvSpPr/>
            <p:nvPr/>
          </p:nvSpPr>
          <p:spPr bwMode="auto">
            <a:xfrm>
              <a:off x="7010400" y="3581400"/>
              <a:ext cx="2388637" cy="381001"/>
            </a:xfrm>
            <a:prstGeom prst="snipRoundRect">
              <a:avLst/>
            </a:prstGeom>
            <a:gradFill>
              <a:gsLst>
                <a:gs pos="0">
                  <a:srgbClr val="81D5FF">
                    <a:alpha val="32000"/>
                  </a:srgbClr>
                </a:gs>
                <a:gs pos="16000">
                  <a:srgbClr val="66CCFF">
                    <a:alpha val="16000"/>
                  </a:srgbClr>
                </a:gs>
                <a:gs pos="100000">
                  <a:srgbClr val="81D5FF">
                    <a:alpha val="0"/>
                  </a:srgbClr>
                </a:gs>
              </a:gsLst>
              <a:lin ang="0" scaled="0"/>
            </a:gradFill>
            <a:ln>
              <a:noFill/>
              <a:headEnd type="none" w="med" len="med"/>
              <a:tailEnd type="none" w="med" len="med"/>
            </a:ln>
            <a:effectLst>
              <a:outerShdw blurRad="50800" dist="38100" dir="10800000" algn="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692" tIns="54848" rIns="109692" bIns="54848" numCol="1" rtlCol="0" anchor="ctr" anchorCtr="0" compatLnSpc="1">
              <a:prstTxWarp prst="textNoShape">
                <a:avLst/>
              </a:prstTxWarp>
            </a:bodyPr>
            <a:lstStyle/>
            <a:p>
              <a:pPr algn="ctr" defTabSz="1096568" fontAlgn="base">
                <a:spcBef>
                  <a:spcPct val="0"/>
                </a:spcBef>
                <a:spcAft>
                  <a:spcPct val="0"/>
                </a:spcAft>
              </a:pPr>
              <a:endParaRPr lang="en-US" sz="2900" dirty="0">
                <a:solidFill>
                  <a:schemeClr val="tx1"/>
                </a:solidFill>
                <a:latin typeface="Segoe" pitchFamily="34" charset="0"/>
              </a:endParaRPr>
            </a:p>
          </p:txBody>
        </p:sp>
        <p:sp>
          <p:nvSpPr>
            <p:cNvPr id="99" name="TextBox 98"/>
            <p:cNvSpPr txBox="1"/>
            <p:nvPr/>
          </p:nvSpPr>
          <p:spPr>
            <a:xfrm>
              <a:off x="6982634" y="3573483"/>
              <a:ext cx="3561702" cy="1618868"/>
            </a:xfrm>
            <a:prstGeom prst="rect">
              <a:avLst/>
            </a:prstGeom>
            <a:noFill/>
          </p:spPr>
          <p:txBody>
            <a:bodyPr wrap="square" lIns="109687" tIns="54846" rIns="109687" bIns="54846" rtlCol="0">
              <a:spAutoFit/>
            </a:bodyPr>
            <a:lstStyle/>
            <a:p>
              <a:r>
                <a:rPr lang="en-US" sz="1800" b="1" dirty="0" smtClean="0">
                  <a:solidFill>
                    <a:schemeClr val="tx2"/>
                  </a:solidFill>
                  <a:effectLst>
                    <a:outerShdw blurRad="38100" dist="38100" dir="2700000" algn="tl">
                      <a:srgbClr val="000000">
                        <a:alpha val="43137"/>
                      </a:srgbClr>
                    </a:outerShdw>
                  </a:effectLst>
                  <a:latin typeface="+mj-lt"/>
                </a:rPr>
                <a:t>Phase 2</a:t>
              </a:r>
              <a:endParaRPr lang="en-US" sz="1800" dirty="0">
                <a:solidFill>
                  <a:schemeClr val="tx2"/>
                </a:solidFill>
                <a:latin typeface="+mj-lt"/>
              </a:endParaRPr>
            </a:p>
            <a:p>
              <a:endParaRPr lang="en-US" sz="1000" dirty="0">
                <a:solidFill>
                  <a:schemeClr val="tx2"/>
                </a:solidFill>
                <a:latin typeface="Segoe" pitchFamily="34" charset="0"/>
              </a:endParaRPr>
            </a:p>
            <a:p>
              <a:pPr marL="228600" indent="-228600" defTabSz="914256" fontAlgn="auto">
                <a:spcBef>
                  <a:spcPts val="0"/>
                </a:spcBef>
                <a:spcAft>
                  <a:spcPts val="0"/>
                </a:spcAft>
                <a:buSzPct val="105000"/>
                <a:buBlip>
                  <a:blip r:embed="rId7"/>
                </a:buBlip>
                <a:defRPr/>
              </a:pPr>
              <a:r>
                <a:rPr lang="en-US" sz="1400" dirty="0" smtClean="0">
                  <a:solidFill>
                    <a:schemeClr val="tx2"/>
                  </a:solidFill>
                  <a:latin typeface="+mj-lt"/>
                </a:rPr>
                <a:t>Adds more collaboration tools</a:t>
              </a:r>
            </a:p>
            <a:p>
              <a:pPr marL="228600" indent="-228600" defTabSz="914256" fontAlgn="auto">
                <a:spcBef>
                  <a:spcPts val="0"/>
                </a:spcBef>
                <a:spcAft>
                  <a:spcPts val="0"/>
                </a:spcAft>
                <a:buSzPct val="105000"/>
                <a:buBlip>
                  <a:blip r:embed="rId7"/>
                </a:buBlip>
                <a:defRPr/>
              </a:pPr>
              <a:r>
                <a:rPr lang="en-US" sz="1400" dirty="0" smtClean="0">
                  <a:solidFill>
                    <a:schemeClr val="tx2"/>
                  </a:solidFill>
                  <a:latin typeface="+mj-lt"/>
                </a:rPr>
                <a:t>Enhances process participation</a:t>
              </a:r>
            </a:p>
            <a:p>
              <a:pPr marL="228600" indent="-228600" defTabSz="914256" fontAlgn="auto">
                <a:spcBef>
                  <a:spcPts val="0"/>
                </a:spcBef>
                <a:spcAft>
                  <a:spcPts val="0"/>
                </a:spcAft>
                <a:buSzPct val="105000"/>
                <a:buBlip>
                  <a:blip r:embed="rId7"/>
                </a:buBlip>
                <a:defRPr/>
              </a:pPr>
              <a:r>
                <a:rPr lang="en-US" sz="1400" dirty="0" smtClean="0">
                  <a:solidFill>
                    <a:schemeClr val="tx2"/>
                  </a:solidFill>
                  <a:latin typeface="+mj-lt"/>
                </a:rPr>
                <a:t>Improves communication and collaboration processes</a:t>
              </a:r>
            </a:p>
            <a:p>
              <a:pPr marL="228600" indent="-228600" defTabSz="914256" fontAlgn="auto">
                <a:spcBef>
                  <a:spcPts val="0"/>
                </a:spcBef>
                <a:spcAft>
                  <a:spcPts val="0"/>
                </a:spcAft>
                <a:buSzPct val="105000"/>
                <a:buBlip>
                  <a:blip r:embed="rId7"/>
                </a:buBlip>
                <a:defRPr/>
              </a:pPr>
              <a:r>
                <a:rPr lang="en-US" sz="1400" dirty="0" smtClean="0">
                  <a:solidFill>
                    <a:schemeClr val="tx2"/>
                  </a:solidFill>
                  <a:latin typeface="+mj-lt"/>
                </a:rPr>
                <a:t>Improves data reporting and analysis</a:t>
              </a:r>
              <a:endParaRPr lang="en-US" sz="1400" dirty="0">
                <a:solidFill>
                  <a:schemeClr val="tx2"/>
                </a:solidFill>
                <a:latin typeface="+mj-lt"/>
              </a:endParaRPr>
            </a:p>
          </p:txBody>
        </p:sp>
      </p:grpSp>
      <p:grpSp>
        <p:nvGrpSpPr>
          <p:cNvPr id="100" name="Group 48"/>
          <p:cNvGrpSpPr/>
          <p:nvPr/>
        </p:nvGrpSpPr>
        <p:grpSpPr>
          <a:xfrm>
            <a:off x="7315200" y="5935145"/>
            <a:ext cx="3657601" cy="2294456"/>
            <a:chOff x="6996398" y="5935144"/>
            <a:chExt cx="3976402" cy="2294456"/>
          </a:xfrm>
        </p:grpSpPr>
        <p:sp>
          <p:nvSpPr>
            <p:cNvPr id="101" name="Round Same Side Corner Rectangle 299"/>
            <p:cNvSpPr/>
            <p:nvPr/>
          </p:nvSpPr>
          <p:spPr bwMode="auto">
            <a:xfrm rot="5400000">
              <a:off x="8039100" y="5295900"/>
              <a:ext cx="1905000" cy="3962400"/>
            </a:xfrm>
            <a:prstGeom prst="rect">
              <a:avLst/>
            </a:prstGeom>
            <a:solidFill>
              <a:srgbClr val="002060"/>
            </a:solidFill>
            <a:ln w="6350">
              <a:noFill/>
              <a:prstDash val="sysDot"/>
              <a:headEnd type="none" w="med" len="med"/>
              <a:tailEnd type="none" w="med" len="med"/>
            </a:ln>
            <a:effectLst>
              <a:outerShdw blurRad="50800" dist="38100" dir="10800000" algn="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14" tIns="54858" rIns="109714" bIns="54858" numCol="1" rtlCol="0" anchor="ctr" anchorCtr="0" compatLnSpc="1">
              <a:prstTxWarp prst="textNoShape">
                <a:avLst/>
              </a:prstTxWarp>
            </a:bodyPr>
            <a:lstStyle/>
            <a:p>
              <a:pPr algn="ctr" defTabSz="1096788" fontAlgn="base">
                <a:spcBef>
                  <a:spcPct val="0"/>
                </a:spcBef>
                <a:spcAft>
                  <a:spcPct val="0"/>
                </a:spcAft>
              </a:pPr>
              <a:endParaRPr lang="en-US" sz="2900" dirty="0">
                <a:solidFill>
                  <a:schemeClr val="tx1"/>
                </a:solidFill>
                <a:latin typeface="Segoe" pitchFamily="34" charset="0"/>
              </a:endParaRPr>
            </a:p>
          </p:txBody>
        </p:sp>
        <p:sp>
          <p:nvSpPr>
            <p:cNvPr id="102" name="Round Same Side Corner Rectangle 300"/>
            <p:cNvSpPr/>
            <p:nvPr/>
          </p:nvSpPr>
          <p:spPr bwMode="auto">
            <a:xfrm>
              <a:off x="7010400" y="5943600"/>
              <a:ext cx="2388637" cy="381001"/>
            </a:xfrm>
            <a:prstGeom prst="snipRoundRect">
              <a:avLst/>
            </a:prstGeom>
            <a:gradFill>
              <a:gsLst>
                <a:gs pos="0">
                  <a:srgbClr val="81D5FF">
                    <a:alpha val="32000"/>
                  </a:srgbClr>
                </a:gs>
                <a:gs pos="16000">
                  <a:srgbClr val="66CCFF">
                    <a:alpha val="16000"/>
                  </a:srgbClr>
                </a:gs>
                <a:gs pos="100000">
                  <a:srgbClr val="81D5FF">
                    <a:alpha val="0"/>
                  </a:srgbClr>
                </a:gs>
              </a:gsLst>
              <a:lin ang="0" scaled="0"/>
            </a:gradFill>
            <a:ln>
              <a:noFill/>
              <a:headEnd type="none" w="med" len="med"/>
              <a:tailEnd type="none" w="med" len="med"/>
            </a:ln>
            <a:effectLst>
              <a:outerShdw blurRad="50800" dist="38100" dir="10800000" algn="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692" tIns="54848" rIns="109692" bIns="54848" numCol="1" rtlCol="0" anchor="ctr" anchorCtr="0" compatLnSpc="1">
              <a:prstTxWarp prst="textNoShape">
                <a:avLst/>
              </a:prstTxWarp>
            </a:bodyPr>
            <a:lstStyle/>
            <a:p>
              <a:pPr algn="ctr" defTabSz="1096568" fontAlgn="base">
                <a:spcBef>
                  <a:spcPct val="0"/>
                </a:spcBef>
                <a:spcAft>
                  <a:spcPct val="0"/>
                </a:spcAft>
              </a:pPr>
              <a:endParaRPr lang="en-US" sz="2900" dirty="0">
                <a:solidFill>
                  <a:schemeClr val="tx1"/>
                </a:solidFill>
                <a:latin typeface="Segoe" pitchFamily="34" charset="0"/>
              </a:endParaRPr>
            </a:p>
          </p:txBody>
        </p:sp>
        <p:sp>
          <p:nvSpPr>
            <p:cNvPr id="103" name="TextBox 102"/>
            <p:cNvSpPr txBox="1"/>
            <p:nvPr/>
          </p:nvSpPr>
          <p:spPr>
            <a:xfrm>
              <a:off x="6996398" y="5935144"/>
              <a:ext cx="3976401" cy="2265199"/>
            </a:xfrm>
            <a:prstGeom prst="rect">
              <a:avLst/>
            </a:prstGeom>
            <a:noFill/>
          </p:spPr>
          <p:txBody>
            <a:bodyPr wrap="square" lIns="109687" tIns="54846" rIns="109687" bIns="54846" rtlCol="0">
              <a:spAutoFit/>
            </a:bodyPr>
            <a:lstStyle/>
            <a:p>
              <a:r>
                <a:rPr lang="en-US" sz="1800" b="1" dirty="0" smtClean="0">
                  <a:solidFill>
                    <a:schemeClr val="tx2"/>
                  </a:solidFill>
                  <a:effectLst>
                    <a:outerShdw blurRad="38100" dist="38100" dir="2700000" algn="tl">
                      <a:srgbClr val="000000">
                        <a:alpha val="43137"/>
                      </a:srgbClr>
                    </a:outerShdw>
                  </a:effectLst>
                </a:rPr>
                <a:t>Phase 3</a:t>
              </a:r>
              <a:endParaRPr lang="en-US" sz="1800" b="1" dirty="0">
                <a:solidFill>
                  <a:schemeClr val="tx2"/>
                </a:solidFill>
                <a:effectLst>
                  <a:outerShdw blurRad="38100" dist="38100" dir="2700000" algn="tl">
                    <a:srgbClr val="000000">
                      <a:alpha val="43137"/>
                    </a:srgbClr>
                  </a:outerShdw>
                </a:effectLst>
              </a:endParaRPr>
            </a:p>
            <a:p>
              <a:endParaRPr lang="en-US" sz="1000" dirty="0">
                <a:solidFill>
                  <a:schemeClr val="tx2"/>
                </a:solidFill>
                <a:latin typeface="+mj-lt"/>
              </a:endParaRPr>
            </a:p>
            <a:p>
              <a:pPr marL="228600" indent="-228600" defTabSz="914256" fontAlgn="auto">
                <a:spcBef>
                  <a:spcPts val="0"/>
                </a:spcBef>
                <a:spcAft>
                  <a:spcPts val="0"/>
                </a:spcAft>
                <a:buSzPct val="105000"/>
                <a:buBlip>
                  <a:blip r:embed="rId7"/>
                </a:buBlip>
                <a:defRPr/>
              </a:pPr>
              <a:r>
                <a:rPr lang="en-US" sz="1400" dirty="0" smtClean="0">
                  <a:solidFill>
                    <a:schemeClr val="tx2"/>
                  </a:solidFill>
                  <a:latin typeface="+mj-lt"/>
                </a:rPr>
                <a:t>Streamlines access to data, documents, and expert resources</a:t>
              </a:r>
            </a:p>
            <a:p>
              <a:pPr marL="228600" indent="-228600" defTabSz="914256" fontAlgn="auto">
                <a:spcBef>
                  <a:spcPts val="0"/>
                </a:spcBef>
                <a:spcAft>
                  <a:spcPts val="0"/>
                </a:spcAft>
                <a:buSzPct val="105000"/>
                <a:buBlip>
                  <a:blip r:embed="rId7"/>
                </a:buBlip>
                <a:defRPr/>
              </a:pPr>
              <a:r>
                <a:rPr lang="en-US" sz="1400" dirty="0" smtClean="0">
                  <a:solidFill>
                    <a:schemeClr val="tx2"/>
                  </a:solidFill>
                  <a:latin typeface="+mj-lt"/>
                </a:rPr>
                <a:t>Enables seamless communication and collaboration with external partners </a:t>
              </a:r>
            </a:p>
            <a:p>
              <a:pPr marL="228600" indent="-228600" defTabSz="914256" fontAlgn="auto">
                <a:spcBef>
                  <a:spcPts val="0"/>
                </a:spcBef>
                <a:spcAft>
                  <a:spcPts val="0"/>
                </a:spcAft>
                <a:buSzPct val="105000"/>
                <a:buBlip>
                  <a:blip r:embed="rId7"/>
                </a:buBlip>
                <a:defRPr/>
              </a:pPr>
              <a:r>
                <a:rPr lang="en-US" sz="1400" dirty="0" smtClean="0">
                  <a:solidFill>
                    <a:schemeClr val="tx2"/>
                  </a:solidFill>
                  <a:latin typeface="+mj-lt"/>
                </a:rPr>
                <a:t>Enables enterprise-wide reporting and analysis</a:t>
              </a:r>
            </a:p>
            <a:p>
              <a:pPr marL="228600" indent="-228600" defTabSz="914256" fontAlgn="auto">
                <a:spcBef>
                  <a:spcPts val="0"/>
                </a:spcBef>
                <a:spcAft>
                  <a:spcPts val="0"/>
                </a:spcAft>
                <a:buSzPct val="105000"/>
                <a:buBlip>
                  <a:blip r:embed="rId7"/>
                </a:buBlip>
                <a:defRPr/>
              </a:pPr>
              <a:r>
                <a:rPr lang="en-US" sz="1400" dirty="0" smtClean="0">
                  <a:solidFill>
                    <a:schemeClr val="tx2"/>
                  </a:solidFill>
                  <a:latin typeface="+mj-lt"/>
                </a:rPr>
                <a:t>Maximizes productivity and business performance</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1000"/>
                                        <p:tgtEl>
                                          <p:spTgt spid="79"/>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92"/>
                                        </p:tgtEl>
                                        <p:attrNameLst>
                                          <p:attrName>style.visibility</p:attrName>
                                        </p:attrNameLst>
                                      </p:cBhvr>
                                      <p:to>
                                        <p:strVal val="visible"/>
                                      </p:to>
                                    </p:set>
                                    <p:anim calcmode="lin" valueType="num">
                                      <p:cBhvr additive="base">
                                        <p:cTn id="11" dur="500" fill="hold"/>
                                        <p:tgtEl>
                                          <p:spTgt spid="92"/>
                                        </p:tgtEl>
                                        <p:attrNameLst>
                                          <p:attrName>ppt_x</p:attrName>
                                        </p:attrNameLst>
                                      </p:cBhvr>
                                      <p:tavLst>
                                        <p:tav tm="0">
                                          <p:val>
                                            <p:strVal val="#ppt_x"/>
                                          </p:val>
                                        </p:tav>
                                        <p:tav tm="100000">
                                          <p:val>
                                            <p:strVal val="#ppt_x"/>
                                          </p:val>
                                        </p:tav>
                                      </p:tavLst>
                                    </p:anim>
                                    <p:anim calcmode="lin" valueType="num">
                                      <p:cBhvr additive="base">
                                        <p:cTn id="12" dur="500" fill="hold"/>
                                        <p:tgtEl>
                                          <p:spTgt spid="9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8"/>
                                        </p:tgtEl>
                                        <p:attrNameLst>
                                          <p:attrName>style.visibility</p:attrName>
                                        </p:attrNameLst>
                                      </p:cBhvr>
                                      <p:to>
                                        <p:strVal val="visible"/>
                                      </p:to>
                                    </p:set>
                                    <p:animEffect transition="in" filter="fade">
                                      <p:cBhvr>
                                        <p:cTn id="17" dur="1000"/>
                                        <p:tgtEl>
                                          <p:spTgt spid="78"/>
                                        </p:tgtEl>
                                      </p:cBhvr>
                                    </p:animEffect>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96"/>
                                        </p:tgtEl>
                                        <p:attrNameLst>
                                          <p:attrName>style.visibility</p:attrName>
                                        </p:attrNameLst>
                                      </p:cBhvr>
                                      <p:to>
                                        <p:strVal val="visible"/>
                                      </p:to>
                                    </p:set>
                                    <p:anim calcmode="lin" valueType="num">
                                      <p:cBhvr additive="base">
                                        <p:cTn id="21" dur="500" fill="hold"/>
                                        <p:tgtEl>
                                          <p:spTgt spid="96"/>
                                        </p:tgtEl>
                                        <p:attrNameLst>
                                          <p:attrName>ppt_x</p:attrName>
                                        </p:attrNameLst>
                                      </p:cBhvr>
                                      <p:tavLst>
                                        <p:tav tm="0">
                                          <p:val>
                                            <p:strVal val="#ppt_x"/>
                                          </p:val>
                                        </p:tav>
                                        <p:tav tm="100000">
                                          <p:val>
                                            <p:strVal val="#ppt_x"/>
                                          </p:val>
                                        </p:tav>
                                      </p:tavLst>
                                    </p:anim>
                                    <p:anim calcmode="lin" valueType="num">
                                      <p:cBhvr additive="base">
                                        <p:cTn id="22" dur="500" fill="hold"/>
                                        <p:tgtEl>
                                          <p:spTgt spid="9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fade">
                                      <p:cBhvr>
                                        <p:cTn id="27" dur="1000"/>
                                        <p:tgtEl>
                                          <p:spTgt spid="77"/>
                                        </p:tgtEl>
                                      </p:cBhvr>
                                    </p:animEffect>
                                  </p:childTnLst>
                                </p:cTn>
                              </p:par>
                            </p:childTnLst>
                          </p:cTn>
                        </p:par>
                        <p:par>
                          <p:cTn id="28" fill="hold">
                            <p:stCondLst>
                              <p:cond delay="1000"/>
                            </p:stCondLst>
                            <p:childTnLst>
                              <p:par>
                                <p:cTn id="29" presetID="2" presetClass="entr" presetSubtype="4" fill="hold" nodeType="afterEffect">
                                  <p:stCondLst>
                                    <p:cond delay="0"/>
                                  </p:stCondLst>
                                  <p:childTnLst>
                                    <p:set>
                                      <p:cBhvr>
                                        <p:cTn id="30" dur="1" fill="hold">
                                          <p:stCondLst>
                                            <p:cond delay="0"/>
                                          </p:stCondLst>
                                        </p:cTn>
                                        <p:tgtEl>
                                          <p:spTgt spid="100"/>
                                        </p:tgtEl>
                                        <p:attrNameLst>
                                          <p:attrName>style.visibility</p:attrName>
                                        </p:attrNameLst>
                                      </p:cBhvr>
                                      <p:to>
                                        <p:strVal val="visible"/>
                                      </p:to>
                                    </p:set>
                                    <p:anim calcmode="lin" valueType="num">
                                      <p:cBhvr additive="base">
                                        <p:cTn id="31" dur="500" fill="hold"/>
                                        <p:tgtEl>
                                          <p:spTgt spid="100"/>
                                        </p:tgtEl>
                                        <p:attrNameLst>
                                          <p:attrName>ppt_x</p:attrName>
                                        </p:attrNameLst>
                                      </p:cBhvr>
                                      <p:tavLst>
                                        <p:tav tm="0">
                                          <p:val>
                                            <p:strVal val="#ppt_x"/>
                                          </p:val>
                                        </p:tav>
                                        <p:tav tm="100000">
                                          <p:val>
                                            <p:strVal val="#ppt_x"/>
                                          </p:val>
                                        </p:tav>
                                      </p:tavLst>
                                    </p:anim>
                                    <p:anim calcmode="lin" valueType="num">
                                      <p:cBhvr additive="base">
                                        <p:cTn id="32"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0" y="1"/>
            <a:ext cx="10972800" cy="1897038"/>
          </a:xfrm>
          <a:prstGeom prst="rect">
            <a:avLst/>
          </a:prstGeom>
          <a:gradFill>
            <a:gsLst>
              <a:gs pos="37000">
                <a:srgbClr val="00B0F0">
                  <a:alpha val="0"/>
                </a:srgbClr>
              </a:gs>
              <a:gs pos="0">
                <a:srgbClr val="00B0F0">
                  <a:alpha val="0"/>
                </a:srgbClr>
              </a:gs>
              <a:gs pos="66000">
                <a:srgbClr val="00B0F0">
                  <a:alpha val="27000"/>
                </a:srgbClr>
              </a:gs>
              <a:gs pos="100000">
                <a:srgbClr val="00B0F0">
                  <a:alpha val="82000"/>
                </a:srgbClr>
              </a:gs>
            </a:gsLst>
            <a:lin ang="5400000" scaled="1"/>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latin typeface="Segoe" pitchFamily="34" charset="0"/>
            </a:endParaRPr>
          </a:p>
        </p:txBody>
      </p:sp>
      <p:sp>
        <p:nvSpPr>
          <p:cNvPr id="2" name="Title 1"/>
          <p:cNvSpPr>
            <a:spLocks noGrp="1"/>
          </p:cNvSpPr>
          <p:nvPr>
            <p:ph type="title"/>
          </p:nvPr>
        </p:nvSpPr>
        <p:spPr/>
        <p:txBody>
          <a:bodyPr/>
          <a:lstStyle/>
          <a:p>
            <a:r>
              <a:rPr lang="en-US" dirty="0" smtClean="0">
                <a:solidFill>
                  <a:schemeClr val="tx1"/>
                </a:solidFill>
                <a:cs typeface="Arial" pitchFamily="34" charset="0"/>
              </a:rPr>
              <a:t>Range of </a:t>
            </a:r>
            <a:r>
              <a:rPr lang="en-US" dirty="0" smtClean="0"/>
              <a:t>Business Capabilities</a:t>
            </a:r>
            <a:endParaRPr lang="en-US" sz="3000" dirty="0">
              <a:solidFill>
                <a:srgbClr val="92D050"/>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4088203213"/>
              </p:ext>
            </p:extLst>
          </p:nvPr>
        </p:nvGraphicFramePr>
        <p:xfrm>
          <a:off x="0" y="1897039"/>
          <a:ext cx="10972800" cy="5822811"/>
        </p:xfrm>
        <a:graphic>
          <a:graphicData uri="http://schemas.openxmlformats.org/drawingml/2006/table">
            <a:tbl>
              <a:tblPr firstRow="1" bandRow="1">
                <a:tableStyleId>{5C22544A-7EE6-4342-B048-85BDC9FD1C3A}</a:tableStyleId>
              </a:tblPr>
              <a:tblGrid>
                <a:gridCol w="3657600"/>
                <a:gridCol w="3657600"/>
                <a:gridCol w="3657600"/>
              </a:tblGrid>
              <a:tr h="420624">
                <a:tc>
                  <a:txBody>
                    <a:bodyPr/>
                    <a:lstStyle/>
                    <a:p>
                      <a:pPr marL="231775" marR="0" indent="-231775" algn="l" defTabSz="914040" rtl="0" eaLnBrk="1" fontAlgn="auto" latinLnBrk="0" hangingPunct="1">
                        <a:lnSpc>
                          <a:spcPct val="100000"/>
                        </a:lnSpc>
                        <a:spcBef>
                          <a:spcPts val="0"/>
                        </a:spcBef>
                        <a:spcAft>
                          <a:spcPts val="0"/>
                        </a:spcAft>
                        <a:buClrTx/>
                        <a:buSzTx/>
                        <a:buFontTx/>
                        <a:buNone/>
                        <a:tabLst/>
                        <a:defRPr/>
                      </a:pPr>
                      <a:r>
                        <a:rPr lang="en-US" sz="2000" b="1" kern="1200" dirty="0" smtClean="0">
                          <a:solidFill>
                            <a:srgbClr val="92D050"/>
                          </a:solidFill>
                          <a:effectLst>
                            <a:outerShdw blurRad="38100" dist="38100" dir="2700000" algn="tl">
                              <a:srgbClr val="000000">
                                <a:alpha val="43137"/>
                              </a:srgbClr>
                            </a:outerShdw>
                          </a:effectLst>
                          <a:latin typeface="+mn-lt"/>
                          <a:ea typeface="+mn-ea"/>
                          <a:cs typeface="Arial" pitchFamily="34" charset="0"/>
                        </a:rPr>
                        <a:t>Phase 1</a:t>
                      </a:r>
                    </a:p>
                  </a:txBody>
                  <a:tcPr marL="274320" marT="0" marB="0" anchor="ctr">
                    <a:lnL w="12700" cap="flat" cmpd="sng" algn="ctr">
                      <a:noFill/>
                      <a:prstDash val="solid"/>
                      <a:round/>
                      <a:headEnd type="none" w="med" len="med"/>
                      <a:tailEnd type="none" w="med" len="med"/>
                    </a:lnL>
                    <a:lnR w="6350" cap="flat" cmpd="sng" algn="ctr">
                      <a:no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231775" marR="0" indent="-231775" algn="l" defTabSz="914040" rtl="0" eaLnBrk="1" fontAlgn="auto" latinLnBrk="0" hangingPunct="1">
                        <a:lnSpc>
                          <a:spcPct val="100000"/>
                        </a:lnSpc>
                        <a:spcBef>
                          <a:spcPts val="0"/>
                        </a:spcBef>
                        <a:spcAft>
                          <a:spcPts val="0"/>
                        </a:spcAft>
                        <a:buClrTx/>
                        <a:buSzTx/>
                        <a:buFontTx/>
                        <a:buNone/>
                        <a:tabLst/>
                        <a:defRPr/>
                      </a:pPr>
                      <a:r>
                        <a:rPr lang="en-US" sz="2000" b="1" kern="1200" dirty="0" smtClean="0">
                          <a:solidFill>
                            <a:srgbClr val="92D050"/>
                          </a:solidFill>
                          <a:effectLst>
                            <a:outerShdw blurRad="38100" dist="38100" dir="2700000" algn="tl">
                              <a:srgbClr val="000000">
                                <a:alpha val="43137"/>
                              </a:srgbClr>
                            </a:outerShdw>
                          </a:effectLst>
                          <a:latin typeface="+mn-lt"/>
                          <a:ea typeface="+mn-ea"/>
                          <a:cs typeface="Arial" pitchFamily="34" charset="0"/>
                        </a:rPr>
                        <a:t>Phase 2</a:t>
                      </a:r>
                    </a:p>
                  </a:txBody>
                  <a:tcPr marT="0" marB="0" anchor="ctr">
                    <a:lnL w="12700" cap="flat" cmpd="sng" algn="ctr">
                      <a:noFill/>
                      <a:prstDash val="solid"/>
                      <a:round/>
                      <a:headEnd type="none" w="med" len="med"/>
                      <a:tailEnd type="none" w="med" len="med"/>
                    </a:lnL>
                    <a:lnR w="6350" cap="flat" cmpd="sng" algn="ctr">
                      <a:no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231775" marR="0" indent="-231775" algn="l" defTabSz="914040" rtl="0" eaLnBrk="1" fontAlgn="auto" latinLnBrk="0" hangingPunct="1">
                        <a:lnSpc>
                          <a:spcPct val="100000"/>
                        </a:lnSpc>
                        <a:spcBef>
                          <a:spcPts val="0"/>
                        </a:spcBef>
                        <a:spcAft>
                          <a:spcPts val="0"/>
                        </a:spcAft>
                        <a:buClrTx/>
                        <a:buSzTx/>
                        <a:buFontTx/>
                        <a:buNone/>
                        <a:tabLst/>
                        <a:defRPr/>
                      </a:pPr>
                      <a:r>
                        <a:rPr lang="en-US" sz="2000" b="1" kern="1200" dirty="0" smtClean="0">
                          <a:solidFill>
                            <a:srgbClr val="92D050"/>
                          </a:solidFill>
                          <a:effectLst>
                            <a:outerShdw blurRad="38100" dist="38100" dir="2700000" algn="tl">
                              <a:srgbClr val="000000">
                                <a:alpha val="43137"/>
                              </a:srgbClr>
                            </a:outerShdw>
                          </a:effectLst>
                          <a:latin typeface="+mn-lt"/>
                          <a:ea typeface="+mn-ea"/>
                          <a:cs typeface="Arial" pitchFamily="34" charset="0"/>
                        </a:rPr>
                        <a:t>Phase 3</a:t>
                      </a:r>
                    </a:p>
                  </a:txBody>
                  <a:tcPr marL="182880" marT="0" marB="0" anchor="ctr">
                    <a:lnL w="12700" cap="flat" cmpd="sng" algn="ctr">
                      <a:noFill/>
                      <a:prstDash val="solid"/>
                      <a:round/>
                      <a:headEnd type="none" w="med" len="med"/>
                      <a:tailEnd type="none" w="med" len="med"/>
                    </a:lnL>
                    <a:lnR w="6350" cap="flat" cmpd="sng" algn="ctr">
                      <a:no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tr>
              <a:tr h="5402187">
                <a:tc>
                  <a:txBody>
                    <a:bodyPr/>
                    <a:lstStyle/>
                    <a:p>
                      <a:pPr marL="233363" marR="0" indent="-233363" algn="l" defTabSz="913932" rtl="0" eaLnBrk="1" fontAlgn="t" latinLnBrk="0" hangingPunct="1">
                        <a:lnSpc>
                          <a:spcPct val="100000"/>
                        </a:lnSpc>
                        <a:spcBef>
                          <a:spcPts val="0"/>
                        </a:spcBef>
                        <a:spcAft>
                          <a:spcPts val="1200"/>
                        </a:spcAft>
                        <a:buClrTx/>
                        <a:buSzTx/>
                        <a:buFontTx/>
                        <a:buBlip>
                          <a:blip r:embed="rId3"/>
                        </a:buBlip>
                        <a:tabLst/>
                        <a:defRPr/>
                      </a:pPr>
                      <a:endParaRPr lang="en-US" sz="1800" kern="1200" dirty="0" smtClean="0">
                        <a:solidFill>
                          <a:schemeClr val="dk1"/>
                        </a:solidFill>
                        <a:latin typeface="+mn-lt"/>
                        <a:ea typeface="+mn-ea"/>
                        <a:cs typeface="+mn-cs"/>
                      </a:endParaRPr>
                    </a:p>
                    <a:p>
                      <a:pPr marL="233363" marR="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Provide departmental access to information enabled with departmental document libraries </a:t>
                      </a:r>
                    </a:p>
                  </a:txBody>
                  <a:tcPr marL="274320" marR="274320" marT="0" marB="0">
                    <a:lnL w="12700" cap="flat" cmpd="sng" algn="ctr">
                      <a:noFill/>
                      <a:prstDash val="solid"/>
                      <a:round/>
                      <a:headEnd type="none" w="med" len="med"/>
                      <a:tailEnd type="none" w="med" len="med"/>
                    </a:lnL>
                    <a:lnR w="6350" cap="flat" cmpd="sng" algn="ctr">
                      <a:solidFill>
                        <a:srgbClr val="00B0F0"/>
                      </a:solid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0" scaled="0"/>
                    </a:gradFill>
                  </a:tcPr>
                </a:tc>
                <a:tc>
                  <a:txBody>
                    <a:bodyPr/>
                    <a:lstStyle/>
                    <a:p>
                      <a:pPr marL="233363" marR="0" indent="-233363" algn="l" defTabSz="913932" rtl="0" eaLnBrk="1" fontAlgn="t" latinLnBrk="0" hangingPunct="1">
                        <a:lnSpc>
                          <a:spcPct val="100000"/>
                        </a:lnSpc>
                        <a:spcBef>
                          <a:spcPts val="0"/>
                        </a:spcBef>
                        <a:spcAft>
                          <a:spcPts val="1200"/>
                        </a:spcAft>
                        <a:buClrTx/>
                        <a:buSzTx/>
                        <a:buFontTx/>
                        <a:buBlip>
                          <a:blip r:embed="rId3"/>
                        </a:buBlip>
                        <a:tabLst/>
                        <a:defRPr/>
                      </a:pPr>
                      <a:endParaRPr lang="en-US" sz="1800" kern="1200" dirty="0" smtClean="0">
                        <a:solidFill>
                          <a:schemeClr val="dk1"/>
                        </a:solidFill>
                        <a:latin typeface="+mn-lt"/>
                        <a:ea typeface="+mn-ea"/>
                        <a:cs typeface="+mn-cs"/>
                      </a:endParaRPr>
                    </a:p>
                    <a:p>
                      <a:pPr marL="233363" marR="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Support offline and online use of unified collaboration spaces and mailboxes</a:t>
                      </a:r>
                    </a:p>
                  </a:txBody>
                  <a:tcPr marR="274320" marT="9525">
                    <a:lnL w="6350" cap="flat" cmpd="sng" algn="ctr">
                      <a:solidFill>
                        <a:srgbClr val="00B0F0"/>
                      </a:solidFill>
                      <a:prstDash val="sysDot"/>
                      <a:round/>
                      <a:headEnd type="none" w="med" len="med"/>
                      <a:tailEnd type="none" w="med" len="med"/>
                    </a:lnL>
                    <a:lnR w="6350" cap="flat" cmpd="sng" algn="ctr">
                      <a:solidFill>
                        <a:srgbClr val="00B0F0"/>
                      </a:solid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10800000" scaled="0"/>
                    </a:gradFill>
                  </a:tcPr>
                </a:tc>
                <a:tc>
                  <a:txBody>
                    <a:bodyPr/>
                    <a:lstStyle/>
                    <a:p>
                      <a:pPr marL="233363" marR="0" indent="-233363" algn="l" defTabSz="913932" rtl="0" eaLnBrk="1" fontAlgn="t" latinLnBrk="0" hangingPunct="1">
                        <a:lnSpc>
                          <a:spcPct val="100000"/>
                        </a:lnSpc>
                        <a:spcBef>
                          <a:spcPts val="0"/>
                        </a:spcBef>
                        <a:spcAft>
                          <a:spcPts val="1200"/>
                        </a:spcAft>
                        <a:buClrTx/>
                        <a:buSzTx/>
                        <a:buFontTx/>
                        <a:buBlip>
                          <a:blip r:embed="rId3"/>
                        </a:buBlip>
                        <a:tabLst/>
                        <a:defRPr/>
                      </a:pPr>
                      <a:endParaRPr lang="en-US" sz="1800" kern="1200" dirty="0" smtClean="0">
                        <a:solidFill>
                          <a:schemeClr val="dk1"/>
                        </a:solidFill>
                        <a:latin typeface="+mn-lt"/>
                        <a:ea typeface="+mn-ea"/>
                        <a:cs typeface="+mn-cs"/>
                      </a:endParaRPr>
                    </a:p>
                    <a:p>
                      <a:pPr marL="233363" marR="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Enable integrated search across multiple sources with enterprise-wide workspaces and portals that provide rich integration with desktop productivity tools and line of business and third-party business applications</a:t>
                      </a:r>
                    </a:p>
                  </a:txBody>
                  <a:tcPr marL="182880" marR="274320" marT="9525">
                    <a:lnL w="6350" cap="flat" cmpd="sng" algn="ctr">
                      <a:solidFill>
                        <a:srgbClr val="00B0F0"/>
                      </a:solidFill>
                      <a:prstDash val="sysDot"/>
                      <a:round/>
                      <a:headEnd type="none" w="med" len="med"/>
                      <a:tailEnd type="none" w="med" len="med"/>
                    </a:lnL>
                    <a:lnR w="12700" cap="flat" cmpd="sng" algn="ctr">
                      <a:noFill/>
                      <a:prstDash val="solid"/>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10800000" scaled="0"/>
                    </a:gradFill>
                  </a:tcPr>
                </a:tc>
              </a:tr>
            </a:tbl>
          </a:graphicData>
        </a:graphic>
      </p:graphicFrame>
      <p:grpSp>
        <p:nvGrpSpPr>
          <p:cNvPr id="13" name="Group 4"/>
          <p:cNvGrpSpPr/>
          <p:nvPr/>
        </p:nvGrpSpPr>
        <p:grpSpPr>
          <a:xfrm>
            <a:off x="9614912" y="73637"/>
            <a:ext cx="1207765" cy="1207765"/>
            <a:chOff x="9614912" y="80461"/>
            <a:chExt cx="1207765" cy="1207765"/>
          </a:xfrm>
        </p:grpSpPr>
        <p:pic>
          <p:nvPicPr>
            <p:cNvPr id="14" name="Picture 13" descr="phase3.png"/>
            <p:cNvPicPr>
              <a:picLocks noChangeAspect="1"/>
            </p:cNvPicPr>
            <p:nvPr/>
          </p:nvPicPr>
          <p:blipFill>
            <a:blip r:embed="rId4" cstate="print"/>
            <a:stretch>
              <a:fillRect/>
            </a:stretch>
          </p:blipFill>
          <p:spPr>
            <a:xfrm>
              <a:off x="9614912" y="80461"/>
              <a:ext cx="1207765" cy="1207765"/>
            </a:xfrm>
            <a:prstGeom prst="rect">
              <a:avLst/>
            </a:prstGeom>
            <a:ln>
              <a:noFill/>
            </a:ln>
          </p:spPr>
        </p:pic>
        <p:pic>
          <p:nvPicPr>
            <p:cNvPr id="15" name="Picture 14" descr="phase2.png"/>
            <p:cNvPicPr>
              <a:picLocks noChangeAspect="1"/>
            </p:cNvPicPr>
            <p:nvPr/>
          </p:nvPicPr>
          <p:blipFill>
            <a:blip r:embed="rId5" cstate="print"/>
            <a:stretch>
              <a:fillRect/>
            </a:stretch>
          </p:blipFill>
          <p:spPr>
            <a:xfrm>
              <a:off x="9794725" y="261706"/>
              <a:ext cx="848128" cy="848128"/>
            </a:xfrm>
            <a:prstGeom prst="ellipse">
              <a:avLst/>
            </a:prstGeom>
            <a:ln w="19050">
              <a:noFill/>
            </a:ln>
          </p:spPr>
        </p:pic>
        <p:pic>
          <p:nvPicPr>
            <p:cNvPr id="16" name="Picture 15" descr="phase1.png"/>
            <p:cNvPicPr>
              <a:picLocks noChangeAspect="1"/>
            </p:cNvPicPr>
            <p:nvPr/>
          </p:nvPicPr>
          <p:blipFill>
            <a:blip r:embed="rId6" cstate="print"/>
            <a:stretch>
              <a:fillRect/>
            </a:stretch>
          </p:blipFill>
          <p:spPr>
            <a:xfrm>
              <a:off x="9987045" y="454026"/>
              <a:ext cx="463489" cy="463489"/>
            </a:xfrm>
            <a:prstGeom prst="ellipse">
              <a:avLst/>
            </a:prstGeom>
            <a:ln w="19050">
              <a:noFill/>
            </a:ln>
          </p:spPr>
        </p:pic>
      </p:grpSp>
      <p:sp>
        <p:nvSpPr>
          <p:cNvPr id="10" name="TextBox 9"/>
          <p:cNvSpPr txBox="1"/>
          <p:nvPr/>
        </p:nvSpPr>
        <p:spPr>
          <a:xfrm>
            <a:off x="459106" y="1225296"/>
            <a:ext cx="10513694" cy="461628"/>
          </a:xfrm>
          <a:prstGeom prst="rect">
            <a:avLst/>
          </a:prstGeom>
          <a:noFill/>
        </p:spPr>
        <p:txBody>
          <a:bodyPr wrap="square" lIns="91408" tIns="45702" rIns="91408" bIns="45702" rtlCol="0">
            <a:spAutoFit/>
          </a:bodyPr>
          <a:lstStyle/>
          <a:p>
            <a:pPr marL="1150524" indent="-1150524">
              <a:tabLst>
                <a:tab pos="2457450" algn="l"/>
              </a:tabLst>
            </a:pPr>
            <a:r>
              <a:rPr lang="en-US" sz="2400" b="1" dirty="0" smtClean="0">
                <a:solidFill>
                  <a:srgbClr val="92D050"/>
                </a:solidFill>
                <a:effectLst>
                  <a:outerShdw blurRad="38100" dist="38100" dir="2700000" algn="tl">
                    <a:srgbClr val="000000">
                      <a:alpha val="43137"/>
                    </a:srgbClr>
                  </a:outerShdw>
                </a:effectLst>
                <a:latin typeface="+mn-lt"/>
                <a:cs typeface="Arial" pitchFamily="34" charset="0"/>
              </a:rPr>
              <a:t>Business Driver: </a:t>
            </a:r>
            <a:r>
              <a:rPr lang="en-US" sz="2400" b="1" dirty="0" smtClean="0">
                <a:solidFill>
                  <a:schemeClr val="tx1"/>
                </a:solidFill>
                <a:effectLst>
                  <a:outerShdw blurRad="38100" dist="38100" dir="2700000" algn="tl">
                    <a:srgbClr val="000000">
                      <a:alpha val="43137"/>
                    </a:srgbClr>
                  </a:outerShdw>
                </a:effectLst>
                <a:latin typeface="+mj-lt"/>
                <a:cs typeface="Arial" pitchFamily="34" charset="0"/>
              </a:rPr>
              <a:t>Improve collaboration</a:t>
            </a:r>
          </a:p>
        </p:txBody>
      </p:sp>
      <p:sp>
        <p:nvSpPr>
          <p:cNvPr id="11" name="Pie 10"/>
          <p:cNvSpPr/>
          <p:nvPr/>
        </p:nvSpPr>
        <p:spPr bwMode="auto">
          <a:xfrm rot="20024023">
            <a:off x="9622738" y="78876"/>
            <a:ext cx="1170263" cy="1170263"/>
          </a:xfrm>
          <a:prstGeom prst="pie">
            <a:avLst>
              <a:gd name="adj1" fmla="val 12375016"/>
              <a:gd name="adj2" fmla="val 16097807"/>
            </a:avLst>
          </a:prstGeom>
          <a:ln>
            <a:headEnd type="none" w="med" len="med"/>
            <a:tailEnd type="none" w="med" len="med"/>
          </a:ln>
          <a:effectLst>
            <a:outerShdw blurRad="63500" sx="102000" sy="102000" algn="ctr"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68" rtl="0" fontAlgn="base">
              <a:spcBef>
                <a:spcPct val="0"/>
              </a:spcBef>
              <a:spcAft>
                <a:spcPct val="0"/>
              </a:spcAft>
            </a:pPr>
            <a:endParaRPr lang="en-US" sz="2900" kern="1200" dirty="0">
              <a:solidFill>
                <a:prstClr val="white"/>
              </a:solidFill>
              <a:latin typeface="Segoe" pitchFamily="34" charset="0"/>
              <a:ea typeface="+mn-ea"/>
              <a:cs typeface="+mn-cs"/>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0" y="1"/>
            <a:ext cx="10972800" cy="1897038"/>
          </a:xfrm>
          <a:prstGeom prst="rect">
            <a:avLst/>
          </a:prstGeom>
          <a:gradFill>
            <a:gsLst>
              <a:gs pos="37000">
                <a:srgbClr val="00B0F0">
                  <a:alpha val="0"/>
                </a:srgbClr>
              </a:gs>
              <a:gs pos="0">
                <a:srgbClr val="00B0F0">
                  <a:alpha val="0"/>
                </a:srgbClr>
              </a:gs>
              <a:gs pos="66000">
                <a:srgbClr val="00B0F0">
                  <a:alpha val="27000"/>
                </a:srgbClr>
              </a:gs>
              <a:gs pos="100000">
                <a:srgbClr val="00B0F0">
                  <a:alpha val="82000"/>
                </a:srgbClr>
              </a:gs>
            </a:gsLst>
            <a:lin ang="5400000" scaled="1"/>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latin typeface="Segoe" pitchFamily="34" charset="0"/>
            </a:endParaRPr>
          </a:p>
        </p:txBody>
      </p:sp>
      <p:sp>
        <p:nvSpPr>
          <p:cNvPr id="2" name="Title 1"/>
          <p:cNvSpPr>
            <a:spLocks noGrp="1"/>
          </p:cNvSpPr>
          <p:nvPr>
            <p:ph type="title"/>
          </p:nvPr>
        </p:nvSpPr>
        <p:spPr/>
        <p:txBody>
          <a:bodyPr/>
          <a:lstStyle/>
          <a:p>
            <a:r>
              <a:rPr lang="en-US" dirty="0" smtClean="0">
                <a:solidFill>
                  <a:schemeClr val="tx1"/>
                </a:solidFill>
                <a:cs typeface="Arial" pitchFamily="34" charset="0"/>
              </a:rPr>
              <a:t>Range of B</a:t>
            </a:r>
            <a:r>
              <a:rPr lang="en-US" dirty="0" smtClean="0"/>
              <a:t>usiness Capabilities</a:t>
            </a:r>
            <a:endParaRPr lang="en-US" sz="3000" dirty="0">
              <a:solidFill>
                <a:schemeClr val="tx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1451000902"/>
              </p:ext>
            </p:extLst>
          </p:nvPr>
        </p:nvGraphicFramePr>
        <p:xfrm>
          <a:off x="0" y="1897039"/>
          <a:ext cx="10972800" cy="5824728"/>
        </p:xfrm>
        <a:graphic>
          <a:graphicData uri="http://schemas.openxmlformats.org/drawingml/2006/table">
            <a:tbl>
              <a:tblPr firstRow="1" bandRow="1">
                <a:tableStyleId>{5C22544A-7EE6-4342-B048-85BDC9FD1C3A}</a:tableStyleId>
              </a:tblPr>
              <a:tblGrid>
                <a:gridCol w="3657600"/>
                <a:gridCol w="3657600"/>
                <a:gridCol w="3657600"/>
              </a:tblGrid>
              <a:tr h="417627">
                <a:tc>
                  <a:txBody>
                    <a:bodyPr/>
                    <a:lstStyle/>
                    <a:p>
                      <a:pPr marL="0" marR="0" indent="0" algn="l" defTabSz="761910" rtl="0" eaLnBrk="1" fontAlgn="auto" latinLnBrk="0" hangingPunct="1">
                        <a:lnSpc>
                          <a:spcPct val="100000"/>
                        </a:lnSpc>
                        <a:spcBef>
                          <a:spcPts val="0"/>
                        </a:spcBef>
                        <a:spcAft>
                          <a:spcPts val="0"/>
                        </a:spcAft>
                        <a:buClrTx/>
                        <a:buSzTx/>
                        <a:buFontTx/>
                        <a:buNone/>
                        <a:tabLst/>
                        <a:defRPr/>
                      </a:pPr>
                      <a:r>
                        <a:rPr lang="en-US" sz="2000" b="1" kern="1200" dirty="0" smtClean="0">
                          <a:solidFill>
                            <a:srgbClr val="92D050"/>
                          </a:solidFill>
                          <a:effectLst>
                            <a:outerShdw blurRad="38100" dist="38100" dir="2700000" algn="tl">
                              <a:srgbClr val="000000">
                                <a:alpha val="43137"/>
                              </a:srgbClr>
                            </a:outerShdw>
                          </a:effectLst>
                          <a:latin typeface="+mn-lt"/>
                          <a:ea typeface="+mn-ea"/>
                          <a:cs typeface="Arial" pitchFamily="34" charset="0"/>
                        </a:rPr>
                        <a:t>Phase 1</a:t>
                      </a:r>
                    </a:p>
                  </a:txBody>
                  <a:tcPr marL="274320" marT="0" marB="0" anchor="ctr">
                    <a:lnL w="12700" cap="flat" cmpd="sng" algn="ctr">
                      <a:noFill/>
                      <a:prstDash val="solid"/>
                      <a:round/>
                      <a:headEnd type="none" w="med" len="med"/>
                      <a:tailEnd type="none" w="med" len="med"/>
                    </a:lnL>
                    <a:lnR w="6350" cap="flat" cmpd="sng" algn="ctr">
                      <a:no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231775" marR="0" indent="-231775" algn="l" defTabSz="914040" rtl="0" eaLnBrk="1" fontAlgn="auto" latinLnBrk="0" hangingPunct="1">
                        <a:lnSpc>
                          <a:spcPct val="100000"/>
                        </a:lnSpc>
                        <a:spcBef>
                          <a:spcPts val="0"/>
                        </a:spcBef>
                        <a:spcAft>
                          <a:spcPts val="0"/>
                        </a:spcAft>
                        <a:buClrTx/>
                        <a:buSzTx/>
                        <a:buFontTx/>
                        <a:buNone/>
                        <a:tabLst/>
                        <a:defRPr/>
                      </a:pPr>
                      <a:r>
                        <a:rPr lang="en-US" sz="2000" dirty="0" smtClean="0">
                          <a:solidFill>
                            <a:srgbClr val="92D050"/>
                          </a:solidFill>
                          <a:effectLst>
                            <a:outerShdw blurRad="38100" dist="38100" dir="2700000" algn="tl">
                              <a:srgbClr val="000000">
                                <a:alpha val="43137"/>
                              </a:srgbClr>
                            </a:outerShdw>
                          </a:effectLst>
                          <a:cs typeface="Arial" pitchFamily="34" charset="0"/>
                        </a:rPr>
                        <a:t>Phase 2</a:t>
                      </a:r>
                    </a:p>
                  </a:txBody>
                  <a:tcPr marT="0" marB="0" anchor="ctr">
                    <a:lnL w="12700" cap="flat" cmpd="sng" algn="ctr">
                      <a:noFill/>
                      <a:prstDash val="solid"/>
                      <a:round/>
                      <a:headEnd type="none" w="med" len="med"/>
                      <a:tailEnd type="none" w="med" len="med"/>
                    </a:lnL>
                    <a:lnR w="6350" cap="flat" cmpd="sng" algn="ctr">
                      <a:no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231775" marR="0" indent="-231775" algn="l" defTabSz="914040" rtl="0" eaLnBrk="1" fontAlgn="auto" latinLnBrk="0" hangingPunct="1">
                        <a:lnSpc>
                          <a:spcPct val="100000"/>
                        </a:lnSpc>
                        <a:spcBef>
                          <a:spcPts val="0"/>
                        </a:spcBef>
                        <a:spcAft>
                          <a:spcPts val="0"/>
                        </a:spcAft>
                        <a:buClrTx/>
                        <a:buSzTx/>
                        <a:buFontTx/>
                        <a:buNone/>
                        <a:tabLst/>
                        <a:defRPr/>
                      </a:pPr>
                      <a:r>
                        <a:rPr lang="en-US" sz="2000" dirty="0" smtClean="0">
                          <a:solidFill>
                            <a:srgbClr val="92D050"/>
                          </a:solidFill>
                          <a:effectLst>
                            <a:outerShdw blurRad="38100" dist="38100" dir="2700000" algn="tl">
                              <a:srgbClr val="000000">
                                <a:alpha val="43137"/>
                              </a:srgbClr>
                            </a:outerShdw>
                          </a:effectLst>
                          <a:cs typeface="Arial" pitchFamily="34" charset="0"/>
                        </a:rPr>
                        <a:t>Phase 3</a:t>
                      </a:r>
                    </a:p>
                  </a:txBody>
                  <a:tcPr marL="182880" marT="0" marB="0" anchor="ctr">
                    <a:lnL w="12700" cap="flat" cmpd="sng" algn="ctr">
                      <a:noFill/>
                      <a:prstDash val="solid"/>
                      <a:round/>
                      <a:headEnd type="none" w="med" len="med"/>
                      <a:tailEnd type="none" w="med" len="med"/>
                    </a:lnL>
                    <a:lnR w="6350" cap="flat" cmpd="sng" algn="ctr">
                      <a:no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tr>
              <a:tr h="5407101">
                <a:tc>
                  <a:txBody>
                    <a:bodyPr/>
                    <a:lstStyle/>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endParaRPr lang="en-US" sz="1800" kern="1200" dirty="0" smtClean="0">
                        <a:solidFill>
                          <a:schemeClr val="dk1"/>
                        </a:solidFill>
                        <a:latin typeface="+mn-lt"/>
                        <a:ea typeface="+mn-ea"/>
                        <a:cs typeface="+mn-cs"/>
                      </a:endParaRP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Enable unified messaging with mobile access to email and instant messaging</a:t>
                      </a: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Provide integrated, presence-enabled line of business applications</a:t>
                      </a:r>
                    </a:p>
                  </a:txBody>
                  <a:tcPr marL="274320" marR="274320" marT="0" marB="0">
                    <a:lnL w="12700" cap="flat" cmpd="sng" algn="ctr">
                      <a:noFill/>
                      <a:prstDash val="solid"/>
                      <a:round/>
                      <a:headEnd type="none" w="med" len="med"/>
                      <a:tailEnd type="none" w="med" len="med"/>
                    </a:lnL>
                    <a:lnR w="6350" cap="flat" cmpd="sng" algn="ctr">
                      <a:solidFill>
                        <a:srgbClr val="00B0F0"/>
                      </a:solid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0" scaled="0"/>
                    </a:gradFill>
                  </a:tcPr>
                </a:tc>
                <a:tc>
                  <a:txBody>
                    <a:bodyPr/>
                    <a:lstStyle/>
                    <a:p>
                      <a:pPr marL="233363" marR="0" indent="-233363" algn="l" defTabSz="913932" rtl="0" eaLnBrk="1" fontAlgn="t" latinLnBrk="0" hangingPunct="1">
                        <a:lnSpc>
                          <a:spcPct val="100000"/>
                        </a:lnSpc>
                        <a:spcBef>
                          <a:spcPts val="0"/>
                        </a:spcBef>
                        <a:spcAft>
                          <a:spcPts val="1200"/>
                        </a:spcAft>
                        <a:buClrTx/>
                        <a:buSzTx/>
                        <a:buFontTx/>
                        <a:buBlip>
                          <a:blip r:embed="rId3"/>
                        </a:buBlip>
                        <a:tabLst/>
                        <a:defRPr/>
                      </a:pPr>
                      <a:endParaRPr lang="en-US" sz="1800" kern="1200" dirty="0" smtClean="0">
                        <a:solidFill>
                          <a:schemeClr val="dk1"/>
                        </a:solidFill>
                        <a:latin typeface="+mn-lt"/>
                        <a:ea typeface="+mn-ea"/>
                        <a:cs typeface="+mn-cs"/>
                      </a:endParaRPr>
                    </a:p>
                    <a:p>
                      <a:pPr marL="233363" marR="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Enhance seamless integration of desktop productivity tools with web conferencing and integrated presence in line of business applications </a:t>
                      </a:r>
                    </a:p>
                    <a:p>
                      <a:pPr marL="233363" marR="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Integrate voice/video communication with instant messaging, PBX</a:t>
                      </a:r>
                    </a:p>
                  </a:txBody>
                  <a:tcPr marR="274320" marT="9525">
                    <a:lnL w="6350" cap="flat" cmpd="sng" algn="ctr">
                      <a:solidFill>
                        <a:srgbClr val="00B0F0"/>
                      </a:solidFill>
                      <a:prstDash val="sysDot"/>
                      <a:round/>
                      <a:headEnd type="none" w="med" len="med"/>
                      <a:tailEnd type="none" w="med" len="med"/>
                    </a:lnL>
                    <a:lnR w="6350" cap="flat" cmpd="sng" algn="ctr">
                      <a:solidFill>
                        <a:srgbClr val="00B0F0"/>
                      </a:solid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10800000" scaled="0"/>
                    </a:gradFill>
                  </a:tcPr>
                </a:tc>
                <a:tc>
                  <a:txBody>
                    <a:bodyPr/>
                    <a:lstStyle/>
                    <a:p>
                      <a:pPr marL="233363" marR="0" indent="-233363" algn="l" defTabSz="913932" rtl="0" eaLnBrk="1" fontAlgn="t" latinLnBrk="0" hangingPunct="1">
                        <a:lnSpc>
                          <a:spcPct val="100000"/>
                        </a:lnSpc>
                        <a:spcBef>
                          <a:spcPts val="0"/>
                        </a:spcBef>
                        <a:spcAft>
                          <a:spcPts val="1200"/>
                        </a:spcAft>
                        <a:buClrTx/>
                        <a:buSzTx/>
                        <a:buFontTx/>
                        <a:buBlip>
                          <a:blip r:embed="rId3"/>
                        </a:buBlip>
                        <a:tabLst/>
                        <a:defRPr/>
                      </a:pPr>
                      <a:endParaRPr lang="en-US" sz="1800" kern="1200" dirty="0" smtClean="0">
                        <a:solidFill>
                          <a:schemeClr val="dk1"/>
                        </a:solidFill>
                        <a:latin typeface="+mn-lt"/>
                        <a:ea typeface="+mn-ea"/>
                        <a:cs typeface="+mn-cs"/>
                      </a:endParaRPr>
                    </a:p>
                    <a:p>
                      <a:pPr marL="233363" marR="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Drive fusion of communication information and policy management</a:t>
                      </a:r>
                    </a:p>
                    <a:p>
                      <a:pPr marL="233363" marR="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Ensure presence is integrated in line of business applications</a:t>
                      </a:r>
                    </a:p>
                    <a:p>
                      <a:pPr marL="233363" marR="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Provide multi-departmental web conferencing and video conferencing using desktop productivity tools</a:t>
                      </a:r>
                      <a:endParaRPr lang="en-US" sz="1800" kern="1200" dirty="0">
                        <a:solidFill>
                          <a:schemeClr val="dk1"/>
                        </a:solidFill>
                        <a:latin typeface="+mn-lt"/>
                        <a:ea typeface="+mn-ea"/>
                        <a:cs typeface="+mn-cs"/>
                      </a:endParaRPr>
                    </a:p>
                  </a:txBody>
                  <a:tcPr marL="182880" marR="274320" marT="9525">
                    <a:lnL w="6350" cap="flat" cmpd="sng" algn="ctr">
                      <a:solidFill>
                        <a:srgbClr val="00B0F0"/>
                      </a:solidFill>
                      <a:prstDash val="sysDot"/>
                      <a:round/>
                      <a:headEnd type="none" w="med" len="med"/>
                      <a:tailEnd type="none" w="med" len="med"/>
                    </a:lnL>
                    <a:lnR w="12700" cap="flat" cmpd="sng" algn="ctr">
                      <a:noFill/>
                      <a:prstDash val="solid"/>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10800000" scaled="0"/>
                    </a:gradFill>
                  </a:tcPr>
                </a:tc>
              </a:tr>
            </a:tbl>
          </a:graphicData>
        </a:graphic>
      </p:graphicFrame>
      <p:grpSp>
        <p:nvGrpSpPr>
          <p:cNvPr id="13" name="Group 4"/>
          <p:cNvGrpSpPr/>
          <p:nvPr/>
        </p:nvGrpSpPr>
        <p:grpSpPr>
          <a:xfrm>
            <a:off x="9614912" y="73637"/>
            <a:ext cx="1207765" cy="1207765"/>
            <a:chOff x="9614912" y="80461"/>
            <a:chExt cx="1207765" cy="1207765"/>
          </a:xfrm>
        </p:grpSpPr>
        <p:pic>
          <p:nvPicPr>
            <p:cNvPr id="14" name="Picture 13" descr="phase3.png"/>
            <p:cNvPicPr>
              <a:picLocks noChangeAspect="1"/>
            </p:cNvPicPr>
            <p:nvPr/>
          </p:nvPicPr>
          <p:blipFill>
            <a:blip r:embed="rId4" cstate="print"/>
            <a:stretch>
              <a:fillRect/>
            </a:stretch>
          </p:blipFill>
          <p:spPr>
            <a:xfrm>
              <a:off x="9614912" y="80461"/>
              <a:ext cx="1207765" cy="1207765"/>
            </a:xfrm>
            <a:prstGeom prst="rect">
              <a:avLst/>
            </a:prstGeom>
            <a:ln>
              <a:noFill/>
            </a:ln>
          </p:spPr>
        </p:pic>
        <p:pic>
          <p:nvPicPr>
            <p:cNvPr id="15" name="Picture 14" descr="phase2.png"/>
            <p:cNvPicPr>
              <a:picLocks noChangeAspect="1"/>
            </p:cNvPicPr>
            <p:nvPr/>
          </p:nvPicPr>
          <p:blipFill>
            <a:blip r:embed="rId5" cstate="print"/>
            <a:stretch>
              <a:fillRect/>
            </a:stretch>
          </p:blipFill>
          <p:spPr>
            <a:xfrm>
              <a:off x="9794725" y="261706"/>
              <a:ext cx="848128" cy="848128"/>
            </a:xfrm>
            <a:prstGeom prst="ellipse">
              <a:avLst/>
            </a:prstGeom>
            <a:ln w="19050">
              <a:noFill/>
            </a:ln>
          </p:spPr>
        </p:pic>
        <p:pic>
          <p:nvPicPr>
            <p:cNvPr id="16" name="Picture 15" descr="phase1.png"/>
            <p:cNvPicPr>
              <a:picLocks noChangeAspect="1"/>
            </p:cNvPicPr>
            <p:nvPr/>
          </p:nvPicPr>
          <p:blipFill>
            <a:blip r:embed="rId6" cstate="print"/>
            <a:stretch>
              <a:fillRect/>
            </a:stretch>
          </p:blipFill>
          <p:spPr>
            <a:xfrm>
              <a:off x="9987045" y="454026"/>
              <a:ext cx="463489" cy="463489"/>
            </a:xfrm>
            <a:prstGeom prst="ellipse">
              <a:avLst/>
            </a:prstGeom>
            <a:ln w="19050">
              <a:noFill/>
            </a:ln>
          </p:spPr>
        </p:pic>
      </p:grpSp>
      <p:sp>
        <p:nvSpPr>
          <p:cNvPr id="10" name="TextBox 9"/>
          <p:cNvSpPr txBox="1"/>
          <p:nvPr/>
        </p:nvSpPr>
        <p:spPr>
          <a:xfrm>
            <a:off x="459106" y="1225296"/>
            <a:ext cx="10513694" cy="461628"/>
          </a:xfrm>
          <a:prstGeom prst="rect">
            <a:avLst/>
          </a:prstGeom>
          <a:noFill/>
        </p:spPr>
        <p:txBody>
          <a:bodyPr wrap="square" lIns="91408" tIns="45702" rIns="91408" bIns="45702" rtlCol="0">
            <a:spAutoFit/>
          </a:bodyPr>
          <a:lstStyle/>
          <a:p>
            <a:pPr marL="1150524" indent="-1150524">
              <a:tabLst>
                <a:tab pos="2457450" algn="l"/>
              </a:tabLst>
            </a:pPr>
            <a:r>
              <a:rPr lang="en-US" sz="2400" b="1" dirty="0" smtClean="0">
                <a:solidFill>
                  <a:srgbClr val="92D050"/>
                </a:solidFill>
                <a:effectLst>
                  <a:outerShdw blurRad="38100" dist="38100" dir="2700000" algn="tl">
                    <a:srgbClr val="000000">
                      <a:alpha val="43137"/>
                    </a:srgbClr>
                  </a:outerShdw>
                </a:effectLst>
                <a:latin typeface="+mn-lt"/>
                <a:cs typeface="Arial" pitchFamily="34" charset="0"/>
              </a:rPr>
              <a:t>Business Driver: </a:t>
            </a:r>
            <a:r>
              <a:rPr lang="en-US" sz="2400" b="1" dirty="0" smtClean="0">
                <a:solidFill>
                  <a:schemeClr val="tx1"/>
                </a:solidFill>
                <a:effectLst>
                  <a:outerShdw blurRad="38100" dist="38100" dir="2700000" algn="tl">
                    <a:srgbClr val="000000">
                      <a:alpha val="43137"/>
                    </a:srgbClr>
                  </a:outerShdw>
                </a:effectLst>
                <a:latin typeface="+mj-lt"/>
                <a:cs typeface="Arial" pitchFamily="34" charset="0"/>
              </a:rPr>
              <a:t>Enable seamless communication</a:t>
            </a:r>
          </a:p>
        </p:txBody>
      </p:sp>
      <p:sp>
        <p:nvSpPr>
          <p:cNvPr id="11" name="Pie 10"/>
          <p:cNvSpPr/>
          <p:nvPr/>
        </p:nvSpPr>
        <p:spPr bwMode="auto">
          <a:xfrm rot="15913265">
            <a:off x="9610863" y="78876"/>
            <a:ext cx="1170263" cy="1170263"/>
          </a:xfrm>
          <a:prstGeom prst="pie">
            <a:avLst>
              <a:gd name="adj1" fmla="val 12375016"/>
              <a:gd name="adj2" fmla="val 16097807"/>
            </a:avLst>
          </a:prstGeom>
          <a:ln>
            <a:headEnd type="none" w="med" len="med"/>
            <a:tailEnd type="none" w="med" len="med"/>
          </a:ln>
          <a:effectLst>
            <a:outerShdw blurRad="63500" sx="102000" sy="102000" algn="ctr"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68" rtl="0" fontAlgn="base">
              <a:spcBef>
                <a:spcPct val="0"/>
              </a:spcBef>
              <a:spcAft>
                <a:spcPct val="0"/>
              </a:spcAft>
            </a:pPr>
            <a:endParaRPr lang="en-US" sz="2900" kern="1200" dirty="0">
              <a:solidFill>
                <a:prstClr val="white"/>
              </a:solidFill>
              <a:latin typeface="Segoe" pitchFamily="34" charset="0"/>
              <a:ea typeface="+mn-ea"/>
              <a:cs typeface="+mn-cs"/>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0" y="1"/>
            <a:ext cx="10972800" cy="1897038"/>
          </a:xfrm>
          <a:prstGeom prst="rect">
            <a:avLst/>
          </a:prstGeom>
          <a:gradFill>
            <a:gsLst>
              <a:gs pos="37000">
                <a:srgbClr val="00B0F0">
                  <a:alpha val="0"/>
                </a:srgbClr>
              </a:gs>
              <a:gs pos="0">
                <a:srgbClr val="00B0F0">
                  <a:alpha val="0"/>
                </a:srgbClr>
              </a:gs>
              <a:gs pos="66000">
                <a:srgbClr val="00B0F0">
                  <a:alpha val="27000"/>
                </a:srgbClr>
              </a:gs>
              <a:gs pos="100000">
                <a:srgbClr val="00B0F0">
                  <a:alpha val="82000"/>
                </a:srgbClr>
              </a:gs>
            </a:gsLst>
            <a:lin ang="5400000" scaled="1"/>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latin typeface="Segoe" pitchFamily="34" charset="0"/>
            </a:endParaRPr>
          </a:p>
        </p:txBody>
      </p:sp>
      <p:sp>
        <p:nvSpPr>
          <p:cNvPr id="2" name="Title 1"/>
          <p:cNvSpPr>
            <a:spLocks noGrp="1"/>
          </p:cNvSpPr>
          <p:nvPr>
            <p:ph type="title"/>
          </p:nvPr>
        </p:nvSpPr>
        <p:spPr/>
        <p:txBody>
          <a:bodyPr/>
          <a:lstStyle/>
          <a:p>
            <a:r>
              <a:rPr lang="en-US" dirty="0" smtClean="0">
                <a:solidFill>
                  <a:schemeClr val="tx1"/>
                </a:solidFill>
                <a:cs typeface="Arial" pitchFamily="34" charset="0"/>
              </a:rPr>
              <a:t>Range of </a:t>
            </a:r>
            <a:r>
              <a:rPr lang="en-US" dirty="0" smtClean="0"/>
              <a:t>Business Capabilities </a:t>
            </a:r>
            <a:endParaRPr lang="en-US" sz="3000" dirty="0">
              <a:solidFill>
                <a:srgbClr val="92D050"/>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480281497"/>
              </p:ext>
            </p:extLst>
          </p:nvPr>
        </p:nvGraphicFramePr>
        <p:xfrm>
          <a:off x="0" y="1897039"/>
          <a:ext cx="10972800" cy="5824728"/>
        </p:xfrm>
        <a:graphic>
          <a:graphicData uri="http://schemas.openxmlformats.org/drawingml/2006/table">
            <a:tbl>
              <a:tblPr firstRow="1" bandRow="1">
                <a:tableStyleId>{5C22544A-7EE6-4342-B048-85BDC9FD1C3A}</a:tableStyleId>
              </a:tblPr>
              <a:tblGrid>
                <a:gridCol w="3657600"/>
                <a:gridCol w="3657600"/>
                <a:gridCol w="3657600"/>
              </a:tblGrid>
              <a:tr h="417627">
                <a:tc>
                  <a:txBody>
                    <a:bodyPr/>
                    <a:lstStyle/>
                    <a:p>
                      <a:pPr marL="0" marR="0" indent="0" algn="l" defTabSz="761910" rtl="0" eaLnBrk="1" fontAlgn="auto" latinLnBrk="0" hangingPunct="1">
                        <a:lnSpc>
                          <a:spcPct val="100000"/>
                        </a:lnSpc>
                        <a:spcBef>
                          <a:spcPts val="0"/>
                        </a:spcBef>
                        <a:spcAft>
                          <a:spcPts val="0"/>
                        </a:spcAft>
                        <a:buClrTx/>
                        <a:buSzTx/>
                        <a:buFontTx/>
                        <a:buNone/>
                        <a:tabLst/>
                        <a:defRPr/>
                      </a:pPr>
                      <a:r>
                        <a:rPr lang="en-US" sz="2000" b="1" kern="1200" dirty="0" smtClean="0">
                          <a:solidFill>
                            <a:srgbClr val="92D050"/>
                          </a:solidFill>
                          <a:effectLst>
                            <a:outerShdw blurRad="38100" dist="38100" dir="2700000" algn="tl">
                              <a:srgbClr val="000000">
                                <a:alpha val="43137"/>
                              </a:srgbClr>
                            </a:outerShdw>
                          </a:effectLst>
                          <a:latin typeface="+mn-lt"/>
                          <a:ea typeface="+mn-ea"/>
                          <a:cs typeface="Arial" pitchFamily="34" charset="0"/>
                        </a:rPr>
                        <a:t>Phase 1</a:t>
                      </a:r>
                    </a:p>
                  </a:txBody>
                  <a:tcPr marL="274320" marT="0" marB="0" anchor="ctr">
                    <a:lnL w="12700" cap="flat" cmpd="sng" algn="ctr">
                      <a:noFill/>
                      <a:prstDash val="solid"/>
                      <a:round/>
                      <a:headEnd type="none" w="med" len="med"/>
                      <a:tailEnd type="none" w="med" len="med"/>
                    </a:lnL>
                    <a:lnR w="6350" cap="flat" cmpd="sng" algn="ctr">
                      <a:no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231775" marR="0" indent="-231775" algn="l" defTabSz="914040" rtl="0" eaLnBrk="1" fontAlgn="auto" latinLnBrk="0" hangingPunct="1">
                        <a:lnSpc>
                          <a:spcPct val="100000"/>
                        </a:lnSpc>
                        <a:spcBef>
                          <a:spcPts val="0"/>
                        </a:spcBef>
                        <a:spcAft>
                          <a:spcPts val="0"/>
                        </a:spcAft>
                        <a:buClrTx/>
                        <a:buSzTx/>
                        <a:buFontTx/>
                        <a:buNone/>
                        <a:tabLst/>
                        <a:defRPr/>
                      </a:pPr>
                      <a:r>
                        <a:rPr lang="en-US" sz="2000" dirty="0" smtClean="0">
                          <a:solidFill>
                            <a:srgbClr val="92D050"/>
                          </a:solidFill>
                          <a:effectLst>
                            <a:outerShdw blurRad="38100" dist="38100" dir="2700000" algn="tl">
                              <a:srgbClr val="000000">
                                <a:alpha val="43137"/>
                              </a:srgbClr>
                            </a:outerShdw>
                          </a:effectLst>
                          <a:cs typeface="Arial" pitchFamily="34" charset="0"/>
                        </a:rPr>
                        <a:t>Phase 2</a:t>
                      </a:r>
                    </a:p>
                  </a:txBody>
                  <a:tcPr marT="0" marB="0" anchor="ctr">
                    <a:lnL w="12700" cap="flat" cmpd="sng" algn="ctr">
                      <a:noFill/>
                      <a:prstDash val="solid"/>
                      <a:round/>
                      <a:headEnd type="none" w="med" len="med"/>
                      <a:tailEnd type="none" w="med" len="med"/>
                    </a:lnL>
                    <a:lnR w="6350" cap="flat" cmpd="sng" algn="ctr">
                      <a:no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231775" marR="0" indent="-231775" algn="l" defTabSz="914040" rtl="0" eaLnBrk="1" fontAlgn="auto" latinLnBrk="0" hangingPunct="1">
                        <a:lnSpc>
                          <a:spcPct val="100000"/>
                        </a:lnSpc>
                        <a:spcBef>
                          <a:spcPts val="0"/>
                        </a:spcBef>
                        <a:spcAft>
                          <a:spcPts val="0"/>
                        </a:spcAft>
                        <a:buClrTx/>
                        <a:buSzTx/>
                        <a:buFontTx/>
                        <a:buNone/>
                        <a:tabLst/>
                        <a:defRPr/>
                      </a:pPr>
                      <a:r>
                        <a:rPr lang="en-US" sz="2000" dirty="0" smtClean="0">
                          <a:solidFill>
                            <a:srgbClr val="92D050"/>
                          </a:solidFill>
                          <a:effectLst>
                            <a:outerShdw blurRad="38100" dist="38100" dir="2700000" algn="tl">
                              <a:srgbClr val="000000">
                                <a:alpha val="43137"/>
                              </a:srgbClr>
                            </a:outerShdw>
                          </a:effectLst>
                          <a:cs typeface="Arial" pitchFamily="34" charset="0"/>
                        </a:rPr>
                        <a:t>Phase 3</a:t>
                      </a:r>
                    </a:p>
                  </a:txBody>
                  <a:tcPr marL="182880" marT="0" marB="0" anchor="ctr">
                    <a:lnL w="12700" cap="flat" cmpd="sng" algn="ctr">
                      <a:noFill/>
                      <a:prstDash val="solid"/>
                      <a:round/>
                      <a:headEnd type="none" w="med" len="med"/>
                      <a:tailEnd type="none" w="med" len="med"/>
                    </a:lnL>
                    <a:lnR w="6350" cap="flat" cmpd="sng" algn="ctr">
                      <a:no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tr>
              <a:tr h="5407101">
                <a:tc>
                  <a:txBody>
                    <a:bodyPr/>
                    <a:lstStyle/>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endParaRPr lang="en-US" sz="1800" kern="1200" dirty="0" smtClean="0">
                        <a:solidFill>
                          <a:schemeClr val="dk1"/>
                        </a:solidFill>
                        <a:latin typeface="+mn-lt"/>
                        <a:ea typeface="+mn-ea"/>
                        <a:cs typeface="+mn-cs"/>
                      </a:endParaRP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Improve access to key operational and performance data integrated across systems via IT parameterized reports and analysis tools connected to departmental data mart(s)</a:t>
                      </a: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Enhance sharing of and collaboration on reports and analyses using centralized project workspaces</a:t>
                      </a:r>
                    </a:p>
                  </a:txBody>
                  <a:tcPr marL="274320" marR="274320" marT="0" marB="0">
                    <a:lnL w="12700" cap="flat" cmpd="sng" algn="ctr">
                      <a:noFill/>
                      <a:prstDash val="solid"/>
                      <a:round/>
                      <a:headEnd type="none" w="med" len="med"/>
                      <a:tailEnd type="none" w="med" len="med"/>
                    </a:lnL>
                    <a:lnR w="6350" cap="flat" cmpd="sng" algn="ctr">
                      <a:solidFill>
                        <a:srgbClr val="00B0F0"/>
                      </a:solid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0" scaled="0"/>
                    </a:gradFill>
                  </a:tcPr>
                </a:tc>
                <a:tc>
                  <a:txBody>
                    <a:bodyPr/>
                    <a:lstStyle/>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endParaRPr lang="en-US" sz="1800" kern="1200" dirty="0" smtClean="0">
                        <a:solidFill>
                          <a:schemeClr val="dk1"/>
                        </a:solidFill>
                        <a:latin typeface="+mn-lt"/>
                        <a:ea typeface="+mn-ea"/>
                        <a:cs typeface="+mn-cs"/>
                      </a:endParaRP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Provide portal-based, centrally-managed, user- driven reporting of critical information and analysis of data for future development; ensure reporting  is integrated into line of business applications</a:t>
                      </a: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Enable interactive departmental scorecards with key performance indicators</a:t>
                      </a:r>
                    </a:p>
                  </a:txBody>
                  <a:tcPr marR="274320" marT="9525">
                    <a:lnL w="6350" cap="flat" cmpd="sng" algn="ctr">
                      <a:solidFill>
                        <a:srgbClr val="00B0F0"/>
                      </a:solidFill>
                      <a:prstDash val="sysDot"/>
                      <a:round/>
                      <a:headEnd type="none" w="med" len="med"/>
                      <a:tailEnd type="none" w="med" len="med"/>
                    </a:lnL>
                    <a:lnR w="6350" cap="flat" cmpd="sng" algn="ctr">
                      <a:solidFill>
                        <a:srgbClr val="00B0F0"/>
                      </a:solid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10800000" scaled="0"/>
                    </a:gradFill>
                  </a:tcPr>
                </a:tc>
                <a:tc>
                  <a:txBody>
                    <a:bodyPr/>
                    <a:lstStyle/>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endParaRPr lang="en-US" sz="1800" kern="1200" dirty="0" smtClean="0">
                        <a:solidFill>
                          <a:schemeClr val="dk1"/>
                        </a:solidFill>
                        <a:latin typeface="+mn-lt"/>
                        <a:ea typeface="+mn-ea"/>
                        <a:cs typeface="+mn-cs"/>
                      </a:endParaRP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Enable advanced visualization with key performance indicators</a:t>
                      </a: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Enhance strategy-driven, enterprise-wide dashboards and scorecards with automated tools and centralized data management</a:t>
                      </a:r>
                    </a:p>
                  </a:txBody>
                  <a:tcPr marL="182880" marR="274320" marT="9525">
                    <a:lnL w="6350" cap="flat" cmpd="sng" algn="ctr">
                      <a:solidFill>
                        <a:srgbClr val="00B0F0"/>
                      </a:solidFill>
                      <a:prstDash val="sysDot"/>
                      <a:round/>
                      <a:headEnd type="none" w="med" len="med"/>
                      <a:tailEnd type="none" w="med" len="med"/>
                    </a:lnL>
                    <a:lnR w="12700" cap="flat" cmpd="sng" algn="ctr">
                      <a:noFill/>
                      <a:prstDash val="solid"/>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10800000" scaled="0"/>
                    </a:gradFill>
                  </a:tcPr>
                </a:tc>
              </a:tr>
            </a:tbl>
          </a:graphicData>
        </a:graphic>
      </p:graphicFrame>
      <p:grpSp>
        <p:nvGrpSpPr>
          <p:cNvPr id="11" name="Group 4"/>
          <p:cNvGrpSpPr/>
          <p:nvPr/>
        </p:nvGrpSpPr>
        <p:grpSpPr>
          <a:xfrm>
            <a:off x="9624678" y="91000"/>
            <a:ext cx="1207765" cy="1207765"/>
            <a:chOff x="9614912" y="80461"/>
            <a:chExt cx="1207765" cy="1207765"/>
          </a:xfrm>
        </p:grpSpPr>
        <p:pic>
          <p:nvPicPr>
            <p:cNvPr id="13" name="Picture 12" descr="phase3.png"/>
            <p:cNvPicPr>
              <a:picLocks noChangeAspect="1"/>
            </p:cNvPicPr>
            <p:nvPr/>
          </p:nvPicPr>
          <p:blipFill>
            <a:blip r:embed="rId4" cstate="print"/>
            <a:stretch>
              <a:fillRect/>
            </a:stretch>
          </p:blipFill>
          <p:spPr>
            <a:xfrm>
              <a:off x="9614912" y="80461"/>
              <a:ext cx="1207765" cy="1207765"/>
            </a:xfrm>
            <a:prstGeom prst="rect">
              <a:avLst/>
            </a:prstGeom>
            <a:ln>
              <a:noFill/>
            </a:ln>
          </p:spPr>
        </p:pic>
        <p:pic>
          <p:nvPicPr>
            <p:cNvPr id="14" name="Picture 13" descr="phase2.png"/>
            <p:cNvPicPr>
              <a:picLocks noChangeAspect="1"/>
            </p:cNvPicPr>
            <p:nvPr/>
          </p:nvPicPr>
          <p:blipFill>
            <a:blip r:embed="rId5" cstate="print"/>
            <a:stretch>
              <a:fillRect/>
            </a:stretch>
          </p:blipFill>
          <p:spPr>
            <a:xfrm>
              <a:off x="9794725" y="261706"/>
              <a:ext cx="848128" cy="848128"/>
            </a:xfrm>
            <a:prstGeom prst="ellipse">
              <a:avLst/>
            </a:prstGeom>
            <a:ln w="19050">
              <a:noFill/>
            </a:ln>
          </p:spPr>
        </p:pic>
        <p:pic>
          <p:nvPicPr>
            <p:cNvPr id="15" name="Picture 14" descr="phase1.png"/>
            <p:cNvPicPr>
              <a:picLocks noChangeAspect="1"/>
            </p:cNvPicPr>
            <p:nvPr/>
          </p:nvPicPr>
          <p:blipFill>
            <a:blip r:embed="rId6" cstate="print"/>
            <a:stretch>
              <a:fillRect/>
            </a:stretch>
          </p:blipFill>
          <p:spPr>
            <a:xfrm>
              <a:off x="9987045" y="454026"/>
              <a:ext cx="463489" cy="463489"/>
            </a:xfrm>
            <a:prstGeom prst="ellipse">
              <a:avLst/>
            </a:prstGeom>
            <a:ln w="19050">
              <a:noFill/>
            </a:ln>
          </p:spPr>
        </p:pic>
      </p:grpSp>
      <p:sp>
        <p:nvSpPr>
          <p:cNvPr id="10" name="TextBox 9"/>
          <p:cNvSpPr txBox="1"/>
          <p:nvPr/>
        </p:nvSpPr>
        <p:spPr>
          <a:xfrm>
            <a:off x="459106" y="1225296"/>
            <a:ext cx="10513694" cy="461628"/>
          </a:xfrm>
          <a:prstGeom prst="rect">
            <a:avLst/>
          </a:prstGeom>
          <a:noFill/>
        </p:spPr>
        <p:txBody>
          <a:bodyPr wrap="square" lIns="91408" tIns="45702" rIns="91408" bIns="45702" rtlCol="0">
            <a:spAutoFit/>
          </a:bodyPr>
          <a:lstStyle/>
          <a:p>
            <a:pPr marL="1150524" indent="-1150524">
              <a:tabLst>
                <a:tab pos="2457450" algn="l"/>
              </a:tabLst>
            </a:pPr>
            <a:r>
              <a:rPr lang="en-US" sz="2400" b="1" dirty="0" smtClean="0">
                <a:solidFill>
                  <a:srgbClr val="92D050"/>
                </a:solidFill>
                <a:effectLst>
                  <a:outerShdw blurRad="38100" dist="38100" dir="2700000" algn="tl">
                    <a:srgbClr val="000000">
                      <a:alpha val="43137"/>
                    </a:srgbClr>
                  </a:outerShdw>
                </a:effectLst>
                <a:latin typeface="+mn-lt"/>
                <a:cs typeface="Arial" pitchFamily="34" charset="0"/>
              </a:rPr>
              <a:t>Business Driver: </a:t>
            </a:r>
            <a:r>
              <a:rPr lang="en-US" sz="2400" b="1" dirty="0" smtClean="0">
                <a:solidFill>
                  <a:schemeClr val="tx1"/>
                </a:solidFill>
                <a:effectLst>
                  <a:outerShdw blurRad="38100" dist="38100" dir="2700000" algn="tl">
                    <a:srgbClr val="000000">
                      <a:alpha val="43137"/>
                    </a:srgbClr>
                  </a:outerShdw>
                </a:effectLst>
                <a:latin typeface="+mj-lt"/>
                <a:cs typeface="Arial" pitchFamily="34" charset="0"/>
              </a:rPr>
              <a:t>Improve business decision making</a:t>
            </a:r>
          </a:p>
        </p:txBody>
      </p:sp>
      <p:sp>
        <p:nvSpPr>
          <p:cNvPr id="17" name="Pie 16"/>
          <p:cNvSpPr/>
          <p:nvPr/>
        </p:nvSpPr>
        <p:spPr bwMode="auto">
          <a:xfrm rot="9888031">
            <a:off x="9634613" y="78876"/>
            <a:ext cx="1170263" cy="1170263"/>
          </a:xfrm>
          <a:prstGeom prst="pie">
            <a:avLst>
              <a:gd name="adj1" fmla="val 12375016"/>
              <a:gd name="adj2" fmla="val 16097807"/>
            </a:avLst>
          </a:prstGeom>
          <a:ln>
            <a:headEnd type="none" w="med" len="med"/>
            <a:tailEnd type="none" w="med" len="med"/>
          </a:ln>
          <a:effectLst>
            <a:outerShdw blurRad="63500" sx="102000" sy="102000" algn="ctr"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68" rtl="0" fontAlgn="base">
              <a:spcBef>
                <a:spcPct val="0"/>
              </a:spcBef>
              <a:spcAft>
                <a:spcPct val="0"/>
              </a:spcAft>
            </a:pPr>
            <a:endParaRPr lang="en-US" sz="2900" kern="1200" dirty="0">
              <a:solidFill>
                <a:prstClr val="white"/>
              </a:solidFill>
              <a:latin typeface="Segoe" pitchFamily="34" charset="0"/>
              <a:ea typeface="+mn-ea"/>
              <a:cs typeface="+mn-cs"/>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0" y="1"/>
            <a:ext cx="10972800" cy="1897038"/>
          </a:xfrm>
          <a:prstGeom prst="rect">
            <a:avLst/>
          </a:prstGeom>
          <a:gradFill>
            <a:gsLst>
              <a:gs pos="37000">
                <a:srgbClr val="00B0F0">
                  <a:alpha val="0"/>
                </a:srgbClr>
              </a:gs>
              <a:gs pos="0">
                <a:srgbClr val="00B0F0">
                  <a:alpha val="0"/>
                </a:srgbClr>
              </a:gs>
              <a:gs pos="66000">
                <a:srgbClr val="00B0F0">
                  <a:alpha val="27000"/>
                </a:srgbClr>
              </a:gs>
              <a:gs pos="100000">
                <a:srgbClr val="00B0F0">
                  <a:alpha val="82000"/>
                </a:srgbClr>
              </a:gs>
            </a:gsLst>
            <a:lin ang="5400000" scaled="1"/>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latin typeface="Segoe" pitchFamily="34" charset="0"/>
            </a:endParaRPr>
          </a:p>
        </p:txBody>
      </p:sp>
      <p:sp>
        <p:nvSpPr>
          <p:cNvPr id="2" name="Title 1"/>
          <p:cNvSpPr>
            <a:spLocks noGrp="1"/>
          </p:cNvSpPr>
          <p:nvPr>
            <p:ph type="title"/>
          </p:nvPr>
        </p:nvSpPr>
        <p:spPr/>
        <p:txBody>
          <a:bodyPr/>
          <a:lstStyle/>
          <a:p>
            <a:r>
              <a:rPr lang="en-US" dirty="0" smtClean="0">
                <a:solidFill>
                  <a:schemeClr val="tx1"/>
                </a:solidFill>
                <a:cs typeface="Arial" pitchFamily="34" charset="0"/>
              </a:rPr>
              <a:t>Range of B</a:t>
            </a:r>
            <a:r>
              <a:rPr lang="en-US" dirty="0" smtClean="0"/>
              <a:t>usiness Capabilities</a:t>
            </a:r>
            <a:endParaRPr lang="en-US" sz="3000" dirty="0">
              <a:solidFill>
                <a:srgbClr val="92D050"/>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145705850"/>
              </p:ext>
            </p:extLst>
          </p:nvPr>
        </p:nvGraphicFramePr>
        <p:xfrm>
          <a:off x="0" y="1897039"/>
          <a:ext cx="10972800" cy="5824728"/>
        </p:xfrm>
        <a:graphic>
          <a:graphicData uri="http://schemas.openxmlformats.org/drawingml/2006/table">
            <a:tbl>
              <a:tblPr firstRow="1" bandRow="1">
                <a:tableStyleId>{5C22544A-7EE6-4342-B048-85BDC9FD1C3A}</a:tableStyleId>
              </a:tblPr>
              <a:tblGrid>
                <a:gridCol w="3657600"/>
                <a:gridCol w="3657600"/>
                <a:gridCol w="3657600"/>
              </a:tblGrid>
              <a:tr h="417627">
                <a:tc>
                  <a:txBody>
                    <a:bodyPr/>
                    <a:lstStyle/>
                    <a:p>
                      <a:pPr marL="0" marR="0" indent="0" algn="l" defTabSz="761910" rtl="0" eaLnBrk="1" fontAlgn="auto" latinLnBrk="0" hangingPunct="1">
                        <a:lnSpc>
                          <a:spcPct val="100000"/>
                        </a:lnSpc>
                        <a:spcBef>
                          <a:spcPts val="0"/>
                        </a:spcBef>
                        <a:spcAft>
                          <a:spcPts val="0"/>
                        </a:spcAft>
                        <a:buClrTx/>
                        <a:buSzTx/>
                        <a:buFontTx/>
                        <a:buNone/>
                        <a:tabLst/>
                        <a:defRPr/>
                      </a:pPr>
                      <a:r>
                        <a:rPr lang="en-US" sz="2000" b="1" kern="1200" dirty="0" smtClean="0">
                          <a:solidFill>
                            <a:srgbClr val="92D050"/>
                          </a:solidFill>
                          <a:effectLst>
                            <a:outerShdw blurRad="38100" dist="38100" dir="2700000" algn="tl">
                              <a:srgbClr val="000000">
                                <a:alpha val="43137"/>
                              </a:srgbClr>
                            </a:outerShdw>
                          </a:effectLst>
                          <a:latin typeface="+mn-lt"/>
                          <a:ea typeface="+mn-ea"/>
                          <a:cs typeface="Arial" pitchFamily="34" charset="0"/>
                        </a:rPr>
                        <a:t>Phase 1</a:t>
                      </a:r>
                    </a:p>
                  </a:txBody>
                  <a:tcPr marL="274320" marT="0" marB="0" anchor="ctr">
                    <a:lnL w="12700" cap="flat" cmpd="sng" algn="ctr">
                      <a:noFill/>
                      <a:prstDash val="solid"/>
                      <a:round/>
                      <a:headEnd type="none" w="med" len="med"/>
                      <a:tailEnd type="none" w="med" len="med"/>
                    </a:lnL>
                    <a:lnR w="6350" cap="flat" cmpd="sng" algn="ctr">
                      <a:no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231775" marR="0" indent="-231775" algn="l" defTabSz="914040" rtl="0" eaLnBrk="1" fontAlgn="auto" latinLnBrk="0" hangingPunct="1">
                        <a:lnSpc>
                          <a:spcPct val="100000"/>
                        </a:lnSpc>
                        <a:spcBef>
                          <a:spcPts val="0"/>
                        </a:spcBef>
                        <a:spcAft>
                          <a:spcPts val="0"/>
                        </a:spcAft>
                        <a:buClrTx/>
                        <a:buSzTx/>
                        <a:buFontTx/>
                        <a:buNone/>
                        <a:tabLst/>
                        <a:defRPr/>
                      </a:pPr>
                      <a:r>
                        <a:rPr lang="en-US" sz="2000" dirty="0" smtClean="0">
                          <a:solidFill>
                            <a:srgbClr val="92D050"/>
                          </a:solidFill>
                          <a:effectLst>
                            <a:outerShdw blurRad="38100" dist="38100" dir="2700000" algn="tl">
                              <a:srgbClr val="000000">
                                <a:alpha val="43137"/>
                              </a:srgbClr>
                            </a:outerShdw>
                          </a:effectLst>
                          <a:cs typeface="Arial" pitchFamily="34" charset="0"/>
                        </a:rPr>
                        <a:t>Phase 2</a:t>
                      </a:r>
                    </a:p>
                  </a:txBody>
                  <a:tcPr marT="0" marB="0" anchor="ctr">
                    <a:lnL w="12700" cap="flat" cmpd="sng" algn="ctr">
                      <a:noFill/>
                      <a:prstDash val="solid"/>
                      <a:round/>
                      <a:headEnd type="none" w="med" len="med"/>
                      <a:tailEnd type="none" w="med" len="med"/>
                    </a:lnL>
                    <a:lnR w="6350" cap="flat" cmpd="sng" algn="ctr">
                      <a:no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231775" marR="0" indent="-231775" algn="l" defTabSz="914040" rtl="0" eaLnBrk="1" fontAlgn="auto" latinLnBrk="0" hangingPunct="1">
                        <a:lnSpc>
                          <a:spcPct val="100000"/>
                        </a:lnSpc>
                        <a:spcBef>
                          <a:spcPts val="0"/>
                        </a:spcBef>
                        <a:spcAft>
                          <a:spcPts val="0"/>
                        </a:spcAft>
                        <a:buClrTx/>
                        <a:buSzTx/>
                        <a:buFontTx/>
                        <a:buNone/>
                        <a:tabLst/>
                        <a:defRPr/>
                      </a:pPr>
                      <a:r>
                        <a:rPr lang="en-US" sz="2000" dirty="0" smtClean="0">
                          <a:solidFill>
                            <a:srgbClr val="92D050"/>
                          </a:solidFill>
                          <a:effectLst>
                            <a:outerShdw blurRad="38100" dist="38100" dir="2700000" algn="tl">
                              <a:srgbClr val="000000">
                                <a:alpha val="43137"/>
                              </a:srgbClr>
                            </a:outerShdw>
                          </a:effectLst>
                          <a:cs typeface="Arial" pitchFamily="34" charset="0"/>
                        </a:rPr>
                        <a:t>Phase 3</a:t>
                      </a:r>
                    </a:p>
                  </a:txBody>
                  <a:tcPr marL="182880" marT="0" marB="0" anchor="ctr">
                    <a:lnL w="12700" cap="flat" cmpd="sng" algn="ctr">
                      <a:noFill/>
                      <a:prstDash val="solid"/>
                      <a:round/>
                      <a:headEnd type="none" w="med" len="med"/>
                      <a:tailEnd type="none" w="med" len="med"/>
                    </a:lnL>
                    <a:lnR w="6350" cap="flat" cmpd="sng" algn="ctr">
                      <a:no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tr>
              <a:tr h="5407101">
                <a:tc>
                  <a:txBody>
                    <a:bodyPr/>
                    <a:lstStyle/>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endParaRPr lang="en-US" sz="1800" kern="1200" dirty="0" smtClean="0">
                        <a:solidFill>
                          <a:schemeClr val="dk1"/>
                        </a:solidFill>
                        <a:latin typeface="+mn-lt"/>
                        <a:ea typeface="+mn-ea"/>
                        <a:cs typeface="+mn-cs"/>
                      </a:endParaRP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Provide unified directory for messaging and collaboration, simplified user provisioning, de-provisioning, and maintenance</a:t>
                      </a: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Enable single sign-on for communications</a:t>
                      </a:r>
                    </a:p>
                  </a:txBody>
                  <a:tcPr marL="274320" marR="274320" marT="0" marB="0">
                    <a:lnL w="12700" cap="flat" cmpd="sng" algn="ctr">
                      <a:noFill/>
                      <a:prstDash val="solid"/>
                      <a:round/>
                      <a:headEnd type="none" w="med" len="med"/>
                      <a:tailEnd type="none" w="med" len="med"/>
                    </a:lnL>
                    <a:lnR w="6350" cap="flat" cmpd="sng" algn="ctr">
                      <a:solidFill>
                        <a:srgbClr val="00B0F0"/>
                      </a:solid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0" scaled="0"/>
                    </a:gradFill>
                  </a:tcPr>
                </a:tc>
                <a:tc>
                  <a:txBody>
                    <a:bodyPr/>
                    <a:lstStyle/>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endParaRPr lang="en-US" sz="1800" kern="1200" dirty="0" smtClean="0">
                        <a:solidFill>
                          <a:schemeClr val="dk1"/>
                        </a:solidFill>
                        <a:latin typeface="+mn-lt"/>
                        <a:ea typeface="+mn-ea"/>
                        <a:cs typeface="+mn-cs"/>
                      </a:endParaRP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Improve certificate and smart card integration</a:t>
                      </a: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Provide workflow-driven provisioning</a:t>
                      </a: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Provide single sign-on for collaboration</a:t>
                      </a:r>
                      <a:endParaRPr lang="en-US" sz="1800" kern="1200" dirty="0">
                        <a:solidFill>
                          <a:schemeClr val="dk1"/>
                        </a:solidFill>
                        <a:latin typeface="+mn-lt"/>
                        <a:ea typeface="+mn-ea"/>
                        <a:cs typeface="+mn-cs"/>
                      </a:endParaRPr>
                    </a:p>
                  </a:txBody>
                  <a:tcPr marR="274320" marT="9525">
                    <a:lnL w="6350" cap="flat" cmpd="sng" algn="ctr">
                      <a:solidFill>
                        <a:srgbClr val="00B0F0"/>
                      </a:solidFill>
                      <a:prstDash val="sysDot"/>
                      <a:round/>
                      <a:headEnd type="none" w="med" len="med"/>
                      <a:tailEnd type="none" w="med" len="med"/>
                    </a:lnL>
                    <a:lnR w="6350" cap="flat" cmpd="sng" algn="ctr">
                      <a:solidFill>
                        <a:srgbClr val="00B0F0"/>
                      </a:solid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10800000" scaled="0"/>
                    </a:gradFill>
                  </a:tcPr>
                </a:tc>
                <a:tc>
                  <a:txBody>
                    <a:bodyPr/>
                    <a:lstStyle/>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endParaRPr lang="en-US" sz="1800" kern="1200" dirty="0" smtClean="0">
                        <a:solidFill>
                          <a:schemeClr val="dk1"/>
                        </a:solidFill>
                        <a:latin typeface="+mn-lt"/>
                        <a:ea typeface="+mn-ea"/>
                        <a:cs typeface="+mn-cs"/>
                      </a:endParaRP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Provide federated directory services</a:t>
                      </a: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Ensure self-service access management</a:t>
                      </a: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Enable single sign-on across the enterprise</a:t>
                      </a:r>
                    </a:p>
                  </a:txBody>
                  <a:tcPr marL="182880" marR="274320" marT="9525">
                    <a:lnL w="6350" cap="flat" cmpd="sng" algn="ctr">
                      <a:solidFill>
                        <a:srgbClr val="00B0F0"/>
                      </a:solidFill>
                      <a:prstDash val="sysDot"/>
                      <a:round/>
                      <a:headEnd type="none" w="med" len="med"/>
                      <a:tailEnd type="none" w="med" len="med"/>
                    </a:lnL>
                    <a:lnR w="12700" cap="flat" cmpd="sng" algn="ctr">
                      <a:noFill/>
                      <a:prstDash val="solid"/>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10800000" scaled="0"/>
                    </a:gradFill>
                  </a:tcPr>
                </a:tc>
              </a:tr>
            </a:tbl>
          </a:graphicData>
        </a:graphic>
      </p:graphicFrame>
      <p:grpSp>
        <p:nvGrpSpPr>
          <p:cNvPr id="18" name="Group 4"/>
          <p:cNvGrpSpPr/>
          <p:nvPr/>
        </p:nvGrpSpPr>
        <p:grpSpPr>
          <a:xfrm>
            <a:off x="9614912" y="73637"/>
            <a:ext cx="1207765" cy="1207765"/>
            <a:chOff x="9614912" y="80461"/>
            <a:chExt cx="1207765" cy="1207765"/>
          </a:xfrm>
        </p:grpSpPr>
        <p:pic>
          <p:nvPicPr>
            <p:cNvPr id="19" name="Picture 18" descr="phase3.png"/>
            <p:cNvPicPr>
              <a:picLocks noChangeAspect="1"/>
            </p:cNvPicPr>
            <p:nvPr/>
          </p:nvPicPr>
          <p:blipFill>
            <a:blip r:embed="rId4" cstate="print"/>
            <a:stretch>
              <a:fillRect/>
            </a:stretch>
          </p:blipFill>
          <p:spPr>
            <a:xfrm>
              <a:off x="9614912" y="80461"/>
              <a:ext cx="1207765" cy="1207765"/>
            </a:xfrm>
            <a:prstGeom prst="rect">
              <a:avLst/>
            </a:prstGeom>
            <a:ln>
              <a:noFill/>
            </a:ln>
          </p:spPr>
        </p:pic>
        <p:pic>
          <p:nvPicPr>
            <p:cNvPr id="20" name="Picture 19" descr="phase2.png"/>
            <p:cNvPicPr>
              <a:picLocks noChangeAspect="1"/>
            </p:cNvPicPr>
            <p:nvPr/>
          </p:nvPicPr>
          <p:blipFill>
            <a:blip r:embed="rId5" cstate="print"/>
            <a:stretch>
              <a:fillRect/>
            </a:stretch>
          </p:blipFill>
          <p:spPr>
            <a:xfrm>
              <a:off x="9794725" y="261706"/>
              <a:ext cx="848128" cy="848128"/>
            </a:xfrm>
            <a:prstGeom prst="ellipse">
              <a:avLst/>
            </a:prstGeom>
            <a:ln w="19050">
              <a:noFill/>
            </a:ln>
          </p:spPr>
        </p:pic>
        <p:pic>
          <p:nvPicPr>
            <p:cNvPr id="21" name="Picture 20" descr="phase1.png"/>
            <p:cNvPicPr>
              <a:picLocks noChangeAspect="1"/>
            </p:cNvPicPr>
            <p:nvPr/>
          </p:nvPicPr>
          <p:blipFill>
            <a:blip r:embed="rId6" cstate="print"/>
            <a:stretch>
              <a:fillRect/>
            </a:stretch>
          </p:blipFill>
          <p:spPr>
            <a:xfrm>
              <a:off x="9987045" y="454026"/>
              <a:ext cx="463489" cy="463489"/>
            </a:xfrm>
            <a:prstGeom prst="ellipse">
              <a:avLst/>
            </a:prstGeom>
            <a:ln w="19050">
              <a:noFill/>
            </a:ln>
          </p:spPr>
        </p:pic>
      </p:grpSp>
      <p:sp>
        <p:nvSpPr>
          <p:cNvPr id="10" name="TextBox 9"/>
          <p:cNvSpPr txBox="1"/>
          <p:nvPr/>
        </p:nvSpPr>
        <p:spPr>
          <a:xfrm>
            <a:off x="459106" y="1225296"/>
            <a:ext cx="10513694" cy="461628"/>
          </a:xfrm>
          <a:prstGeom prst="rect">
            <a:avLst/>
          </a:prstGeom>
          <a:noFill/>
        </p:spPr>
        <p:txBody>
          <a:bodyPr wrap="square" lIns="91408" tIns="45702" rIns="91408" bIns="45702" rtlCol="0">
            <a:spAutoFit/>
          </a:bodyPr>
          <a:lstStyle/>
          <a:p>
            <a:pPr marL="1150524" indent="-1150524">
              <a:tabLst>
                <a:tab pos="2457450" algn="l"/>
              </a:tabLst>
            </a:pPr>
            <a:r>
              <a:rPr lang="en-US" sz="2400" b="1" dirty="0" smtClean="0">
                <a:solidFill>
                  <a:srgbClr val="92D050"/>
                </a:solidFill>
                <a:effectLst>
                  <a:outerShdw blurRad="38100" dist="38100" dir="2700000" algn="tl">
                    <a:srgbClr val="000000">
                      <a:alpha val="43137"/>
                    </a:srgbClr>
                  </a:outerShdw>
                </a:effectLst>
                <a:latin typeface="+mn-lt"/>
                <a:cs typeface="Arial" pitchFamily="34" charset="0"/>
              </a:rPr>
              <a:t>Business Driver: </a:t>
            </a:r>
            <a:r>
              <a:rPr lang="en-US" sz="2400" b="1" dirty="0" smtClean="0">
                <a:solidFill>
                  <a:schemeClr val="tx1"/>
                </a:solidFill>
                <a:effectLst>
                  <a:outerShdw blurRad="38100" dist="38100" dir="2700000" algn="tl">
                    <a:srgbClr val="000000">
                      <a:alpha val="43137"/>
                    </a:srgbClr>
                  </a:outerShdw>
                </a:effectLst>
                <a:latin typeface="+mj-lt"/>
                <a:cs typeface="Arial" pitchFamily="34" charset="0"/>
              </a:rPr>
              <a:t>Secure access with simplified identity management</a:t>
            </a:r>
          </a:p>
        </p:txBody>
      </p:sp>
      <p:sp>
        <p:nvSpPr>
          <p:cNvPr id="13" name="Pie 12"/>
          <p:cNvSpPr/>
          <p:nvPr/>
        </p:nvSpPr>
        <p:spPr bwMode="auto">
          <a:xfrm rot="5400000">
            <a:off x="9622738" y="67001"/>
            <a:ext cx="1170263" cy="1170263"/>
          </a:xfrm>
          <a:prstGeom prst="pie">
            <a:avLst>
              <a:gd name="adj1" fmla="val 12375016"/>
              <a:gd name="adj2" fmla="val 16097807"/>
            </a:avLst>
          </a:prstGeom>
          <a:ln>
            <a:headEnd type="none" w="med" len="med"/>
            <a:tailEnd type="none" w="med" len="med"/>
          </a:ln>
          <a:effectLst>
            <a:outerShdw blurRad="63500" sx="102000" sy="102000" algn="ctr"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68" rtl="0" fontAlgn="base">
              <a:spcBef>
                <a:spcPct val="0"/>
              </a:spcBef>
              <a:spcAft>
                <a:spcPct val="0"/>
              </a:spcAft>
            </a:pPr>
            <a:endParaRPr lang="en-US" sz="2900" kern="1200" dirty="0">
              <a:solidFill>
                <a:prstClr val="white"/>
              </a:solidFill>
              <a:latin typeface="Segoe" pitchFamily="34" charset="0"/>
              <a:ea typeface="+mn-ea"/>
              <a:cs typeface="+mn-cs"/>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0" y="1"/>
            <a:ext cx="10972800" cy="1897038"/>
          </a:xfrm>
          <a:prstGeom prst="rect">
            <a:avLst/>
          </a:prstGeom>
          <a:gradFill>
            <a:gsLst>
              <a:gs pos="37000">
                <a:srgbClr val="00B0F0">
                  <a:alpha val="0"/>
                </a:srgbClr>
              </a:gs>
              <a:gs pos="0">
                <a:srgbClr val="00B0F0">
                  <a:alpha val="0"/>
                </a:srgbClr>
              </a:gs>
              <a:gs pos="66000">
                <a:srgbClr val="00B0F0">
                  <a:alpha val="27000"/>
                </a:srgbClr>
              </a:gs>
              <a:gs pos="100000">
                <a:srgbClr val="00B0F0">
                  <a:alpha val="82000"/>
                </a:srgbClr>
              </a:gs>
            </a:gsLst>
            <a:lin ang="5400000" scaled="1"/>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latin typeface="Segoe" pitchFamily="34" charset="0"/>
            </a:endParaRPr>
          </a:p>
        </p:txBody>
      </p:sp>
      <p:sp>
        <p:nvSpPr>
          <p:cNvPr id="2" name="Title 1"/>
          <p:cNvSpPr>
            <a:spLocks noGrp="1"/>
          </p:cNvSpPr>
          <p:nvPr>
            <p:ph type="title"/>
          </p:nvPr>
        </p:nvSpPr>
        <p:spPr/>
        <p:txBody>
          <a:bodyPr/>
          <a:lstStyle/>
          <a:p>
            <a:r>
              <a:rPr lang="en-US" dirty="0" smtClean="0">
                <a:solidFill>
                  <a:schemeClr val="tx1"/>
                </a:solidFill>
                <a:cs typeface="Arial" pitchFamily="34" charset="0"/>
              </a:rPr>
              <a:t>Range of B</a:t>
            </a:r>
            <a:r>
              <a:rPr lang="en-US" dirty="0" smtClean="0"/>
              <a:t>usiness Capabilities </a:t>
            </a:r>
            <a:endParaRPr lang="en-US" sz="3000" dirty="0">
              <a:solidFill>
                <a:srgbClr val="92D050"/>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2678177901"/>
              </p:ext>
            </p:extLst>
          </p:nvPr>
        </p:nvGraphicFramePr>
        <p:xfrm>
          <a:off x="0" y="1897039"/>
          <a:ext cx="10972800" cy="5824728"/>
        </p:xfrm>
        <a:graphic>
          <a:graphicData uri="http://schemas.openxmlformats.org/drawingml/2006/table">
            <a:tbl>
              <a:tblPr firstRow="1" bandRow="1">
                <a:tableStyleId>{5C22544A-7EE6-4342-B048-85BDC9FD1C3A}</a:tableStyleId>
              </a:tblPr>
              <a:tblGrid>
                <a:gridCol w="3657600"/>
                <a:gridCol w="3657600"/>
                <a:gridCol w="3657600"/>
              </a:tblGrid>
              <a:tr h="417627">
                <a:tc>
                  <a:txBody>
                    <a:bodyPr/>
                    <a:lstStyle/>
                    <a:p>
                      <a:pPr marL="0" marR="0" indent="0" algn="l" defTabSz="761910" rtl="0" eaLnBrk="1" fontAlgn="auto" latinLnBrk="0" hangingPunct="1">
                        <a:lnSpc>
                          <a:spcPct val="100000"/>
                        </a:lnSpc>
                        <a:spcBef>
                          <a:spcPts val="0"/>
                        </a:spcBef>
                        <a:spcAft>
                          <a:spcPts val="0"/>
                        </a:spcAft>
                        <a:buClrTx/>
                        <a:buSzTx/>
                        <a:buFontTx/>
                        <a:buNone/>
                        <a:tabLst/>
                        <a:defRPr/>
                      </a:pPr>
                      <a:r>
                        <a:rPr lang="en-US" sz="2000" b="1" kern="1200" dirty="0" smtClean="0">
                          <a:solidFill>
                            <a:srgbClr val="92D050"/>
                          </a:solidFill>
                          <a:effectLst>
                            <a:outerShdw blurRad="38100" dist="38100" dir="2700000" algn="tl">
                              <a:srgbClr val="000000">
                                <a:alpha val="43137"/>
                              </a:srgbClr>
                            </a:outerShdw>
                          </a:effectLst>
                          <a:latin typeface="+mn-lt"/>
                          <a:ea typeface="+mn-ea"/>
                          <a:cs typeface="Arial" pitchFamily="34" charset="0"/>
                        </a:rPr>
                        <a:t>Phase 1</a:t>
                      </a:r>
                    </a:p>
                  </a:txBody>
                  <a:tcPr marL="274320" marT="0" marB="0" anchor="ctr">
                    <a:lnL w="12700" cap="flat" cmpd="sng" algn="ctr">
                      <a:noFill/>
                      <a:prstDash val="solid"/>
                      <a:round/>
                      <a:headEnd type="none" w="med" len="med"/>
                      <a:tailEnd type="none" w="med" len="med"/>
                    </a:lnL>
                    <a:lnR w="6350" cap="flat" cmpd="sng" algn="ctr">
                      <a:no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231775" marR="0" indent="-231775" algn="l" defTabSz="914040" rtl="0" eaLnBrk="1" fontAlgn="auto" latinLnBrk="0" hangingPunct="1">
                        <a:lnSpc>
                          <a:spcPct val="100000"/>
                        </a:lnSpc>
                        <a:spcBef>
                          <a:spcPts val="0"/>
                        </a:spcBef>
                        <a:spcAft>
                          <a:spcPts val="0"/>
                        </a:spcAft>
                        <a:buClrTx/>
                        <a:buSzTx/>
                        <a:buFontTx/>
                        <a:buNone/>
                        <a:tabLst/>
                        <a:defRPr/>
                      </a:pPr>
                      <a:r>
                        <a:rPr lang="en-US" sz="2000" dirty="0" smtClean="0">
                          <a:solidFill>
                            <a:srgbClr val="92D050"/>
                          </a:solidFill>
                          <a:effectLst>
                            <a:outerShdw blurRad="38100" dist="38100" dir="2700000" algn="tl">
                              <a:srgbClr val="000000">
                                <a:alpha val="43137"/>
                              </a:srgbClr>
                            </a:outerShdw>
                          </a:effectLst>
                          <a:cs typeface="Arial" pitchFamily="34" charset="0"/>
                        </a:rPr>
                        <a:t>Phase 2</a:t>
                      </a:r>
                    </a:p>
                  </a:txBody>
                  <a:tcPr marT="0" marB="0" anchor="ctr">
                    <a:lnL w="12700" cap="flat" cmpd="sng" algn="ctr">
                      <a:noFill/>
                      <a:prstDash val="solid"/>
                      <a:round/>
                      <a:headEnd type="none" w="med" len="med"/>
                      <a:tailEnd type="none" w="med" len="med"/>
                    </a:lnL>
                    <a:lnR w="6350" cap="flat" cmpd="sng" algn="ctr">
                      <a:no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231775" marR="0" indent="-231775" algn="l" defTabSz="914040" rtl="0" eaLnBrk="1" fontAlgn="auto" latinLnBrk="0" hangingPunct="1">
                        <a:lnSpc>
                          <a:spcPct val="100000"/>
                        </a:lnSpc>
                        <a:spcBef>
                          <a:spcPts val="0"/>
                        </a:spcBef>
                        <a:spcAft>
                          <a:spcPts val="0"/>
                        </a:spcAft>
                        <a:buClrTx/>
                        <a:buSzTx/>
                        <a:buFontTx/>
                        <a:buNone/>
                        <a:tabLst/>
                        <a:defRPr/>
                      </a:pPr>
                      <a:r>
                        <a:rPr lang="en-US" sz="2000" dirty="0" smtClean="0">
                          <a:solidFill>
                            <a:srgbClr val="92D050"/>
                          </a:solidFill>
                          <a:effectLst>
                            <a:outerShdw blurRad="38100" dist="38100" dir="2700000" algn="tl">
                              <a:srgbClr val="000000">
                                <a:alpha val="43137"/>
                              </a:srgbClr>
                            </a:outerShdw>
                          </a:effectLst>
                          <a:cs typeface="Arial" pitchFamily="34" charset="0"/>
                        </a:rPr>
                        <a:t>Phase 3</a:t>
                      </a:r>
                    </a:p>
                  </a:txBody>
                  <a:tcPr marL="182880" marT="0" marB="0" anchor="ctr">
                    <a:lnL w="12700" cap="flat" cmpd="sng" algn="ctr">
                      <a:noFill/>
                      <a:prstDash val="solid"/>
                      <a:round/>
                      <a:headEnd type="none" w="med" len="med"/>
                      <a:tailEnd type="none" w="med" len="med"/>
                    </a:lnL>
                    <a:lnR w="6350" cap="flat" cmpd="sng" algn="ctr">
                      <a:no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solidFill>
                      <a:schemeClr val="bg1">
                        <a:lumMod val="50000"/>
                      </a:schemeClr>
                    </a:solidFill>
                  </a:tcPr>
                </a:tc>
              </a:tr>
              <a:tr h="5407101">
                <a:tc>
                  <a:txBody>
                    <a:bodyPr/>
                    <a:lstStyle/>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endParaRPr lang="en-US" sz="1800" kern="1200" dirty="0" smtClean="0">
                        <a:solidFill>
                          <a:schemeClr val="dk1"/>
                        </a:solidFill>
                        <a:latin typeface="+mn-lt"/>
                        <a:ea typeface="+mn-ea"/>
                        <a:cs typeface="+mn-cs"/>
                      </a:endParaRP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Ensure manual business processes with integrated search indexes exist with simple workflows on documents and forms in document libraries</a:t>
                      </a: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Provide forms integrated with line of business applications and accessible via mobile devices</a:t>
                      </a:r>
                    </a:p>
                  </a:txBody>
                  <a:tcPr marL="274320" marR="274320" marT="0" marB="0">
                    <a:lnL w="12700" cap="flat" cmpd="sng" algn="ctr">
                      <a:noFill/>
                      <a:prstDash val="solid"/>
                      <a:round/>
                      <a:headEnd type="none" w="med" len="med"/>
                      <a:tailEnd type="none" w="med" len="med"/>
                    </a:lnL>
                    <a:lnR w="6350" cap="flat" cmpd="sng" algn="ctr">
                      <a:solidFill>
                        <a:srgbClr val="00B0F0"/>
                      </a:solid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0" scaled="0"/>
                    </a:gradFill>
                  </a:tcPr>
                </a:tc>
                <a:tc>
                  <a:txBody>
                    <a:bodyPr/>
                    <a:lstStyle/>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endParaRPr lang="en-US" sz="1800" kern="1200" dirty="0" smtClean="0">
                        <a:solidFill>
                          <a:schemeClr val="dk1"/>
                        </a:solidFill>
                        <a:latin typeface="+mn-lt"/>
                        <a:ea typeface="+mn-ea"/>
                        <a:cs typeface="+mn-cs"/>
                      </a:endParaRP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Enhance automation of all core business processes and monitoring of critical processes with multi-tier development tools using lightweight methodologies</a:t>
                      </a: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Enable universal data access through common data architecture across systems; improve business productivity and process participation with workflow applications</a:t>
                      </a: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Ensure forms/workflows have end-to-end visibility, enabling collaboration across organizational boundaries</a:t>
                      </a:r>
                      <a:endParaRPr lang="en-US" sz="1800" kern="1200" dirty="0">
                        <a:solidFill>
                          <a:schemeClr val="dk1"/>
                        </a:solidFill>
                        <a:latin typeface="+mn-lt"/>
                        <a:ea typeface="+mn-ea"/>
                        <a:cs typeface="+mn-cs"/>
                      </a:endParaRPr>
                    </a:p>
                  </a:txBody>
                  <a:tcPr marR="274320" marT="9525">
                    <a:lnL w="6350" cap="flat" cmpd="sng" algn="ctr">
                      <a:solidFill>
                        <a:srgbClr val="00B0F0"/>
                      </a:solidFill>
                      <a:prstDash val="sysDot"/>
                      <a:round/>
                      <a:headEnd type="none" w="med" len="med"/>
                      <a:tailEnd type="none" w="med" len="med"/>
                    </a:lnL>
                    <a:lnR w="6350" cap="flat" cmpd="sng" algn="ctr">
                      <a:solidFill>
                        <a:srgbClr val="00B0F0"/>
                      </a:solid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10800000" scaled="0"/>
                    </a:gradFill>
                  </a:tcPr>
                </a:tc>
                <a:tc>
                  <a:txBody>
                    <a:bodyPr/>
                    <a:lstStyle/>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endParaRPr lang="en-US" sz="1800" kern="1200" dirty="0" smtClean="0">
                        <a:solidFill>
                          <a:schemeClr val="dk1"/>
                        </a:solidFill>
                        <a:latin typeface="+mn-lt"/>
                        <a:ea typeface="+mn-ea"/>
                        <a:cs typeface="+mn-cs"/>
                      </a:endParaRP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Provide integrated tools adhering to enterprise-wide service-oriented architecture standards to help integrate business processes within/across the enterprise, enabling the organization to quickly integrate new applications</a:t>
                      </a: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Improve performance with custom workflow applications, fully-automated workflows </a:t>
                      </a:r>
                    </a:p>
                    <a:p>
                      <a:pPr marL="233363" marR="0" lvl="0" indent="-233363" algn="l" defTabSz="913932" rtl="0" eaLnBrk="1" fontAlgn="t" latinLnBrk="0" hangingPunct="1">
                        <a:lnSpc>
                          <a:spcPct val="100000"/>
                        </a:lnSpc>
                        <a:spcBef>
                          <a:spcPts val="0"/>
                        </a:spcBef>
                        <a:spcAft>
                          <a:spcPts val="1200"/>
                        </a:spcAft>
                        <a:buClrTx/>
                        <a:buSzTx/>
                        <a:buFontTx/>
                        <a:buBlip>
                          <a:blip r:embed="rId3"/>
                        </a:buBlip>
                        <a:tabLst/>
                        <a:defRPr/>
                      </a:pPr>
                      <a:r>
                        <a:rPr lang="en-US" sz="1800" kern="1200" dirty="0" smtClean="0">
                          <a:solidFill>
                            <a:schemeClr val="dk1"/>
                          </a:solidFill>
                          <a:latin typeface="+mn-lt"/>
                          <a:ea typeface="+mn-ea"/>
                          <a:cs typeface="+mn-cs"/>
                        </a:rPr>
                        <a:t>Access universal data across systems</a:t>
                      </a:r>
                    </a:p>
                  </a:txBody>
                  <a:tcPr marL="182880" marR="274320" marT="9525">
                    <a:lnL w="6350" cap="flat" cmpd="sng" algn="ctr">
                      <a:solidFill>
                        <a:srgbClr val="00B0F0"/>
                      </a:solidFill>
                      <a:prstDash val="sysDot"/>
                      <a:round/>
                      <a:headEnd type="none" w="med" len="med"/>
                      <a:tailEnd type="none" w="med" len="med"/>
                    </a:lnL>
                    <a:lnR w="12700" cap="flat" cmpd="sng" algn="ctr">
                      <a:noFill/>
                      <a:prstDash val="solid"/>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10800000" scaled="0"/>
                    </a:gradFill>
                  </a:tcPr>
                </a:tc>
              </a:tr>
            </a:tbl>
          </a:graphicData>
        </a:graphic>
      </p:graphicFrame>
      <p:grpSp>
        <p:nvGrpSpPr>
          <p:cNvPr id="11" name="Group 4"/>
          <p:cNvGrpSpPr/>
          <p:nvPr/>
        </p:nvGrpSpPr>
        <p:grpSpPr>
          <a:xfrm>
            <a:off x="9614912" y="73637"/>
            <a:ext cx="1207765" cy="1207765"/>
            <a:chOff x="9614912" y="80461"/>
            <a:chExt cx="1207765" cy="1207765"/>
          </a:xfrm>
        </p:grpSpPr>
        <p:pic>
          <p:nvPicPr>
            <p:cNvPr id="13" name="Picture 12" descr="phase3.png"/>
            <p:cNvPicPr>
              <a:picLocks noChangeAspect="1"/>
            </p:cNvPicPr>
            <p:nvPr/>
          </p:nvPicPr>
          <p:blipFill>
            <a:blip r:embed="rId4" cstate="print"/>
            <a:stretch>
              <a:fillRect/>
            </a:stretch>
          </p:blipFill>
          <p:spPr>
            <a:xfrm>
              <a:off x="9614912" y="80461"/>
              <a:ext cx="1207765" cy="1207765"/>
            </a:xfrm>
            <a:prstGeom prst="rect">
              <a:avLst/>
            </a:prstGeom>
            <a:ln>
              <a:noFill/>
            </a:ln>
          </p:spPr>
        </p:pic>
        <p:pic>
          <p:nvPicPr>
            <p:cNvPr id="14" name="Picture 13" descr="phase2.png"/>
            <p:cNvPicPr>
              <a:picLocks noChangeAspect="1"/>
            </p:cNvPicPr>
            <p:nvPr/>
          </p:nvPicPr>
          <p:blipFill>
            <a:blip r:embed="rId5" cstate="print"/>
            <a:stretch>
              <a:fillRect/>
            </a:stretch>
          </p:blipFill>
          <p:spPr>
            <a:xfrm>
              <a:off x="9794725" y="261706"/>
              <a:ext cx="848128" cy="848128"/>
            </a:xfrm>
            <a:prstGeom prst="ellipse">
              <a:avLst/>
            </a:prstGeom>
            <a:ln w="19050">
              <a:noFill/>
            </a:ln>
          </p:spPr>
        </p:pic>
        <p:pic>
          <p:nvPicPr>
            <p:cNvPr id="15" name="Picture 14" descr="phase1.png"/>
            <p:cNvPicPr>
              <a:picLocks noChangeAspect="1"/>
            </p:cNvPicPr>
            <p:nvPr/>
          </p:nvPicPr>
          <p:blipFill>
            <a:blip r:embed="rId6" cstate="print"/>
            <a:stretch>
              <a:fillRect/>
            </a:stretch>
          </p:blipFill>
          <p:spPr>
            <a:xfrm>
              <a:off x="9987045" y="454026"/>
              <a:ext cx="463489" cy="463489"/>
            </a:xfrm>
            <a:prstGeom prst="ellipse">
              <a:avLst/>
            </a:prstGeom>
            <a:ln w="19050">
              <a:noFill/>
            </a:ln>
          </p:spPr>
        </p:pic>
      </p:grpSp>
      <p:sp>
        <p:nvSpPr>
          <p:cNvPr id="10" name="TextBox 9"/>
          <p:cNvSpPr txBox="1"/>
          <p:nvPr/>
        </p:nvSpPr>
        <p:spPr>
          <a:xfrm>
            <a:off x="459106" y="1225296"/>
            <a:ext cx="10513694" cy="461628"/>
          </a:xfrm>
          <a:prstGeom prst="rect">
            <a:avLst/>
          </a:prstGeom>
          <a:noFill/>
        </p:spPr>
        <p:txBody>
          <a:bodyPr wrap="square" lIns="91408" tIns="45702" rIns="91408" bIns="45702" rtlCol="0">
            <a:spAutoFit/>
          </a:bodyPr>
          <a:lstStyle/>
          <a:p>
            <a:pPr marL="1150524" indent="-1150524">
              <a:tabLst>
                <a:tab pos="2457450" algn="l"/>
              </a:tabLst>
            </a:pPr>
            <a:r>
              <a:rPr lang="en-US" sz="2400" b="1" dirty="0" smtClean="0">
                <a:solidFill>
                  <a:srgbClr val="92D050"/>
                </a:solidFill>
                <a:effectLst>
                  <a:outerShdw blurRad="38100" dist="38100" dir="2700000" algn="tl">
                    <a:srgbClr val="000000">
                      <a:alpha val="43137"/>
                    </a:srgbClr>
                  </a:outerShdw>
                </a:effectLst>
                <a:latin typeface="+mn-lt"/>
                <a:cs typeface="Arial" pitchFamily="34" charset="0"/>
              </a:rPr>
              <a:t>Business Driver: </a:t>
            </a:r>
            <a:r>
              <a:rPr lang="en-US" sz="2400" b="1" dirty="0" smtClean="0">
                <a:solidFill>
                  <a:schemeClr val="tx1"/>
                </a:solidFill>
                <a:effectLst>
                  <a:outerShdw blurRad="38100" dist="38100" dir="2700000" algn="tl">
                    <a:srgbClr val="000000">
                      <a:alpha val="43137"/>
                    </a:srgbClr>
                  </a:outerShdw>
                </a:effectLst>
                <a:latin typeface="+mj-lt"/>
                <a:cs typeface="Arial" pitchFamily="34" charset="0"/>
              </a:rPr>
              <a:t>Enhance business productivity</a:t>
            </a:r>
          </a:p>
        </p:txBody>
      </p:sp>
      <p:sp>
        <p:nvSpPr>
          <p:cNvPr id="17" name="Pie 16"/>
          <p:cNvSpPr/>
          <p:nvPr/>
        </p:nvSpPr>
        <p:spPr bwMode="auto">
          <a:xfrm rot="2083484">
            <a:off x="9622738" y="67001"/>
            <a:ext cx="1170263" cy="1170263"/>
          </a:xfrm>
          <a:prstGeom prst="pie">
            <a:avLst>
              <a:gd name="adj1" fmla="val 12375016"/>
              <a:gd name="adj2" fmla="val 16097807"/>
            </a:avLst>
          </a:prstGeom>
          <a:ln>
            <a:headEnd type="none" w="med" len="med"/>
            <a:tailEnd type="none" w="med" len="med"/>
          </a:ln>
          <a:effectLst>
            <a:outerShdw blurRad="63500" sx="102000" sy="102000" algn="ctr"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68" rtl="0" fontAlgn="base">
              <a:spcBef>
                <a:spcPct val="0"/>
              </a:spcBef>
              <a:spcAft>
                <a:spcPct val="0"/>
              </a:spcAft>
            </a:pPr>
            <a:endParaRPr lang="en-US" sz="2900" kern="1200" dirty="0">
              <a:solidFill>
                <a:prstClr val="white"/>
              </a:solidFill>
              <a:latin typeface="Segoe" pitchFamily="34" charset="0"/>
              <a:ea typeface="+mn-ea"/>
              <a:cs typeface="+mn-cs"/>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1"/>
          <p:cNvSpPr txBox="1">
            <a:spLocks/>
          </p:cNvSpPr>
          <p:nvPr/>
        </p:nvSpPr>
        <p:spPr bwMode="auto">
          <a:xfrm>
            <a:off x="459106" y="274320"/>
            <a:ext cx="10056494" cy="60939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defTabSz="1095200">
              <a:lnSpc>
                <a:spcPct val="90000"/>
              </a:lnSpc>
              <a:defRPr/>
            </a:pPr>
            <a:r>
              <a:rPr lang="en-US" sz="4400" kern="0" dirty="0" smtClean="0">
                <a:ln w="18415" cmpd="sng">
                  <a:noFill/>
                  <a:prstDash val="solid"/>
                </a:ln>
                <a:solidFill>
                  <a:srgbClr val="FFFFFF"/>
                </a:solidFill>
                <a:effectLst>
                  <a:outerShdw blurRad="63500" dir="3600000" algn="tl" rotWithShape="0">
                    <a:srgbClr val="000000">
                      <a:alpha val="70000"/>
                    </a:srgbClr>
                  </a:outerShdw>
                </a:effectLst>
                <a:latin typeface="Segoe Semibold"/>
                <a:ea typeface="+mj-ea"/>
                <a:cs typeface="+mj-cs"/>
              </a:rPr>
              <a:t>Agenda</a:t>
            </a:r>
            <a:endParaRPr lang="en-US" sz="4400" kern="0" dirty="0">
              <a:ln w="18415" cmpd="sng">
                <a:noFill/>
                <a:prstDash val="solid"/>
              </a:ln>
              <a:solidFill>
                <a:srgbClr val="FFFFFF"/>
              </a:solidFill>
              <a:effectLst>
                <a:outerShdw blurRad="63500" dir="3600000" algn="tl" rotWithShape="0">
                  <a:srgbClr val="000000">
                    <a:alpha val="70000"/>
                  </a:srgbClr>
                </a:outerShdw>
              </a:effectLst>
              <a:latin typeface="Segoe Semibold"/>
              <a:ea typeface="+mj-ea"/>
              <a:cs typeface="+mj-cs"/>
            </a:endParaRPr>
          </a:p>
        </p:txBody>
      </p:sp>
      <p:sp>
        <p:nvSpPr>
          <p:cNvPr id="2" name="Title 1"/>
          <p:cNvSpPr>
            <a:spLocks noGrp="1"/>
          </p:cNvSpPr>
          <p:nvPr>
            <p:ph type="title"/>
          </p:nvPr>
        </p:nvSpPr>
        <p:spPr/>
        <p:txBody>
          <a:bodyPr/>
          <a:lstStyle/>
          <a:p>
            <a:r>
              <a:rPr lang="en-US" dirty="0" smtClean="0">
                <a:solidFill>
                  <a:srgbClr val="FFFFFF"/>
                </a:solidFill>
              </a:rPr>
              <a:t>Agenda</a:t>
            </a:r>
            <a:endParaRPr lang="en-US" dirty="0">
              <a:solidFill>
                <a:srgbClr val="FFFFFF"/>
              </a:solidFill>
            </a:endParaRPr>
          </a:p>
        </p:txBody>
      </p:sp>
      <p:grpSp>
        <p:nvGrpSpPr>
          <p:cNvPr id="3" name="Group 76"/>
          <p:cNvGrpSpPr/>
          <p:nvPr/>
        </p:nvGrpSpPr>
        <p:grpSpPr>
          <a:xfrm>
            <a:off x="449234" y="2997926"/>
            <a:ext cx="7315200" cy="605147"/>
            <a:chOff x="462113" y="2999047"/>
            <a:chExt cx="7315200" cy="605147"/>
          </a:xfrm>
        </p:grpSpPr>
        <p:sp>
          <p:nvSpPr>
            <p:cNvPr id="29" name="Round Same Side Corner Rectangle 28"/>
            <p:cNvSpPr/>
            <p:nvPr/>
          </p:nvSpPr>
          <p:spPr bwMode="auto">
            <a:xfrm>
              <a:off x="462113" y="2999047"/>
              <a:ext cx="4979773" cy="593125"/>
            </a:xfrm>
            <a:prstGeom prst="round2SameRect">
              <a:avLst/>
            </a:prstGeom>
            <a:gradFill>
              <a:gsLst>
                <a:gs pos="0">
                  <a:srgbClr val="81D5FF">
                    <a:alpha val="32000"/>
                  </a:srgbClr>
                </a:gs>
                <a:gs pos="16000">
                  <a:srgbClr val="66CCFF">
                    <a:alpha val="16000"/>
                  </a:srgbClr>
                </a:gs>
                <a:gs pos="100000">
                  <a:srgbClr val="81D5FF">
                    <a:alpha val="0"/>
                  </a:srgb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24"/>
              <a:endParaRPr lang="en-US" dirty="0" smtClean="0">
                <a:solidFill>
                  <a:schemeClr val="tx1"/>
                </a:solidFill>
                <a:latin typeface="Segoe" pitchFamily="34" charset="0"/>
              </a:endParaRPr>
            </a:p>
          </p:txBody>
        </p:sp>
        <p:sp>
          <p:nvSpPr>
            <p:cNvPr id="30" name="Rectangle 29"/>
            <p:cNvSpPr/>
            <p:nvPr/>
          </p:nvSpPr>
          <p:spPr>
            <a:xfrm>
              <a:off x="518021" y="3110249"/>
              <a:ext cx="5049716" cy="493945"/>
            </a:xfrm>
            <a:prstGeom prst="rect">
              <a:avLst/>
            </a:prstGeom>
          </p:spPr>
          <p:txBody>
            <a:bodyPr wrap="none" lIns="91408" tIns="45702" rIns="91408" bIns="45702">
              <a:spAutoFit/>
            </a:bodyPr>
            <a:lstStyle/>
            <a:p>
              <a:pPr marL="514248" indent="-514248" defTabSz="1094849">
                <a:lnSpc>
                  <a:spcPct val="90000"/>
                </a:lnSpc>
                <a:spcBef>
                  <a:spcPct val="30000"/>
                </a:spcBef>
                <a:buClr>
                  <a:srgbClr val="FFFFFF"/>
                </a:buClr>
                <a:buSzPct val="95000"/>
              </a:pPr>
              <a:r>
                <a:rPr lang="en-US" kern="0" dirty="0" smtClean="0">
                  <a:solidFill>
                    <a:srgbClr val="7DDDFF"/>
                  </a:solidFill>
                  <a:effectLst>
                    <a:outerShdw blurRad="38100" dist="38100" dir="2700000" algn="tl">
                      <a:srgbClr val="000000">
                        <a:alpha val="43137"/>
                      </a:srgbClr>
                    </a:outerShdw>
                  </a:effectLst>
                  <a:latin typeface="+mj-lt"/>
                </a:rPr>
                <a:t>Business Drivers / Challenges</a:t>
              </a:r>
              <a:endParaRPr lang="en-US" kern="0" dirty="0">
                <a:solidFill>
                  <a:srgbClr val="7DDDFF"/>
                </a:solidFill>
                <a:effectLst>
                  <a:outerShdw blurRad="38100" dist="38100" dir="2700000" algn="tl">
                    <a:srgbClr val="000000">
                      <a:alpha val="43137"/>
                    </a:srgbClr>
                  </a:outerShdw>
                </a:effectLst>
                <a:latin typeface="+mj-lt"/>
              </a:endParaRPr>
            </a:p>
          </p:txBody>
        </p:sp>
        <p:cxnSp>
          <p:nvCxnSpPr>
            <p:cNvPr id="31" name="Straight Connector 30"/>
            <p:cNvCxnSpPr/>
            <p:nvPr/>
          </p:nvCxnSpPr>
          <p:spPr bwMode="auto">
            <a:xfrm>
              <a:off x="462113" y="3593949"/>
              <a:ext cx="7315200" cy="1588"/>
            </a:xfrm>
            <a:prstGeom prst="line">
              <a:avLst/>
            </a:prstGeom>
            <a:gradFill rotWithShape="0">
              <a:gsLst>
                <a:gs pos="0">
                  <a:srgbClr val="800080">
                    <a:gamma/>
                    <a:tint val="72941"/>
                    <a:invGamma/>
                  </a:srgbClr>
                </a:gs>
                <a:gs pos="50000">
                  <a:srgbClr val="800080"/>
                </a:gs>
                <a:gs pos="100000">
                  <a:srgbClr val="800080">
                    <a:gamma/>
                    <a:tint val="72941"/>
                    <a:invGamma/>
                  </a:srgbClr>
                </a:gs>
              </a:gsLst>
              <a:lin ang="2700000" scaled="1"/>
            </a:gradFill>
            <a:ln w="12700" cap="flat" cmpd="sng" algn="ctr">
              <a:gradFill>
                <a:gsLst>
                  <a:gs pos="0">
                    <a:srgbClr val="00B0F0"/>
                  </a:gs>
                  <a:gs pos="50000">
                    <a:srgbClr val="00B0F0"/>
                  </a:gs>
                  <a:gs pos="100000">
                    <a:srgbClr val="9BBB59">
                      <a:lumMod val="75000"/>
                      <a:alpha val="99000"/>
                    </a:srgbClr>
                  </a:gs>
                </a:gsLst>
                <a:lin ang="0" scaled="0"/>
              </a:gradFill>
              <a:prstDash val="sysDot"/>
              <a:round/>
              <a:headEnd type="none" w="med" len="med"/>
              <a:tailEnd type="oval" w="med" len="med"/>
            </a:ln>
            <a:effectLst/>
          </p:spPr>
        </p:cxnSp>
      </p:grpSp>
      <p:grpSp>
        <p:nvGrpSpPr>
          <p:cNvPr id="4" name="Group 67"/>
          <p:cNvGrpSpPr/>
          <p:nvPr/>
        </p:nvGrpSpPr>
        <p:grpSpPr>
          <a:xfrm>
            <a:off x="449234" y="4923430"/>
            <a:ext cx="7315200" cy="607465"/>
            <a:chOff x="449234" y="5467827"/>
            <a:chExt cx="7315200" cy="607465"/>
          </a:xfrm>
        </p:grpSpPr>
        <p:sp>
          <p:nvSpPr>
            <p:cNvPr id="37" name="Round Same Side Corner Rectangle 36"/>
            <p:cNvSpPr/>
            <p:nvPr/>
          </p:nvSpPr>
          <p:spPr bwMode="auto">
            <a:xfrm>
              <a:off x="449234" y="5467827"/>
              <a:ext cx="4979773" cy="593125"/>
            </a:xfrm>
            <a:prstGeom prst="round2SameRect">
              <a:avLst/>
            </a:prstGeom>
            <a:gradFill>
              <a:gsLst>
                <a:gs pos="0">
                  <a:srgbClr val="81D5FF">
                    <a:alpha val="32000"/>
                  </a:srgbClr>
                </a:gs>
                <a:gs pos="16000">
                  <a:srgbClr val="66CCFF">
                    <a:alpha val="16000"/>
                  </a:srgbClr>
                </a:gs>
                <a:gs pos="100000">
                  <a:srgbClr val="81D5FF">
                    <a:alpha val="0"/>
                  </a:srgb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24"/>
              <a:endParaRPr lang="en-US" dirty="0" smtClean="0">
                <a:solidFill>
                  <a:schemeClr val="tx1"/>
                </a:solidFill>
                <a:latin typeface="Segoe" pitchFamily="34" charset="0"/>
              </a:endParaRPr>
            </a:p>
          </p:txBody>
        </p:sp>
        <p:cxnSp>
          <p:nvCxnSpPr>
            <p:cNvPr id="43" name="Straight Connector 42"/>
            <p:cNvCxnSpPr/>
            <p:nvPr/>
          </p:nvCxnSpPr>
          <p:spPr bwMode="auto">
            <a:xfrm>
              <a:off x="449234" y="6062729"/>
              <a:ext cx="7315200" cy="1588"/>
            </a:xfrm>
            <a:prstGeom prst="line">
              <a:avLst/>
            </a:prstGeom>
            <a:gradFill rotWithShape="0">
              <a:gsLst>
                <a:gs pos="0">
                  <a:srgbClr val="800080">
                    <a:gamma/>
                    <a:tint val="72941"/>
                    <a:invGamma/>
                  </a:srgbClr>
                </a:gs>
                <a:gs pos="50000">
                  <a:srgbClr val="800080"/>
                </a:gs>
                <a:gs pos="100000">
                  <a:srgbClr val="800080">
                    <a:gamma/>
                    <a:tint val="72941"/>
                    <a:invGamma/>
                  </a:srgbClr>
                </a:gs>
              </a:gsLst>
              <a:lin ang="2700000" scaled="1"/>
            </a:gradFill>
            <a:ln w="12700" cap="flat" cmpd="sng" algn="ctr">
              <a:gradFill>
                <a:gsLst>
                  <a:gs pos="0">
                    <a:srgbClr val="00B0F0"/>
                  </a:gs>
                  <a:gs pos="50000">
                    <a:srgbClr val="00B0F0"/>
                  </a:gs>
                  <a:gs pos="100000">
                    <a:srgbClr val="9BBB59">
                      <a:lumMod val="75000"/>
                      <a:alpha val="99000"/>
                    </a:srgbClr>
                  </a:gs>
                </a:gsLst>
                <a:lin ang="0" scaled="0"/>
              </a:gradFill>
              <a:prstDash val="sysDot"/>
              <a:round/>
              <a:headEnd type="none" w="med" len="med"/>
              <a:tailEnd type="oval" w="med" len="med"/>
            </a:ln>
            <a:effectLst/>
          </p:spPr>
        </p:cxnSp>
        <p:sp>
          <p:nvSpPr>
            <p:cNvPr id="44" name="Rectangle 43"/>
            <p:cNvSpPr/>
            <p:nvPr/>
          </p:nvSpPr>
          <p:spPr>
            <a:xfrm>
              <a:off x="505142" y="5581327"/>
              <a:ext cx="3629491" cy="493965"/>
            </a:xfrm>
            <a:prstGeom prst="rect">
              <a:avLst/>
            </a:prstGeom>
          </p:spPr>
          <p:txBody>
            <a:bodyPr wrap="none" lIns="91426" tIns="45712" rIns="91426" bIns="45712">
              <a:spAutoFit/>
            </a:bodyPr>
            <a:lstStyle/>
            <a:p>
              <a:pPr marL="514248" indent="-514248" defTabSz="1094849">
                <a:lnSpc>
                  <a:spcPct val="90000"/>
                </a:lnSpc>
                <a:spcBef>
                  <a:spcPct val="30000"/>
                </a:spcBef>
                <a:buClr>
                  <a:srgbClr val="FFFFFF"/>
                </a:buClr>
                <a:buSzPct val="95000"/>
              </a:pPr>
              <a:r>
                <a:rPr lang="en-US" dirty="0" smtClean="0">
                  <a:solidFill>
                    <a:srgbClr val="7DDDFF"/>
                  </a:solidFill>
                  <a:effectLst>
                    <a:outerShdw blurRad="38100" dist="38100" dir="2700000" algn="tl">
                      <a:srgbClr val="000000">
                        <a:alpha val="43137"/>
                      </a:srgbClr>
                    </a:outerShdw>
                  </a:effectLst>
                  <a:latin typeface="+mj-lt"/>
                </a:rPr>
                <a:t>Business Capabilities</a:t>
              </a:r>
              <a:endParaRPr lang="en-US" dirty="0">
                <a:solidFill>
                  <a:srgbClr val="7DDDFF"/>
                </a:solidFill>
                <a:effectLst>
                  <a:outerShdw blurRad="38100" dist="38100" dir="2700000" algn="tl">
                    <a:srgbClr val="000000">
                      <a:alpha val="43137"/>
                    </a:srgbClr>
                  </a:outerShdw>
                </a:effectLst>
                <a:latin typeface="+mj-lt"/>
              </a:endParaRPr>
            </a:p>
          </p:txBody>
        </p:sp>
      </p:grpSp>
      <p:grpSp>
        <p:nvGrpSpPr>
          <p:cNvPr id="5" name="Group 68"/>
          <p:cNvGrpSpPr/>
          <p:nvPr/>
        </p:nvGrpSpPr>
        <p:grpSpPr>
          <a:xfrm>
            <a:off x="449234" y="5895111"/>
            <a:ext cx="7315200" cy="613364"/>
            <a:chOff x="449234" y="6434947"/>
            <a:chExt cx="7315200" cy="613364"/>
          </a:xfrm>
        </p:grpSpPr>
        <p:sp>
          <p:nvSpPr>
            <p:cNvPr id="46" name="Round Same Side Corner Rectangle 45"/>
            <p:cNvSpPr/>
            <p:nvPr/>
          </p:nvSpPr>
          <p:spPr bwMode="auto">
            <a:xfrm>
              <a:off x="449234" y="6434947"/>
              <a:ext cx="4979773" cy="593125"/>
            </a:xfrm>
            <a:prstGeom prst="round2SameRect">
              <a:avLst/>
            </a:prstGeom>
            <a:gradFill>
              <a:gsLst>
                <a:gs pos="0">
                  <a:srgbClr val="81D5FF">
                    <a:alpha val="32000"/>
                  </a:srgbClr>
                </a:gs>
                <a:gs pos="16000">
                  <a:srgbClr val="66CCFF">
                    <a:alpha val="16000"/>
                  </a:srgbClr>
                </a:gs>
                <a:gs pos="100000">
                  <a:srgbClr val="81D5FF">
                    <a:alpha val="0"/>
                  </a:srgb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24"/>
              <a:endParaRPr lang="en-US" dirty="0" smtClean="0">
                <a:solidFill>
                  <a:schemeClr val="tx1"/>
                </a:solidFill>
                <a:latin typeface="Segoe" pitchFamily="34" charset="0"/>
              </a:endParaRPr>
            </a:p>
          </p:txBody>
        </p:sp>
        <p:cxnSp>
          <p:nvCxnSpPr>
            <p:cNvPr id="47" name="Straight Connector 46"/>
            <p:cNvCxnSpPr/>
            <p:nvPr/>
          </p:nvCxnSpPr>
          <p:spPr bwMode="auto">
            <a:xfrm>
              <a:off x="449234" y="7031352"/>
              <a:ext cx="7315200" cy="1588"/>
            </a:xfrm>
            <a:prstGeom prst="line">
              <a:avLst/>
            </a:prstGeom>
            <a:gradFill rotWithShape="0">
              <a:gsLst>
                <a:gs pos="0">
                  <a:srgbClr val="800080">
                    <a:gamma/>
                    <a:tint val="72941"/>
                    <a:invGamma/>
                  </a:srgbClr>
                </a:gs>
                <a:gs pos="50000">
                  <a:srgbClr val="800080"/>
                </a:gs>
                <a:gs pos="100000">
                  <a:srgbClr val="800080">
                    <a:gamma/>
                    <a:tint val="72941"/>
                    <a:invGamma/>
                  </a:srgbClr>
                </a:gs>
              </a:gsLst>
              <a:lin ang="2700000" scaled="1"/>
            </a:gradFill>
            <a:ln w="12700" cap="flat" cmpd="sng" algn="ctr">
              <a:gradFill>
                <a:gsLst>
                  <a:gs pos="0">
                    <a:srgbClr val="00B0F0"/>
                  </a:gs>
                  <a:gs pos="50000">
                    <a:srgbClr val="00B0F0"/>
                  </a:gs>
                  <a:gs pos="100000">
                    <a:srgbClr val="9BBB59">
                      <a:lumMod val="75000"/>
                      <a:alpha val="99000"/>
                    </a:srgbClr>
                  </a:gs>
                </a:gsLst>
                <a:lin ang="0" scaled="0"/>
              </a:gradFill>
              <a:prstDash val="sysDot"/>
              <a:round/>
              <a:headEnd type="none" w="med" len="med"/>
              <a:tailEnd type="oval" w="med" len="med"/>
            </a:ln>
            <a:effectLst/>
          </p:spPr>
        </p:cxnSp>
        <p:sp>
          <p:nvSpPr>
            <p:cNvPr id="48" name="Rectangle 47"/>
            <p:cNvSpPr/>
            <p:nvPr/>
          </p:nvSpPr>
          <p:spPr>
            <a:xfrm>
              <a:off x="505141" y="6494333"/>
              <a:ext cx="4420406" cy="553978"/>
            </a:xfrm>
            <a:prstGeom prst="rect">
              <a:avLst/>
            </a:prstGeom>
          </p:spPr>
          <p:txBody>
            <a:bodyPr wrap="none" lIns="91426" tIns="45712" rIns="91426" bIns="45712">
              <a:spAutoFit/>
            </a:bodyPr>
            <a:lstStyle/>
            <a:p>
              <a:pPr marL="514248" indent="-514248"/>
              <a:r>
                <a:rPr lang="en-US" dirty="0" smtClean="0">
                  <a:solidFill>
                    <a:schemeClr val="tx1"/>
                  </a:solidFill>
                  <a:effectLst>
                    <a:outerShdw blurRad="38100" dist="38100" dir="2700000" algn="tl">
                      <a:srgbClr val="000000">
                        <a:alpha val="43137"/>
                      </a:srgbClr>
                    </a:outerShdw>
                  </a:effectLst>
                  <a:latin typeface="+mj-lt"/>
                </a:rPr>
                <a:t>Summary and Next Steps</a:t>
              </a:r>
              <a:endParaRPr lang="en-US" dirty="0">
                <a:solidFill>
                  <a:schemeClr val="tx1"/>
                </a:solidFill>
                <a:effectLst>
                  <a:outerShdw blurRad="38100" dist="38100" dir="2700000" algn="tl">
                    <a:srgbClr val="000000">
                      <a:alpha val="43137"/>
                    </a:srgbClr>
                  </a:outerShdw>
                </a:effectLst>
                <a:latin typeface="+mj-lt"/>
              </a:endParaRPr>
            </a:p>
          </p:txBody>
        </p:sp>
      </p:grpSp>
      <p:grpSp>
        <p:nvGrpSpPr>
          <p:cNvPr id="6" name="Group 81"/>
          <p:cNvGrpSpPr/>
          <p:nvPr/>
        </p:nvGrpSpPr>
        <p:grpSpPr>
          <a:xfrm>
            <a:off x="449234" y="3951749"/>
            <a:ext cx="7315200" cy="623159"/>
            <a:chOff x="449234" y="4942350"/>
            <a:chExt cx="7315200" cy="623159"/>
          </a:xfrm>
        </p:grpSpPr>
        <p:sp>
          <p:nvSpPr>
            <p:cNvPr id="52" name="Round Same Side Corner Rectangle 51"/>
            <p:cNvSpPr/>
            <p:nvPr/>
          </p:nvSpPr>
          <p:spPr bwMode="auto">
            <a:xfrm>
              <a:off x="449234" y="4942350"/>
              <a:ext cx="4979773" cy="593125"/>
            </a:xfrm>
            <a:prstGeom prst="round2SameRect">
              <a:avLst/>
            </a:prstGeom>
            <a:gradFill>
              <a:gsLst>
                <a:gs pos="0">
                  <a:srgbClr val="81D5FF">
                    <a:alpha val="32000"/>
                  </a:srgbClr>
                </a:gs>
                <a:gs pos="16000">
                  <a:srgbClr val="66CCFF">
                    <a:alpha val="16000"/>
                  </a:srgbClr>
                </a:gs>
                <a:gs pos="100000">
                  <a:srgbClr val="81D5FF">
                    <a:alpha val="0"/>
                  </a:srgb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24"/>
              <a:endParaRPr lang="en-US" dirty="0" smtClean="0">
                <a:solidFill>
                  <a:schemeClr val="tx1"/>
                </a:solidFill>
                <a:latin typeface="Segoe" pitchFamily="34" charset="0"/>
              </a:endParaRPr>
            </a:p>
          </p:txBody>
        </p:sp>
        <p:cxnSp>
          <p:nvCxnSpPr>
            <p:cNvPr id="53" name="Straight Connector 52"/>
            <p:cNvCxnSpPr/>
            <p:nvPr/>
          </p:nvCxnSpPr>
          <p:spPr bwMode="auto">
            <a:xfrm>
              <a:off x="449234" y="5524376"/>
              <a:ext cx="7315200" cy="1588"/>
            </a:xfrm>
            <a:prstGeom prst="line">
              <a:avLst/>
            </a:prstGeom>
            <a:gradFill rotWithShape="0">
              <a:gsLst>
                <a:gs pos="0">
                  <a:srgbClr val="800080">
                    <a:gamma/>
                    <a:tint val="72941"/>
                    <a:invGamma/>
                  </a:srgbClr>
                </a:gs>
                <a:gs pos="50000">
                  <a:srgbClr val="800080"/>
                </a:gs>
                <a:gs pos="100000">
                  <a:srgbClr val="800080">
                    <a:gamma/>
                    <a:tint val="72941"/>
                    <a:invGamma/>
                  </a:srgbClr>
                </a:gs>
              </a:gsLst>
              <a:lin ang="2700000" scaled="1"/>
            </a:gradFill>
            <a:ln w="12700" cap="flat" cmpd="sng" algn="ctr">
              <a:gradFill>
                <a:gsLst>
                  <a:gs pos="0">
                    <a:srgbClr val="00B0F0"/>
                  </a:gs>
                  <a:gs pos="50000">
                    <a:srgbClr val="00B0F0"/>
                  </a:gs>
                  <a:gs pos="100000">
                    <a:srgbClr val="9BBB59">
                      <a:lumMod val="75000"/>
                      <a:alpha val="99000"/>
                    </a:srgbClr>
                  </a:gs>
                </a:gsLst>
                <a:lin ang="0" scaled="0"/>
              </a:gradFill>
              <a:prstDash val="sysDot"/>
              <a:round/>
              <a:headEnd type="none" w="med" len="med"/>
              <a:tailEnd type="oval" w="med" len="med"/>
            </a:ln>
            <a:effectLst/>
          </p:spPr>
        </p:cxnSp>
        <p:sp>
          <p:nvSpPr>
            <p:cNvPr id="54" name="Rectangle 53"/>
            <p:cNvSpPr/>
            <p:nvPr/>
          </p:nvSpPr>
          <p:spPr>
            <a:xfrm>
              <a:off x="505142" y="5055850"/>
              <a:ext cx="2724174" cy="509659"/>
            </a:xfrm>
            <a:prstGeom prst="rect">
              <a:avLst/>
            </a:prstGeom>
          </p:spPr>
          <p:txBody>
            <a:bodyPr wrap="none" lIns="91426" tIns="45712" rIns="91426" bIns="45712">
              <a:spAutoFit/>
            </a:bodyPr>
            <a:lstStyle/>
            <a:p>
              <a:pPr marL="514248" indent="-514248" defTabSz="1094849">
                <a:lnSpc>
                  <a:spcPct val="90000"/>
                </a:lnSpc>
                <a:spcBef>
                  <a:spcPct val="30000"/>
                </a:spcBef>
                <a:buClr>
                  <a:srgbClr val="FFFFFF"/>
                </a:buClr>
                <a:buSzPct val="95000"/>
              </a:pPr>
              <a:r>
                <a:rPr lang="en-US" kern="0" dirty="0" smtClean="0">
                  <a:solidFill>
                    <a:srgbClr val="7DDDFF"/>
                  </a:solidFill>
                  <a:effectLst>
                    <a:outerShdw blurRad="38100" dist="38100" dir="2700000" algn="tl">
                      <a:srgbClr val="000000">
                        <a:alpha val="43137"/>
                      </a:srgbClr>
                    </a:outerShdw>
                  </a:effectLst>
                  <a:latin typeface="+mj-lt"/>
                </a:rPr>
                <a:t>Demonstration</a:t>
              </a:r>
              <a:endParaRPr lang="en-US" kern="0" dirty="0">
                <a:solidFill>
                  <a:srgbClr val="7DDDFF"/>
                </a:solidFill>
                <a:effectLst>
                  <a:outerShdw blurRad="38100" dist="38100" dir="2700000" algn="tl">
                    <a:srgbClr val="000000">
                      <a:alpha val="43137"/>
                    </a:srgbClr>
                  </a:outerShdw>
                </a:effectLst>
                <a:latin typeface="+mj-lt"/>
              </a:endParaRPr>
            </a:p>
          </p:txBody>
        </p:sp>
      </p:grpSp>
      <p:sp>
        <p:nvSpPr>
          <p:cNvPr id="49" name="Freeform 48"/>
          <p:cNvSpPr/>
          <p:nvPr/>
        </p:nvSpPr>
        <p:spPr bwMode="auto">
          <a:xfrm rot="5400000">
            <a:off x="2636109" y="3273134"/>
            <a:ext cx="609604" cy="5881818"/>
          </a:xfrm>
          <a:custGeom>
            <a:avLst/>
            <a:gdLst>
              <a:gd name="connsiteX0" fmla="*/ 101603 w 609603"/>
              <a:gd name="connsiteY0" fmla="*/ 0 h 5543548"/>
              <a:gd name="connsiteX1" fmla="*/ 508000 w 609603"/>
              <a:gd name="connsiteY1" fmla="*/ 0 h 5543548"/>
              <a:gd name="connsiteX2" fmla="*/ 579844 w 609603"/>
              <a:gd name="connsiteY2" fmla="*/ 29759 h 5543548"/>
              <a:gd name="connsiteX3" fmla="*/ 609603 w 609603"/>
              <a:gd name="connsiteY3" fmla="*/ 101603 h 5543548"/>
              <a:gd name="connsiteX4" fmla="*/ 609603 w 609603"/>
              <a:gd name="connsiteY4" fmla="*/ 5543548 h 5543548"/>
              <a:gd name="connsiteX5" fmla="*/ 609603 w 609603"/>
              <a:gd name="connsiteY5" fmla="*/ 5543548 h 5543548"/>
              <a:gd name="connsiteX6" fmla="*/ 609603 w 609603"/>
              <a:gd name="connsiteY6" fmla="*/ 5543548 h 5543548"/>
              <a:gd name="connsiteX7" fmla="*/ 0 w 609603"/>
              <a:gd name="connsiteY7" fmla="*/ 5543548 h 5543548"/>
              <a:gd name="connsiteX8" fmla="*/ 0 w 609603"/>
              <a:gd name="connsiteY8" fmla="*/ 5543548 h 5543548"/>
              <a:gd name="connsiteX9" fmla="*/ 0 w 609603"/>
              <a:gd name="connsiteY9" fmla="*/ 5543548 h 5543548"/>
              <a:gd name="connsiteX10" fmla="*/ 0 w 609603"/>
              <a:gd name="connsiteY10" fmla="*/ 101603 h 5543548"/>
              <a:gd name="connsiteX11" fmla="*/ 29759 w 609603"/>
              <a:gd name="connsiteY11" fmla="*/ 29759 h 5543548"/>
              <a:gd name="connsiteX12" fmla="*/ 101603 w 609603"/>
              <a:gd name="connsiteY12" fmla="*/ 0 h 5543548"/>
              <a:gd name="connsiteX0" fmla="*/ 101603 w 609603"/>
              <a:gd name="connsiteY0" fmla="*/ 0 h 5562597"/>
              <a:gd name="connsiteX1" fmla="*/ 508000 w 609603"/>
              <a:gd name="connsiteY1" fmla="*/ 0 h 5562597"/>
              <a:gd name="connsiteX2" fmla="*/ 579844 w 609603"/>
              <a:gd name="connsiteY2" fmla="*/ 29759 h 5562597"/>
              <a:gd name="connsiteX3" fmla="*/ 609603 w 609603"/>
              <a:gd name="connsiteY3" fmla="*/ 101603 h 5562597"/>
              <a:gd name="connsiteX4" fmla="*/ 609603 w 609603"/>
              <a:gd name="connsiteY4" fmla="*/ 5543548 h 5562597"/>
              <a:gd name="connsiteX5" fmla="*/ 609603 w 609603"/>
              <a:gd name="connsiteY5" fmla="*/ 5543548 h 5562597"/>
              <a:gd name="connsiteX6" fmla="*/ 609603 w 609603"/>
              <a:gd name="connsiteY6" fmla="*/ 5543548 h 5562597"/>
              <a:gd name="connsiteX7" fmla="*/ 285750 w 609603"/>
              <a:gd name="connsiteY7" fmla="*/ 5562597 h 5562597"/>
              <a:gd name="connsiteX8" fmla="*/ 0 w 609603"/>
              <a:gd name="connsiteY8" fmla="*/ 5543548 h 5562597"/>
              <a:gd name="connsiteX9" fmla="*/ 0 w 609603"/>
              <a:gd name="connsiteY9" fmla="*/ 5543548 h 5562597"/>
              <a:gd name="connsiteX10" fmla="*/ 0 w 609603"/>
              <a:gd name="connsiteY10" fmla="*/ 5543548 h 5562597"/>
              <a:gd name="connsiteX11" fmla="*/ 0 w 609603"/>
              <a:gd name="connsiteY11" fmla="*/ 101603 h 5562597"/>
              <a:gd name="connsiteX12" fmla="*/ 29759 w 609603"/>
              <a:gd name="connsiteY12" fmla="*/ 29759 h 5562597"/>
              <a:gd name="connsiteX13" fmla="*/ 101603 w 609603"/>
              <a:gd name="connsiteY13" fmla="*/ 0 h 5562597"/>
              <a:gd name="connsiteX0" fmla="*/ 101603 w 609603"/>
              <a:gd name="connsiteY0" fmla="*/ 0 h 5562597"/>
              <a:gd name="connsiteX1" fmla="*/ 508000 w 609603"/>
              <a:gd name="connsiteY1" fmla="*/ 0 h 5562597"/>
              <a:gd name="connsiteX2" fmla="*/ 579844 w 609603"/>
              <a:gd name="connsiteY2" fmla="*/ 29759 h 5562597"/>
              <a:gd name="connsiteX3" fmla="*/ 609603 w 609603"/>
              <a:gd name="connsiteY3" fmla="*/ 101603 h 5562597"/>
              <a:gd name="connsiteX4" fmla="*/ 609603 w 609603"/>
              <a:gd name="connsiteY4" fmla="*/ 5543548 h 5562597"/>
              <a:gd name="connsiteX5" fmla="*/ 609603 w 609603"/>
              <a:gd name="connsiteY5" fmla="*/ 5543548 h 5562597"/>
              <a:gd name="connsiteX6" fmla="*/ 609603 w 609603"/>
              <a:gd name="connsiteY6" fmla="*/ 5543548 h 5562597"/>
              <a:gd name="connsiteX7" fmla="*/ 285750 w 609603"/>
              <a:gd name="connsiteY7" fmla="*/ 5562597 h 5562597"/>
              <a:gd name="connsiteX8" fmla="*/ 0 w 609603"/>
              <a:gd name="connsiteY8" fmla="*/ 5543548 h 5562597"/>
              <a:gd name="connsiteX9" fmla="*/ 0 w 609603"/>
              <a:gd name="connsiteY9" fmla="*/ 5543548 h 5562597"/>
              <a:gd name="connsiteX10" fmla="*/ 0 w 609603"/>
              <a:gd name="connsiteY10" fmla="*/ 5543548 h 5562597"/>
              <a:gd name="connsiteX11" fmla="*/ 0 w 609603"/>
              <a:gd name="connsiteY11" fmla="*/ 101603 h 5562597"/>
              <a:gd name="connsiteX12" fmla="*/ 29759 w 609603"/>
              <a:gd name="connsiteY12" fmla="*/ 29759 h 5562597"/>
              <a:gd name="connsiteX13" fmla="*/ 101603 w 609603"/>
              <a:gd name="connsiteY13" fmla="*/ 0 h 5562597"/>
              <a:gd name="connsiteX0" fmla="*/ 101603 w 609603"/>
              <a:gd name="connsiteY0" fmla="*/ 0 h 5562597"/>
              <a:gd name="connsiteX1" fmla="*/ 508000 w 609603"/>
              <a:gd name="connsiteY1" fmla="*/ 0 h 5562597"/>
              <a:gd name="connsiteX2" fmla="*/ 579844 w 609603"/>
              <a:gd name="connsiteY2" fmla="*/ 29759 h 5562597"/>
              <a:gd name="connsiteX3" fmla="*/ 609603 w 609603"/>
              <a:gd name="connsiteY3" fmla="*/ 101603 h 5562597"/>
              <a:gd name="connsiteX4" fmla="*/ 609603 w 609603"/>
              <a:gd name="connsiteY4" fmla="*/ 5543548 h 5562597"/>
              <a:gd name="connsiteX5" fmla="*/ 609603 w 609603"/>
              <a:gd name="connsiteY5" fmla="*/ 5543548 h 5562597"/>
              <a:gd name="connsiteX6" fmla="*/ 609603 w 609603"/>
              <a:gd name="connsiteY6" fmla="*/ 5543548 h 5562597"/>
              <a:gd name="connsiteX7" fmla="*/ 285750 w 609603"/>
              <a:gd name="connsiteY7" fmla="*/ 5562597 h 5562597"/>
              <a:gd name="connsiteX8" fmla="*/ 0 w 609603"/>
              <a:gd name="connsiteY8" fmla="*/ 5543548 h 5562597"/>
              <a:gd name="connsiteX9" fmla="*/ 0 w 609603"/>
              <a:gd name="connsiteY9" fmla="*/ 5543548 h 5562597"/>
              <a:gd name="connsiteX10" fmla="*/ 0 w 609603"/>
              <a:gd name="connsiteY10" fmla="*/ 5543548 h 5562597"/>
              <a:gd name="connsiteX11" fmla="*/ 0 w 609603"/>
              <a:gd name="connsiteY11" fmla="*/ 101603 h 5562597"/>
              <a:gd name="connsiteX12" fmla="*/ 29759 w 609603"/>
              <a:gd name="connsiteY12" fmla="*/ 29759 h 5562597"/>
              <a:gd name="connsiteX13" fmla="*/ 101603 w 609603"/>
              <a:gd name="connsiteY13" fmla="*/ 0 h 5562597"/>
              <a:gd name="connsiteX0" fmla="*/ 101603 w 609603"/>
              <a:gd name="connsiteY0" fmla="*/ 0 h 6480171"/>
              <a:gd name="connsiteX1" fmla="*/ 508000 w 609603"/>
              <a:gd name="connsiteY1" fmla="*/ 0 h 6480171"/>
              <a:gd name="connsiteX2" fmla="*/ 579844 w 609603"/>
              <a:gd name="connsiteY2" fmla="*/ 29759 h 6480171"/>
              <a:gd name="connsiteX3" fmla="*/ 609603 w 609603"/>
              <a:gd name="connsiteY3" fmla="*/ 101603 h 6480171"/>
              <a:gd name="connsiteX4" fmla="*/ 609603 w 609603"/>
              <a:gd name="connsiteY4" fmla="*/ 5543548 h 6480171"/>
              <a:gd name="connsiteX5" fmla="*/ 609603 w 609603"/>
              <a:gd name="connsiteY5" fmla="*/ 5543548 h 6480171"/>
              <a:gd name="connsiteX6" fmla="*/ 609603 w 609603"/>
              <a:gd name="connsiteY6" fmla="*/ 5543548 h 6480171"/>
              <a:gd name="connsiteX7" fmla="*/ 285750 w 609603"/>
              <a:gd name="connsiteY7" fmla="*/ 5562597 h 6480171"/>
              <a:gd name="connsiteX8" fmla="*/ 285750 w 609603"/>
              <a:gd name="connsiteY8" fmla="*/ 6476996 h 6480171"/>
              <a:gd name="connsiteX9" fmla="*/ 0 w 609603"/>
              <a:gd name="connsiteY9" fmla="*/ 5543548 h 6480171"/>
              <a:gd name="connsiteX10" fmla="*/ 0 w 609603"/>
              <a:gd name="connsiteY10" fmla="*/ 5543548 h 6480171"/>
              <a:gd name="connsiteX11" fmla="*/ 0 w 609603"/>
              <a:gd name="connsiteY11" fmla="*/ 5543548 h 6480171"/>
              <a:gd name="connsiteX12" fmla="*/ 0 w 609603"/>
              <a:gd name="connsiteY12" fmla="*/ 101603 h 6480171"/>
              <a:gd name="connsiteX13" fmla="*/ 29759 w 609603"/>
              <a:gd name="connsiteY13" fmla="*/ 29759 h 6480171"/>
              <a:gd name="connsiteX14" fmla="*/ 101603 w 609603"/>
              <a:gd name="connsiteY14" fmla="*/ 0 h 6480171"/>
              <a:gd name="connsiteX0" fmla="*/ 101603 w 723900"/>
              <a:gd name="connsiteY0" fmla="*/ 0 h 6819896"/>
              <a:gd name="connsiteX1" fmla="*/ 508000 w 723900"/>
              <a:gd name="connsiteY1" fmla="*/ 0 h 6819896"/>
              <a:gd name="connsiteX2" fmla="*/ 579844 w 723900"/>
              <a:gd name="connsiteY2" fmla="*/ 29759 h 6819896"/>
              <a:gd name="connsiteX3" fmla="*/ 609603 w 723900"/>
              <a:gd name="connsiteY3" fmla="*/ 101603 h 6819896"/>
              <a:gd name="connsiteX4" fmla="*/ 609603 w 723900"/>
              <a:gd name="connsiteY4" fmla="*/ 5543548 h 6819896"/>
              <a:gd name="connsiteX5" fmla="*/ 609603 w 723900"/>
              <a:gd name="connsiteY5" fmla="*/ 5543548 h 6819896"/>
              <a:gd name="connsiteX6" fmla="*/ 609603 w 723900"/>
              <a:gd name="connsiteY6" fmla="*/ 5543548 h 6819896"/>
              <a:gd name="connsiteX7" fmla="*/ 285750 w 723900"/>
              <a:gd name="connsiteY7" fmla="*/ 5562597 h 6819896"/>
              <a:gd name="connsiteX8" fmla="*/ 723900 w 723900"/>
              <a:gd name="connsiteY8" fmla="*/ 6667496 h 6819896"/>
              <a:gd name="connsiteX9" fmla="*/ 285750 w 723900"/>
              <a:gd name="connsiteY9" fmla="*/ 6476996 h 6819896"/>
              <a:gd name="connsiteX10" fmla="*/ 0 w 723900"/>
              <a:gd name="connsiteY10" fmla="*/ 5543548 h 6819896"/>
              <a:gd name="connsiteX11" fmla="*/ 0 w 723900"/>
              <a:gd name="connsiteY11" fmla="*/ 5543548 h 6819896"/>
              <a:gd name="connsiteX12" fmla="*/ 0 w 723900"/>
              <a:gd name="connsiteY12" fmla="*/ 5543548 h 6819896"/>
              <a:gd name="connsiteX13" fmla="*/ 0 w 723900"/>
              <a:gd name="connsiteY13" fmla="*/ 101603 h 6819896"/>
              <a:gd name="connsiteX14" fmla="*/ 29759 w 723900"/>
              <a:gd name="connsiteY14" fmla="*/ 29759 h 6819896"/>
              <a:gd name="connsiteX15" fmla="*/ 101603 w 723900"/>
              <a:gd name="connsiteY15" fmla="*/ 0 h 6819896"/>
              <a:gd name="connsiteX0" fmla="*/ 285750 w 815340"/>
              <a:gd name="connsiteY0" fmla="*/ 6476996 h 6758936"/>
              <a:gd name="connsiteX1" fmla="*/ 0 w 815340"/>
              <a:gd name="connsiteY1" fmla="*/ 5543548 h 6758936"/>
              <a:gd name="connsiteX2" fmla="*/ 0 w 815340"/>
              <a:gd name="connsiteY2" fmla="*/ 5543548 h 6758936"/>
              <a:gd name="connsiteX3" fmla="*/ 0 w 815340"/>
              <a:gd name="connsiteY3" fmla="*/ 5543548 h 6758936"/>
              <a:gd name="connsiteX4" fmla="*/ 0 w 815340"/>
              <a:gd name="connsiteY4" fmla="*/ 101603 h 6758936"/>
              <a:gd name="connsiteX5" fmla="*/ 29759 w 815340"/>
              <a:gd name="connsiteY5" fmla="*/ 29759 h 6758936"/>
              <a:gd name="connsiteX6" fmla="*/ 101603 w 815340"/>
              <a:gd name="connsiteY6" fmla="*/ 0 h 6758936"/>
              <a:gd name="connsiteX7" fmla="*/ 508000 w 815340"/>
              <a:gd name="connsiteY7" fmla="*/ 0 h 6758936"/>
              <a:gd name="connsiteX8" fmla="*/ 579844 w 815340"/>
              <a:gd name="connsiteY8" fmla="*/ 29759 h 6758936"/>
              <a:gd name="connsiteX9" fmla="*/ 609603 w 815340"/>
              <a:gd name="connsiteY9" fmla="*/ 101603 h 6758936"/>
              <a:gd name="connsiteX10" fmla="*/ 609603 w 815340"/>
              <a:gd name="connsiteY10" fmla="*/ 5543548 h 6758936"/>
              <a:gd name="connsiteX11" fmla="*/ 609603 w 815340"/>
              <a:gd name="connsiteY11" fmla="*/ 5543548 h 6758936"/>
              <a:gd name="connsiteX12" fmla="*/ 609603 w 815340"/>
              <a:gd name="connsiteY12" fmla="*/ 5543548 h 6758936"/>
              <a:gd name="connsiteX13" fmla="*/ 285750 w 815340"/>
              <a:gd name="connsiteY13" fmla="*/ 5562597 h 6758936"/>
              <a:gd name="connsiteX14" fmla="*/ 815340 w 815340"/>
              <a:gd name="connsiteY14" fmla="*/ 6758936 h 6758936"/>
              <a:gd name="connsiteX0" fmla="*/ 0 w 815340"/>
              <a:gd name="connsiteY0" fmla="*/ 5543548 h 6758936"/>
              <a:gd name="connsiteX1" fmla="*/ 0 w 815340"/>
              <a:gd name="connsiteY1" fmla="*/ 5543548 h 6758936"/>
              <a:gd name="connsiteX2" fmla="*/ 0 w 815340"/>
              <a:gd name="connsiteY2" fmla="*/ 5543548 h 6758936"/>
              <a:gd name="connsiteX3" fmla="*/ 0 w 815340"/>
              <a:gd name="connsiteY3" fmla="*/ 101603 h 6758936"/>
              <a:gd name="connsiteX4" fmla="*/ 29759 w 815340"/>
              <a:gd name="connsiteY4" fmla="*/ 29759 h 6758936"/>
              <a:gd name="connsiteX5" fmla="*/ 101603 w 815340"/>
              <a:gd name="connsiteY5" fmla="*/ 0 h 6758936"/>
              <a:gd name="connsiteX6" fmla="*/ 508000 w 815340"/>
              <a:gd name="connsiteY6" fmla="*/ 0 h 6758936"/>
              <a:gd name="connsiteX7" fmla="*/ 579844 w 815340"/>
              <a:gd name="connsiteY7" fmla="*/ 29759 h 6758936"/>
              <a:gd name="connsiteX8" fmla="*/ 609603 w 815340"/>
              <a:gd name="connsiteY8" fmla="*/ 101603 h 6758936"/>
              <a:gd name="connsiteX9" fmla="*/ 609603 w 815340"/>
              <a:gd name="connsiteY9" fmla="*/ 5543548 h 6758936"/>
              <a:gd name="connsiteX10" fmla="*/ 609603 w 815340"/>
              <a:gd name="connsiteY10" fmla="*/ 5543548 h 6758936"/>
              <a:gd name="connsiteX11" fmla="*/ 609603 w 815340"/>
              <a:gd name="connsiteY11" fmla="*/ 5543548 h 6758936"/>
              <a:gd name="connsiteX12" fmla="*/ 285750 w 815340"/>
              <a:gd name="connsiteY12" fmla="*/ 5562597 h 6758936"/>
              <a:gd name="connsiteX13" fmla="*/ 815340 w 815340"/>
              <a:gd name="connsiteY13" fmla="*/ 6758936 h 6758936"/>
              <a:gd name="connsiteX0" fmla="*/ 0 w 609603"/>
              <a:gd name="connsiteY0" fmla="*/ 5543548 h 5562597"/>
              <a:gd name="connsiteX1" fmla="*/ 0 w 609603"/>
              <a:gd name="connsiteY1" fmla="*/ 5543548 h 5562597"/>
              <a:gd name="connsiteX2" fmla="*/ 0 w 609603"/>
              <a:gd name="connsiteY2" fmla="*/ 5543548 h 5562597"/>
              <a:gd name="connsiteX3" fmla="*/ 0 w 609603"/>
              <a:gd name="connsiteY3" fmla="*/ 101603 h 5562597"/>
              <a:gd name="connsiteX4" fmla="*/ 29759 w 609603"/>
              <a:gd name="connsiteY4" fmla="*/ 29759 h 5562597"/>
              <a:gd name="connsiteX5" fmla="*/ 101603 w 609603"/>
              <a:gd name="connsiteY5" fmla="*/ 0 h 5562597"/>
              <a:gd name="connsiteX6" fmla="*/ 508000 w 609603"/>
              <a:gd name="connsiteY6" fmla="*/ 0 h 5562597"/>
              <a:gd name="connsiteX7" fmla="*/ 579844 w 609603"/>
              <a:gd name="connsiteY7" fmla="*/ 29759 h 5562597"/>
              <a:gd name="connsiteX8" fmla="*/ 609603 w 609603"/>
              <a:gd name="connsiteY8" fmla="*/ 101603 h 5562597"/>
              <a:gd name="connsiteX9" fmla="*/ 609603 w 609603"/>
              <a:gd name="connsiteY9" fmla="*/ 5543548 h 5562597"/>
              <a:gd name="connsiteX10" fmla="*/ 609603 w 609603"/>
              <a:gd name="connsiteY10" fmla="*/ 5543548 h 5562597"/>
              <a:gd name="connsiteX11" fmla="*/ 609603 w 609603"/>
              <a:gd name="connsiteY11" fmla="*/ 5543548 h 5562597"/>
              <a:gd name="connsiteX12" fmla="*/ 285750 w 609603"/>
              <a:gd name="connsiteY12" fmla="*/ 5562597 h 5562597"/>
              <a:gd name="connsiteX0" fmla="*/ 0 w 609603"/>
              <a:gd name="connsiteY0" fmla="*/ 5543548 h 5543548"/>
              <a:gd name="connsiteX1" fmla="*/ 0 w 609603"/>
              <a:gd name="connsiteY1" fmla="*/ 5543548 h 5543548"/>
              <a:gd name="connsiteX2" fmla="*/ 0 w 609603"/>
              <a:gd name="connsiteY2" fmla="*/ 5543548 h 5543548"/>
              <a:gd name="connsiteX3" fmla="*/ 0 w 609603"/>
              <a:gd name="connsiteY3" fmla="*/ 101603 h 5543548"/>
              <a:gd name="connsiteX4" fmla="*/ 29759 w 609603"/>
              <a:gd name="connsiteY4" fmla="*/ 29759 h 5543548"/>
              <a:gd name="connsiteX5" fmla="*/ 101603 w 609603"/>
              <a:gd name="connsiteY5" fmla="*/ 0 h 5543548"/>
              <a:gd name="connsiteX6" fmla="*/ 508000 w 609603"/>
              <a:gd name="connsiteY6" fmla="*/ 0 h 5543548"/>
              <a:gd name="connsiteX7" fmla="*/ 579844 w 609603"/>
              <a:gd name="connsiteY7" fmla="*/ 29759 h 5543548"/>
              <a:gd name="connsiteX8" fmla="*/ 609603 w 609603"/>
              <a:gd name="connsiteY8" fmla="*/ 101603 h 5543548"/>
              <a:gd name="connsiteX9" fmla="*/ 609603 w 609603"/>
              <a:gd name="connsiteY9" fmla="*/ 5543548 h 5543548"/>
              <a:gd name="connsiteX10" fmla="*/ 609603 w 609603"/>
              <a:gd name="connsiteY10" fmla="*/ 5543548 h 5543548"/>
              <a:gd name="connsiteX11" fmla="*/ 609603 w 609603"/>
              <a:gd name="connsiteY11" fmla="*/ 5543548 h 5543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9603" h="5543548">
                <a:moveTo>
                  <a:pt x="0" y="5543548"/>
                </a:moveTo>
                <a:lnTo>
                  <a:pt x="0" y="5543548"/>
                </a:lnTo>
                <a:lnTo>
                  <a:pt x="0" y="5543548"/>
                </a:lnTo>
                <a:lnTo>
                  <a:pt x="0" y="101603"/>
                </a:lnTo>
                <a:cubicBezTo>
                  <a:pt x="0" y="74656"/>
                  <a:pt x="10705" y="48813"/>
                  <a:pt x="29759" y="29759"/>
                </a:cubicBezTo>
                <a:cubicBezTo>
                  <a:pt x="48813" y="10705"/>
                  <a:pt x="74656" y="0"/>
                  <a:pt x="101603" y="0"/>
                </a:cubicBezTo>
                <a:lnTo>
                  <a:pt x="508000" y="0"/>
                </a:lnTo>
                <a:cubicBezTo>
                  <a:pt x="534947" y="0"/>
                  <a:pt x="560790" y="10705"/>
                  <a:pt x="579844" y="29759"/>
                </a:cubicBezTo>
                <a:cubicBezTo>
                  <a:pt x="598898" y="48813"/>
                  <a:pt x="609603" y="74656"/>
                  <a:pt x="609603" y="101603"/>
                </a:cubicBezTo>
                <a:lnTo>
                  <a:pt x="609603" y="5543548"/>
                </a:lnTo>
                <a:lnTo>
                  <a:pt x="609603" y="5543548"/>
                </a:lnTo>
                <a:lnTo>
                  <a:pt x="609603" y="5543548"/>
                </a:lnTo>
              </a:path>
            </a:pathLst>
          </a:custGeom>
          <a:noFill/>
          <a:ln w="28575">
            <a:solidFill>
              <a:srgbClr val="92D050"/>
            </a:solid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chemeClr val="tx1"/>
              </a:solidFill>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Business Benefits</a:t>
            </a:r>
            <a:endParaRPr lang="en-US" dirty="0"/>
          </a:p>
        </p:txBody>
      </p:sp>
      <p:sp>
        <p:nvSpPr>
          <p:cNvPr id="40" name="Rounded Rectangle 39"/>
          <p:cNvSpPr/>
          <p:nvPr/>
        </p:nvSpPr>
        <p:spPr bwMode="auto">
          <a:xfrm>
            <a:off x="248612" y="1828799"/>
            <a:ext cx="10549718" cy="4609071"/>
          </a:xfrm>
          <a:prstGeom prst="roundRect">
            <a:avLst>
              <a:gd name="adj" fmla="val 3149"/>
            </a:avLst>
          </a:prstGeom>
          <a:gradFill rotWithShape="1">
            <a:gsLst>
              <a:gs pos="20000">
                <a:srgbClr val="9DFDE6">
                  <a:alpha val="59000"/>
                </a:srgbClr>
              </a:gs>
              <a:gs pos="29000">
                <a:srgbClr val="1F497D">
                  <a:lumMod val="75000"/>
                  <a:alpha val="0"/>
                </a:srgbClr>
              </a:gs>
              <a:gs pos="100000">
                <a:srgbClr val="9DFDE6">
                  <a:alpha val="65000"/>
                </a:srgbClr>
              </a:gs>
            </a:gsLst>
            <a:lin ang="2700000" scaled="0"/>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09710" tIns="54856" rIns="109710" bIns="54856" numCol="1" rtlCol="0" anchor="ctr" anchorCtr="0" compatLnSpc="1">
            <a:prstTxWarp prst="textNoShape">
              <a:avLst/>
            </a:prstTxWarp>
          </a:bodyPr>
          <a:lstStyle/>
          <a:p>
            <a:pPr algn="ctr" defTabSz="1096788" fontAlgn="base">
              <a:spcBef>
                <a:spcPct val="0"/>
              </a:spcBef>
              <a:spcAft>
                <a:spcPct val="0"/>
              </a:spcAft>
            </a:pPr>
            <a:endParaRPr lang="en-US" sz="2900" kern="0" dirty="0" smtClean="0">
              <a:solidFill>
                <a:sysClr val="window" lastClr="FFFFFF"/>
              </a:solidFill>
              <a:latin typeface="Segoe" pitchFamily="34" charset="0"/>
            </a:endParaRPr>
          </a:p>
        </p:txBody>
      </p:sp>
      <p:pic>
        <p:nvPicPr>
          <p:cNvPr id="41" name="Picture 40" descr="Untitled-1.png"/>
          <p:cNvPicPr>
            <a:picLocks noChangeAspect="1"/>
          </p:cNvPicPr>
          <p:nvPr/>
        </p:nvPicPr>
        <p:blipFill>
          <a:blip r:embed="rId3" cstate="print"/>
          <a:stretch>
            <a:fillRect/>
          </a:stretch>
        </p:blipFill>
        <p:spPr>
          <a:xfrm>
            <a:off x="342772" y="1909247"/>
            <a:ext cx="10410825" cy="4448175"/>
          </a:xfrm>
          <a:prstGeom prst="rect">
            <a:avLst/>
          </a:prstGeom>
          <a:effectLst>
            <a:outerShdw blurRad="63500" sx="101000" sy="101000" algn="ctr" rotWithShape="0">
              <a:prstClr val="black">
                <a:alpha val="40000"/>
              </a:prstClr>
            </a:outerShdw>
          </a:effectLst>
        </p:spPr>
      </p:pic>
      <p:sp>
        <p:nvSpPr>
          <p:cNvPr id="42" name="Rectangle 41"/>
          <p:cNvSpPr/>
          <p:nvPr/>
        </p:nvSpPr>
        <p:spPr>
          <a:xfrm>
            <a:off x="441326" y="2172297"/>
            <a:ext cx="7881264" cy="3716911"/>
          </a:xfrm>
          <a:prstGeom prst="rect">
            <a:avLst/>
          </a:prstGeom>
        </p:spPr>
        <p:txBody>
          <a:bodyPr wrap="square" lIns="109723" tIns="54862" rIns="109723" bIns="54862">
            <a:spAutoFit/>
          </a:bodyPr>
          <a:lstStyle/>
          <a:p>
            <a:pPr marL="234941" lvl="1" indent="-234941">
              <a:spcBef>
                <a:spcPts val="1400"/>
              </a:spcBef>
              <a:buBlip>
                <a:blip r:embed="rId4"/>
              </a:buBlip>
            </a:pPr>
            <a:r>
              <a:rPr lang="en-US" sz="2200" dirty="0" smtClean="0">
                <a:solidFill>
                  <a:schemeClr val="tx2"/>
                </a:solidFill>
              </a:rPr>
              <a:t>Accessing information any time, from virtually any location</a:t>
            </a:r>
          </a:p>
          <a:p>
            <a:pPr marL="234941" lvl="1" indent="-234941">
              <a:spcBef>
                <a:spcPts val="1400"/>
              </a:spcBef>
              <a:buBlip>
                <a:blip r:embed="rId4"/>
              </a:buBlip>
            </a:pPr>
            <a:r>
              <a:rPr lang="en-US" sz="2200" dirty="0" smtClean="0">
                <a:solidFill>
                  <a:schemeClr val="tx2"/>
                </a:solidFill>
              </a:rPr>
              <a:t>Providing flexible, user-driven reporting and analytics</a:t>
            </a:r>
          </a:p>
          <a:p>
            <a:pPr marL="234941" lvl="1" indent="-234941">
              <a:spcBef>
                <a:spcPts val="1400"/>
              </a:spcBef>
              <a:buBlip>
                <a:blip r:embed="rId4"/>
              </a:buBlip>
            </a:pPr>
            <a:r>
              <a:rPr lang="en-US" sz="2200" dirty="0" smtClean="0">
                <a:solidFill>
                  <a:schemeClr val="tx2"/>
                </a:solidFill>
              </a:rPr>
              <a:t>Creating and managing documents collaboratively</a:t>
            </a:r>
          </a:p>
          <a:p>
            <a:pPr marL="234941" lvl="1" indent="-234941">
              <a:spcBef>
                <a:spcPts val="1400"/>
              </a:spcBef>
              <a:buBlip>
                <a:blip r:embed="rId4"/>
              </a:buBlip>
            </a:pPr>
            <a:r>
              <a:rPr lang="en-US" sz="2200" dirty="0" smtClean="0">
                <a:solidFill>
                  <a:schemeClr val="tx2"/>
                </a:solidFill>
              </a:rPr>
              <a:t>Enabling higher employee productivity</a:t>
            </a:r>
          </a:p>
          <a:p>
            <a:pPr marL="234941" lvl="1" indent="-234941">
              <a:spcBef>
                <a:spcPts val="1400"/>
              </a:spcBef>
              <a:buBlip>
                <a:blip r:embed="rId4"/>
              </a:buBlip>
            </a:pPr>
            <a:r>
              <a:rPr lang="en-US" sz="2200" dirty="0" smtClean="0">
                <a:solidFill>
                  <a:schemeClr val="tx2"/>
                </a:solidFill>
              </a:rPr>
              <a:t>Collaborating more efficiently with team members, regardless of location</a:t>
            </a:r>
          </a:p>
          <a:p>
            <a:pPr marL="234941" lvl="1" indent="-234941">
              <a:spcBef>
                <a:spcPts val="1400"/>
              </a:spcBef>
              <a:buBlip>
                <a:blip r:embed="rId4"/>
              </a:buBlip>
            </a:pPr>
            <a:r>
              <a:rPr lang="en-US" sz="2200" dirty="0" smtClean="0">
                <a:solidFill>
                  <a:schemeClr val="tx2"/>
                </a:solidFill>
              </a:rPr>
              <a:t>Accessing information across multiple, disparate locations</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Next Steps</a:t>
            </a:r>
            <a:endParaRPr lang="en-US" dirty="0"/>
          </a:p>
        </p:txBody>
      </p:sp>
      <p:sp>
        <p:nvSpPr>
          <p:cNvPr id="7" name="Content Placeholder 6"/>
          <p:cNvSpPr>
            <a:spLocks noGrp="1"/>
          </p:cNvSpPr>
          <p:nvPr>
            <p:ph idx="4294967295"/>
          </p:nvPr>
        </p:nvSpPr>
        <p:spPr>
          <a:xfrm>
            <a:off x="457200" y="1697038"/>
            <a:ext cx="10056812" cy="4398127"/>
          </a:xfrm>
        </p:spPr>
        <p:txBody>
          <a:bodyPr/>
          <a:lstStyle/>
          <a:p>
            <a:pPr marL="458908" indent="-458908" defTabSz="1094892">
              <a:lnSpc>
                <a:spcPct val="100000"/>
              </a:lnSpc>
              <a:spcBef>
                <a:spcPts val="0"/>
              </a:spcBef>
              <a:spcAft>
                <a:spcPts val="1200"/>
              </a:spcAft>
              <a:buSzPct val="125000"/>
              <a:buBlip>
                <a:blip r:embed="rId3"/>
              </a:buBlip>
            </a:pPr>
            <a:r>
              <a:rPr lang="en-US" kern="1200" dirty="0">
                <a:solidFill>
                  <a:schemeClr val="tx2"/>
                </a:solidFill>
                <a:effectLst>
                  <a:outerShdw blurRad="38100" dist="38100" dir="2700000" algn="tl">
                    <a:srgbClr val="000000">
                      <a:alpha val="43137"/>
                    </a:srgbClr>
                  </a:outerShdw>
                </a:effectLst>
                <a:latin typeface="Segoe Semibold" pitchFamily="34" charset="0"/>
              </a:rPr>
              <a:t>Discuss your priorities with IT</a:t>
            </a:r>
          </a:p>
          <a:p>
            <a:pPr marL="845446" lvl="1" indent="-380833" defTabSz="1094892">
              <a:lnSpc>
                <a:spcPct val="100000"/>
              </a:lnSpc>
              <a:spcBef>
                <a:spcPts val="0"/>
              </a:spcBef>
              <a:spcAft>
                <a:spcPts val="1200"/>
              </a:spcAft>
              <a:buSzPct val="125000"/>
              <a:buBlip>
                <a:blip r:embed="rId3"/>
              </a:buBlip>
            </a:pPr>
            <a:r>
              <a:rPr lang="en-US" sz="2400" kern="1200" dirty="0">
                <a:solidFill>
                  <a:schemeClr val="tx2"/>
                </a:solidFill>
                <a:effectLst>
                  <a:outerShdw blurRad="38100" dist="38100" dir="2700000" algn="tl">
                    <a:srgbClr val="000000">
                      <a:alpha val="43137"/>
                    </a:srgbClr>
                  </a:outerShdw>
                </a:effectLst>
                <a:latin typeface="Segoe Semibold" pitchFamily="34" charset="0"/>
              </a:rPr>
              <a:t>Map to systems requirements</a:t>
            </a:r>
          </a:p>
          <a:p>
            <a:pPr marL="845446" lvl="1" indent="-380833" defTabSz="1094892">
              <a:lnSpc>
                <a:spcPct val="100000"/>
              </a:lnSpc>
              <a:spcBef>
                <a:spcPts val="0"/>
              </a:spcBef>
              <a:spcAft>
                <a:spcPts val="1200"/>
              </a:spcAft>
              <a:buSzPct val="125000"/>
              <a:buBlip>
                <a:blip r:embed="rId3"/>
              </a:buBlip>
            </a:pPr>
            <a:r>
              <a:rPr lang="en-US" sz="2400" kern="1200" dirty="0">
                <a:solidFill>
                  <a:schemeClr val="tx2"/>
                </a:solidFill>
                <a:effectLst>
                  <a:outerShdw blurRad="38100" dist="38100" dir="2700000" algn="tl">
                    <a:srgbClr val="000000">
                      <a:alpha val="43137"/>
                    </a:srgbClr>
                  </a:outerShdw>
                </a:effectLst>
                <a:latin typeface="Segoe Semibold" pitchFamily="34" charset="0"/>
              </a:rPr>
              <a:t>Understand what can be leveraged</a:t>
            </a:r>
          </a:p>
          <a:p>
            <a:pPr marL="845446" lvl="1" indent="-380833" defTabSz="1094892">
              <a:lnSpc>
                <a:spcPct val="100000"/>
              </a:lnSpc>
              <a:spcBef>
                <a:spcPts val="0"/>
              </a:spcBef>
              <a:spcAft>
                <a:spcPts val="1200"/>
              </a:spcAft>
              <a:buSzPct val="125000"/>
              <a:buBlip>
                <a:blip r:embed="rId3"/>
              </a:buBlip>
            </a:pPr>
            <a:r>
              <a:rPr lang="en-US" sz="2400" kern="1200" dirty="0">
                <a:solidFill>
                  <a:schemeClr val="tx2"/>
                </a:solidFill>
                <a:effectLst>
                  <a:outerShdw blurRad="38100" dist="38100" dir="2700000" algn="tl">
                    <a:srgbClr val="000000">
                      <a:alpha val="43137"/>
                    </a:srgbClr>
                  </a:outerShdw>
                </a:effectLst>
                <a:latin typeface="Segoe Semibold" pitchFamily="34" charset="0"/>
              </a:rPr>
              <a:t>Develop a high-level road map for deploying integrated capabilities</a:t>
            </a:r>
          </a:p>
          <a:p>
            <a:pPr marL="845446" lvl="1" indent="-380833" defTabSz="1094892">
              <a:lnSpc>
                <a:spcPct val="100000"/>
              </a:lnSpc>
              <a:spcBef>
                <a:spcPts val="0"/>
              </a:spcBef>
              <a:spcAft>
                <a:spcPts val="1200"/>
              </a:spcAft>
              <a:buSzPct val="125000"/>
              <a:buBlip>
                <a:blip r:embed="rId3"/>
              </a:buBlip>
            </a:pPr>
            <a:r>
              <a:rPr lang="en-US" sz="2400" kern="1200" dirty="0">
                <a:solidFill>
                  <a:schemeClr val="tx2"/>
                </a:solidFill>
                <a:effectLst>
                  <a:outerShdw blurRad="38100" dist="38100" dir="2700000" algn="tl">
                    <a:srgbClr val="000000">
                      <a:alpha val="43137"/>
                    </a:srgbClr>
                  </a:outerShdw>
                </a:effectLst>
                <a:latin typeface="Segoe Semibold" pitchFamily="34" charset="0"/>
              </a:rPr>
              <a:t>Translate back into business capabilities enabled/supported</a:t>
            </a:r>
          </a:p>
          <a:p>
            <a:pPr marL="458908" indent="-458908" defTabSz="1094892">
              <a:spcBef>
                <a:spcPts val="1800"/>
              </a:spcBef>
              <a:buSzPct val="125000"/>
              <a:buBlip>
                <a:blip r:embed="rId3"/>
              </a:buBlip>
            </a:pPr>
            <a:r>
              <a:rPr lang="en-US" kern="1200" dirty="0">
                <a:solidFill>
                  <a:schemeClr val="tx2"/>
                </a:solidFill>
                <a:effectLst>
                  <a:outerShdw blurRad="38100" dist="38100" dir="2700000" algn="tl">
                    <a:srgbClr val="000000">
                      <a:alpha val="43137"/>
                    </a:srgbClr>
                  </a:outerShdw>
                </a:effectLst>
                <a:latin typeface="Segoe Semibold" pitchFamily="34" charset="0"/>
              </a:rPr>
              <a:t>Review the proposed business capability road map</a:t>
            </a:r>
          </a:p>
        </p:txBody>
      </p:sp>
    </p:spTree>
    <p:extLst>
      <p:ext uri="{BB962C8B-B14F-4D97-AF65-F5344CB8AC3E}">
        <p14:creationId xmlns:p14="http://schemas.microsoft.com/office/powerpoint/2010/main" val="345194663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1"/>
          <p:cNvSpPr txBox="1">
            <a:spLocks/>
          </p:cNvSpPr>
          <p:nvPr/>
        </p:nvSpPr>
        <p:spPr bwMode="auto">
          <a:xfrm>
            <a:off x="459106" y="274320"/>
            <a:ext cx="10056494" cy="60939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defTabSz="1095200">
              <a:lnSpc>
                <a:spcPct val="90000"/>
              </a:lnSpc>
              <a:defRPr/>
            </a:pPr>
            <a:r>
              <a:rPr lang="en-US" sz="4400" kern="0" dirty="0" smtClean="0">
                <a:ln w="18415" cmpd="sng">
                  <a:noFill/>
                  <a:prstDash val="solid"/>
                </a:ln>
                <a:solidFill>
                  <a:srgbClr val="FFFFFF"/>
                </a:solidFill>
                <a:effectLst>
                  <a:outerShdw blurRad="63500" dir="3600000" algn="tl" rotWithShape="0">
                    <a:srgbClr val="000000">
                      <a:alpha val="70000"/>
                    </a:srgbClr>
                  </a:outerShdw>
                </a:effectLst>
                <a:latin typeface="Segoe Semibold"/>
                <a:ea typeface="+mj-ea"/>
                <a:cs typeface="+mj-cs"/>
              </a:rPr>
              <a:t>Agenda</a:t>
            </a:r>
            <a:endParaRPr lang="en-US" sz="4400" kern="0" dirty="0">
              <a:ln w="18415" cmpd="sng">
                <a:noFill/>
                <a:prstDash val="solid"/>
              </a:ln>
              <a:solidFill>
                <a:srgbClr val="FFFFFF"/>
              </a:solidFill>
              <a:effectLst>
                <a:outerShdw blurRad="63500" dir="3600000" algn="tl" rotWithShape="0">
                  <a:srgbClr val="000000">
                    <a:alpha val="70000"/>
                  </a:srgbClr>
                </a:outerShdw>
              </a:effectLst>
              <a:latin typeface="Segoe Semibold"/>
              <a:ea typeface="+mj-ea"/>
              <a:cs typeface="+mj-cs"/>
            </a:endParaRPr>
          </a:p>
        </p:txBody>
      </p:sp>
      <p:sp>
        <p:nvSpPr>
          <p:cNvPr id="2" name="Title 1"/>
          <p:cNvSpPr>
            <a:spLocks noGrp="1"/>
          </p:cNvSpPr>
          <p:nvPr>
            <p:ph type="title"/>
          </p:nvPr>
        </p:nvSpPr>
        <p:spPr/>
        <p:txBody>
          <a:bodyPr/>
          <a:lstStyle/>
          <a:p>
            <a:r>
              <a:rPr lang="en-US" dirty="0" smtClean="0">
                <a:solidFill>
                  <a:srgbClr val="FFFFFF"/>
                </a:solidFill>
              </a:rPr>
              <a:t>Agenda</a:t>
            </a:r>
            <a:endParaRPr lang="en-US" dirty="0">
              <a:solidFill>
                <a:srgbClr val="FFFFFF"/>
              </a:solidFill>
            </a:endParaRPr>
          </a:p>
        </p:txBody>
      </p:sp>
      <p:grpSp>
        <p:nvGrpSpPr>
          <p:cNvPr id="3" name="Group 76"/>
          <p:cNvGrpSpPr/>
          <p:nvPr/>
        </p:nvGrpSpPr>
        <p:grpSpPr>
          <a:xfrm>
            <a:off x="449234" y="2997926"/>
            <a:ext cx="7315200" cy="605147"/>
            <a:chOff x="462113" y="2999047"/>
            <a:chExt cx="7315200" cy="605147"/>
          </a:xfrm>
        </p:grpSpPr>
        <p:sp>
          <p:nvSpPr>
            <p:cNvPr id="29" name="Round Same Side Corner Rectangle 28"/>
            <p:cNvSpPr/>
            <p:nvPr/>
          </p:nvSpPr>
          <p:spPr bwMode="auto">
            <a:xfrm>
              <a:off x="462113" y="2999047"/>
              <a:ext cx="4979773" cy="593125"/>
            </a:xfrm>
            <a:prstGeom prst="round2SameRect">
              <a:avLst/>
            </a:prstGeom>
            <a:gradFill>
              <a:gsLst>
                <a:gs pos="0">
                  <a:srgbClr val="81D5FF">
                    <a:alpha val="32000"/>
                  </a:srgbClr>
                </a:gs>
                <a:gs pos="16000">
                  <a:srgbClr val="66CCFF">
                    <a:alpha val="16000"/>
                  </a:srgbClr>
                </a:gs>
                <a:gs pos="100000">
                  <a:srgbClr val="81D5FF">
                    <a:alpha val="0"/>
                  </a:srgb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24"/>
              <a:endParaRPr lang="en-US" dirty="0" smtClean="0">
                <a:solidFill>
                  <a:schemeClr val="tx1"/>
                </a:solidFill>
                <a:latin typeface="Segoe" pitchFamily="34" charset="0"/>
              </a:endParaRPr>
            </a:p>
          </p:txBody>
        </p:sp>
        <p:sp>
          <p:nvSpPr>
            <p:cNvPr id="30" name="Rectangle 29"/>
            <p:cNvSpPr/>
            <p:nvPr/>
          </p:nvSpPr>
          <p:spPr>
            <a:xfrm>
              <a:off x="518021" y="3110249"/>
              <a:ext cx="5049716" cy="493945"/>
            </a:xfrm>
            <a:prstGeom prst="rect">
              <a:avLst/>
            </a:prstGeom>
          </p:spPr>
          <p:txBody>
            <a:bodyPr wrap="none" lIns="91408" tIns="45702" rIns="91408" bIns="45702">
              <a:spAutoFit/>
            </a:bodyPr>
            <a:lstStyle/>
            <a:p>
              <a:pPr marL="514248" indent="-514248" defTabSz="1094849">
                <a:lnSpc>
                  <a:spcPct val="90000"/>
                </a:lnSpc>
                <a:spcBef>
                  <a:spcPct val="30000"/>
                </a:spcBef>
                <a:buClr>
                  <a:srgbClr val="FFFFFF"/>
                </a:buClr>
                <a:buSzPct val="95000"/>
              </a:pPr>
              <a:r>
                <a:rPr lang="en-US" kern="0" dirty="0" smtClean="0">
                  <a:effectLst>
                    <a:outerShdw blurRad="38100" dist="38100" dir="2700000" algn="tl">
                      <a:srgbClr val="000000">
                        <a:alpha val="43137"/>
                      </a:srgbClr>
                    </a:outerShdw>
                  </a:effectLst>
                  <a:latin typeface="+mj-lt"/>
                </a:rPr>
                <a:t>Business Drivers / Challenges</a:t>
              </a:r>
              <a:endParaRPr lang="en-US" kern="0" dirty="0">
                <a:effectLst>
                  <a:outerShdw blurRad="38100" dist="38100" dir="2700000" algn="tl">
                    <a:srgbClr val="000000">
                      <a:alpha val="43137"/>
                    </a:srgbClr>
                  </a:outerShdw>
                </a:effectLst>
                <a:latin typeface="+mj-lt"/>
              </a:endParaRPr>
            </a:p>
          </p:txBody>
        </p:sp>
        <p:cxnSp>
          <p:nvCxnSpPr>
            <p:cNvPr id="31" name="Straight Connector 30"/>
            <p:cNvCxnSpPr/>
            <p:nvPr/>
          </p:nvCxnSpPr>
          <p:spPr bwMode="auto">
            <a:xfrm>
              <a:off x="462113" y="3593949"/>
              <a:ext cx="7315200" cy="1588"/>
            </a:xfrm>
            <a:prstGeom prst="line">
              <a:avLst/>
            </a:prstGeom>
            <a:gradFill rotWithShape="0">
              <a:gsLst>
                <a:gs pos="0">
                  <a:srgbClr val="800080">
                    <a:gamma/>
                    <a:tint val="72941"/>
                    <a:invGamma/>
                  </a:srgbClr>
                </a:gs>
                <a:gs pos="50000">
                  <a:srgbClr val="800080"/>
                </a:gs>
                <a:gs pos="100000">
                  <a:srgbClr val="800080">
                    <a:gamma/>
                    <a:tint val="72941"/>
                    <a:invGamma/>
                  </a:srgbClr>
                </a:gs>
              </a:gsLst>
              <a:lin ang="2700000" scaled="1"/>
            </a:gradFill>
            <a:ln w="12700" cap="flat" cmpd="sng" algn="ctr">
              <a:gradFill>
                <a:gsLst>
                  <a:gs pos="0">
                    <a:srgbClr val="00B0F0"/>
                  </a:gs>
                  <a:gs pos="50000">
                    <a:srgbClr val="00B0F0"/>
                  </a:gs>
                  <a:gs pos="100000">
                    <a:srgbClr val="9BBB59">
                      <a:lumMod val="75000"/>
                      <a:alpha val="99000"/>
                    </a:srgbClr>
                  </a:gs>
                </a:gsLst>
                <a:lin ang="0" scaled="0"/>
              </a:gradFill>
              <a:prstDash val="sysDot"/>
              <a:round/>
              <a:headEnd type="none" w="med" len="med"/>
              <a:tailEnd type="oval" w="med" len="med"/>
            </a:ln>
            <a:effectLst/>
          </p:spPr>
        </p:cxnSp>
      </p:grpSp>
      <p:grpSp>
        <p:nvGrpSpPr>
          <p:cNvPr id="4" name="Group 67"/>
          <p:cNvGrpSpPr/>
          <p:nvPr/>
        </p:nvGrpSpPr>
        <p:grpSpPr>
          <a:xfrm>
            <a:off x="449234" y="4923430"/>
            <a:ext cx="7315200" cy="607465"/>
            <a:chOff x="449234" y="5467827"/>
            <a:chExt cx="7315200" cy="607465"/>
          </a:xfrm>
        </p:grpSpPr>
        <p:sp>
          <p:nvSpPr>
            <p:cNvPr id="37" name="Round Same Side Corner Rectangle 36"/>
            <p:cNvSpPr/>
            <p:nvPr/>
          </p:nvSpPr>
          <p:spPr bwMode="auto">
            <a:xfrm>
              <a:off x="449234" y="5467827"/>
              <a:ext cx="4979773" cy="593125"/>
            </a:xfrm>
            <a:prstGeom prst="round2SameRect">
              <a:avLst/>
            </a:prstGeom>
            <a:gradFill>
              <a:gsLst>
                <a:gs pos="0">
                  <a:srgbClr val="81D5FF">
                    <a:alpha val="32000"/>
                  </a:srgbClr>
                </a:gs>
                <a:gs pos="16000">
                  <a:srgbClr val="66CCFF">
                    <a:alpha val="16000"/>
                  </a:srgbClr>
                </a:gs>
                <a:gs pos="100000">
                  <a:srgbClr val="81D5FF">
                    <a:alpha val="0"/>
                  </a:srgb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24"/>
              <a:endParaRPr lang="en-US" dirty="0" smtClean="0">
                <a:solidFill>
                  <a:schemeClr val="tx1"/>
                </a:solidFill>
                <a:latin typeface="Segoe" pitchFamily="34" charset="0"/>
              </a:endParaRPr>
            </a:p>
          </p:txBody>
        </p:sp>
        <p:cxnSp>
          <p:nvCxnSpPr>
            <p:cNvPr id="43" name="Straight Connector 42"/>
            <p:cNvCxnSpPr/>
            <p:nvPr/>
          </p:nvCxnSpPr>
          <p:spPr bwMode="auto">
            <a:xfrm>
              <a:off x="449234" y="6062729"/>
              <a:ext cx="7315200" cy="1588"/>
            </a:xfrm>
            <a:prstGeom prst="line">
              <a:avLst/>
            </a:prstGeom>
            <a:gradFill rotWithShape="0">
              <a:gsLst>
                <a:gs pos="0">
                  <a:srgbClr val="800080">
                    <a:gamma/>
                    <a:tint val="72941"/>
                    <a:invGamma/>
                  </a:srgbClr>
                </a:gs>
                <a:gs pos="50000">
                  <a:srgbClr val="800080"/>
                </a:gs>
                <a:gs pos="100000">
                  <a:srgbClr val="800080">
                    <a:gamma/>
                    <a:tint val="72941"/>
                    <a:invGamma/>
                  </a:srgbClr>
                </a:gs>
              </a:gsLst>
              <a:lin ang="2700000" scaled="1"/>
            </a:gradFill>
            <a:ln w="12700" cap="flat" cmpd="sng" algn="ctr">
              <a:gradFill>
                <a:gsLst>
                  <a:gs pos="0">
                    <a:srgbClr val="00B0F0"/>
                  </a:gs>
                  <a:gs pos="50000">
                    <a:srgbClr val="00B0F0"/>
                  </a:gs>
                  <a:gs pos="100000">
                    <a:srgbClr val="9BBB59">
                      <a:lumMod val="75000"/>
                      <a:alpha val="99000"/>
                    </a:srgbClr>
                  </a:gs>
                </a:gsLst>
                <a:lin ang="0" scaled="0"/>
              </a:gradFill>
              <a:prstDash val="sysDot"/>
              <a:round/>
              <a:headEnd type="none" w="med" len="med"/>
              <a:tailEnd type="oval" w="med" len="med"/>
            </a:ln>
            <a:effectLst/>
          </p:spPr>
        </p:cxnSp>
        <p:sp>
          <p:nvSpPr>
            <p:cNvPr id="44" name="Rectangle 43"/>
            <p:cNvSpPr/>
            <p:nvPr/>
          </p:nvSpPr>
          <p:spPr>
            <a:xfrm>
              <a:off x="505142" y="5581327"/>
              <a:ext cx="3629491" cy="493965"/>
            </a:xfrm>
            <a:prstGeom prst="rect">
              <a:avLst/>
            </a:prstGeom>
          </p:spPr>
          <p:txBody>
            <a:bodyPr wrap="none" lIns="91426" tIns="45712" rIns="91426" bIns="45712">
              <a:spAutoFit/>
            </a:bodyPr>
            <a:lstStyle/>
            <a:p>
              <a:pPr marL="514248" indent="-514248" defTabSz="1094849">
                <a:lnSpc>
                  <a:spcPct val="90000"/>
                </a:lnSpc>
                <a:spcBef>
                  <a:spcPct val="30000"/>
                </a:spcBef>
                <a:buClr>
                  <a:srgbClr val="FFFFFF"/>
                </a:buClr>
                <a:buSzPct val="95000"/>
              </a:pPr>
              <a:r>
                <a:rPr lang="en-US" kern="0" dirty="0" smtClean="0">
                  <a:solidFill>
                    <a:srgbClr val="7DDDFF"/>
                  </a:solidFill>
                  <a:effectLst>
                    <a:outerShdw blurRad="38100" dist="38100" dir="2700000" algn="tl">
                      <a:srgbClr val="000000">
                        <a:alpha val="43137"/>
                      </a:srgbClr>
                    </a:outerShdw>
                  </a:effectLst>
                  <a:latin typeface="+mj-lt"/>
                </a:rPr>
                <a:t>Business Capabilities</a:t>
              </a:r>
              <a:endParaRPr lang="en-US" kern="0" dirty="0">
                <a:solidFill>
                  <a:srgbClr val="7DDDFF"/>
                </a:solidFill>
                <a:effectLst>
                  <a:outerShdw blurRad="38100" dist="38100" dir="2700000" algn="tl">
                    <a:srgbClr val="000000">
                      <a:alpha val="43137"/>
                    </a:srgbClr>
                  </a:outerShdw>
                </a:effectLst>
                <a:latin typeface="+mj-lt"/>
              </a:endParaRPr>
            </a:p>
          </p:txBody>
        </p:sp>
      </p:grpSp>
      <p:grpSp>
        <p:nvGrpSpPr>
          <p:cNvPr id="5" name="Group 68"/>
          <p:cNvGrpSpPr/>
          <p:nvPr/>
        </p:nvGrpSpPr>
        <p:grpSpPr>
          <a:xfrm>
            <a:off x="449234" y="5895111"/>
            <a:ext cx="7315200" cy="613364"/>
            <a:chOff x="449234" y="6434947"/>
            <a:chExt cx="7315200" cy="613364"/>
          </a:xfrm>
        </p:grpSpPr>
        <p:sp>
          <p:nvSpPr>
            <p:cNvPr id="46" name="Round Same Side Corner Rectangle 45"/>
            <p:cNvSpPr/>
            <p:nvPr/>
          </p:nvSpPr>
          <p:spPr bwMode="auto">
            <a:xfrm>
              <a:off x="449234" y="6434947"/>
              <a:ext cx="4979773" cy="593125"/>
            </a:xfrm>
            <a:prstGeom prst="round2SameRect">
              <a:avLst/>
            </a:prstGeom>
            <a:gradFill>
              <a:gsLst>
                <a:gs pos="0">
                  <a:srgbClr val="81D5FF">
                    <a:alpha val="32000"/>
                  </a:srgbClr>
                </a:gs>
                <a:gs pos="16000">
                  <a:srgbClr val="66CCFF">
                    <a:alpha val="16000"/>
                  </a:srgbClr>
                </a:gs>
                <a:gs pos="100000">
                  <a:srgbClr val="81D5FF">
                    <a:alpha val="0"/>
                  </a:srgb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24"/>
              <a:endParaRPr lang="en-US" dirty="0" smtClean="0">
                <a:solidFill>
                  <a:schemeClr val="tx1"/>
                </a:solidFill>
                <a:latin typeface="Segoe" pitchFamily="34" charset="0"/>
              </a:endParaRPr>
            </a:p>
          </p:txBody>
        </p:sp>
        <p:cxnSp>
          <p:nvCxnSpPr>
            <p:cNvPr id="47" name="Straight Connector 46"/>
            <p:cNvCxnSpPr/>
            <p:nvPr/>
          </p:nvCxnSpPr>
          <p:spPr bwMode="auto">
            <a:xfrm>
              <a:off x="449234" y="7031352"/>
              <a:ext cx="7315200" cy="1588"/>
            </a:xfrm>
            <a:prstGeom prst="line">
              <a:avLst/>
            </a:prstGeom>
            <a:gradFill rotWithShape="0">
              <a:gsLst>
                <a:gs pos="0">
                  <a:srgbClr val="800080">
                    <a:gamma/>
                    <a:tint val="72941"/>
                    <a:invGamma/>
                  </a:srgbClr>
                </a:gs>
                <a:gs pos="50000">
                  <a:srgbClr val="800080"/>
                </a:gs>
                <a:gs pos="100000">
                  <a:srgbClr val="800080">
                    <a:gamma/>
                    <a:tint val="72941"/>
                    <a:invGamma/>
                  </a:srgbClr>
                </a:gs>
              </a:gsLst>
              <a:lin ang="2700000" scaled="1"/>
            </a:gradFill>
            <a:ln w="12700" cap="flat" cmpd="sng" algn="ctr">
              <a:gradFill>
                <a:gsLst>
                  <a:gs pos="0">
                    <a:srgbClr val="00B0F0"/>
                  </a:gs>
                  <a:gs pos="50000">
                    <a:srgbClr val="00B0F0"/>
                  </a:gs>
                  <a:gs pos="100000">
                    <a:srgbClr val="9BBB59">
                      <a:lumMod val="75000"/>
                      <a:alpha val="99000"/>
                    </a:srgbClr>
                  </a:gs>
                </a:gsLst>
                <a:lin ang="0" scaled="0"/>
              </a:gradFill>
              <a:prstDash val="sysDot"/>
              <a:round/>
              <a:headEnd type="none" w="med" len="med"/>
              <a:tailEnd type="oval" w="med" len="med"/>
            </a:ln>
            <a:effectLst/>
          </p:spPr>
        </p:cxnSp>
        <p:sp>
          <p:nvSpPr>
            <p:cNvPr id="48" name="Rectangle 47"/>
            <p:cNvSpPr/>
            <p:nvPr/>
          </p:nvSpPr>
          <p:spPr>
            <a:xfrm>
              <a:off x="505141" y="6494333"/>
              <a:ext cx="4420406" cy="553978"/>
            </a:xfrm>
            <a:prstGeom prst="rect">
              <a:avLst/>
            </a:prstGeom>
          </p:spPr>
          <p:txBody>
            <a:bodyPr wrap="none" lIns="91426" tIns="45712" rIns="91426" bIns="45712">
              <a:spAutoFit/>
            </a:bodyPr>
            <a:lstStyle/>
            <a:p>
              <a:pPr marL="514248" indent="-514248"/>
              <a:r>
                <a:rPr lang="en-US" dirty="0" smtClean="0">
                  <a:solidFill>
                    <a:srgbClr val="7DDDFF"/>
                  </a:solidFill>
                  <a:effectLst>
                    <a:outerShdw blurRad="38100" dist="38100" dir="2700000" algn="tl">
                      <a:srgbClr val="000000">
                        <a:alpha val="43137"/>
                      </a:srgbClr>
                    </a:outerShdw>
                  </a:effectLst>
                  <a:latin typeface="+mj-lt"/>
                </a:rPr>
                <a:t>Summary and Next Steps</a:t>
              </a:r>
              <a:endParaRPr lang="en-US" dirty="0">
                <a:solidFill>
                  <a:srgbClr val="7DDDFF"/>
                </a:solidFill>
                <a:effectLst>
                  <a:outerShdw blurRad="38100" dist="38100" dir="2700000" algn="tl">
                    <a:srgbClr val="000000">
                      <a:alpha val="43137"/>
                    </a:srgbClr>
                  </a:outerShdw>
                </a:effectLst>
                <a:latin typeface="+mj-lt"/>
              </a:endParaRPr>
            </a:p>
          </p:txBody>
        </p:sp>
      </p:grpSp>
      <p:grpSp>
        <p:nvGrpSpPr>
          <p:cNvPr id="6" name="Group 81"/>
          <p:cNvGrpSpPr/>
          <p:nvPr/>
        </p:nvGrpSpPr>
        <p:grpSpPr>
          <a:xfrm>
            <a:off x="449234" y="3951749"/>
            <a:ext cx="7315200" cy="623159"/>
            <a:chOff x="449234" y="4942350"/>
            <a:chExt cx="7315200" cy="623159"/>
          </a:xfrm>
        </p:grpSpPr>
        <p:sp>
          <p:nvSpPr>
            <p:cNvPr id="52" name="Round Same Side Corner Rectangle 51"/>
            <p:cNvSpPr/>
            <p:nvPr/>
          </p:nvSpPr>
          <p:spPr bwMode="auto">
            <a:xfrm>
              <a:off x="449234" y="4942350"/>
              <a:ext cx="4979773" cy="593125"/>
            </a:xfrm>
            <a:prstGeom prst="round2SameRect">
              <a:avLst/>
            </a:prstGeom>
            <a:gradFill>
              <a:gsLst>
                <a:gs pos="0">
                  <a:srgbClr val="81D5FF">
                    <a:alpha val="32000"/>
                  </a:srgbClr>
                </a:gs>
                <a:gs pos="16000">
                  <a:srgbClr val="66CCFF">
                    <a:alpha val="16000"/>
                  </a:srgbClr>
                </a:gs>
                <a:gs pos="100000">
                  <a:srgbClr val="81D5FF">
                    <a:alpha val="0"/>
                  </a:srgb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24"/>
              <a:endParaRPr lang="en-US" dirty="0" smtClean="0">
                <a:solidFill>
                  <a:schemeClr val="tx1"/>
                </a:solidFill>
                <a:latin typeface="Segoe" pitchFamily="34" charset="0"/>
              </a:endParaRPr>
            </a:p>
          </p:txBody>
        </p:sp>
        <p:cxnSp>
          <p:nvCxnSpPr>
            <p:cNvPr id="53" name="Straight Connector 52"/>
            <p:cNvCxnSpPr/>
            <p:nvPr/>
          </p:nvCxnSpPr>
          <p:spPr bwMode="auto">
            <a:xfrm>
              <a:off x="449234" y="5524376"/>
              <a:ext cx="7315200" cy="1588"/>
            </a:xfrm>
            <a:prstGeom prst="line">
              <a:avLst/>
            </a:prstGeom>
            <a:gradFill rotWithShape="0">
              <a:gsLst>
                <a:gs pos="0">
                  <a:srgbClr val="800080">
                    <a:gamma/>
                    <a:tint val="72941"/>
                    <a:invGamma/>
                  </a:srgbClr>
                </a:gs>
                <a:gs pos="50000">
                  <a:srgbClr val="800080"/>
                </a:gs>
                <a:gs pos="100000">
                  <a:srgbClr val="800080">
                    <a:gamma/>
                    <a:tint val="72941"/>
                    <a:invGamma/>
                  </a:srgbClr>
                </a:gs>
              </a:gsLst>
              <a:lin ang="2700000" scaled="1"/>
            </a:gradFill>
            <a:ln w="12700" cap="flat" cmpd="sng" algn="ctr">
              <a:gradFill>
                <a:gsLst>
                  <a:gs pos="0">
                    <a:srgbClr val="00B0F0"/>
                  </a:gs>
                  <a:gs pos="50000">
                    <a:srgbClr val="00B0F0"/>
                  </a:gs>
                  <a:gs pos="100000">
                    <a:srgbClr val="9BBB59">
                      <a:lumMod val="75000"/>
                      <a:alpha val="99000"/>
                    </a:srgbClr>
                  </a:gs>
                </a:gsLst>
                <a:lin ang="0" scaled="0"/>
              </a:gradFill>
              <a:prstDash val="sysDot"/>
              <a:round/>
              <a:headEnd type="none" w="med" len="med"/>
              <a:tailEnd type="oval" w="med" len="med"/>
            </a:ln>
            <a:effectLst/>
          </p:spPr>
        </p:cxnSp>
        <p:sp>
          <p:nvSpPr>
            <p:cNvPr id="54" name="Rectangle 53"/>
            <p:cNvSpPr/>
            <p:nvPr/>
          </p:nvSpPr>
          <p:spPr>
            <a:xfrm>
              <a:off x="505142" y="5055850"/>
              <a:ext cx="2724174" cy="509659"/>
            </a:xfrm>
            <a:prstGeom prst="rect">
              <a:avLst/>
            </a:prstGeom>
          </p:spPr>
          <p:txBody>
            <a:bodyPr wrap="none" lIns="91426" tIns="45712" rIns="91426" bIns="45712">
              <a:spAutoFit/>
            </a:bodyPr>
            <a:lstStyle/>
            <a:p>
              <a:pPr marL="514248" indent="-514248" defTabSz="1094849">
                <a:lnSpc>
                  <a:spcPct val="90000"/>
                </a:lnSpc>
                <a:spcBef>
                  <a:spcPct val="30000"/>
                </a:spcBef>
                <a:buClr>
                  <a:srgbClr val="FFFFFF"/>
                </a:buClr>
                <a:buSzPct val="95000"/>
              </a:pPr>
              <a:r>
                <a:rPr lang="en-US" kern="0" dirty="0" smtClean="0">
                  <a:solidFill>
                    <a:srgbClr val="7DDDFF"/>
                  </a:solidFill>
                  <a:effectLst>
                    <a:outerShdw blurRad="38100" dist="38100" dir="2700000" algn="tl">
                      <a:srgbClr val="000000">
                        <a:alpha val="43137"/>
                      </a:srgbClr>
                    </a:outerShdw>
                  </a:effectLst>
                  <a:latin typeface="+mj-lt"/>
                </a:rPr>
                <a:t>Demonstration</a:t>
              </a:r>
              <a:endParaRPr lang="en-US" kern="0" dirty="0">
                <a:solidFill>
                  <a:srgbClr val="7DDDFF"/>
                </a:solidFill>
                <a:effectLst>
                  <a:outerShdw blurRad="38100" dist="38100" dir="2700000" algn="tl">
                    <a:srgbClr val="000000">
                      <a:alpha val="43137"/>
                    </a:srgbClr>
                  </a:outerShdw>
                </a:effectLst>
                <a:latin typeface="+mj-lt"/>
              </a:endParaRPr>
            </a:p>
          </p:txBody>
        </p:sp>
      </p:grpSp>
      <p:sp>
        <p:nvSpPr>
          <p:cNvPr id="49" name="Freeform 48"/>
          <p:cNvSpPr/>
          <p:nvPr/>
        </p:nvSpPr>
        <p:spPr bwMode="auto">
          <a:xfrm rot="5400000">
            <a:off x="2636109" y="358484"/>
            <a:ext cx="609604" cy="5881818"/>
          </a:xfrm>
          <a:custGeom>
            <a:avLst/>
            <a:gdLst>
              <a:gd name="connsiteX0" fmla="*/ 101603 w 609603"/>
              <a:gd name="connsiteY0" fmla="*/ 0 h 5543548"/>
              <a:gd name="connsiteX1" fmla="*/ 508000 w 609603"/>
              <a:gd name="connsiteY1" fmla="*/ 0 h 5543548"/>
              <a:gd name="connsiteX2" fmla="*/ 579844 w 609603"/>
              <a:gd name="connsiteY2" fmla="*/ 29759 h 5543548"/>
              <a:gd name="connsiteX3" fmla="*/ 609603 w 609603"/>
              <a:gd name="connsiteY3" fmla="*/ 101603 h 5543548"/>
              <a:gd name="connsiteX4" fmla="*/ 609603 w 609603"/>
              <a:gd name="connsiteY4" fmla="*/ 5543548 h 5543548"/>
              <a:gd name="connsiteX5" fmla="*/ 609603 w 609603"/>
              <a:gd name="connsiteY5" fmla="*/ 5543548 h 5543548"/>
              <a:gd name="connsiteX6" fmla="*/ 609603 w 609603"/>
              <a:gd name="connsiteY6" fmla="*/ 5543548 h 5543548"/>
              <a:gd name="connsiteX7" fmla="*/ 0 w 609603"/>
              <a:gd name="connsiteY7" fmla="*/ 5543548 h 5543548"/>
              <a:gd name="connsiteX8" fmla="*/ 0 w 609603"/>
              <a:gd name="connsiteY8" fmla="*/ 5543548 h 5543548"/>
              <a:gd name="connsiteX9" fmla="*/ 0 w 609603"/>
              <a:gd name="connsiteY9" fmla="*/ 5543548 h 5543548"/>
              <a:gd name="connsiteX10" fmla="*/ 0 w 609603"/>
              <a:gd name="connsiteY10" fmla="*/ 101603 h 5543548"/>
              <a:gd name="connsiteX11" fmla="*/ 29759 w 609603"/>
              <a:gd name="connsiteY11" fmla="*/ 29759 h 5543548"/>
              <a:gd name="connsiteX12" fmla="*/ 101603 w 609603"/>
              <a:gd name="connsiteY12" fmla="*/ 0 h 5543548"/>
              <a:gd name="connsiteX0" fmla="*/ 101603 w 609603"/>
              <a:gd name="connsiteY0" fmla="*/ 0 h 5562597"/>
              <a:gd name="connsiteX1" fmla="*/ 508000 w 609603"/>
              <a:gd name="connsiteY1" fmla="*/ 0 h 5562597"/>
              <a:gd name="connsiteX2" fmla="*/ 579844 w 609603"/>
              <a:gd name="connsiteY2" fmla="*/ 29759 h 5562597"/>
              <a:gd name="connsiteX3" fmla="*/ 609603 w 609603"/>
              <a:gd name="connsiteY3" fmla="*/ 101603 h 5562597"/>
              <a:gd name="connsiteX4" fmla="*/ 609603 w 609603"/>
              <a:gd name="connsiteY4" fmla="*/ 5543548 h 5562597"/>
              <a:gd name="connsiteX5" fmla="*/ 609603 w 609603"/>
              <a:gd name="connsiteY5" fmla="*/ 5543548 h 5562597"/>
              <a:gd name="connsiteX6" fmla="*/ 609603 w 609603"/>
              <a:gd name="connsiteY6" fmla="*/ 5543548 h 5562597"/>
              <a:gd name="connsiteX7" fmla="*/ 285750 w 609603"/>
              <a:gd name="connsiteY7" fmla="*/ 5562597 h 5562597"/>
              <a:gd name="connsiteX8" fmla="*/ 0 w 609603"/>
              <a:gd name="connsiteY8" fmla="*/ 5543548 h 5562597"/>
              <a:gd name="connsiteX9" fmla="*/ 0 w 609603"/>
              <a:gd name="connsiteY9" fmla="*/ 5543548 h 5562597"/>
              <a:gd name="connsiteX10" fmla="*/ 0 w 609603"/>
              <a:gd name="connsiteY10" fmla="*/ 5543548 h 5562597"/>
              <a:gd name="connsiteX11" fmla="*/ 0 w 609603"/>
              <a:gd name="connsiteY11" fmla="*/ 101603 h 5562597"/>
              <a:gd name="connsiteX12" fmla="*/ 29759 w 609603"/>
              <a:gd name="connsiteY12" fmla="*/ 29759 h 5562597"/>
              <a:gd name="connsiteX13" fmla="*/ 101603 w 609603"/>
              <a:gd name="connsiteY13" fmla="*/ 0 h 5562597"/>
              <a:gd name="connsiteX0" fmla="*/ 101603 w 609603"/>
              <a:gd name="connsiteY0" fmla="*/ 0 h 5562597"/>
              <a:gd name="connsiteX1" fmla="*/ 508000 w 609603"/>
              <a:gd name="connsiteY1" fmla="*/ 0 h 5562597"/>
              <a:gd name="connsiteX2" fmla="*/ 579844 w 609603"/>
              <a:gd name="connsiteY2" fmla="*/ 29759 h 5562597"/>
              <a:gd name="connsiteX3" fmla="*/ 609603 w 609603"/>
              <a:gd name="connsiteY3" fmla="*/ 101603 h 5562597"/>
              <a:gd name="connsiteX4" fmla="*/ 609603 w 609603"/>
              <a:gd name="connsiteY4" fmla="*/ 5543548 h 5562597"/>
              <a:gd name="connsiteX5" fmla="*/ 609603 w 609603"/>
              <a:gd name="connsiteY5" fmla="*/ 5543548 h 5562597"/>
              <a:gd name="connsiteX6" fmla="*/ 609603 w 609603"/>
              <a:gd name="connsiteY6" fmla="*/ 5543548 h 5562597"/>
              <a:gd name="connsiteX7" fmla="*/ 285750 w 609603"/>
              <a:gd name="connsiteY7" fmla="*/ 5562597 h 5562597"/>
              <a:gd name="connsiteX8" fmla="*/ 0 w 609603"/>
              <a:gd name="connsiteY8" fmla="*/ 5543548 h 5562597"/>
              <a:gd name="connsiteX9" fmla="*/ 0 w 609603"/>
              <a:gd name="connsiteY9" fmla="*/ 5543548 h 5562597"/>
              <a:gd name="connsiteX10" fmla="*/ 0 w 609603"/>
              <a:gd name="connsiteY10" fmla="*/ 5543548 h 5562597"/>
              <a:gd name="connsiteX11" fmla="*/ 0 w 609603"/>
              <a:gd name="connsiteY11" fmla="*/ 101603 h 5562597"/>
              <a:gd name="connsiteX12" fmla="*/ 29759 w 609603"/>
              <a:gd name="connsiteY12" fmla="*/ 29759 h 5562597"/>
              <a:gd name="connsiteX13" fmla="*/ 101603 w 609603"/>
              <a:gd name="connsiteY13" fmla="*/ 0 h 5562597"/>
              <a:gd name="connsiteX0" fmla="*/ 101603 w 609603"/>
              <a:gd name="connsiteY0" fmla="*/ 0 h 5562597"/>
              <a:gd name="connsiteX1" fmla="*/ 508000 w 609603"/>
              <a:gd name="connsiteY1" fmla="*/ 0 h 5562597"/>
              <a:gd name="connsiteX2" fmla="*/ 579844 w 609603"/>
              <a:gd name="connsiteY2" fmla="*/ 29759 h 5562597"/>
              <a:gd name="connsiteX3" fmla="*/ 609603 w 609603"/>
              <a:gd name="connsiteY3" fmla="*/ 101603 h 5562597"/>
              <a:gd name="connsiteX4" fmla="*/ 609603 w 609603"/>
              <a:gd name="connsiteY4" fmla="*/ 5543548 h 5562597"/>
              <a:gd name="connsiteX5" fmla="*/ 609603 w 609603"/>
              <a:gd name="connsiteY5" fmla="*/ 5543548 h 5562597"/>
              <a:gd name="connsiteX6" fmla="*/ 609603 w 609603"/>
              <a:gd name="connsiteY6" fmla="*/ 5543548 h 5562597"/>
              <a:gd name="connsiteX7" fmla="*/ 285750 w 609603"/>
              <a:gd name="connsiteY7" fmla="*/ 5562597 h 5562597"/>
              <a:gd name="connsiteX8" fmla="*/ 0 w 609603"/>
              <a:gd name="connsiteY8" fmla="*/ 5543548 h 5562597"/>
              <a:gd name="connsiteX9" fmla="*/ 0 w 609603"/>
              <a:gd name="connsiteY9" fmla="*/ 5543548 h 5562597"/>
              <a:gd name="connsiteX10" fmla="*/ 0 w 609603"/>
              <a:gd name="connsiteY10" fmla="*/ 5543548 h 5562597"/>
              <a:gd name="connsiteX11" fmla="*/ 0 w 609603"/>
              <a:gd name="connsiteY11" fmla="*/ 101603 h 5562597"/>
              <a:gd name="connsiteX12" fmla="*/ 29759 w 609603"/>
              <a:gd name="connsiteY12" fmla="*/ 29759 h 5562597"/>
              <a:gd name="connsiteX13" fmla="*/ 101603 w 609603"/>
              <a:gd name="connsiteY13" fmla="*/ 0 h 5562597"/>
              <a:gd name="connsiteX0" fmla="*/ 101603 w 609603"/>
              <a:gd name="connsiteY0" fmla="*/ 0 h 6480171"/>
              <a:gd name="connsiteX1" fmla="*/ 508000 w 609603"/>
              <a:gd name="connsiteY1" fmla="*/ 0 h 6480171"/>
              <a:gd name="connsiteX2" fmla="*/ 579844 w 609603"/>
              <a:gd name="connsiteY2" fmla="*/ 29759 h 6480171"/>
              <a:gd name="connsiteX3" fmla="*/ 609603 w 609603"/>
              <a:gd name="connsiteY3" fmla="*/ 101603 h 6480171"/>
              <a:gd name="connsiteX4" fmla="*/ 609603 w 609603"/>
              <a:gd name="connsiteY4" fmla="*/ 5543548 h 6480171"/>
              <a:gd name="connsiteX5" fmla="*/ 609603 w 609603"/>
              <a:gd name="connsiteY5" fmla="*/ 5543548 h 6480171"/>
              <a:gd name="connsiteX6" fmla="*/ 609603 w 609603"/>
              <a:gd name="connsiteY6" fmla="*/ 5543548 h 6480171"/>
              <a:gd name="connsiteX7" fmla="*/ 285750 w 609603"/>
              <a:gd name="connsiteY7" fmla="*/ 5562597 h 6480171"/>
              <a:gd name="connsiteX8" fmla="*/ 285750 w 609603"/>
              <a:gd name="connsiteY8" fmla="*/ 6476996 h 6480171"/>
              <a:gd name="connsiteX9" fmla="*/ 0 w 609603"/>
              <a:gd name="connsiteY9" fmla="*/ 5543548 h 6480171"/>
              <a:gd name="connsiteX10" fmla="*/ 0 w 609603"/>
              <a:gd name="connsiteY10" fmla="*/ 5543548 h 6480171"/>
              <a:gd name="connsiteX11" fmla="*/ 0 w 609603"/>
              <a:gd name="connsiteY11" fmla="*/ 5543548 h 6480171"/>
              <a:gd name="connsiteX12" fmla="*/ 0 w 609603"/>
              <a:gd name="connsiteY12" fmla="*/ 101603 h 6480171"/>
              <a:gd name="connsiteX13" fmla="*/ 29759 w 609603"/>
              <a:gd name="connsiteY13" fmla="*/ 29759 h 6480171"/>
              <a:gd name="connsiteX14" fmla="*/ 101603 w 609603"/>
              <a:gd name="connsiteY14" fmla="*/ 0 h 6480171"/>
              <a:gd name="connsiteX0" fmla="*/ 101603 w 723900"/>
              <a:gd name="connsiteY0" fmla="*/ 0 h 6819896"/>
              <a:gd name="connsiteX1" fmla="*/ 508000 w 723900"/>
              <a:gd name="connsiteY1" fmla="*/ 0 h 6819896"/>
              <a:gd name="connsiteX2" fmla="*/ 579844 w 723900"/>
              <a:gd name="connsiteY2" fmla="*/ 29759 h 6819896"/>
              <a:gd name="connsiteX3" fmla="*/ 609603 w 723900"/>
              <a:gd name="connsiteY3" fmla="*/ 101603 h 6819896"/>
              <a:gd name="connsiteX4" fmla="*/ 609603 w 723900"/>
              <a:gd name="connsiteY4" fmla="*/ 5543548 h 6819896"/>
              <a:gd name="connsiteX5" fmla="*/ 609603 w 723900"/>
              <a:gd name="connsiteY5" fmla="*/ 5543548 h 6819896"/>
              <a:gd name="connsiteX6" fmla="*/ 609603 w 723900"/>
              <a:gd name="connsiteY6" fmla="*/ 5543548 h 6819896"/>
              <a:gd name="connsiteX7" fmla="*/ 285750 w 723900"/>
              <a:gd name="connsiteY7" fmla="*/ 5562597 h 6819896"/>
              <a:gd name="connsiteX8" fmla="*/ 723900 w 723900"/>
              <a:gd name="connsiteY8" fmla="*/ 6667496 h 6819896"/>
              <a:gd name="connsiteX9" fmla="*/ 285750 w 723900"/>
              <a:gd name="connsiteY9" fmla="*/ 6476996 h 6819896"/>
              <a:gd name="connsiteX10" fmla="*/ 0 w 723900"/>
              <a:gd name="connsiteY10" fmla="*/ 5543548 h 6819896"/>
              <a:gd name="connsiteX11" fmla="*/ 0 w 723900"/>
              <a:gd name="connsiteY11" fmla="*/ 5543548 h 6819896"/>
              <a:gd name="connsiteX12" fmla="*/ 0 w 723900"/>
              <a:gd name="connsiteY12" fmla="*/ 5543548 h 6819896"/>
              <a:gd name="connsiteX13" fmla="*/ 0 w 723900"/>
              <a:gd name="connsiteY13" fmla="*/ 101603 h 6819896"/>
              <a:gd name="connsiteX14" fmla="*/ 29759 w 723900"/>
              <a:gd name="connsiteY14" fmla="*/ 29759 h 6819896"/>
              <a:gd name="connsiteX15" fmla="*/ 101603 w 723900"/>
              <a:gd name="connsiteY15" fmla="*/ 0 h 6819896"/>
              <a:gd name="connsiteX0" fmla="*/ 285750 w 815340"/>
              <a:gd name="connsiteY0" fmla="*/ 6476996 h 6758936"/>
              <a:gd name="connsiteX1" fmla="*/ 0 w 815340"/>
              <a:gd name="connsiteY1" fmla="*/ 5543548 h 6758936"/>
              <a:gd name="connsiteX2" fmla="*/ 0 w 815340"/>
              <a:gd name="connsiteY2" fmla="*/ 5543548 h 6758936"/>
              <a:gd name="connsiteX3" fmla="*/ 0 w 815340"/>
              <a:gd name="connsiteY3" fmla="*/ 5543548 h 6758936"/>
              <a:gd name="connsiteX4" fmla="*/ 0 w 815340"/>
              <a:gd name="connsiteY4" fmla="*/ 101603 h 6758936"/>
              <a:gd name="connsiteX5" fmla="*/ 29759 w 815340"/>
              <a:gd name="connsiteY5" fmla="*/ 29759 h 6758936"/>
              <a:gd name="connsiteX6" fmla="*/ 101603 w 815340"/>
              <a:gd name="connsiteY6" fmla="*/ 0 h 6758936"/>
              <a:gd name="connsiteX7" fmla="*/ 508000 w 815340"/>
              <a:gd name="connsiteY7" fmla="*/ 0 h 6758936"/>
              <a:gd name="connsiteX8" fmla="*/ 579844 w 815340"/>
              <a:gd name="connsiteY8" fmla="*/ 29759 h 6758936"/>
              <a:gd name="connsiteX9" fmla="*/ 609603 w 815340"/>
              <a:gd name="connsiteY9" fmla="*/ 101603 h 6758936"/>
              <a:gd name="connsiteX10" fmla="*/ 609603 w 815340"/>
              <a:gd name="connsiteY10" fmla="*/ 5543548 h 6758936"/>
              <a:gd name="connsiteX11" fmla="*/ 609603 w 815340"/>
              <a:gd name="connsiteY11" fmla="*/ 5543548 h 6758936"/>
              <a:gd name="connsiteX12" fmla="*/ 609603 w 815340"/>
              <a:gd name="connsiteY12" fmla="*/ 5543548 h 6758936"/>
              <a:gd name="connsiteX13" fmla="*/ 285750 w 815340"/>
              <a:gd name="connsiteY13" fmla="*/ 5562597 h 6758936"/>
              <a:gd name="connsiteX14" fmla="*/ 815340 w 815340"/>
              <a:gd name="connsiteY14" fmla="*/ 6758936 h 6758936"/>
              <a:gd name="connsiteX0" fmla="*/ 0 w 815340"/>
              <a:gd name="connsiteY0" fmla="*/ 5543548 h 6758936"/>
              <a:gd name="connsiteX1" fmla="*/ 0 w 815340"/>
              <a:gd name="connsiteY1" fmla="*/ 5543548 h 6758936"/>
              <a:gd name="connsiteX2" fmla="*/ 0 w 815340"/>
              <a:gd name="connsiteY2" fmla="*/ 5543548 h 6758936"/>
              <a:gd name="connsiteX3" fmla="*/ 0 w 815340"/>
              <a:gd name="connsiteY3" fmla="*/ 101603 h 6758936"/>
              <a:gd name="connsiteX4" fmla="*/ 29759 w 815340"/>
              <a:gd name="connsiteY4" fmla="*/ 29759 h 6758936"/>
              <a:gd name="connsiteX5" fmla="*/ 101603 w 815340"/>
              <a:gd name="connsiteY5" fmla="*/ 0 h 6758936"/>
              <a:gd name="connsiteX6" fmla="*/ 508000 w 815340"/>
              <a:gd name="connsiteY6" fmla="*/ 0 h 6758936"/>
              <a:gd name="connsiteX7" fmla="*/ 579844 w 815340"/>
              <a:gd name="connsiteY7" fmla="*/ 29759 h 6758936"/>
              <a:gd name="connsiteX8" fmla="*/ 609603 w 815340"/>
              <a:gd name="connsiteY8" fmla="*/ 101603 h 6758936"/>
              <a:gd name="connsiteX9" fmla="*/ 609603 w 815340"/>
              <a:gd name="connsiteY9" fmla="*/ 5543548 h 6758936"/>
              <a:gd name="connsiteX10" fmla="*/ 609603 w 815340"/>
              <a:gd name="connsiteY10" fmla="*/ 5543548 h 6758936"/>
              <a:gd name="connsiteX11" fmla="*/ 609603 w 815340"/>
              <a:gd name="connsiteY11" fmla="*/ 5543548 h 6758936"/>
              <a:gd name="connsiteX12" fmla="*/ 285750 w 815340"/>
              <a:gd name="connsiteY12" fmla="*/ 5562597 h 6758936"/>
              <a:gd name="connsiteX13" fmla="*/ 815340 w 815340"/>
              <a:gd name="connsiteY13" fmla="*/ 6758936 h 6758936"/>
              <a:gd name="connsiteX0" fmla="*/ 0 w 609603"/>
              <a:gd name="connsiteY0" fmla="*/ 5543548 h 5562597"/>
              <a:gd name="connsiteX1" fmla="*/ 0 w 609603"/>
              <a:gd name="connsiteY1" fmla="*/ 5543548 h 5562597"/>
              <a:gd name="connsiteX2" fmla="*/ 0 w 609603"/>
              <a:gd name="connsiteY2" fmla="*/ 5543548 h 5562597"/>
              <a:gd name="connsiteX3" fmla="*/ 0 w 609603"/>
              <a:gd name="connsiteY3" fmla="*/ 101603 h 5562597"/>
              <a:gd name="connsiteX4" fmla="*/ 29759 w 609603"/>
              <a:gd name="connsiteY4" fmla="*/ 29759 h 5562597"/>
              <a:gd name="connsiteX5" fmla="*/ 101603 w 609603"/>
              <a:gd name="connsiteY5" fmla="*/ 0 h 5562597"/>
              <a:gd name="connsiteX6" fmla="*/ 508000 w 609603"/>
              <a:gd name="connsiteY6" fmla="*/ 0 h 5562597"/>
              <a:gd name="connsiteX7" fmla="*/ 579844 w 609603"/>
              <a:gd name="connsiteY7" fmla="*/ 29759 h 5562597"/>
              <a:gd name="connsiteX8" fmla="*/ 609603 w 609603"/>
              <a:gd name="connsiteY8" fmla="*/ 101603 h 5562597"/>
              <a:gd name="connsiteX9" fmla="*/ 609603 w 609603"/>
              <a:gd name="connsiteY9" fmla="*/ 5543548 h 5562597"/>
              <a:gd name="connsiteX10" fmla="*/ 609603 w 609603"/>
              <a:gd name="connsiteY10" fmla="*/ 5543548 h 5562597"/>
              <a:gd name="connsiteX11" fmla="*/ 609603 w 609603"/>
              <a:gd name="connsiteY11" fmla="*/ 5543548 h 5562597"/>
              <a:gd name="connsiteX12" fmla="*/ 285750 w 609603"/>
              <a:gd name="connsiteY12" fmla="*/ 5562597 h 5562597"/>
              <a:gd name="connsiteX0" fmla="*/ 0 w 609603"/>
              <a:gd name="connsiteY0" fmla="*/ 5543548 h 5543548"/>
              <a:gd name="connsiteX1" fmla="*/ 0 w 609603"/>
              <a:gd name="connsiteY1" fmla="*/ 5543548 h 5543548"/>
              <a:gd name="connsiteX2" fmla="*/ 0 w 609603"/>
              <a:gd name="connsiteY2" fmla="*/ 5543548 h 5543548"/>
              <a:gd name="connsiteX3" fmla="*/ 0 w 609603"/>
              <a:gd name="connsiteY3" fmla="*/ 101603 h 5543548"/>
              <a:gd name="connsiteX4" fmla="*/ 29759 w 609603"/>
              <a:gd name="connsiteY4" fmla="*/ 29759 h 5543548"/>
              <a:gd name="connsiteX5" fmla="*/ 101603 w 609603"/>
              <a:gd name="connsiteY5" fmla="*/ 0 h 5543548"/>
              <a:gd name="connsiteX6" fmla="*/ 508000 w 609603"/>
              <a:gd name="connsiteY6" fmla="*/ 0 h 5543548"/>
              <a:gd name="connsiteX7" fmla="*/ 579844 w 609603"/>
              <a:gd name="connsiteY7" fmla="*/ 29759 h 5543548"/>
              <a:gd name="connsiteX8" fmla="*/ 609603 w 609603"/>
              <a:gd name="connsiteY8" fmla="*/ 101603 h 5543548"/>
              <a:gd name="connsiteX9" fmla="*/ 609603 w 609603"/>
              <a:gd name="connsiteY9" fmla="*/ 5543548 h 5543548"/>
              <a:gd name="connsiteX10" fmla="*/ 609603 w 609603"/>
              <a:gd name="connsiteY10" fmla="*/ 5543548 h 5543548"/>
              <a:gd name="connsiteX11" fmla="*/ 609603 w 609603"/>
              <a:gd name="connsiteY11" fmla="*/ 5543548 h 5543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9603" h="5543548">
                <a:moveTo>
                  <a:pt x="0" y="5543548"/>
                </a:moveTo>
                <a:lnTo>
                  <a:pt x="0" y="5543548"/>
                </a:lnTo>
                <a:lnTo>
                  <a:pt x="0" y="5543548"/>
                </a:lnTo>
                <a:lnTo>
                  <a:pt x="0" y="101603"/>
                </a:lnTo>
                <a:cubicBezTo>
                  <a:pt x="0" y="74656"/>
                  <a:pt x="10705" y="48813"/>
                  <a:pt x="29759" y="29759"/>
                </a:cubicBezTo>
                <a:cubicBezTo>
                  <a:pt x="48813" y="10705"/>
                  <a:pt x="74656" y="0"/>
                  <a:pt x="101603" y="0"/>
                </a:cubicBezTo>
                <a:lnTo>
                  <a:pt x="508000" y="0"/>
                </a:lnTo>
                <a:cubicBezTo>
                  <a:pt x="534947" y="0"/>
                  <a:pt x="560790" y="10705"/>
                  <a:pt x="579844" y="29759"/>
                </a:cubicBezTo>
                <a:cubicBezTo>
                  <a:pt x="598898" y="48813"/>
                  <a:pt x="609603" y="74656"/>
                  <a:pt x="609603" y="101603"/>
                </a:cubicBezTo>
                <a:lnTo>
                  <a:pt x="609603" y="5543548"/>
                </a:lnTo>
                <a:lnTo>
                  <a:pt x="609603" y="5543548"/>
                </a:lnTo>
                <a:lnTo>
                  <a:pt x="609603" y="5543548"/>
                </a:lnTo>
              </a:path>
            </a:pathLst>
          </a:custGeom>
          <a:noFill/>
          <a:ln w="28575">
            <a:solidFill>
              <a:srgbClr val="92D050"/>
            </a:solid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chemeClr val="tx1"/>
              </a:solidFill>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813204"/>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quote.png"/>
          <p:cNvPicPr>
            <a:picLocks noChangeAspect="1"/>
          </p:cNvPicPr>
          <p:nvPr/>
        </p:nvPicPr>
        <p:blipFill>
          <a:blip r:embed="rId3" cstate="print"/>
          <a:srcRect b="23504"/>
          <a:stretch>
            <a:fillRect/>
          </a:stretch>
        </p:blipFill>
        <p:spPr>
          <a:xfrm>
            <a:off x="0" y="2414805"/>
            <a:ext cx="10972800" cy="5814796"/>
          </a:xfrm>
          <a:prstGeom prst="rect">
            <a:avLst/>
          </a:prstGeom>
        </p:spPr>
      </p:pic>
      <p:sp>
        <p:nvSpPr>
          <p:cNvPr id="15" name="Rectangle 14"/>
          <p:cNvSpPr/>
          <p:nvPr/>
        </p:nvSpPr>
        <p:spPr bwMode="auto">
          <a:xfrm rot="10800000">
            <a:off x="0" y="1081304"/>
            <a:ext cx="3566160" cy="6629400"/>
          </a:xfrm>
          <a:prstGeom prst="rect">
            <a:avLst/>
          </a:prstGeom>
          <a:gradFill>
            <a:gsLst>
              <a:gs pos="46000">
                <a:srgbClr val="002060">
                  <a:alpha val="31000"/>
                </a:srgbClr>
              </a:gs>
              <a:gs pos="90000">
                <a:srgbClr val="002060"/>
              </a:gs>
              <a:gs pos="46000">
                <a:srgbClr val="002060"/>
              </a:gs>
            </a:gsLs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31630" tIns="65818" rIns="131630" bIns="65818" numCol="1" rtlCol="0" anchor="ctr" anchorCtr="0" compatLnSpc="1">
            <a:prstTxWarp prst="textNoShape">
              <a:avLst/>
            </a:prstTxWarp>
          </a:bodyPr>
          <a:lstStyle/>
          <a:p>
            <a:pPr algn="ctr" defTabSz="1315934" fontAlgn="base">
              <a:spcBef>
                <a:spcPct val="0"/>
              </a:spcBef>
              <a:spcAft>
                <a:spcPct val="0"/>
              </a:spcAft>
            </a:pPr>
            <a:endParaRPr lang="en-US" sz="3500" dirty="0" smtClean="0">
              <a:solidFill>
                <a:schemeClr val="tx1"/>
              </a:solidFill>
              <a:latin typeface="Segoe" pitchFamily="34" charset="0"/>
            </a:endParaRPr>
          </a:p>
        </p:txBody>
      </p:sp>
      <p:sp>
        <p:nvSpPr>
          <p:cNvPr id="22" name="Rectangle 21"/>
          <p:cNvSpPr/>
          <p:nvPr/>
        </p:nvSpPr>
        <p:spPr bwMode="auto">
          <a:xfrm rot="10800000">
            <a:off x="7406640" y="1081304"/>
            <a:ext cx="3566160" cy="6629400"/>
          </a:xfrm>
          <a:prstGeom prst="rect">
            <a:avLst/>
          </a:prstGeom>
          <a:gradFill>
            <a:gsLst>
              <a:gs pos="46000">
                <a:srgbClr val="002060">
                  <a:alpha val="31000"/>
                </a:srgbClr>
              </a:gs>
              <a:gs pos="90000">
                <a:srgbClr val="002060"/>
              </a:gs>
              <a:gs pos="46000">
                <a:srgbClr val="002060"/>
              </a:gs>
            </a:gsLs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31630" tIns="65818" rIns="131630" bIns="65818" numCol="1" rtlCol="0" anchor="ctr" anchorCtr="0" compatLnSpc="1">
            <a:prstTxWarp prst="textNoShape">
              <a:avLst/>
            </a:prstTxWarp>
          </a:bodyPr>
          <a:lstStyle/>
          <a:p>
            <a:pPr algn="ctr" defTabSz="1315934" fontAlgn="base">
              <a:spcBef>
                <a:spcPct val="0"/>
              </a:spcBef>
              <a:spcAft>
                <a:spcPct val="0"/>
              </a:spcAft>
            </a:pPr>
            <a:endParaRPr lang="en-US" sz="3500" dirty="0" smtClean="0">
              <a:solidFill>
                <a:schemeClr val="tx1"/>
              </a:solidFill>
              <a:latin typeface="Segoe" pitchFamily="34" charset="0"/>
            </a:endParaRPr>
          </a:p>
        </p:txBody>
      </p:sp>
      <p:sp>
        <p:nvSpPr>
          <p:cNvPr id="2" name="Title 1"/>
          <p:cNvSpPr>
            <a:spLocks noGrp="1"/>
          </p:cNvSpPr>
          <p:nvPr>
            <p:ph type="title"/>
          </p:nvPr>
        </p:nvSpPr>
        <p:spPr/>
        <p:txBody>
          <a:bodyPr/>
          <a:lstStyle/>
          <a:p>
            <a:pPr lvl="0"/>
            <a:r>
              <a:rPr lang="en-US" dirty="0" smtClean="0"/>
              <a:t>Business Context</a:t>
            </a:r>
            <a:endParaRPr lang="en-US" dirty="0"/>
          </a:p>
        </p:txBody>
      </p:sp>
      <p:sp>
        <p:nvSpPr>
          <p:cNvPr id="5" name="Text Box 9"/>
          <p:cNvSpPr txBox="1">
            <a:spLocks noChangeArrowheads="1"/>
          </p:cNvSpPr>
          <p:nvPr/>
        </p:nvSpPr>
        <p:spPr bwMode="auto">
          <a:xfrm>
            <a:off x="327662" y="1188720"/>
            <a:ext cx="3238499" cy="4191917"/>
          </a:xfrm>
          <a:prstGeom prst="rect">
            <a:avLst/>
          </a:prstGeom>
          <a:noFill/>
          <a:ln w="9525">
            <a:noFill/>
            <a:miter lim="800000"/>
            <a:headEnd/>
            <a:tailEnd/>
          </a:ln>
        </p:spPr>
        <p:txBody>
          <a:bodyPr wrap="square" lIns="109728" tIns="54864" rIns="109728" bIns="54864">
            <a:spAutoFit/>
          </a:bodyPr>
          <a:lstStyle/>
          <a:p>
            <a:r>
              <a:rPr lang="en-US" sz="2400" dirty="0" smtClean="0">
                <a:solidFill>
                  <a:schemeClr val="tx2"/>
                </a:solidFill>
              </a:rPr>
              <a:t>Microsoft </a:t>
            </a:r>
            <a:r>
              <a:rPr lang="en-US" sz="2400" dirty="0">
                <a:solidFill>
                  <a:schemeClr val="tx2"/>
                </a:solidFill>
              </a:rPr>
              <a:t>worldwide market </a:t>
            </a:r>
            <a:r>
              <a:rPr lang="en-US" sz="2400" b="1" dirty="0">
                <a:solidFill>
                  <a:srgbClr val="92D050"/>
                </a:solidFill>
              </a:rPr>
              <a:t>share for integrated collaboration </a:t>
            </a:r>
            <a:r>
              <a:rPr lang="en-US" sz="2400" dirty="0">
                <a:solidFill>
                  <a:schemeClr val="tx2"/>
                </a:solidFill>
              </a:rPr>
              <a:t>environments was </a:t>
            </a:r>
            <a:r>
              <a:rPr lang="en-US" sz="2400" b="1" dirty="0">
                <a:solidFill>
                  <a:srgbClr val="92D050"/>
                </a:solidFill>
              </a:rPr>
              <a:t>52.6% (+16.8%), </a:t>
            </a:r>
            <a:r>
              <a:rPr lang="en-US" sz="2400" dirty="0">
                <a:solidFill>
                  <a:schemeClr val="tx2"/>
                </a:solidFill>
              </a:rPr>
              <a:t>while IBM’s was 39.1% (+10.7%).</a:t>
            </a:r>
          </a:p>
          <a:p>
            <a:endParaRPr lang="en-US" sz="2400" dirty="0">
              <a:solidFill>
                <a:schemeClr val="tx2"/>
              </a:solidFill>
            </a:endParaRPr>
          </a:p>
          <a:p>
            <a:pPr algn="r">
              <a:lnSpc>
                <a:spcPct val="90000"/>
              </a:lnSpc>
              <a:spcBef>
                <a:spcPct val="30000"/>
              </a:spcBef>
              <a:buClr>
                <a:srgbClr val="F4BE96"/>
              </a:buClr>
              <a:buSzPct val="105000"/>
              <a:buFont typeface="Segoe" pitchFamily="34" charset="0"/>
              <a:buNone/>
            </a:pPr>
            <a:r>
              <a:rPr lang="en-US" sz="1700" i="1" dirty="0">
                <a:solidFill>
                  <a:schemeClr val="tx2"/>
                </a:solidFill>
              </a:rPr>
              <a:t>   – Gartner, July 2006</a:t>
            </a:r>
          </a:p>
          <a:p>
            <a:pPr>
              <a:lnSpc>
                <a:spcPct val="90000"/>
              </a:lnSpc>
              <a:spcBef>
                <a:spcPct val="30000"/>
              </a:spcBef>
              <a:buClr>
                <a:srgbClr val="F4BE96"/>
              </a:buClr>
              <a:buSzPct val="105000"/>
              <a:buFont typeface="Segoe" pitchFamily="34" charset="0"/>
              <a:buNone/>
            </a:pPr>
            <a:endParaRPr lang="en-US" sz="2400" dirty="0">
              <a:solidFill>
                <a:schemeClr val="tx2"/>
              </a:solidFill>
            </a:endParaRPr>
          </a:p>
        </p:txBody>
      </p:sp>
      <p:sp>
        <p:nvSpPr>
          <p:cNvPr id="8" name="Text Box 9"/>
          <p:cNvSpPr txBox="1">
            <a:spLocks noChangeArrowheads="1"/>
          </p:cNvSpPr>
          <p:nvPr/>
        </p:nvSpPr>
        <p:spPr bwMode="auto">
          <a:xfrm>
            <a:off x="7589520" y="1188720"/>
            <a:ext cx="3147060" cy="3822585"/>
          </a:xfrm>
          <a:prstGeom prst="rect">
            <a:avLst/>
          </a:prstGeom>
          <a:noFill/>
          <a:ln w="9525">
            <a:noFill/>
            <a:miter lim="800000"/>
            <a:headEnd/>
            <a:tailEnd/>
          </a:ln>
        </p:spPr>
        <p:txBody>
          <a:bodyPr wrap="square" lIns="109728" tIns="54864" rIns="109728" bIns="54864">
            <a:spAutoFit/>
          </a:bodyPr>
          <a:lstStyle/>
          <a:p>
            <a:r>
              <a:rPr lang="en-US" sz="2400" dirty="0">
                <a:solidFill>
                  <a:schemeClr val="tx2"/>
                </a:solidFill>
              </a:rPr>
              <a:t>Microsoft continues to gain market momentum…  and is </a:t>
            </a:r>
            <a:r>
              <a:rPr lang="en-US" sz="2400" b="1" dirty="0">
                <a:solidFill>
                  <a:srgbClr val="92D050"/>
                </a:solidFill>
              </a:rPr>
              <a:t>selling twice as many messaging server seats than IBM.</a:t>
            </a:r>
          </a:p>
          <a:p>
            <a:endParaRPr lang="en-US" sz="2400" dirty="0">
              <a:solidFill>
                <a:schemeClr val="tx2"/>
              </a:solidFill>
            </a:endParaRPr>
          </a:p>
          <a:p>
            <a:pPr algn="r">
              <a:lnSpc>
                <a:spcPct val="90000"/>
              </a:lnSpc>
              <a:spcBef>
                <a:spcPct val="30000"/>
              </a:spcBef>
              <a:buClr>
                <a:srgbClr val="F4BE96"/>
              </a:buClr>
              <a:buSzPct val="105000"/>
              <a:buFont typeface="Segoe" pitchFamily="34" charset="0"/>
              <a:buNone/>
            </a:pPr>
            <a:r>
              <a:rPr lang="en-US" sz="1700" i="1" dirty="0">
                <a:solidFill>
                  <a:schemeClr val="tx2"/>
                </a:solidFill>
              </a:rPr>
              <a:t>   – Forrester, August 2006</a:t>
            </a:r>
          </a:p>
          <a:p>
            <a:pPr>
              <a:lnSpc>
                <a:spcPct val="90000"/>
              </a:lnSpc>
              <a:spcBef>
                <a:spcPct val="30000"/>
              </a:spcBef>
              <a:buClr>
                <a:srgbClr val="F4BE96"/>
              </a:buClr>
              <a:buSzPct val="105000"/>
              <a:buFont typeface="Segoe" pitchFamily="34" charset="0"/>
              <a:buNone/>
            </a:pPr>
            <a:endParaRPr lang="en-US" sz="2400" dirty="0">
              <a:solidFill>
                <a:schemeClr val="tx2"/>
              </a:solidFill>
            </a:endParaRPr>
          </a:p>
        </p:txBody>
      </p:sp>
      <p:cxnSp>
        <p:nvCxnSpPr>
          <p:cNvPr id="11" name="Straight Connector 10"/>
          <p:cNvCxnSpPr/>
          <p:nvPr/>
        </p:nvCxnSpPr>
        <p:spPr bwMode="auto">
          <a:xfrm rot="5400000">
            <a:off x="1090453" y="3542508"/>
            <a:ext cx="4953000" cy="1588"/>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gradFill>
              <a:gsLst>
                <a:gs pos="0">
                  <a:srgbClr val="92D050"/>
                </a:gs>
                <a:gs pos="50000">
                  <a:srgbClr val="92D050">
                    <a:alpha val="33000"/>
                  </a:srgbClr>
                </a:gs>
                <a:gs pos="100000">
                  <a:srgbClr val="00B0F0">
                    <a:alpha val="0"/>
                  </a:srgbClr>
                </a:gs>
              </a:gsLst>
              <a:lin ang="0" scaled="0"/>
            </a:gradFill>
            <a:prstDash val="solid"/>
            <a:round/>
            <a:headEnd type="oval" w="med" len="med"/>
            <a:tailEnd type="none" w="med" len="med"/>
          </a:ln>
          <a:effectLst/>
        </p:spPr>
      </p:cxnSp>
      <p:sp>
        <p:nvSpPr>
          <p:cNvPr id="18" name="Text Box 7"/>
          <p:cNvSpPr txBox="1">
            <a:spLocks noChangeArrowheads="1"/>
          </p:cNvSpPr>
          <p:nvPr/>
        </p:nvSpPr>
        <p:spPr bwMode="auto">
          <a:xfrm>
            <a:off x="3749040" y="1188720"/>
            <a:ext cx="3657600" cy="3757932"/>
          </a:xfrm>
          <a:prstGeom prst="rect">
            <a:avLst/>
          </a:prstGeom>
          <a:noFill/>
          <a:ln w="9525">
            <a:noFill/>
            <a:miter lim="800000"/>
            <a:headEnd/>
            <a:tailEnd/>
          </a:ln>
          <a:effectLst/>
        </p:spPr>
        <p:txBody>
          <a:bodyPr wrap="square" lIns="109705" tIns="54854" rIns="109705" bIns="54854">
            <a:spAutoFit/>
          </a:bodyPr>
          <a:lstStyle/>
          <a:p>
            <a:pPr>
              <a:spcBef>
                <a:spcPct val="50000"/>
              </a:spcBef>
            </a:pPr>
            <a:r>
              <a:rPr lang="en-US" sz="2400" dirty="0" smtClean="0">
                <a:solidFill>
                  <a:schemeClr val="tx2"/>
                </a:solidFill>
              </a:rPr>
              <a:t>Microsoft worldwide share for </a:t>
            </a:r>
            <a:r>
              <a:rPr lang="en-US" sz="2400" b="1" dirty="0" smtClean="0">
                <a:solidFill>
                  <a:srgbClr val="92D050"/>
                </a:solidFill>
              </a:rPr>
              <a:t>email and calendaring increased </a:t>
            </a:r>
            <a:r>
              <a:rPr lang="en-US" sz="2400" dirty="0" smtClean="0">
                <a:solidFill>
                  <a:schemeClr val="tx2"/>
                </a:solidFill>
              </a:rPr>
              <a:t>to 47.1% (18.3% growth year-over-year) in 2005, while </a:t>
            </a:r>
            <a:r>
              <a:rPr lang="en-US" sz="2400" b="1" dirty="0" smtClean="0">
                <a:solidFill>
                  <a:srgbClr val="92D050"/>
                </a:solidFill>
              </a:rPr>
              <a:t>IBM dropped </a:t>
            </a:r>
            <a:r>
              <a:rPr lang="en-US" sz="2400" dirty="0" smtClean="0">
                <a:solidFill>
                  <a:schemeClr val="tx2"/>
                </a:solidFill>
              </a:rPr>
              <a:t>to 41.7% (5.6% growth </a:t>
            </a:r>
            <a:br>
              <a:rPr lang="en-US" sz="2400" dirty="0" smtClean="0">
                <a:solidFill>
                  <a:schemeClr val="tx2"/>
                </a:solidFill>
              </a:rPr>
            </a:br>
            <a:r>
              <a:rPr lang="en-US" sz="2400" dirty="0" smtClean="0">
                <a:solidFill>
                  <a:schemeClr val="tx2"/>
                </a:solidFill>
              </a:rPr>
              <a:t>year-over-year). </a:t>
            </a:r>
          </a:p>
          <a:p>
            <a:pPr>
              <a:spcBef>
                <a:spcPct val="50000"/>
              </a:spcBef>
            </a:pPr>
            <a:r>
              <a:rPr lang="en-US" sz="1300" dirty="0" smtClean="0">
                <a:solidFill>
                  <a:schemeClr val="tx2"/>
                </a:solidFill>
              </a:rPr>
              <a:t> </a:t>
            </a:r>
            <a:endParaRPr lang="en-US" sz="600" dirty="0" smtClean="0">
              <a:solidFill>
                <a:schemeClr val="tx2"/>
              </a:solidFill>
            </a:endParaRPr>
          </a:p>
          <a:p>
            <a:pPr algn="r">
              <a:spcBef>
                <a:spcPct val="50000"/>
              </a:spcBef>
            </a:pPr>
            <a:r>
              <a:rPr lang="en-US" sz="1700" i="1" dirty="0" smtClean="0">
                <a:solidFill>
                  <a:schemeClr val="tx2"/>
                </a:solidFill>
                <a:effectLst>
                  <a:outerShdw blurRad="38100" dist="38100" dir="2700000" algn="tl">
                    <a:srgbClr val="000000"/>
                  </a:outerShdw>
                </a:effectLst>
              </a:rPr>
              <a:t>- Gartner (May 2006)</a:t>
            </a:r>
          </a:p>
        </p:txBody>
      </p:sp>
      <p:cxnSp>
        <p:nvCxnSpPr>
          <p:cNvPr id="19" name="Straight Connector 18"/>
          <p:cNvCxnSpPr/>
          <p:nvPr/>
        </p:nvCxnSpPr>
        <p:spPr bwMode="auto">
          <a:xfrm rot="5400000">
            <a:off x="4930933" y="3557748"/>
            <a:ext cx="4953000" cy="1588"/>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gradFill>
              <a:gsLst>
                <a:gs pos="0">
                  <a:srgbClr val="92D050"/>
                </a:gs>
                <a:gs pos="50000">
                  <a:srgbClr val="92D050">
                    <a:alpha val="33000"/>
                  </a:srgbClr>
                </a:gs>
                <a:gs pos="100000">
                  <a:srgbClr val="00B0F0">
                    <a:alpha val="0"/>
                  </a:srgbClr>
                </a:gs>
              </a:gsLst>
              <a:lin ang="0" scaled="0"/>
            </a:gradFill>
            <a:prstDash val="solid"/>
            <a:round/>
            <a:headEnd type="oval" w="med" len="med"/>
            <a:tailEnd type="none" w="med" len="med"/>
          </a:ln>
          <a:effectLst/>
        </p:spPr>
      </p:cxn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p:cNvSpPr/>
          <p:nvPr/>
        </p:nvSpPr>
        <p:spPr bwMode="auto">
          <a:xfrm rot="16200000" flipH="1">
            <a:off x="4593772" y="283029"/>
            <a:ext cx="4376056" cy="8382000"/>
          </a:xfrm>
          <a:prstGeom prst="round2SameRect">
            <a:avLst>
              <a:gd name="adj1" fmla="val 5422"/>
              <a:gd name="adj2" fmla="val 0"/>
            </a:avLst>
          </a:prstGeom>
          <a:solidFill>
            <a:srgbClr val="002060"/>
          </a:solidFill>
          <a:ln w="6350">
            <a:gradFill>
              <a:gsLst>
                <a:gs pos="0">
                  <a:srgbClr val="00B0F0"/>
                </a:gs>
                <a:gs pos="50000">
                  <a:srgbClr val="00B0F0">
                    <a:alpha val="29000"/>
                  </a:srgbClr>
                </a:gs>
                <a:gs pos="100000">
                  <a:srgbClr val="00B0F0">
                    <a:alpha val="0"/>
                  </a:srgbClr>
                </a:gs>
              </a:gsLst>
              <a:lin ang="5400000" scaled="0"/>
            </a:gra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710" tIns="54856" rIns="109710" bIns="54856" numCol="1" rtlCol="0" anchor="ctr" anchorCtr="0" compatLnSpc="1">
            <a:prstTxWarp prst="textNoShape">
              <a:avLst/>
            </a:prstTxWarp>
          </a:bodyPr>
          <a:lstStyle/>
          <a:p>
            <a:pPr algn="ctr" defTabSz="1096788" fontAlgn="base">
              <a:spcBef>
                <a:spcPct val="0"/>
              </a:spcBef>
              <a:spcAft>
                <a:spcPct val="0"/>
              </a:spcAft>
            </a:pPr>
            <a:endParaRPr lang="en-US" sz="2900" dirty="0" smtClean="0">
              <a:solidFill>
                <a:schemeClr val="tx1"/>
              </a:solidFill>
              <a:latin typeface="Segoe" pitchFamily="34" charset="0"/>
            </a:endParaRPr>
          </a:p>
        </p:txBody>
      </p:sp>
      <p:pic>
        <p:nvPicPr>
          <p:cNvPr id="28" name="Picture 27" descr="graph.png"/>
          <p:cNvPicPr>
            <a:picLocks noChangeAspect="1"/>
          </p:cNvPicPr>
          <p:nvPr/>
        </p:nvPicPr>
        <p:blipFill>
          <a:blip r:embed="rId3" cstate="print"/>
          <a:srcRect l="13333" r="41333"/>
          <a:stretch>
            <a:fillRect/>
          </a:stretch>
        </p:blipFill>
        <p:spPr>
          <a:xfrm>
            <a:off x="0" y="1796141"/>
            <a:ext cx="2590800" cy="5233738"/>
          </a:xfrm>
          <a:prstGeom prst="rect">
            <a:avLst/>
          </a:prstGeom>
        </p:spPr>
      </p:pic>
      <p:pic>
        <p:nvPicPr>
          <p:cNvPr id="29" name="Picture 28" descr="arrow.png"/>
          <p:cNvPicPr>
            <a:picLocks noChangeAspect="1"/>
          </p:cNvPicPr>
          <p:nvPr/>
        </p:nvPicPr>
        <p:blipFill>
          <a:blip r:embed="rId4" cstate="print"/>
          <a:srcRect l="36162" t="36467" r="21495"/>
          <a:stretch>
            <a:fillRect/>
          </a:stretch>
        </p:blipFill>
        <p:spPr>
          <a:xfrm rot="20409837">
            <a:off x="1093074" y="2506638"/>
            <a:ext cx="2319166" cy="2675710"/>
          </a:xfrm>
          <a:prstGeom prst="rect">
            <a:avLst/>
          </a:prstGeom>
        </p:spPr>
      </p:pic>
      <p:sp>
        <p:nvSpPr>
          <p:cNvPr id="2" name="Title 1"/>
          <p:cNvSpPr>
            <a:spLocks noGrp="1"/>
          </p:cNvSpPr>
          <p:nvPr>
            <p:ph type="title"/>
          </p:nvPr>
        </p:nvSpPr>
        <p:spPr/>
        <p:txBody>
          <a:bodyPr/>
          <a:lstStyle/>
          <a:p>
            <a:r>
              <a:rPr lang="en-US" dirty="0" smtClean="0"/>
              <a:t>Business Drivers</a:t>
            </a:r>
            <a:endParaRPr lang="en-US" dirty="0"/>
          </a:p>
        </p:txBody>
      </p:sp>
      <p:sp>
        <p:nvSpPr>
          <p:cNvPr id="3" name="Content Placeholder 2"/>
          <p:cNvSpPr>
            <a:spLocks noGrp="1"/>
          </p:cNvSpPr>
          <p:nvPr>
            <p:ph idx="4294967295"/>
          </p:nvPr>
        </p:nvSpPr>
        <p:spPr>
          <a:xfrm>
            <a:off x="3200400" y="2797175"/>
            <a:ext cx="7772400" cy="3484563"/>
          </a:xfrm>
        </p:spPr>
        <p:txBody>
          <a:bodyPr>
            <a:noAutofit/>
          </a:bodyPr>
          <a:lstStyle/>
          <a:p>
            <a:pPr marL="225416" indent="-225416">
              <a:lnSpc>
                <a:spcPct val="100000"/>
              </a:lnSpc>
              <a:buBlip>
                <a:blip r:embed="rId5"/>
              </a:buBlip>
            </a:pPr>
            <a:r>
              <a:rPr lang="en-US" sz="2600" b="1" kern="300" dirty="0" smtClean="0">
                <a:solidFill>
                  <a:srgbClr val="92D050"/>
                </a:solidFill>
              </a:rPr>
              <a:t>Improve </a:t>
            </a:r>
            <a:r>
              <a:rPr lang="en-US" sz="2600" kern="300" dirty="0" smtClean="0">
                <a:solidFill>
                  <a:schemeClr val="tx2"/>
                </a:solidFill>
              </a:rPr>
              <a:t>collaboration</a:t>
            </a:r>
          </a:p>
          <a:p>
            <a:pPr marL="225416" indent="-225416">
              <a:lnSpc>
                <a:spcPct val="100000"/>
              </a:lnSpc>
              <a:buBlip>
                <a:blip r:embed="rId5"/>
              </a:buBlip>
            </a:pPr>
            <a:r>
              <a:rPr lang="en-US" sz="2600" b="1" kern="300" dirty="0" smtClean="0">
                <a:solidFill>
                  <a:srgbClr val="92D050"/>
                </a:solidFill>
              </a:rPr>
              <a:t>Enable </a:t>
            </a:r>
            <a:r>
              <a:rPr lang="en-US" sz="2600" kern="300" dirty="0" smtClean="0">
                <a:solidFill>
                  <a:schemeClr val="tx2"/>
                </a:solidFill>
              </a:rPr>
              <a:t>seamless communication</a:t>
            </a:r>
          </a:p>
          <a:p>
            <a:pPr marL="225416" indent="-225416">
              <a:lnSpc>
                <a:spcPct val="100000"/>
              </a:lnSpc>
              <a:buBlip>
                <a:blip r:embed="rId5"/>
              </a:buBlip>
            </a:pPr>
            <a:r>
              <a:rPr lang="en-US" sz="2600" kern="300" dirty="0" smtClean="0">
                <a:solidFill>
                  <a:schemeClr val="tx2"/>
                </a:solidFill>
              </a:rPr>
              <a:t>Enhance </a:t>
            </a:r>
            <a:r>
              <a:rPr lang="en-US" sz="2600" b="1" kern="300" dirty="0" smtClean="0">
                <a:solidFill>
                  <a:srgbClr val="92D050"/>
                </a:solidFill>
              </a:rPr>
              <a:t>business productivity </a:t>
            </a:r>
            <a:r>
              <a:rPr lang="en-US" sz="2600" kern="300" dirty="0" smtClean="0">
                <a:solidFill>
                  <a:schemeClr val="tx2"/>
                </a:solidFill>
              </a:rPr>
              <a:t>across the enterprise</a:t>
            </a:r>
          </a:p>
          <a:p>
            <a:pPr marL="225416" indent="-225416">
              <a:lnSpc>
                <a:spcPct val="100000"/>
              </a:lnSpc>
              <a:buBlip>
                <a:blip r:embed="rId5"/>
              </a:buBlip>
            </a:pPr>
            <a:r>
              <a:rPr lang="en-US" sz="2600" kern="300" dirty="0" smtClean="0">
                <a:solidFill>
                  <a:schemeClr val="tx2"/>
                </a:solidFill>
              </a:rPr>
              <a:t>Improve business </a:t>
            </a:r>
            <a:r>
              <a:rPr lang="en-US" sz="2600" b="1" kern="300" dirty="0" smtClean="0">
                <a:solidFill>
                  <a:srgbClr val="92D050"/>
                </a:solidFill>
              </a:rPr>
              <a:t>decision making</a:t>
            </a:r>
            <a:endParaRPr lang="en-US" sz="2600" kern="300" dirty="0" smtClean="0">
              <a:solidFill>
                <a:schemeClr val="tx2"/>
              </a:solidFill>
            </a:endParaRPr>
          </a:p>
          <a:p>
            <a:pPr marL="225416" indent="-225416">
              <a:lnSpc>
                <a:spcPct val="100000"/>
              </a:lnSpc>
              <a:buBlip>
                <a:blip r:embed="rId5"/>
              </a:buBlip>
            </a:pPr>
            <a:r>
              <a:rPr lang="en-US" sz="2600" kern="300" dirty="0" smtClean="0">
                <a:solidFill>
                  <a:schemeClr val="tx2"/>
                </a:solidFill>
              </a:rPr>
              <a:t>Provide secure access with </a:t>
            </a:r>
            <a:r>
              <a:rPr lang="en-US" sz="2600" b="1" kern="300" dirty="0" smtClean="0">
                <a:solidFill>
                  <a:srgbClr val="92D050"/>
                </a:solidFill>
              </a:rPr>
              <a:t>simplified identity management</a:t>
            </a:r>
          </a:p>
          <a:p>
            <a:pPr marL="225416" indent="-225416">
              <a:lnSpc>
                <a:spcPct val="100000"/>
              </a:lnSpc>
              <a:buNone/>
            </a:pPr>
            <a:endParaRPr lang="en-US" sz="2400" kern="300" dirty="0" smtClean="0">
              <a:solidFill>
                <a:schemeClr val="tx2"/>
              </a:solidFill>
            </a:endParaRPr>
          </a:p>
        </p:txBody>
      </p:sp>
      <p:grpSp>
        <p:nvGrpSpPr>
          <p:cNvPr id="4" name="Group 26"/>
          <p:cNvGrpSpPr/>
          <p:nvPr/>
        </p:nvGrpSpPr>
        <p:grpSpPr>
          <a:xfrm>
            <a:off x="1752600" y="2558141"/>
            <a:ext cx="1209676" cy="3571876"/>
            <a:chOff x="1752600" y="2514600"/>
            <a:chExt cx="1209675" cy="3571875"/>
          </a:xfrm>
        </p:grpSpPr>
        <p:pic>
          <p:nvPicPr>
            <p:cNvPr id="25" name="Picture 24" descr="man.png"/>
            <p:cNvPicPr>
              <a:picLocks noChangeAspect="1"/>
            </p:cNvPicPr>
            <p:nvPr/>
          </p:nvPicPr>
          <p:blipFill>
            <a:blip r:embed="rId6" cstate="print"/>
            <a:stretch>
              <a:fillRect/>
            </a:stretch>
          </p:blipFill>
          <p:spPr>
            <a:xfrm>
              <a:off x="1752600" y="2514600"/>
              <a:ext cx="1209675" cy="3571875"/>
            </a:xfrm>
            <a:prstGeom prst="rect">
              <a:avLst/>
            </a:prstGeom>
            <a:effectLst>
              <a:reflection blurRad="6350" stA="52000" endA="300" endPos="35000" dir="5400000" sy="-100000" algn="bl" rotWithShape="0"/>
            </a:effectLst>
          </p:spPr>
        </p:pic>
        <p:sp>
          <p:nvSpPr>
            <p:cNvPr id="26" name="TextBox 25"/>
            <p:cNvSpPr txBox="1"/>
            <p:nvPr/>
          </p:nvSpPr>
          <p:spPr>
            <a:xfrm rot="20284397">
              <a:off x="2193354" y="3560044"/>
              <a:ext cx="391493" cy="107722"/>
            </a:xfrm>
            <a:prstGeom prst="rect">
              <a:avLst/>
            </a:prstGeom>
            <a:noFill/>
          </p:spPr>
          <p:txBody>
            <a:bodyPr wrap="square" lIns="0" tIns="0" rIns="0" bIns="0" rtlCol="0">
              <a:spAutoFit/>
            </a:bodyPr>
            <a:lstStyle/>
            <a:p>
              <a:pPr algn="ctr"/>
              <a:endParaRPr lang="en-US" sz="700" b="1" dirty="0" smtClean="0">
                <a:solidFill>
                  <a:schemeClr val="bg1"/>
                </a:solidFill>
                <a:latin typeface="Segoe" pitchFamily="34" charset="0"/>
              </a:endParaRPr>
            </a:p>
          </p:txBody>
        </p:sp>
      </p:grpSp>
      <mc:AlternateContent xmlns:mc="http://schemas.openxmlformats.org/markup-compatibility/2006" xmlns:p14="http://schemas.microsoft.com/office/powerpoint/2010/main">
        <mc:Choice Requires="p14">
          <p:contentPart p14:bwMode="auto" r:id="rId7">
            <p14:nvContentPartPr>
              <p14:cNvPr id="96258" name="Ink 2"/>
              <p14:cNvContentPartPr>
                <a14:cpLocks xmlns:a14="http://schemas.microsoft.com/office/drawing/2010/main" noRot="1" noChangeAspect="1" noEditPoints="1" noChangeArrowheads="1" noChangeShapeType="1"/>
              </p14:cNvContentPartPr>
              <p14:nvPr/>
            </p14:nvContentPartPr>
            <p14:xfrm>
              <a:off x="204892275" y="227639563"/>
              <a:ext cx="0" cy="0"/>
            </p14:xfrm>
          </p:contentPart>
        </mc:Choice>
        <mc:Fallback xmlns="">
          <p:pic>
            <p:nvPicPr>
              <p:cNvPr id="96258" name="Ink 2"/>
              <p:cNvPicPr>
                <a:picLocks noRot="1" noChangeAspect="1" noEditPoints="1" noChangeArrowheads="1" noChangeShapeType="1"/>
              </p:cNvPicPr>
              <p:nvPr/>
            </p:nvPicPr>
            <p:blipFill>
              <a:blip r:embed="rId8"/>
              <a:stretch>
                <a:fillRect/>
              </a:stretch>
            </p:blipFill>
            <p:spPr>
              <a:xfrm>
                <a:off x="204892275" y="227639563"/>
                <a:ext cx="0" cy="0"/>
              </a:xfrm>
              <a:prstGeom prst="rect">
                <a:avLst/>
              </a:prstGeom>
            </p:spPr>
          </p:pic>
        </mc:Fallback>
      </mc:AlternateContent>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484123" y="1292425"/>
            <a:ext cx="10004554" cy="6411687"/>
          </a:xfrm>
          <a:prstGeom prst="roundRect">
            <a:avLst>
              <a:gd name="adj" fmla="val 3149"/>
            </a:avLst>
          </a:prstGeom>
          <a:gradFill rotWithShape="1">
            <a:gsLst>
              <a:gs pos="20000">
                <a:srgbClr val="9DFDE6">
                  <a:alpha val="59000"/>
                </a:srgbClr>
              </a:gs>
              <a:gs pos="29000">
                <a:srgbClr val="1F497D">
                  <a:lumMod val="75000"/>
                  <a:alpha val="0"/>
                </a:srgbClr>
              </a:gs>
              <a:gs pos="100000">
                <a:srgbClr val="9DFDE6">
                  <a:alpha val="65000"/>
                </a:srgbClr>
              </a:gs>
            </a:gsLst>
            <a:lin ang="2700000" scaled="0"/>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31657" tIns="65830" rIns="131657" bIns="65830" numCol="1" rtlCol="0" anchor="ctr" anchorCtr="0" compatLnSpc="1">
            <a:prstTxWarp prst="textNoShape">
              <a:avLst/>
            </a:prstTxWarp>
          </a:bodyPr>
          <a:lstStyle/>
          <a:p>
            <a:pPr algn="ctr" defTabSz="1316198" fontAlgn="base">
              <a:spcBef>
                <a:spcPct val="0"/>
              </a:spcBef>
              <a:spcAft>
                <a:spcPct val="0"/>
              </a:spcAft>
            </a:pPr>
            <a:endParaRPr lang="en-US" sz="3500" kern="0" dirty="0" smtClean="0">
              <a:solidFill>
                <a:sysClr val="window" lastClr="FFFFFF"/>
              </a:solidFill>
              <a:latin typeface="Segoe" pitchFamily="34" charset="0"/>
            </a:endParaRPr>
          </a:p>
        </p:txBody>
      </p:sp>
      <p:sp>
        <p:nvSpPr>
          <p:cNvPr id="5" name="Rounded Rectangle 4"/>
          <p:cNvSpPr/>
          <p:nvPr/>
        </p:nvSpPr>
        <p:spPr bwMode="auto">
          <a:xfrm rot="10800000">
            <a:off x="5760441" y="1446886"/>
            <a:ext cx="4567534" cy="6151270"/>
          </a:xfrm>
          <a:prstGeom prst="roundRect">
            <a:avLst>
              <a:gd name="adj" fmla="val 3818"/>
            </a:avLst>
          </a:prstGeom>
          <a:solidFill>
            <a:srgbClr val="1F497D">
              <a:lumMod val="50000"/>
            </a:srgbClr>
          </a:solidFill>
          <a:ln w="9525" cap="flat" cmpd="sng" algn="ctr">
            <a:gradFill>
              <a:gsLst>
                <a:gs pos="0">
                  <a:srgbClr val="4F81BD">
                    <a:tint val="66000"/>
                    <a:satMod val="160000"/>
                    <a:alpha val="0"/>
                  </a:srgbClr>
                </a:gs>
                <a:gs pos="50000">
                  <a:srgbClr val="9DFDE6">
                    <a:alpha val="31000"/>
                  </a:srgbClr>
                </a:gs>
                <a:gs pos="100000">
                  <a:srgbClr val="92D050">
                    <a:alpha val="89000"/>
                  </a:srgbClr>
                </a:gs>
              </a:gsLst>
              <a:lin ang="14400000" scaled="0"/>
            </a:gradFill>
            <a:prstDash val="solid"/>
            <a:headEnd type="none" w="med" len="med"/>
            <a:tailEnd type="none" w="med" len="med"/>
          </a:ln>
          <a:effectLst/>
          <a:scene3d>
            <a:camera prst="orthographicFront">
              <a:rot lat="0" lon="0" rev="0"/>
            </a:camera>
            <a:lightRig rig="contrasting" dir="t">
              <a:rot lat="0" lon="0" rev="7800000"/>
            </a:lightRig>
          </a:scene3d>
          <a:sp3d>
            <a:bevelT w="139700" h="139700" prst="coolSlant"/>
          </a:sp3d>
        </p:spPr>
        <p:txBody>
          <a:bodyPr vert="horz" wrap="square" lIns="131657" tIns="65830" rIns="131657" bIns="65830" numCol="1" rtlCol="0" anchor="ctr" anchorCtr="0" compatLnSpc="1">
            <a:prstTxWarp prst="textNoShape">
              <a:avLst/>
            </a:prstTxWarp>
          </a:bodyPr>
          <a:lstStyle/>
          <a:p>
            <a:pPr algn="ctr" defTabSz="1316198" fontAlgn="base">
              <a:spcBef>
                <a:spcPct val="0"/>
              </a:spcBef>
              <a:spcAft>
                <a:spcPct val="0"/>
              </a:spcAft>
            </a:pPr>
            <a:endParaRPr lang="en-US" sz="3500" kern="0" dirty="0" smtClean="0">
              <a:solidFill>
                <a:sysClr val="window" lastClr="FFFFFF"/>
              </a:solidFill>
              <a:latin typeface="Segoe" pitchFamily="34" charset="0"/>
            </a:endParaRPr>
          </a:p>
        </p:txBody>
      </p:sp>
      <p:sp>
        <p:nvSpPr>
          <p:cNvPr id="6" name="Round Same Side Corner Rectangle 5"/>
          <p:cNvSpPr/>
          <p:nvPr/>
        </p:nvSpPr>
        <p:spPr bwMode="auto">
          <a:xfrm>
            <a:off x="5904221" y="1548117"/>
            <a:ext cx="4313835" cy="478873"/>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4BACC6">
                  <a:lumMod val="75000"/>
                  <a:shade val="100000"/>
                  <a:satMod val="115000"/>
                  <a:alpha val="65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31657" tIns="65830" rIns="131657" bIns="65830" numCol="1" rtlCol="0" anchor="ctr" anchorCtr="0" compatLnSpc="1">
            <a:prstTxWarp prst="textNoShape">
              <a:avLst/>
            </a:prstTxWarp>
          </a:bodyPr>
          <a:lstStyle/>
          <a:p>
            <a:pPr algn="ctr" defTabSz="1316198" fontAlgn="base">
              <a:spcBef>
                <a:spcPct val="0"/>
              </a:spcBef>
              <a:spcAft>
                <a:spcPct val="0"/>
              </a:spcAft>
            </a:pPr>
            <a:endParaRPr lang="en-US" sz="3500" kern="0" dirty="0" smtClean="0">
              <a:solidFill>
                <a:sysClr val="window" lastClr="FFFFFF"/>
              </a:solidFill>
              <a:latin typeface="Segoe" pitchFamily="34" charset="0"/>
            </a:endParaRPr>
          </a:p>
        </p:txBody>
      </p:sp>
      <p:sp>
        <p:nvSpPr>
          <p:cNvPr id="7" name="Rounded Rectangle 6"/>
          <p:cNvSpPr/>
          <p:nvPr/>
        </p:nvSpPr>
        <p:spPr bwMode="auto">
          <a:xfrm rot="10800000">
            <a:off x="680862" y="1446886"/>
            <a:ext cx="4567534" cy="6151270"/>
          </a:xfrm>
          <a:prstGeom prst="roundRect">
            <a:avLst>
              <a:gd name="adj" fmla="val 3818"/>
            </a:avLst>
          </a:prstGeom>
          <a:solidFill>
            <a:srgbClr val="1F497D">
              <a:lumMod val="50000"/>
            </a:srgbClr>
          </a:solidFill>
          <a:ln w="9525" cap="flat" cmpd="sng" algn="ctr">
            <a:gradFill>
              <a:gsLst>
                <a:gs pos="0">
                  <a:srgbClr val="4F81BD">
                    <a:tint val="66000"/>
                    <a:satMod val="160000"/>
                    <a:alpha val="0"/>
                  </a:srgbClr>
                </a:gs>
                <a:gs pos="50000">
                  <a:srgbClr val="9DFDE6">
                    <a:alpha val="31000"/>
                  </a:srgbClr>
                </a:gs>
                <a:gs pos="100000">
                  <a:srgbClr val="92D050">
                    <a:alpha val="89000"/>
                  </a:srgbClr>
                </a:gs>
              </a:gsLst>
              <a:lin ang="14400000" scaled="0"/>
            </a:gradFill>
            <a:prstDash val="solid"/>
            <a:headEnd type="none" w="med" len="med"/>
            <a:tailEnd type="none" w="med" len="med"/>
          </a:ln>
          <a:effectLst/>
          <a:scene3d>
            <a:camera prst="orthographicFront">
              <a:rot lat="0" lon="0" rev="0"/>
            </a:camera>
            <a:lightRig rig="contrasting" dir="t">
              <a:rot lat="0" lon="0" rev="7800000"/>
            </a:lightRig>
          </a:scene3d>
          <a:sp3d>
            <a:bevelT w="139700" h="139700" prst="coolSlant"/>
          </a:sp3d>
        </p:spPr>
        <p:txBody>
          <a:bodyPr vert="horz" wrap="square" lIns="131657" tIns="65830" rIns="131657" bIns="65830" numCol="1" rtlCol="0" anchor="ctr" anchorCtr="0" compatLnSpc="1">
            <a:prstTxWarp prst="textNoShape">
              <a:avLst/>
            </a:prstTxWarp>
          </a:bodyPr>
          <a:lstStyle/>
          <a:p>
            <a:pPr algn="ctr" defTabSz="1316198" fontAlgn="base">
              <a:spcBef>
                <a:spcPct val="0"/>
              </a:spcBef>
              <a:spcAft>
                <a:spcPct val="0"/>
              </a:spcAft>
            </a:pPr>
            <a:endParaRPr lang="en-US" sz="3500" kern="0" dirty="0" smtClean="0">
              <a:solidFill>
                <a:sysClr val="window" lastClr="FFFFFF"/>
              </a:solidFill>
              <a:latin typeface="Segoe" pitchFamily="34" charset="0"/>
            </a:endParaRPr>
          </a:p>
        </p:txBody>
      </p:sp>
      <p:sp>
        <p:nvSpPr>
          <p:cNvPr id="8" name="Round Same Side Corner Rectangle 7"/>
          <p:cNvSpPr/>
          <p:nvPr/>
        </p:nvSpPr>
        <p:spPr bwMode="auto">
          <a:xfrm>
            <a:off x="817292" y="1548117"/>
            <a:ext cx="4320765" cy="478873"/>
          </a:xfrm>
          <a:prstGeom prst="round2SameRect">
            <a:avLst/>
          </a:prstGeom>
          <a:gradFill flip="none" rotWithShape="1">
            <a:gsLst>
              <a:gs pos="0">
                <a:srgbClr val="4BACC6">
                  <a:lumMod val="75000"/>
                  <a:shade val="30000"/>
                  <a:satMod val="115000"/>
                  <a:alpha val="0"/>
                </a:srgbClr>
              </a:gs>
              <a:gs pos="29000">
                <a:srgbClr val="4BACC6">
                  <a:lumMod val="75000"/>
                  <a:shade val="67500"/>
                  <a:satMod val="115000"/>
                  <a:alpha val="32000"/>
                </a:srgbClr>
              </a:gs>
              <a:gs pos="100000">
                <a:srgbClr val="4BACC6">
                  <a:lumMod val="75000"/>
                  <a:shade val="100000"/>
                  <a:satMod val="115000"/>
                  <a:alpha val="65000"/>
                </a:srgbClr>
              </a:gs>
            </a:gsLst>
            <a:lin ang="16200000" scaled="1"/>
            <a:tileRect/>
          </a:gradFill>
          <a:ln w="9525" cap="flat" cmpd="sng" algn="ctr">
            <a:noFill/>
            <a:prstDash val="solid"/>
            <a:headEnd type="none" w="med" len="med"/>
            <a:tailEnd type="none" w="med" len="med"/>
          </a:ln>
          <a:effectLst>
            <a:outerShdw blurRad="63500" sx="102000" sy="102000" algn="ctr" rotWithShape="0">
              <a:prstClr val="black">
                <a:alpha val="40000"/>
              </a:prstClr>
            </a:outerShdw>
          </a:effectLst>
        </p:spPr>
        <p:txBody>
          <a:bodyPr vert="horz" wrap="square" lIns="131657" tIns="65830" rIns="131657" bIns="65830" numCol="1" rtlCol="0" anchor="ctr" anchorCtr="0" compatLnSpc="1">
            <a:prstTxWarp prst="textNoShape">
              <a:avLst/>
            </a:prstTxWarp>
          </a:bodyPr>
          <a:lstStyle/>
          <a:p>
            <a:pPr algn="ctr" defTabSz="1316198" fontAlgn="base">
              <a:spcBef>
                <a:spcPct val="0"/>
              </a:spcBef>
              <a:spcAft>
                <a:spcPct val="0"/>
              </a:spcAft>
            </a:pPr>
            <a:endParaRPr lang="en-US" sz="3500" kern="0" dirty="0" smtClean="0">
              <a:solidFill>
                <a:sysClr val="window" lastClr="FFFFFF"/>
              </a:solidFill>
              <a:latin typeface="Segoe" pitchFamily="34" charset="0"/>
            </a:endParaRPr>
          </a:p>
        </p:txBody>
      </p:sp>
      <p:sp>
        <p:nvSpPr>
          <p:cNvPr id="9" name="Text Placeholder 2"/>
          <p:cNvSpPr txBox="1">
            <a:spLocks/>
          </p:cNvSpPr>
          <p:nvPr/>
        </p:nvSpPr>
        <p:spPr bwMode="auto">
          <a:xfrm>
            <a:off x="1029362" y="1586405"/>
            <a:ext cx="2968786" cy="47089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550798" indent="-550798" defTabSz="1314134" fontAlgn="base">
              <a:lnSpc>
                <a:spcPct val="90000"/>
              </a:lnSpc>
              <a:spcBef>
                <a:spcPct val="30000"/>
              </a:spcBef>
              <a:spcAft>
                <a:spcPct val="0"/>
              </a:spcAft>
              <a:buClr>
                <a:srgbClr val="EEECE1"/>
              </a:buClr>
              <a:buSzPct val="95000"/>
            </a:pPr>
            <a:r>
              <a:rPr lang="en-US" sz="3400" b="1" kern="0" spc="360" dirty="0" smtClean="0">
                <a:solidFill>
                  <a:srgbClr val="92D050"/>
                </a:solidFill>
                <a:effectLst>
                  <a:outerShdw blurRad="38100" dist="38100" dir="2700000" algn="tl">
                    <a:srgbClr val="000000">
                      <a:alpha val="43137"/>
                    </a:srgbClr>
                  </a:outerShdw>
                </a:effectLst>
                <a:latin typeface="Segoe"/>
              </a:rPr>
              <a:t>Business</a:t>
            </a:r>
          </a:p>
        </p:txBody>
      </p:sp>
      <p:sp>
        <p:nvSpPr>
          <p:cNvPr id="10" name="Rectangle 9"/>
          <p:cNvSpPr/>
          <p:nvPr/>
        </p:nvSpPr>
        <p:spPr>
          <a:xfrm>
            <a:off x="2226683" y="1880394"/>
            <a:ext cx="2091316" cy="553984"/>
          </a:xfrm>
          <a:prstGeom prst="rect">
            <a:avLst/>
          </a:prstGeom>
        </p:spPr>
        <p:txBody>
          <a:bodyPr wrap="none" lIns="109715" tIns="54857" rIns="109715" bIns="54857">
            <a:spAutoFit/>
          </a:bodyPr>
          <a:lstStyle/>
          <a:p>
            <a:pPr algn="ctr" defTabSz="1097150"/>
            <a:r>
              <a:rPr lang="en-US" sz="2900" b="1" i="1" kern="0" dirty="0" smtClean="0">
                <a:solidFill>
                  <a:srgbClr val="FCA93A"/>
                </a:solidFill>
                <a:effectLst>
                  <a:outerShdw blurRad="38100" dist="38100" dir="2700000" algn="tl">
                    <a:srgbClr val="000000">
                      <a:alpha val="43137"/>
                    </a:srgbClr>
                  </a:outerShdw>
                </a:effectLst>
              </a:rPr>
              <a:t>Challenges</a:t>
            </a:r>
          </a:p>
        </p:txBody>
      </p:sp>
      <p:sp>
        <p:nvSpPr>
          <p:cNvPr id="11" name="Text Placeholder 2"/>
          <p:cNvSpPr txBox="1">
            <a:spLocks/>
          </p:cNvSpPr>
          <p:nvPr/>
        </p:nvSpPr>
        <p:spPr bwMode="auto">
          <a:xfrm>
            <a:off x="6096000" y="1586405"/>
            <a:ext cx="1442192" cy="47089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550798" indent="-550798" defTabSz="1314134" fontAlgn="base">
              <a:lnSpc>
                <a:spcPct val="90000"/>
              </a:lnSpc>
              <a:spcBef>
                <a:spcPct val="30000"/>
              </a:spcBef>
              <a:spcAft>
                <a:spcPct val="0"/>
              </a:spcAft>
              <a:buClr>
                <a:srgbClr val="EEECE1"/>
              </a:buClr>
              <a:buSzPct val="95000"/>
            </a:pPr>
            <a:r>
              <a:rPr lang="en-US" sz="3400" b="1" kern="0" spc="360" dirty="0" smtClean="0">
                <a:solidFill>
                  <a:srgbClr val="92D050"/>
                </a:solidFill>
                <a:effectLst>
                  <a:outerShdw blurRad="38100" dist="38100" dir="2700000" algn="tl">
                    <a:srgbClr val="000000">
                      <a:alpha val="43137"/>
                    </a:srgbClr>
                  </a:outerShdw>
                </a:effectLst>
                <a:latin typeface="Segoe"/>
              </a:rPr>
              <a:t>IT</a:t>
            </a:r>
          </a:p>
        </p:txBody>
      </p:sp>
      <p:sp>
        <p:nvSpPr>
          <p:cNvPr id="12" name="Rectangle 11"/>
          <p:cNvSpPr/>
          <p:nvPr/>
        </p:nvSpPr>
        <p:spPr>
          <a:xfrm>
            <a:off x="6498731" y="1880394"/>
            <a:ext cx="2091316" cy="553984"/>
          </a:xfrm>
          <a:prstGeom prst="rect">
            <a:avLst/>
          </a:prstGeom>
        </p:spPr>
        <p:txBody>
          <a:bodyPr wrap="none" lIns="109715" tIns="54857" rIns="109715" bIns="54857">
            <a:spAutoFit/>
          </a:bodyPr>
          <a:lstStyle/>
          <a:p>
            <a:pPr algn="ctr" defTabSz="1097150"/>
            <a:r>
              <a:rPr lang="en-US" sz="2900" b="1" i="1" kern="0" dirty="0" smtClean="0">
                <a:solidFill>
                  <a:srgbClr val="FCA93A"/>
                </a:solidFill>
                <a:effectLst>
                  <a:outerShdw blurRad="38100" dist="38100" dir="2700000" algn="tl">
                    <a:srgbClr val="000000">
                      <a:alpha val="43137"/>
                    </a:srgbClr>
                  </a:outerShdw>
                </a:effectLst>
              </a:rPr>
              <a:t>Challenges</a:t>
            </a:r>
          </a:p>
        </p:txBody>
      </p:sp>
      <p:sp>
        <p:nvSpPr>
          <p:cNvPr id="18" name="TextBox 17"/>
          <p:cNvSpPr txBox="1"/>
          <p:nvPr/>
        </p:nvSpPr>
        <p:spPr>
          <a:xfrm>
            <a:off x="822960" y="2504352"/>
            <a:ext cx="4297680" cy="4701800"/>
          </a:xfrm>
          <a:prstGeom prst="rect">
            <a:avLst/>
          </a:prstGeom>
          <a:noFill/>
        </p:spPr>
        <p:txBody>
          <a:bodyPr wrap="square" lIns="109728" tIns="54864" rIns="109728" bIns="54864" rtlCol="0">
            <a:spAutoFit/>
          </a:bodyPr>
          <a:lstStyle/>
          <a:p>
            <a:pPr marL="278130" lvl="1" indent="-278130">
              <a:spcBef>
                <a:spcPts val="720"/>
              </a:spcBef>
              <a:spcAft>
                <a:spcPts val="720"/>
              </a:spcAft>
              <a:buFont typeface="Arial" pitchFamily="34" charset="0"/>
              <a:buChar char="•"/>
              <a:tabLst>
                <a:tab pos="213360" algn="l"/>
              </a:tabLst>
            </a:pPr>
            <a:r>
              <a:rPr lang="en-US" sz="1600" dirty="0" smtClean="0">
                <a:solidFill>
                  <a:schemeClr val="tx2"/>
                </a:solidFill>
              </a:rPr>
              <a:t>Enabling access to information anytime, from virtually any location</a:t>
            </a:r>
          </a:p>
          <a:p>
            <a:pPr marL="278130" lvl="1" indent="-278130">
              <a:spcBef>
                <a:spcPts val="720"/>
              </a:spcBef>
              <a:spcAft>
                <a:spcPts val="720"/>
              </a:spcAft>
              <a:buFont typeface="Arial" pitchFamily="34" charset="0"/>
              <a:buChar char="•"/>
              <a:tabLst>
                <a:tab pos="213360" algn="l"/>
              </a:tabLst>
            </a:pPr>
            <a:r>
              <a:rPr lang="en-US" sz="1600" dirty="0" smtClean="0">
                <a:solidFill>
                  <a:schemeClr val="tx2"/>
                </a:solidFill>
              </a:rPr>
              <a:t>Supporting the business with flexible, user-driven reporting and analytics </a:t>
            </a:r>
          </a:p>
          <a:p>
            <a:pPr marL="278130" lvl="1" indent="-278130">
              <a:spcBef>
                <a:spcPts val="720"/>
              </a:spcBef>
              <a:spcAft>
                <a:spcPts val="720"/>
              </a:spcAft>
              <a:buFont typeface="Arial" pitchFamily="34" charset="0"/>
              <a:buChar char="•"/>
              <a:tabLst>
                <a:tab pos="213360" algn="l"/>
              </a:tabLst>
            </a:pPr>
            <a:r>
              <a:rPr lang="en-US" sz="1600" dirty="0" smtClean="0">
                <a:solidFill>
                  <a:schemeClr val="tx2"/>
                </a:solidFill>
              </a:rPr>
              <a:t>Facilitating structured and collaborative creation and management of documents</a:t>
            </a:r>
          </a:p>
          <a:p>
            <a:pPr marL="278130" lvl="1" indent="-278130">
              <a:spcBef>
                <a:spcPts val="720"/>
              </a:spcBef>
              <a:spcAft>
                <a:spcPts val="720"/>
              </a:spcAft>
              <a:buFont typeface="Arial" pitchFamily="34" charset="0"/>
              <a:buChar char="•"/>
              <a:tabLst>
                <a:tab pos="213360" algn="l"/>
              </a:tabLst>
            </a:pPr>
            <a:r>
              <a:rPr lang="en-US" sz="1600" dirty="0" smtClean="0">
                <a:solidFill>
                  <a:schemeClr val="tx2"/>
                </a:solidFill>
              </a:rPr>
              <a:t>Simplifying process participation to improve employee productivity </a:t>
            </a:r>
          </a:p>
          <a:p>
            <a:pPr marL="278130" lvl="1" indent="-278130">
              <a:spcBef>
                <a:spcPts val="720"/>
              </a:spcBef>
              <a:spcAft>
                <a:spcPts val="720"/>
              </a:spcAft>
              <a:buFont typeface="Arial" pitchFamily="34" charset="0"/>
              <a:buChar char="•"/>
              <a:tabLst>
                <a:tab pos="213360" algn="l"/>
              </a:tabLst>
            </a:pPr>
            <a:r>
              <a:rPr lang="en-US" sz="1600" dirty="0" smtClean="0">
                <a:solidFill>
                  <a:schemeClr val="tx2"/>
                </a:solidFill>
              </a:rPr>
              <a:t>Enabling better, more secure collaboration and communication with internal and external team members</a:t>
            </a:r>
          </a:p>
          <a:p>
            <a:pPr marL="278130" lvl="1" indent="-278130">
              <a:spcBef>
                <a:spcPts val="720"/>
              </a:spcBef>
              <a:spcAft>
                <a:spcPts val="720"/>
              </a:spcAft>
              <a:buFont typeface="Arial" pitchFamily="34" charset="0"/>
              <a:buChar char="•"/>
              <a:tabLst>
                <a:tab pos="213360" algn="l"/>
              </a:tabLst>
            </a:pPr>
            <a:r>
              <a:rPr lang="en-US" sz="1600" dirty="0" smtClean="0">
                <a:solidFill>
                  <a:schemeClr val="tx2"/>
                </a:solidFill>
              </a:rPr>
              <a:t>Finding relevant information from disparate document stores, databases, and line of business applications across the enterprise</a:t>
            </a:r>
          </a:p>
        </p:txBody>
      </p:sp>
      <p:sp>
        <p:nvSpPr>
          <p:cNvPr id="19" name="TextBox 18"/>
          <p:cNvSpPr txBox="1"/>
          <p:nvPr/>
        </p:nvSpPr>
        <p:spPr>
          <a:xfrm>
            <a:off x="5867400" y="2538477"/>
            <a:ext cx="4389120" cy="4765920"/>
          </a:xfrm>
          <a:prstGeom prst="rect">
            <a:avLst/>
          </a:prstGeom>
          <a:noFill/>
        </p:spPr>
        <p:txBody>
          <a:bodyPr wrap="square" lIns="109728" tIns="54864" rIns="109728" bIns="54864" rtlCol="0">
            <a:spAutoFit/>
          </a:bodyPr>
          <a:lstStyle/>
          <a:p>
            <a:pPr marL="278130" lvl="1" indent="-278130">
              <a:spcBef>
                <a:spcPts val="720"/>
              </a:spcBef>
              <a:spcAft>
                <a:spcPts val="720"/>
              </a:spcAft>
              <a:buFont typeface="Arial" pitchFamily="34" charset="0"/>
              <a:buChar char="•"/>
            </a:pPr>
            <a:r>
              <a:rPr lang="en-US" sz="1600" dirty="0" smtClean="0">
                <a:solidFill>
                  <a:schemeClr val="tx2"/>
                </a:solidFill>
              </a:rPr>
              <a:t>Lacking rich, advanced development tools to build innovative business applications</a:t>
            </a:r>
          </a:p>
          <a:p>
            <a:pPr marL="278130" lvl="1" indent="-278130">
              <a:spcBef>
                <a:spcPts val="720"/>
              </a:spcBef>
              <a:spcAft>
                <a:spcPts val="720"/>
              </a:spcAft>
              <a:buFont typeface="Arial" pitchFamily="34" charset="0"/>
              <a:buChar char="•"/>
            </a:pPr>
            <a:r>
              <a:rPr lang="en-US" sz="1600" dirty="0" smtClean="0">
                <a:solidFill>
                  <a:schemeClr val="tx2"/>
                </a:solidFill>
              </a:rPr>
              <a:t>Delivering an IT infrastructure for simple, automated administration and monitoring utilities for applications </a:t>
            </a:r>
          </a:p>
          <a:p>
            <a:pPr marL="278130" lvl="1" indent="-278130">
              <a:spcBef>
                <a:spcPts val="720"/>
              </a:spcBef>
              <a:spcAft>
                <a:spcPts val="720"/>
              </a:spcAft>
              <a:buFont typeface="Arial" pitchFamily="34" charset="0"/>
              <a:buChar char="•"/>
            </a:pPr>
            <a:r>
              <a:rPr lang="en-US" sz="1600" dirty="0" smtClean="0">
                <a:solidFill>
                  <a:schemeClr val="tx2"/>
                </a:solidFill>
              </a:rPr>
              <a:t>Delivering integrated capabilities, such as awareness and document-based workflow, with desktop tools</a:t>
            </a:r>
          </a:p>
          <a:p>
            <a:pPr marL="278130" lvl="1" indent="-278130">
              <a:spcBef>
                <a:spcPts val="720"/>
              </a:spcBef>
              <a:spcAft>
                <a:spcPts val="720"/>
              </a:spcAft>
              <a:buFont typeface="Arial" pitchFamily="34" charset="0"/>
              <a:buChar char="•"/>
            </a:pPr>
            <a:r>
              <a:rPr lang="en-US" sz="1600" dirty="0" smtClean="0">
                <a:solidFill>
                  <a:schemeClr val="tx2"/>
                </a:solidFill>
              </a:rPr>
              <a:t>Providing a secure, enterprise-wide platform to enable integrated, real-time communications </a:t>
            </a:r>
          </a:p>
          <a:p>
            <a:pPr marL="278130" lvl="1" indent="-278130">
              <a:spcBef>
                <a:spcPts val="720"/>
              </a:spcBef>
              <a:spcAft>
                <a:spcPts val="720"/>
              </a:spcAft>
              <a:buFont typeface="Arial" pitchFamily="34" charset="0"/>
              <a:buChar char="•"/>
            </a:pPr>
            <a:r>
              <a:rPr lang="en-US" sz="1600" dirty="0" smtClean="0">
                <a:solidFill>
                  <a:schemeClr val="tx2"/>
                </a:solidFill>
              </a:rPr>
              <a:t>Integrating business processes with line of business applications</a:t>
            </a:r>
          </a:p>
          <a:p>
            <a:pPr marL="234941" lvl="1" indent="-234941">
              <a:spcBef>
                <a:spcPts val="1200"/>
              </a:spcBef>
              <a:buFont typeface="Arial" pitchFamily="34" charset="0"/>
              <a:buChar char="•"/>
            </a:pPr>
            <a:r>
              <a:rPr lang="en-US" sz="1600" dirty="0" smtClean="0">
                <a:solidFill>
                  <a:schemeClr val="tx2"/>
                </a:solidFill>
              </a:rPr>
              <a:t>Enabling collaboration and workflow tools to support cross-functional teams</a:t>
            </a:r>
          </a:p>
        </p:txBody>
      </p:sp>
      <p:sp>
        <p:nvSpPr>
          <p:cNvPr id="20" name="Title 1"/>
          <p:cNvSpPr>
            <a:spLocks noGrp="1"/>
          </p:cNvSpPr>
          <p:nvPr>
            <p:ph type="title"/>
          </p:nvPr>
        </p:nvSpPr>
        <p:spPr/>
        <p:txBody>
          <a:bodyPr/>
          <a:lstStyle/>
          <a:p>
            <a:r>
              <a:rPr lang="en-US" sz="4000" dirty="0" smtClean="0"/>
              <a:t>Challenges</a:t>
            </a:r>
            <a:endParaRPr lang="en-US" sz="4000"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Solution </a:t>
            </a:r>
            <a:r>
              <a:rPr lang="en-US" dirty="0" smtClean="0"/>
              <a:t>Support</a:t>
            </a:r>
            <a:endParaRPr lang="en-US" sz="3400" dirty="0"/>
          </a:p>
        </p:txBody>
      </p:sp>
      <p:graphicFrame>
        <p:nvGraphicFramePr>
          <p:cNvPr id="21" name="Table 20"/>
          <p:cNvGraphicFramePr>
            <a:graphicFrameLocks noGrp="1"/>
          </p:cNvGraphicFramePr>
          <p:nvPr>
            <p:extLst>
              <p:ext uri="{D42A27DB-BD31-4B8C-83A1-F6EECF244321}">
                <p14:modId xmlns:p14="http://schemas.microsoft.com/office/powerpoint/2010/main" val="855090925"/>
              </p:ext>
            </p:extLst>
          </p:nvPr>
        </p:nvGraphicFramePr>
        <p:xfrm>
          <a:off x="381000" y="1227815"/>
          <a:ext cx="10134600" cy="6479270"/>
        </p:xfrm>
        <a:graphic>
          <a:graphicData uri="http://schemas.openxmlformats.org/drawingml/2006/table">
            <a:tbl>
              <a:tblPr firstRow="1" bandRow="1">
                <a:tableStyleId>{5C22544A-7EE6-4342-B048-85BDC9FD1C3A}</a:tableStyleId>
              </a:tblPr>
              <a:tblGrid>
                <a:gridCol w="3118945"/>
                <a:gridCol w="7015655"/>
              </a:tblGrid>
              <a:tr h="482232">
                <a:tc>
                  <a:txBody>
                    <a:bodyPr/>
                    <a:lstStyle/>
                    <a:p>
                      <a:pPr marL="0" marR="0" indent="0" algn="l" defTabSz="761910" rtl="0" eaLnBrk="1" fontAlgn="auto" latinLnBrk="0" hangingPunct="1">
                        <a:lnSpc>
                          <a:spcPct val="100000"/>
                        </a:lnSpc>
                        <a:spcBef>
                          <a:spcPts val="0"/>
                        </a:spcBef>
                        <a:spcAft>
                          <a:spcPts val="0"/>
                        </a:spcAft>
                        <a:buClrTx/>
                        <a:buSzTx/>
                        <a:buFontTx/>
                        <a:buNone/>
                        <a:tabLst/>
                        <a:defRPr/>
                      </a:pPr>
                      <a:r>
                        <a:rPr lang="en-US" sz="1700" b="1" i="1" kern="1200" dirty="0" smtClean="0">
                          <a:solidFill>
                            <a:schemeClr val="tx1"/>
                          </a:solidFill>
                          <a:effectLst>
                            <a:outerShdw blurRad="38100" dist="38100" dir="2700000" algn="tl">
                              <a:srgbClr val="000000">
                                <a:alpha val="43137"/>
                              </a:srgbClr>
                            </a:outerShdw>
                          </a:effectLst>
                          <a:latin typeface="+mj-lt"/>
                          <a:ea typeface="+mn-ea"/>
                          <a:cs typeface="Arial" pitchFamily="34" charset="0"/>
                        </a:rPr>
                        <a:t>This solution should help…</a:t>
                      </a:r>
                    </a:p>
                  </a:txBody>
                  <a:tcPr marT="0" marB="0" anchor="ctr">
                    <a:lnL w="12700" cap="flat" cmpd="sng" algn="ctr">
                      <a:noFill/>
                      <a:prstDash val="solid"/>
                      <a:round/>
                      <a:headEnd type="none" w="med" len="med"/>
                      <a:tailEnd type="none" w="med" len="med"/>
                    </a:lnL>
                    <a:lnR w="6350" cap="flat" cmpd="sng" algn="ctr">
                      <a:noFill/>
                      <a:prstDash val="sysDot"/>
                      <a:round/>
                      <a:headEnd type="none" w="med" len="med"/>
                      <a:tailEnd type="none" w="med" len="med"/>
                    </a:lnR>
                    <a:lnT w="12700" cap="flat" cmpd="sng" algn="ctr">
                      <a:noFill/>
                      <a:prstDash val="solid"/>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761910" rtl="0" eaLnBrk="1" fontAlgn="auto" latinLnBrk="0" hangingPunct="1">
                        <a:lnSpc>
                          <a:spcPct val="100000"/>
                        </a:lnSpc>
                        <a:spcBef>
                          <a:spcPts val="0"/>
                        </a:spcBef>
                        <a:spcAft>
                          <a:spcPts val="0"/>
                        </a:spcAft>
                        <a:buClrTx/>
                        <a:buSzTx/>
                        <a:buFontTx/>
                        <a:buNone/>
                        <a:tabLst/>
                        <a:defRPr/>
                      </a:pPr>
                      <a:r>
                        <a:rPr lang="en-US" sz="1700" b="1" i="1" kern="1200" dirty="0" smtClean="0">
                          <a:solidFill>
                            <a:schemeClr val="tx1"/>
                          </a:solidFill>
                          <a:effectLst>
                            <a:outerShdw blurRad="38100" dist="38100" dir="2700000" algn="tl">
                              <a:srgbClr val="000000">
                                <a:alpha val="43137"/>
                              </a:srgbClr>
                            </a:outerShdw>
                          </a:effectLst>
                          <a:latin typeface="+mj-lt"/>
                          <a:ea typeface="+mn-ea"/>
                          <a:cs typeface="Arial" pitchFamily="34" charset="0"/>
                        </a:rPr>
                        <a:t>…by providing</a:t>
                      </a:r>
                    </a:p>
                  </a:txBody>
                  <a:tcPr marT="0" marB="0" anchor="ctr">
                    <a:lnL w="12700" cap="flat" cmpd="sng" algn="ctr">
                      <a:noFill/>
                      <a:prstDash val="solid"/>
                      <a:round/>
                      <a:headEnd type="none" w="med" len="med"/>
                      <a:tailEnd type="none" w="med" len="med"/>
                    </a:lnL>
                    <a:lnR w="6350" cap="flat" cmpd="sng" algn="ctr">
                      <a:noFill/>
                      <a:prstDash val="sysDot"/>
                      <a:round/>
                      <a:headEnd type="none" w="med" len="med"/>
                      <a:tailEnd type="none" w="med" len="med"/>
                    </a:lnR>
                    <a:lnT w="12700" cap="flat" cmpd="sng" algn="ctr">
                      <a:noFill/>
                      <a:prstDash val="solid"/>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noFill/>
                  </a:tcPr>
                </a:tc>
              </a:tr>
              <a:tr h="1306285">
                <a:tc>
                  <a:txBody>
                    <a:bodyPr/>
                    <a:lstStyle/>
                    <a:p>
                      <a:pPr marL="0" marR="0" indent="0" algn="l" defTabSz="761910" rtl="0" eaLnBrk="1" fontAlgn="auto" latinLnBrk="0" hangingPunct="1">
                        <a:lnSpc>
                          <a:spcPct val="100000"/>
                        </a:lnSpc>
                        <a:spcBef>
                          <a:spcPts val="0"/>
                        </a:spcBef>
                        <a:spcAft>
                          <a:spcPts val="0"/>
                        </a:spcAft>
                        <a:buClrTx/>
                        <a:buSzTx/>
                        <a:buFontTx/>
                        <a:buNone/>
                        <a:tabLst/>
                        <a:defRPr/>
                      </a:pPr>
                      <a:r>
                        <a:rPr lang="en-US" sz="1700" b="0" kern="1200" cap="all" baseline="0" dirty="0" smtClean="0">
                          <a:solidFill>
                            <a:srgbClr val="92D050"/>
                          </a:solidFill>
                          <a:effectLst>
                            <a:outerShdw blurRad="38100" dist="38100" dir="2700000" algn="tl">
                              <a:srgbClr val="000000">
                                <a:alpha val="43137"/>
                              </a:srgbClr>
                            </a:outerShdw>
                          </a:effectLst>
                          <a:latin typeface="+mj-lt"/>
                          <a:ea typeface="+mn-ea"/>
                          <a:cs typeface="Arial" pitchFamily="34" charset="0"/>
                        </a:rPr>
                        <a:t>Improve collaboration</a:t>
                      </a:r>
                    </a:p>
                  </a:txBody>
                  <a:tcPr marT="0" marB="0" anchor="ctr">
                    <a:lnL w="12700" cap="flat" cmpd="sng" algn="ctr">
                      <a:noFill/>
                      <a:prstDash val="solid"/>
                      <a:round/>
                      <a:headEnd type="none" w="med" len="med"/>
                      <a:tailEnd type="none" w="med" len="med"/>
                    </a:lnL>
                    <a:lnR w="6350" cap="flat" cmpd="sng" algn="ctr">
                      <a:solidFill>
                        <a:srgbClr val="00B0F0"/>
                      </a:solid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0" scaled="0"/>
                    </a:gradFill>
                  </a:tcPr>
                </a:tc>
                <a:tc>
                  <a:txBody>
                    <a:bodyPr/>
                    <a:lstStyle/>
                    <a:p>
                      <a:pPr marL="234950" marR="0" lvl="0" indent="0" algn="l" defTabSz="761910" rtl="0" eaLnBrk="1" fontAlgn="auto" latinLnBrk="0" hangingPunct="1">
                        <a:lnSpc>
                          <a:spcPct val="100000"/>
                        </a:lnSpc>
                        <a:spcBef>
                          <a:spcPts val="0"/>
                        </a:spcBef>
                        <a:spcAft>
                          <a:spcPts val="0"/>
                        </a:spcAft>
                        <a:buClrTx/>
                        <a:buSzTx/>
                        <a:buFontTx/>
                        <a:buBlip>
                          <a:blip r:embed="rId3"/>
                        </a:buBlip>
                        <a:tabLst/>
                        <a:defRPr/>
                      </a:pPr>
                      <a:r>
                        <a:rPr lang="en-US" sz="1400" b="0" kern="0" baseline="0" dirty="0" smtClean="0">
                          <a:solidFill>
                            <a:schemeClr val="tx2"/>
                          </a:solidFill>
                          <a:effectLst/>
                          <a:cs typeface="Arial" pitchFamily="34" charset="0"/>
                        </a:rPr>
                        <a:t>Unified collaboration workspaces and portals</a:t>
                      </a:r>
                    </a:p>
                    <a:p>
                      <a:pPr marL="234950" marR="0" lvl="0" indent="0" algn="l" defTabSz="761910" rtl="0" eaLnBrk="1" fontAlgn="auto" latinLnBrk="0" hangingPunct="1">
                        <a:lnSpc>
                          <a:spcPct val="100000"/>
                        </a:lnSpc>
                        <a:spcBef>
                          <a:spcPts val="0"/>
                        </a:spcBef>
                        <a:spcAft>
                          <a:spcPts val="0"/>
                        </a:spcAft>
                        <a:buClrTx/>
                        <a:buSzTx/>
                        <a:buFontTx/>
                        <a:buBlip>
                          <a:blip r:embed="rId3"/>
                        </a:buBlip>
                        <a:tabLst/>
                        <a:defRPr/>
                      </a:pPr>
                      <a:r>
                        <a:rPr lang="en-US" sz="1400" b="0" dirty="0" smtClean="0">
                          <a:solidFill>
                            <a:schemeClr val="tx2"/>
                          </a:solidFill>
                          <a:effectLst/>
                        </a:rPr>
                        <a:t>Centralized team</a:t>
                      </a:r>
                      <a:r>
                        <a:rPr lang="en-US" sz="1400" b="0" baseline="0" dirty="0" smtClean="0">
                          <a:solidFill>
                            <a:schemeClr val="tx2"/>
                          </a:solidFill>
                          <a:effectLst/>
                        </a:rPr>
                        <a:t> collaboration sites and automated templates</a:t>
                      </a:r>
                    </a:p>
                    <a:p>
                      <a:pPr marL="234950" marR="0" lvl="0" indent="0" algn="l" defTabSz="761910" rtl="0" eaLnBrk="1" fontAlgn="auto" latinLnBrk="0" hangingPunct="1">
                        <a:lnSpc>
                          <a:spcPct val="100000"/>
                        </a:lnSpc>
                        <a:spcBef>
                          <a:spcPts val="0"/>
                        </a:spcBef>
                        <a:spcAft>
                          <a:spcPts val="0"/>
                        </a:spcAft>
                        <a:buClrTx/>
                        <a:buSzTx/>
                        <a:buFontTx/>
                        <a:buBlip>
                          <a:blip r:embed="rId3"/>
                        </a:buBlip>
                        <a:tabLst/>
                        <a:defRPr/>
                      </a:pPr>
                      <a:r>
                        <a:rPr lang="en-US" sz="1400" kern="0" dirty="0" smtClean="0">
                          <a:solidFill>
                            <a:schemeClr val="tx2"/>
                          </a:solidFill>
                          <a:effectLst/>
                        </a:rPr>
                        <a:t>Web-based, enterprise-wide workspaces and portals </a:t>
                      </a:r>
                    </a:p>
                    <a:p>
                      <a:pPr marL="342900" marR="0" lvl="0" indent="-107950" algn="l" defTabSz="761910" rtl="0" eaLnBrk="1" fontAlgn="auto" latinLnBrk="0" hangingPunct="1">
                        <a:lnSpc>
                          <a:spcPct val="100000"/>
                        </a:lnSpc>
                        <a:spcBef>
                          <a:spcPts val="0"/>
                        </a:spcBef>
                        <a:spcAft>
                          <a:spcPts val="0"/>
                        </a:spcAft>
                        <a:buClrTx/>
                        <a:buSzTx/>
                        <a:buFontTx/>
                        <a:buBlip>
                          <a:blip r:embed="rId3"/>
                        </a:buBlip>
                        <a:tabLst/>
                        <a:defRPr/>
                      </a:pPr>
                      <a:r>
                        <a:rPr lang="en-US" sz="1400" dirty="0" smtClean="0">
                          <a:solidFill>
                            <a:schemeClr val="tx2"/>
                          </a:solidFill>
                          <a:effectLst/>
                        </a:rPr>
                        <a:t>Consolidated dashboards and information repositories for custom business applications</a:t>
                      </a:r>
                      <a:endParaRPr lang="en-US" sz="1400" b="0" dirty="0" smtClean="0">
                        <a:solidFill>
                          <a:schemeClr val="tx2"/>
                        </a:solidFill>
                        <a:effectLst/>
                      </a:endParaRPr>
                    </a:p>
                  </a:txBody>
                  <a:tcPr marT="0" marB="0" anchor="ctr">
                    <a:lnL w="6350" cap="flat" cmpd="sng" algn="ctr">
                      <a:solidFill>
                        <a:srgbClr val="00B0F0"/>
                      </a:solidFill>
                      <a:prstDash val="sysDot"/>
                      <a:round/>
                      <a:headEnd type="none" w="med" len="med"/>
                      <a:tailEnd type="none" w="med" len="med"/>
                    </a:lnL>
                    <a:lnR w="12700" cap="flat" cmpd="sng" algn="ctr">
                      <a:noFill/>
                      <a:prstDash val="solid"/>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10800000" scaled="0"/>
                    </a:gradFill>
                  </a:tcPr>
                </a:tc>
              </a:tr>
              <a:tr h="1270660">
                <a:tc>
                  <a:txBody>
                    <a:bodyPr/>
                    <a:lstStyle/>
                    <a:p>
                      <a:pPr marL="0" marR="0" indent="0" algn="l" defTabSz="761910" rtl="0" eaLnBrk="1" fontAlgn="auto" latinLnBrk="0" hangingPunct="1">
                        <a:lnSpc>
                          <a:spcPct val="100000"/>
                        </a:lnSpc>
                        <a:spcBef>
                          <a:spcPts val="0"/>
                        </a:spcBef>
                        <a:spcAft>
                          <a:spcPts val="0"/>
                        </a:spcAft>
                        <a:buClrTx/>
                        <a:buSzTx/>
                        <a:buFontTx/>
                        <a:buNone/>
                        <a:tabLst/>
                        <a:defRPr/>
                      </a:pPr>
                      <a:r>
                        <a:rPr lang="en-US" sz="1700" b="0" kern="1200" cap="all" baseline="0" dirty="0" smtClean="0">
                          <a:solidFill>
                            <a:srgbClr val="92D050"/>
                          </a:solidFill>
                          <a:effectLst>
                            <a:outerShdw blurRad="38100" dist="38100" dir="2700000" algn="tl">
                              <a:srgbClr val="000000">
                                <a:alpha val="43137"/>
                              </a:srgbClr>
                            </a:outerShdw>
                          </a:effectLst>
                          <a:latin typeface="+mj-lt"/>
                          <a:ea typeface="+mn-ea"/>
                          <a:cs typeface="Arial" pitchFamily="34" charset="0"/>
                        </a:rPr>
                        <a:t>Enable seamless communication</a:t>
                      </a:r>
                    </a:p>
                  </a:txBody>
                  <a:tcPr marT="0" marB="0" anchor="ctr">
                    <a:lnL w="12700" cap="flat" cmpd="sng" algn="ctr">
                      <a:noFill/>
                      <a:prstDash val="solid"/>
                      <a:round/>
                      <a:headEnd type="none" w="med" len="med"/>
                      <a:tailEnd type="none" w="med" len="med"/>
                    </a:lnL>
                    <a:lnR w="6350" cap="flat" cmpd="sng" algn="ctr">
                      <a:solidFill>
                        <a:srgbClr val="00B0F0"/>
                      </a:solid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0" scaled="0"/>
                    </a:gradFill>
                  </a:tcPr>
                </a:tc>
                <a:tc>
                  <a:txBody>
                    <a:bodyPr/>
                    <a:lstStyle/>
                    <a:p>
                      <a:pPr marL="234950" marR="0" lvl="0" indent="0" algn="l" defTabSz="914112" rtl="0" eaLnBrk="1" fontAlgn="auto" latinLnBrk="0" hangingPunct="1">
                        <a:lnSpc>
                          <a:spcPct val="100000"/>
                        </a:lnSpc>
                        <a:spcBef>
                          <a:spcPts val="0"/>
                        </a:spcBef>
                        <a:spcAft>
                          <a:spcPts val="0"/>
                        </a:spcAft>
                        <a:buClrTx/>
                        <a:buSzTx/>
                        <a:buFontTx/>
                        <a:buBlip>
                          <a:blip r:embed="rId3"/>
                        </a:buBlip>
                        <a:tabLst/>
                        <a:defRPr/>
                      </a:pPr>
                      <a:r>
                        <a:rPr lang="en-US" sz="1400" b="0" baseline="0" dirty="0" smtClean="0">
                          <a:solidFill>
                            <a:schemeClr val="tx2"/>
                          </a:solidFill>
                          <a:effectLst/>
                          <a:cs typeface="Arial" pitchFamily="34" charset="0"/>
                        </a:rPr>
                        <a:t>Unified communications</a:t>
                      </a:r>
                    </a:p>
                    <a:p>
                      <a:pPr marL="234950" marR="0" lvl="0" indent="0" algn="l" defTabSz="914112" rtl="0" eaLnBrk="1" fontAlgn="auto" latinLnBrk="0" hangingPunct="1">
                        <a:lnSpc>
                          <a:spcPct val="100000"/>
                        </a:lnSpc>
                        <a:spcBef>
                          <a:spcPts val="0"/>
                        </a:spcBef>
                        <a:spcAft>
                          <a:spcPts val="0"/>
                        </a:spcAft>
                        <a:buClrTx/>
                        <a:buSzTx/>
                        <a:buFontTx/>
                        <a:buBlip>
                          <a:blip r:embed="rId3"/>
                        </a:buBlip>
                        <a:tabLst/>
                        <a:defRPr/>
                      </a:pPr>
                      <a:r>
                        <a:rPr lang="en-US" sz="1400" b="0" baseline="0" dirty="0" smtClean="0">
                          <a:solidFill>
                            <a:schemeClr val="tx2"/>
                          </a:solidFill>
                          <a:effectLst/>
                          <a:cs typeface="Arial" pitchFamily="34" charset="0"/>
                        </a:rPr>
                        <a:t>Secure email platform with AV/AS</a:t>
                      </a:r>
                    </a:p>
                    <a:p>
                      <a:pPr marL="234950" marR="0" lvl="0" indent="0" algn="l" defTabSz="914112" rtl="0" eaLnBrk="1" fontAlgn="auto" latinLnBrk="0" hangingPunct="1">
                        <a:lnSpc>
                          <a:spcPct val="100000"/>
                        </a:lnSpc>
                        <a:spcBef>
                          <a:spcPts val="0"/>
                        </a:spcBef>
                        <a:spcAft>
                          <a:spcPts val="0"/>
                        </a:spcAft>
                        <a:buClrTx/>
                        <a:buSzTx/>
                        <a:buFontTx/>
                        <a:buBlip>
                          <a:blip r:embed="rId3"/>
                        </a:buBlip>
                        <a:tabLst/>
                        <a:defRPr/>
                      </a:pPr>
                      <a:r>
                        <a:rPr lang="en-US" sz="1400" b="0" baseline="0" dirty="0" smtClean="0">
                          <a:solidFill>
                            <a:schemeClr val="tx2"/>
                          </a:solidFill>
                          <a:effectLst/>
                          <a:cs typeface="Arial" pitchFamily="34" charset="0"/>
                        </a:rPr>
                        <a:t>Secure instant messaging and web conferencing</a:t>
                      </a:r>
                    </a:p>
                    <a:p>
                      <a:pPr marL="234950" marR="0" lvl="0" indent="0" algn="l" defTabSz="914112" rtl="0" eaLnBrk="1" fontAlgn="auto" latinLnBrk="0" hangingPunct="1">
                        <a:lnSpc>
                          <a:spcPct val="100000"/>
                        </a:lnSpc>
                        <a:spcBef>
                          <a:spcPts val="0"/>
                        </a:spcBef>
                        <a:spcAft>
                          <a:spcPts val="0"/>
                        </a:spcAft>
                        <a:buClrTx/>
                        <a:buSzTx/>
                        <a:buFontTx/>
                        <a:buBlip>
                          <a:blip r:embed="rId3"/>
                        </a:buBlip>
                        <a:tabLst/>
                        <a:defRPr/>
                      </a:pPr>
                      <a:r>
                        <a:rPr lang="en-US" sz="1400" b="0" baseline="0" dirty="0" smtClean="0">
                          <a:solidFill>
                            <a:schemeClr val="tx2"/>
                          </a:solidFill>
                          <a:effectLst/>
                        </a:rPr>
                        <a:t>Mobile access</a:t>
                      </a:r>
                    </a:p>
                    <a:p>
                      <a:pPr marL="234950" marR="0" lvl="0" indent="0" algn="l" defTabSz="914112" rtl="0" eaLnBrk="1" fontAlgn="auto" latinLnBrk="0" hangingPunct="1">
                        <a:lnSpc>
                          <a:spcPct val="100000"/>
                        </a:lnSpc>
                        <a:spcBef>
                          <a:spcPts val="0"/>
                        </a:spcBef>
                        <a:spcAft>
                          <a:spcPts val="0"/>
                        </a:spcAft>
                        <a:buClrTx/>
                        <a:buSzTx/>
                        <a:buFontTx/>
                        <a:buBlip>
                          <a:blip r:embed="rId3"/>
                        </a:buBlip>
                        <a:tabLst/>
                        <a:defRPr/>
                      </a:pPr>
                      <a:r>
                        <a:rPr lang="en-US" sz="1400" b="0" baseline="0" dirty="0" smtClean="0">
                          <a:solidFill>
                            <a:schemeClr val="tx2"/>
                          </a:solidFill>
                          <a:effectLst/>
                          <a:cs typeface="Arial" pitchFamily="34" charset="0"/>
                        </a:rPr>
                        <a:t>Voice/video conferencing</a:t>
                      </a:r>
                    </a:p>
                  </a:txBody>
                  <a:tcPr marT="0" marB="0" anchor="ctr">
                    <a:lnL w="6350" cap="flat" cmpd="sng" algn="ctr">
                      <a:solidFill>
                        <a:srgbClr val="00B0F0"/>
                      </a:solidFill>
                      <a:prstDash val="sysDot"/>
                      <a:round/>
                      <a:headEnd type="none" w="med" len="med"/>
                      <a:tailEnd type="none" w="med" len="med"/>
                    </a:lnL>
                    <a:lnR w="12700" cap="flat" cmpd="sng" algn="ctr">
                      <a:noFill/>
                      <a:prstDash val="solid"/>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10800000" scaled="0"/>
                    </a:gradFill>
                  </a:tcPr>
                </a:tc>
              </a:tr>
              <a:tr h="1068779">
                <a:tc>
                  <a:txBody>
                    <a:bodyPr/>
                    <a:lstStyle/>
                    <a:p>
                      <a:pPr marL="0" marR="0" indent="0" algn="l" defTabSz="761910" rtl="0" eaLnBrk="1" fontAlgn="auto" latinLnBrk="0" hangingPunct="1">
                        <a:lnSpc>
                          <a:spcPct val="100000"/>
                        </a:lnSpc>
                        <a:spcBef>
                          <a:spcPts val="0"/>
                        </a:spcBef>
                        <a:spcAft>
                          <a:spcPts val="0"/>
                        </a:spcAft>
                        <a:buClrTx/>
                        <a:buSzTx/>
                        <a:buFontTx/>
                        <a:buNone/>
                        <a:tabLst/>
                        <a:defRPr/>
                      </a:pPr>
                      <a:r>
                        <a:rPr lang="en-US" sz="1700" b="0" kern="1200" cap="all" baseline="0" dirty="0" smtClean="0">
                          <a:solidFill>
                            <a:srgbClr val="92D050"/>
                          </a:solidFill>
                          <a:effectLst>
                            <a:outerShdw blurRad="38100" dist="38100" dir="2700000" algn="tl">
                              <a:srgbClr val="000000">
                                <a:alpha val="43137"/>
                              </a:srgbClr>
                            </a:outerShdw>
                          </a:effectLst>
                          <a:latin typeface="+mj-lt"/>
                          <a:ea typeface="+mn-ea"/>
                          <a:cs typeface="Arial" pitchFamily="34" charset="0"/>
                        </a:rPr>
                        <a:t>Enhance business productivity</a:t>
                      </a:r>
                    </a:p>
                  </a:txBody>
                  <a:tcPr marT="0" marB="0" anchor="ctr">
                    <a:lnL w="12700" cap="flat" cmpd="sng" algn="ctr">
                      <a:noFill/>
                      <a:prstDash val="solid"/>
                      <a:round/>
                      <a:headEnd type="none" w="med" len="med"/>
                      <a:tailEnd type="none" w="med" len="med"/>
                    </a:lnL>
                    <a:lnR w="6350" cap="flat" cmpd="sng" algn="ctr">
                      <a:solidFill>
                        <a:srgbClr val="00B0F0"/>
                      </a:solid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0" scaled="0"/>
                    </a:gradFill>
                  </a:tcPr>
                </a:tc>
                <a:tc>
                  <a:txBody>
                    <a:bodyPr/>
                    <a:lstStyle/>
                    <a:p>
                      <a:pPr marL="234950" marR="0" lvl="0" indent="0" algn="l" defTabSz="761910" rtl="0" eaLnBrk="1" fontAlgn="auto" latinLnBrk="0" hangingPunct="1">
                        <a:lnSpc>
                          <a:spcPct val="100000"/>
                        </a:lnSpc>
                        <a:spcBef>
                          <a:spcPts val="0"/>
                        </a:spcBef>
                        <a:spcAft>
                          <a:spcPts val="0"/>
                        </a:spcAft>
                        <a:buClrTx/>
                        <a:buSzTx/>
                        <a:buFontTx/>
                        <a:buBlip>
                          <a:blip r:embed="rId3"/>
                        </a:buBlip>
                        <a:tabLst/>
                        <a:defRPr/>
                      </a:pPr>
                      <a:r>
                        <a:rPr lang="en-US" sz="1400" b="0" baseline="0" dirty="0" smtClean="0">
                          <a:solidFill>
                            <a:schemeClr val="tx2"/>
                          </a:solidFill>
                          <a:effectLst/>
                        </a:rPr>
                        <a:t>Automated workflows</a:t>
                      </a:r>
                    </a:p>
                    <a:p>
                      <a:pPr marL="234950" marR="0" lvl="0" indent="0" algn="l" defTabSz="761910" rtl="0" eaLnBrk="1" fontAlgn="auto" latinLnBrk="0" hangingPunct="1">
                        <a:lnSpc>
                          <a:spcPct val="100000"/>
                        </a:lnSpc>
                        <a:spcBef>
                          <a:spcPts val="0"/>
                        </a:spcBef>
                        <a:spcAft>
                          <a:spcPts val="0"/>
                        </a:spcAft>
                        <a:buClrTx/>
                        <a:buSzTx/>
                        <a:buFontTx/>
                        <a:buBlip>
                          <a:blip r:embed="rId3"/>
                        </a:buBlip>
                        <a:tabLst/>
                        <a:defRPr/>
                      </a:pPr>
                      <a:r>
                        <a:rPr lang="en-US" sz="1400" b="0" baseline="0" dirty="0" smtClean="0">
                          <a:solidFill>
                            <a:schemeClr val="tx2"/>
                          </a:solidFill>
                          <a:effectLst/>
                        </a:rPr>
                        <a:t>Use of service-oriented architecture</a:t>
                      </a:r>
                    </a:p>
                    <a:p>
                      <a:pPr marL="234950" marR="0" lvl="0" indent="0" algn="l" defTabSz="761910" rtl="0" eaLnBrk="1" fontAlgn="auto" latinLnBrk="0" hangingPunct="1">
                        <a:lnSpc>
                          <a:spcPct val="100000"/>
                        </a:lnSpc>
                        <a:spcBef>
                          <a:spcPts val="0"/>
                        </a:spcBef>
                        <a:spcAft>
                          <a:spcPts val="0"/>
                        </a:spcAft>
                        <a:buClrTx/>
                        <a:buSzTx/>
                        <a:buFontTx/>
                        <a:buBlip>
                          <a:blip r:embed="rId3"/>
                        </a:buBlip>
                        <a:tabLst/>
                        <a:defRPr/>
                      </a:pPr>
                      <a:r>
                        <a:rPr lang="en-US" sz="1400" u="none" strike="noStrike" dirty="0" smtClean="0">
                          <a:solidFill>
                            <a:schemeClr val="tx2"/>
                          </a:solidFill>
                          <a:effectLst/>
                        </a:rPr>
                        <a:t>Common data architecture across systems</a:t>
                      </a:r>
                    </a:p>
                    <a:p>
                      <a:pPr marL="234950" marR="0" lvl="0" indent="0" algn="l" defTabSz="761910" rtl="0" eaLnBrk="1" fontAlgn="auto" latinLnBrk="0" hangingPunct="1">
                        <a:lnSpc>
                          <a:spcPct val="100000"/>
                        </a:lnSpc>
                        <a:spcBef>
                          <a:spcPts val="0"/>
                        </a:spcBef>
                        <a:spcAft>
                          <a:spcPts val="0"/>
                        </a:spcAft>
                        <a:buClrTx/>
                        <a:buSzTx/>
                        <a:buFontTx/>
                        <a:buBlip>
                          <a:blip r:embed="rId3"/>
                        </a:buBlip>
                        <a:tabLst/>
                        <a:defRPr/>
                      </a:pPr>
                      <a:r>
                        <a:rPr lang="en-US" sz="1400" dirty="0" smtClean="0">
                          <a:solidFill>
                            <a:schemeClr val="tx2"/>
                          </a:solidFill>
                          <a:effectLst/>
                        </a:rPr>
                        <a:t>Increased agility for custom business process enablement</a:t>
                      </a:r>
                      <a:endParaRPr lang="en-US" sz="1400" b="0" dirty="0" smtClean="0">
                        <a:solidFill>
                          <a:schemeClr val="tx2"/>
                        </a:solidFill>
                        <a:effectLst/>
                        <a:cs typeface="Arial" pitchFamily="34" charset="0"/>
                      </a:endParaRPr>
                    </a:p>
                  </a:txBody>
                  <a:tcPr marT="0" marB="0" anchor="ctr">
                    <a:lnL w="6350" cap="flat" cmpd="sng" algn="ctr">
                      <a:solidFill>
                        <a:srgbClr val="00B0F0"/>
                      </a:solidFill>
                      <a:prstDash val="sysDot"/>
                      <a:round/>
                      <a:headEnd type="none" w="med" len="med"/>
                      <a:tailEnd type="none" w="med" len="med"/>
                    </a:lnL>
                    <a:lnR w="12700" cap="flat" cmpd="sng" algn="ctr">
                      <a:noFill/>
                      <a:prstDash val="solid"/>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10800000" scaled="0"/>
                    </a:gradFill>
                  </a:tcPr>
                </a:tc>
              </a:tr>
              <a:tr h="1496291">
                <a:tc>
                  <a:txBody>
                    <a:bodyPr/>
                    <a:lstStyle/>
                    <a:p>
                      <a:pPr marL="0" marR="0" indent="0" algn="l" defTabSz="761910" rtl="0" eaLnBrk="1" fontAlgn="auto" latinLnBrk="0" hangingPunct="1">
                        <a:lnSpc>
                          <a:spcPct val="100000"/>
                        </a:lnSpc>
                        <a:spcBef>
                          <a:spcPts val="0"/>
                        </a:spcBef>
                        <a:spcAft>
                          <a:spcPts val="0"/>
                        </a:spcAft>
                        <a:buClrTx/>
                        <a:buSzTx/>
                        <a:buFontTx/>
                        <a:buNone/>
                        <a:tabLst/>
                        <a:defRPr/>
                      </a:pPr>
                      <a:r>
                        <a:rPr lang="en-US" sz="1700" b="0" kern="1200" cap="all" baseline="0" dirty="0" smtClean="0">
                          <a:solidFill>
                            <a:srgbClr val="92D050"/>
                          </a:solidFill>
                          <a:effectLst>
                            <a:outerShdw blurRad="38100" dist="38100" dir="2700000" algn="tl">
                              <a:srgbClr val="000000">
                                <a:alpha val="43137"/>
                              </a:srgbClr>
                            </a:outerShdw>
                          </a:effectLst>
                          <a:latin typeface="+mj-lt"/>
                          <a:ea typeface="+mn-ea"/>
                          <a:cs typeface="Arial" pitchFamily="34" charset="0"/>
                        </a:rPr>
                        <a:t>Improve business decision making </a:t>
                      </a:r>
                    </a:p>
                    <a:p>
                      <a:pPr marL="0" marR="0" indent="0" algn="l" defTabSz="761910" rtl="0" eaLnBrk="1" fontAlgn="auto" latinLnBrk="0" hangingPunct="1">
                        <a:lnSpc>
                          <a:spcPct val="100000"/>
                        </a:lnSpc>
                        <a:spcBef>
                          <a:spcPts val="0"/>
                        </a:spcBef>
                        <a:spcAft>
                          <a:spcPts val="0"/>
                        </a:spcAft>
                        <a:buClrTx/>
                        <a:buSzTx/>
                        <a:buFontTx/>
                        <a:buNone/>
                        <a:tabLst/>
                        <a:defRPr/>
                      </a:pPr>
                      <a:endParaRPr lang="en-US" sz="1700" b="0" kern="1200" cap="all" baseline="0" dirty="0" smtClean="0">
                        <a:solidFill>
                          <a:srgbClr val="92D050"/>
                        </a:solidFill>
                        <a:effectLst>
                          <a:outerShdw blurRad="38100" dist="38100" dir="2700000" algn="tl">
                            <a:srgbClr val="000000">
                              <a:alpha val="43137"/>
                            </a:srgbClr>
                          </a:outerShdw>
                        </a:effectLst>
                        <a:latin typeface="+mj-lt"/>
                        <a:ea typeface="+mn-ea"/>
                        <a:cs typeface="Arial" pitchFamily="34" charset="0"/>
                      </a:endParaRPr>
                    </a:p>
                  </a:txBody>
                  <a:tcPr marT="0" marB="0" anchor="ctr">
                    <a:lnL w="12700" cap="flat" cmpd="sng" algn="ctr">
                      <a:noFill/>
                      <a:prstDash val="solid"/>
                      <a:round/>
                      <a:headEnd type="none" w="med" len="med"/>
                      <a:tailEnd type="none" w="med" len="med"/>
                    </a:lnL>
                    <a:lnR w="6350" cap="flat" cmpd="sng" algn="ctr">
                      <a:solidFill>
                        <a:srgbClr val="00B0F0"/>
                      </a:solid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0" scaled="0"/>
                    </a:gradFill>
                  </a:tcPr>
                </a:tc>
                <a:tc>
                  <a:txBody>
                    <a:bodyPr/>
                    <a:lstStyle/>
                    <a:p>
                      <a:pPr marL="234950" marR="0" lvl="0" indent="0" algn="l" defTabSz="761910" rtl="0" eaLnBrk="1" fontAlgn="auto" latinLnBrk="0" hangingPunct="1">
                        <a:lnSpc>
                          <a:spcPct val="100000"/>
                        </a:lnSpc>
                        <a:spcBef>
                          <a:spcPts val="0"/>
                        </a:spcBef>
                        <a:spcAft>
                          <a:spcPts val="0"/>
                        </a:spcAft>
                        <a:buClrTx/>
                        <a:buSzTx/>
                        <a:buFontTx/>
                        <a:buBlip>
                          <a:blip r:embed="rId3"/>
                        </a:buBlip>
                        <a:tabLst/>
                        <a:defRPr/>
                      </a:pPr>
                      <a:r>
                        <a:rPr lang="en-US" sz="1400" b="0" dirty="0" smtClean="0">
                          <a:solidFill>
                            <a:schemeClr val="tx2"/>
                          </a:solidFill>
                          <a:effectLst/>
                        </a:rPr>
                        <a:t>User-driven reporting</a:t>
                      </a:r>
                    </a:p>
                    <a:p>
                      <a:pPr marL="234950" indent="49213">
                        <a:buFontTx/>
                        <a:buBlip>
                          <a:blip r:embed="rId3"/>
                        </a:buBlip>
                      </a:pPr>
                      <a:r>
                        <a:rPr lang="en-US" sz="1400" b="0" dirty="0" smtClean="0">
                          <a:solidFill>
                            <a:schemeClr val="tx2"/>
                          </a:solidFill>
                          <a:effectLst/>
                        </a:rPr>
                        <a:t>Departmental</a:t>
                      </a:r>
                      <a:r>
                        <a:rPr lang="en-US" sz="1400" b="0" baseline="0" dirty="0" smtClean="0">
                          <a:solidFill>
                            <a:schemeClr val="tx2"/>
                          </a:solidFill>
                          <a:effectLst/>
                        </a:rPr>
                        <a:t> d</a:t>
                      </a:r>
                      <a:r>
                        <a:rPr lang="en-US" sz="1400" b="0" dirty="0" smtClean="0">
                          <a:solidFill>
                            <a:schemeClr val="tx2"/>
                          </a:solidFill>
                          <a:effectLst/>
                        </a:rPr>
                        <a:t>ashboards</a:t>
                      </a:r>
                    </a:p>
                    <a:p>
                      <a:pPr marL="234950" indent="49213">
                        <a:buFontTx/>
                        <a:buBlip>
                          <a:blip r:embed="rId3"/>
                        </a:buBlip>
                      </a:pPr>
                      <a:r>
                        <a:rPr lang="en-US" sz="1400" b="0" dirty="0" smtClean="0">
                          <a:solidFill>
                            <a:schemeClr val="tx2"/>
                          </a:solidFill>
                          <a:effectLst/>
                        </a:rPr>
                        <a:t>Integrated line of business application reporting</a:t>
                      </a:r>
                    </a:p>
                    <a:p>
                      <a:pPr marL="234950" indent="49213">
                        <a:buFontTx/>
                        <a:buBlip>
                          <a:blip r:embed="rId3"/>
                        </a:buBlip>
                      </a:pPr>
                      <a:r>
                        <a:rPr lang="en-US" sz="1400" kern="0" dirty="0" smtClean="0">
                          <a:solidFill>
                            <a:schemeClr val="tx2"/>
                          </a:solidFill>
                          <a:effectLst/>
                        </a:rPr>
                        <a:t>Enterprise-wide performance scorecards</a:t>
                      </a:r>
                    </a:p>
                    <a:p>
                      <a:pPr marL="234950" marR="0" lvl="0" indent="49213" algn="l" defTabSz="914112" rtl="0" eaLnBrk="1" fontAlgn="auto" latinLnBrk="0" hangingPunct="1">
                        <a:lnSpc>
                          <a:spcPct val="100000"/>
                        </a:lnSpc>
                        <a:spcBef>
                          <a:spcPts val="0"/>
                        </a:spcBef>
                        <a:spcAft>
                          <a:spcPts val="0"/>
                        </a:spcAft>
                        <a:buClrTx/>
                        <a:buSzTx/>
                        <a:buFontTx/>
                        <a:buBlip>
                          <a:blip r:embed="rId3"/>
                        </a:buBlip>
                        <a:tabLst/>
                        <a:defRPr/>
                      </a:pPr>
                      <a:r>
                        <a:rPr lang="en-US" sz="1400" b="0" baseline="0" dirty="0" smtClean="0">
                          <a:solidFill>
                            <a:schemeClr val="tx2"/>
                          </a:solidFill>
                          <a:effectLst/>
                          <a:cs typeface="Arial" pitchFamily="34" charset="0"/>
                        </a:rPr>
                        <a:t>Data reporting and analysis through familiar interfaces</a:t>
                      </a:r>
                    </a:p>
                    <a:p>
                      <a:pPr marL="342900" marR="0" lvl="0" indent="-114300" algn="l" defTabSz="914112" rtl="0" eaLnBrk="1" fontAlgn="auto" latinLnBrk="0" hangingPunct="1">
                        <a:lnSpc>
                          <a:spcPct val="100000"/>
                        </a:lnSpc>
                        <a:spcBef>
                          <a:spcPts val="0"/>
                        </a:spcBef>
                        <a:spcAft>
                          <a:spcPts val="0"/>
                        </a:spcAft>
                        <a:buClrTx/>
                        <a:buSzTx/>
                        <a:buFontTx/>
                        <a:buBlip>
                          <a:blip r:embed="rId3"/>
                        </a:buBlip>
                        <a:tabLst/>
                        <a:defRPr/>
                      </a:pPr>
                      <a:r>
                        <a:rPr lang="en-US" sz="1400" dirty="0" smtClean="0">
                          <a:solidFill>
                            <a:schemeClr val="tx2"/>
                          </a:solidFill>
                          <a:effectLst/>
                        </a:rPr>
                        <a:t>Rapid implementation of custom applications for streamlined business intelligence</a:t>
                      </a:r>
                      <a:endParaRPr lang="en-US" sz="1400" kern="0" dirty="0" smtClean="0">
                        <a:solidFill>
                          <a:schemeClr val="tx2"/>
                        </a:solidFill>
                        <a:effectLst/>
                      </a:endParaRPr>
                    </a:p>
                  </a:txBody>
                  <a:tcPr marT="0" marB="0" anchor="ctr">
                    <a:lnL w="6350" cap="flat" cmpd="sng" algn="ctr">
                      <a:solidFill>
                        <a:srgbClr val="00B0F0"/>
                      </a:solidFill>
                      <a:prstDash val="sysDot"/>
                      <a:round/>
                      <a:headEnd type="none" w="med" len="med"/>
                      <a:tailEnd type="none" w="med" len="med"/>
                    </a:lnL>
                    <a:lnR w="12700" cap="flat" cmpd="sng" algn="ctr">
                      <a:noFill/>
                      <a:prstDash val="solid"/>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10800000" scaled="0"/>
                    </a:gradFill>
                  </a:tcPr>
                </a:tc>
              </a:tr>
              <a:tr h="855023">
                <a:tc>
                  <a:txBody>
                    <a:bodyPr/>
                    <a:lstStyle/>
                    <a:p>
                      <a:pPr marL="0" marR="0" indent="0" algn="l" defTabSz="761910" rtl="0" eaLnBrk="1" fontAlgn="auto" latinLnBrk="0" hangingPunct="1">
                        <a:lnSpc>
                          <a:spcPct val="100000"/>
                        </a:lnSpc>
                        <a:spcBef>
                          <a:spcPts val="0"/>
                        </a:spcBef>
                        <a:spcAft>
                          <a:spcPts val="0"/>
                        </a:spcAft>
                        <a:buClrTx/>
                        <a:buSzTx/>
                        <a:buFontTx/>
                        <a:buNone/>
                        <a:tabLst/>
                        <a:defRPr/>
                      </a:pPr>
                      <a:r>
                        <a:rPr lang="en-US" sz="1700" b="0" kern="1200" cap="all" baseline="0" dirty="0" smtClean="0">
                          <a:solidFill>
                            <a:srgbClr val="92D050"/>
                          </a:solidFill>
                          <a:effectLst>
                            <a:outerShdw blurRad="38100" dist="38100" dir="2700000" algn="tl">
                              <a:srgbClr val="000000">
                                <a:alpha val="43137"/>
                              </a:srgbClr>
                            </a:outerShdw>
                          </a:effectLst>
                          <a:latin typeface="+mj-lt"/>
                          <a:ea typeface="+mn-ea"/>
                          <a:cs typeface="Arial" pitchFamily="34" charset="0"/>
                        </a:rPr>
                        <a:t>Secure access with simplified identity management</a:t>
                      </a:r>
                    </a:p>
                  </a:txBody>
                  <a:tcPr marT="0" marB="0" anchor="ctr">
                    <a:lnL w="12700" cap="flat" cmpd="sng" algn="ctr">
                      <a:noFill/>
                      <a:prstDash val="solid"/>
                      <a:round/>
                      <a:headEnd type="none" w="med" len="med"/>
                      <a:tailEnd type="none" w="med" len="med"/>
                    </a:lnL>
                    <a:lnR w="6350" cap="flat" cmpd="sng" algn="ctr">
                      <a:solidFill>
                        <a:srgbClr val="00B0F0"/>
                      </a:solidFill>
                      <a:prstDash val="sysDot"/>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0" scaled="0"/>
                    </a:gradFill>
                  </a:tcPr>
                </a:tc>
                <a:tc>
                  <a:txBody>
                    <a:bodyPr/>
                    <a:lstStyle/>
                    <a:p>
                      <a:pPr marL="234950" marR="0" lvl="0" indent="49213" algn="l" defTabSz="914112" rtl="0" eaLnBrk="1" fontAlgn="auto" latinLnBrk="0" hangingPunct="1">
                        <a:lnSpc>
                          <a:spcPct val="100000"/>
                        </a:lnSpc>
                        <a:spcBef>
                          <a:spcPts val="0"/>
                        </a:spcBef>
                        <a:spcAft>
                          <a:spcPts val="0"/>
                        </a:spcAft>
                        <a:buClrTx/>
                        <a:buSzTx/>
                        <a:buFontTx/>
                        <a:buBlip>
                          <a:blip r:embed="rId3"/>
                        </a:buBlip>
                        <a:tabLst/>
                        <a:defRPr/>
                      </a:pPr>
                      <a:r>
                        <a:rPr lang="en-US" sz="1400" b="0" dirty="0" smtClean="0">
                          <a:solidFill>
                            <a:schemeClr val="tx2"/>
                          </a:solidFill>
                          <a:effectLst/>
                        </a:rPr>
                        <a:t>Single sign-on for collaboration</a:t>
                      </a:r>
                    </a:p>
                    <a:p>
                      <a:pPr marL="234950" marR="0" indent="0" algn="l" defTabSz="914112" rtl="0" eaLnBrk="1" fontAlgn="auto" latinLnBrk="0" hangingPunct="1">
                        <a:lnSpc>
                          <a:spcPct val="100000"/>
                        </a:lnSpc>
                        <a:spcBef>
                          <a:spcPts val="0"/>
                        </a:spcBef>
                        <a:spcAft>
                          <a:spcPts val="0"/>
                        </a:spcAft>
                        <a:buClrTx/>
                        <a:buSzTx/>
                        <a:buFontTx/>
                        <a:buBlip>
                          <a:blip r:embed="rId3"/>
                        </a:buBlip>
                        <a:tabLst/>
                        <a:defRPr/>
                      </a:pPr>
                      <a:r>
                        <a:rPr lang="en-US" sz="1400" b="0" dirty="0" smtClean="0">
                          <a:solidFill>
                            <a:schemeClr val="tx2"/>
                          </a:solidFill>
                          <a:effectLst/>
                        </a:rPr>
                        <a:t>Workflow-driven provisioning</a:t>
                      </a:r>
                    </a:p>
                    <a:p>
                      <a:pPr marL="234950" marR="0" indent="0" algn="l" defTabSz="914112" rtl="0" eaLnBrk="1" fontAlgn="auto" latinLnBrk="0" hangingPunct="1">
                        <a:lnSpc>
                          <a:spcPct val="100000"/>
                        </a:lnSpc>
                        <a:spcBef>
                          <a:spcPts val="0"/>
                        </a:spcBef>
                        <a:spcAft>
                          <a:spcPts val="0"/>
                        </a:spcAft>
                        <a:buClrTx/>
                        <a:buSzTx/>
                        <a:buFontTx/>
                        <a:buBlip>
                          <a:blip r:embed="rId3"/>
                        </a:buBlip>
                        <a:tabLst/>
                        <a:defRPr/>
                      </a:pPr>
                      <a:r>
                        <a:rPr lang="en-US" sz="1400" b="0" baseline="0" dirty="0" smtClean="0">
                          <a:solidFill>
                            <a:schemeClr val="tx2"/>
                          </a:solidFill>
                          <a:effectLst/>
                          <a:cs typeface="Arial" pitchFamily="34" charset="0"/>
                        </a:rPr>
                        <a:t>Smart card integration</a:t>
                      </a:r>
                    </a:p>
                  </a:txBody>
                  <a:tcPr marT="0" marB="0" anchor="ctr">
                    <a:lnL w="6350" cap="flat" cmpd="sng" algn="ctr">
                      <a:solidFill>
                        <a:srgbClr val="00B0F0"/>
                      </a:solidFill>
                      <a:prstDash val="sysDot"/>
                      <a:round/>
                      <a:headEnd type="none" w="med" len="med"/>
                      <a:tailEnd type="none" w="med" len="med"/>
                    </a:lnL>
                    <a:lnR w="12700" cap="flat" cmpd="sng" algn="ctr">
                      <a:noFill/>
                      <a:prstDash val="solid"/>
                      <a:round/>
                      <a:headEnd type="none" w="med" len="med"/>
                      <a:tailEnd type="none" w="med" len="med"/>
                    </a:lnR>
                    <a:lnT w="6350" cap="flat" cmpd="sng" algn="ctr">
                      <a:solidFill>
                        <a:srgbClr val="00B0F0"/>
                      </a:solidFill>
                      <a:prstDash val="sysDot"/>
                      <a:round/>
                      <a:headEnd type="none" w="med" len="med"/>
                      <a:tailEnd type="none" w="med" len="med"/>
                    </a:lnT>
                    <a:lnB w="6350" cap="flat" cmpd="sng" algn="ctr">
                      <a:solidFill>
                        <a:srgbClr val="00B0F0"/>
                      </a:solidFill>
                      <a:prstDash val="sysDot"/>
                      <a:round/>
                      <a:headEnd type="none" w="med" len="med"/>
                      <a:tailEnd type="none" w="med" len="med"/>
                    </a:lnB>
                    <a:lnTlToBr w="12700" cmpd="sng">
                      <a:noFill/>
                      <a:prstDash val="solid"/>
                    </a:lnTlToBr>
                    <a:lnBlToTr w="12700" cmpd="sng">
                      <a:noFill/>
                      <a:prstDash val="solid"/>
                    </a:lnBlToTr>
                    <a:gradFill>
                      <a:gsLst>
                        <a:gs pos="0">
                          <a:srgbClr val="002060">
                            <a:alpha val="0"/>
                          </a:srgbClr>
                        </a:gs>
                        <a:gs pos="50000">
                          <a:srgbClr val="002060"/>
                        </a:gs>
                        <a:gs pos="100000">
                          <a:srgbClr val="002060"/>
                        </a:gs>
                      </a:gsLst>
                      <a:lin ang="10800000" scaled="0"/>
                    </a:gradFill>
                  </a:tcPr>
                </a:tc>
              </a:tr>
            </a:tbl>
          </a:graphicData>
        </a:graphic>
      </p:graphicFrame>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1"/>
          <p:cNvSpPr txBox="1">
            <a:spLocks/>
          </p:cNvSpPr>
          <p:nvPr/>
        </p:nvSpPr>
        <p:spPr bwMode="auto">
          <a:xfrm>
            <a:off x="459106" y="274320"/>
            <a:ext cx="10056494" cy="60939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defTabSz="1095200">
              <a:lnSpc>
                <a:spcPct val="90000"/>
              </a:lnSpc>
              <a:defRPr/>
            </a:pPr>
            <a:r>
              <a:rPr lang="en-US" sz="4400" kern="0" dirty="0" smtClean="0">
                <a:ln w="18415" cmpd="sng">
                  <a:noFill/>
                  <a:prstDash val="solid"/>
                </a:ln>
                <a:solidFill>
                  <a:srgbClr val="FFFFFF"/>
                </a:solidFill>
                <a:effectLst>
                  <a:outerShdw blurRad="63500" dir="3600000" algn="tl" rotWithShape="0">
                    <a:srgbClr val="000000">
                      <a:alpha val="70000"/>
                    </a:srgbClr>
                  </a:outerShdw>
                </a:effectLst>
                <a:latin typeface="Segoe Semibold"/>
                <a:ea typeface="+mj-ea"/>
                <a:cs typeface="+mj-cs"/>
              </a:rPr>
              <a:t>Agenda</a:t>
            </a:r>
            <a:endParaRPr lang="en-US" sz="4400" kern="0" dirty="0">
              <a:ln w="18415" cmpd="sng">
                <a:noFill/>
                <a:prstDash val="solid"/>
              </a:ln>
              <a:solidFill>
                <a:srgbClr val="FFFFFF"/>
              </a:solidFill>
              <a:effectLst>
                <a:outerShdw blurRad="63500" dir="3600000" algn="tl" rotWithShape="0">
                  <a:srgbClr val="000000">
                    <a:alpha val="70000"/>
                  </a:srgbClr>
                </a:outerShdw>
              </a:effectLst>
              <a:latin typeface="Segoe Semibold"/>
              <a:ea typeface="+mj-ea"/>
              <a:cs typeface="+mj-cs"/>
            </a:endParaRPr>
          </a:p>
        </p:txBody>
      </p:sp>
      <p:sp>
        <p:nvSpPr>
          <p:cNvPr id="2" name="Title 1"/>
          <p:cNvSpPr>
            <a:spLocks noGrp="1"/>
          </p:cNvSpPr>
          <p:nvPr>
            <p:ph type="title"/>
          </p:nvPr>
        </p:nvSpPr>
        <p:spPr/>
        <p:txBody>
          <a:bodyPr/>
          <a:lstStyle/>
          <a:p>
            <a:r>
              <a:rPr lang="en-US" dirty="0" smtClean="0">
                <a:solidFill>
                  <a:srgbClr val="FFFFFF"/>
                </a:solidFill>
              </a:rPr>
              <a:t>Agenda</a:t>
            </a:r>
            <a:endParaRPr lang="en-US" dirty="0">
              <a:solidFill>
                <a:srgbClr val="FFFFFF"/>
              </a:solidFill>
            </a:endParaRPr>
          </a:p>
        </p:txBody>
      </p:sp>
      <p:grpSp>
        <p:nvGrpSpPr>
          <p:cNvPr id="3" name="Group 76"/>
          <p:cNvGrpSpPr/>
          <p:nvPr/>
        </p:nvGrpSpPr>
        <p:grpSpPr>
          <a:xfrm>
            <a:off x="449234" y="2997926"/>
            <a:ext cx="7315200" cy="605147"/>
            <a:chOff x="462113" y="2999047"/>
            <a:chExt cx="7315200" cy="605147"/>
          </a:xfrm>
        </p:grpSpPr>
        <p:sp>
          <p:nvSpPr>
            <p:cNvPr id="29" name="Round Same Side Corner Rectangle 28"/>
            <p:cNvSpPr/>
            <p:nvPr/>
          </p:nvSpPr>
          <p:spPr bwMode="auto">
            <a:xfrm>
              <a:off x="462113" y="2999047"/>
              <a:ext cx="4979773" cy="593125"/>
            </a:xfrm>
            <a:prstGeom prst="round2SameRect">
              <a:avLst/>
            </a:prstGeom>
            <a:gradFill>
              <a:gsLst>
                <a:gs pos="0">
                  <a:srgbClr val="81D5FF">
                    <a:alpha val="32000"/>
                  </a:srgbClr>
                </a:gs>
                <a:gs pos="16000">
                  <a:srgbClr val="66CCFF">
                    <a:alpha val="16000"/>
                  </a:srgbClr>
                </a:gs>
                <a:gs pos="100000">
                  <a:srgbClr val="81D5FF">
                    <a:alpha val="0"/>
                  </a:srgb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24"/>
              <a:endParaRPr lang="en-US" dirty="0" smtClean="0">
                <a:solidFill>
                  <a:schemeClr val="tx1"/>
                </a:solidFill>
                <a:latin typeface="Segoe" pitchFamily="34" charset="0"/>
              </a:endParaRPr>
            </a:p>
          </p:txBody>
        </p:sp>
        <p:sp>
          <p:nvSpPr>
            <p:cNvPr id="30" name="Rectangle 29"/>
            <p:cNvSpPr/>
            <p:nvPr/>
          </p:nvSpPr>
          <p:spPr>
            <a:xfrm>
              <a:off x="518021" y="3110249"/>
              <a:ext cx="5049716" cy="493945"/>
            </a:xfrm>
            <a:prstGeom prst="rect">
              <a:avLst/>
            </a:prstGeom>
          </p:spPr>
          <p:txBody>
            <a:bodyPr wrap="none" lIns="91408" tIns="45702" rIns="91408" bIns="45702">
              <a:spAutoFit/>
            </a:bodyPr>
            <a:lstStyle/>
            <a:p>
              <a:pPr marL="514248" indent="-514248" defTabSz="1094849">
                <a:lnSpc>
                  <a:spcPct val="90000"/>
                </a:lnSpc>
                <a:spcBef>
                  <a:spcPct val="30000"/>
                </a:spcBef>
                <a:buClr>
                  <a:srgbClr val="FFFFFF"/>
                </a:buClr>
                <a:buSzPct val="95000"/>
              </a:pPr>
              <a:r>
                <a:rPr lang="en-US" kern="0" dirty="0" smtClean="0">
                  <a:solidFill>
                    <a:srgbClr val="7DDDFF"/>
                  </a:solidFill>
                  <a:effectLst>
                    <a:outerShdw blurRad="38100" dist="38100" dir="2700000" algn="tl">
                      <a:srgbClr val="000000">
                        <a:alpha val="43137"/>
                      </a:srgbClr>
                    </a:outerShdw>
                  </a:effectLst>
                  <a:latin typeface="+mj-lt"/>
                </a:rPr>
                <a:t>Business</a:t>
              </a:r>
              <a:r>
                <a:rPr lang="en-US" kern="0" dirty="0" smtClean="0">
                  <a:effectLst>
                    <a:outerShdw blurRad="38100" dist="38100" dir="2700000" algn="tl">
                      <a:srgbClr val="000000">
                        <a:alpha val="43137"/>
                      </a:srgbClr>
                    </a:outerShdw>
                  </a:effectLst>
                  <a:latin typeface="+mj-lt"/>
                </a:rPr>
                <a:t> </a:t>
              </a:r>
              <a:r>
                <a:rPr lang="en-US" kern="0" dirty="0" smtClean="0">
                  <a:solidFill>
                    <a:srgbClr val="7DDDFF"/>
                  </a:solidFill>
                  <a:effectLst>
                    <a:outerShdw blurRad="38100" dist="38100" dir="2700000" algn="tl">
                      <a:srgbClr val="000000">
                        <a:alpha val="43137"/>
                      </a:srgbClr>
                    </a:outerShdw>
                  </a:effectLst>
                  <a:latin typeface="+mj-lt"/>
                </a:rPr>
                <a:t>Drivers / Challenges</a:t>
              </a:r>
              <a:endParaRPr lang="en-US" kern="0" dirty="0">
                <a:solidFill>
                  <a:srgbClr val="7DDDFF"/>
                </a:solidFill>
                <a:effectLst>
                  <a:outerShdw blurRad="38100" dist="38100" dir="2700000" algn="tl">
                    <a:srgbClr val="000000">
                      <a:alpha val="43137"/>
                    </a:srgbClr>
                  </a:outerShdw>
                </a:effectLst>
                <a:latin typeface="+mj-lt"/>
              </a:endParaRPr>
            </a:p>
          </p:txBody>
        </p:sp>
        <p:cxnSp>
          <p:nvCxnSpPr>
            <p:cNvPr id="31" name="Straight Connector 30"/>
            <p:cNvCxnSpPr/>
            <p:nvPr/>
          </p:nvCxnSpPr>
          <p:spPr bwMode="auto">
            <a:xfrm>
              <a:off x="462113" y="3593949"/>
              <a:ext cx="7315200" cy="1588"/>
            </a:xfrm>
            <a:prstGeom prst="line">
              <a:avLst/>
            </a:prstGeom>
            <a:gradFill rotWithShape="0">
              <a:gsLst>
                <a:gs pos="0">
                  <a:srgbClr val="800080">
                    <a:gamma/>
                    <a:tint val="72941"/>
                    <a:invGamma/>
                  </a:srgbClr>
                </a:gs>
                <a:gs pos="50000">
                  <a:srgbClr val="800080"/>
                </a:gs>
                <a:gs pos="100000">
                  <a:srgbClr val="800080">
                    <a:gamma/>
                    <a:tint val="72941"/>
                    <a:invGamma/>
                  </a:srgbClr>
                </a:gs>
              </a:gsLst>
              <a:lin ang="2700000" scaled="1"/>
            </a:gradFill>
            <a:ln w="12700" cap="flat" cmpd="sng" algn="ctr">
              <a:gradFill>
                <a:gsLst>
                  <a:gs pos="0">
                    <a:srgbClr val="00B0F0"/>
                  </a:gs>
                  <a:gs pos="50000">
                    <a:srgbClr val="00B0F0"/>
                  </a:gs>
                  <a:gs pos="100000">
                    <a:srgbClr val="9BBB59">
                      <a:lumMod val="75000"/>
                      <a:alpha val="99000"/>
                    </a:srgbClr>
                  </a:gs>
                </a:gsLst>
                <a:lin ang="0" scaled="0"/>
              </a:gradFill>
              <a:prstDash val="sysDot"/>
              <a:round/>
              <a:headEnd type="none" w="med" len="med"/>
              <a:tailEnd type="oval" w="med" len="med"/>
            </a:ln>
            <a:effectLst/>
          </p:spPr>
        </p:cxnSp>
      </p:grpSp>
      <p:grpSp>
        <p:nvGrpSpPr>
          <p:cNvPr id="4" name="Group 67"/>
          <p:cNvGrpSpPr/>
          <p:nvPr/>
        </p:nvGrpSpPr>
        <p:grpSpPr>
          <a:xfrm>
            <a:off x="449234" y="4923430"/>
            <a:ext cx="7315200" cy="607465"/>
            <a:chOff x="449234" y="5467827"/>
            <a:chExt cx="7315200" cy="607465"/>
          </a:xfrm>
        </p:grpSpPr>
        <p:sp>
          <p:nvSpPr>
            <p:cNvPr id="37" name="Round Same Side Corner Rectangle 36"/>
            <p:cNvSpPr/>
            <p:nvPr/>
          </p:nvSpPr>
          <p:spPr bwMode="auto">
            <a:xfrm>
              <a:off x="449234" y="5467827"/>
              <a:ext cx="4979773" cy="593125"/>
            </a:xfrm>
            <a:prstGeom prst="round2SameRect">
              <a:avLst/>
            </a:prstGeom>
            <a:gradFill>
              <a:gsLst>
                <a:gs pos="0">
                  <a:srgbClr val="81D5FF">
                    <a:alpha val="32000"/>
                  </a:srgbClr>
                </a:gs>
                <a:gs pos="16000">
                  <a:srgbClr val="66CCFF">
                    <a:alpha val="16000"/>
                  </a:srgbClr>
                </a:gs>
                <a:gs pos="100000">
                  <a:srgbClr val="81D5FF">
                    <a:alpha val="0"/>
                  </a:srgb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24"/>
              <a:endParaRPr lang="en-US" dirty="0" smtClean="0">
                <a:solidFill>
                  <a:schemeClr val="tx1"/>
                </a:solidFill>
                <a:latin typeface="Segoe" pitchFamily="34" charset="0"/>
              </a:endParaRPr>
            </a:p>
          </p:txBody>
        </p:sp>
        <p:cxnSp>
          <p:nvCxnSpPr>
            <p:cNvPr id="43" name="Straight Connector 42"/>
            <p:cNvCxnSpPr/>
            <p:nvPr/>
          </p:nvCxnSpPr>
          <p:spPr bwMode="auto">
            <a:xfrm>
              <a:off x="449234" y="6062729"/>
              <a:ext cx="7315200" cy="1588"/>
            </a:xfrm>
            <a:prstGeom prst="line">
              <a:avLst/>
            </a:prstGeom>
            <a:gradFill rotWithShape="0">
              <a:gsLst>
                <a:gs pos="0">
                  <a:srgbClr val="800080">
                    <a:gamma/>
                    <a:tint val="72941"/>
                    <a:invGamma/>
                  </a:srgbClr>
                </a:gs>
                <a:gs pos="50000">
                  <a:srgbClr val="800080"/>
                </a:gs>
                <a:gs pos="100000">
                  <a:srgbClr val="800080">
                    <a:gamma/>
                    <a:tint val="72941"/>
                    <a:invGamma/>
                  </a:srgbClr>
                </a:gs>
              </a:gsLst>
              <a:lin ang="2700000" scaled="1"/>
            </a:gradFill>
            <a:ln w="12700" cap="flat" cmpd="sng" algn="ctr">
              <a:gradFill>
                <a:gsLst>
                  <a:gs pos="0">
                    <a:srgbClr val="00B0F0"/>
                  </a:gs>
                  <a:gs pos="50000">
                    <a:srgbClr val="00B0F0"/>
                  </a:gs>
                  <a:gs pos="100000">
                    <a:srgbClr val="9BBB59">
                      <a:lumMod val="75000"/>
                      <a:alpha val="99000"/>
                    </a:srgbClr>
                  </a:gs>
                </a:gsLst>
                <a:lin ang="0" scaled="0"/>
              </a:gradFill>
              <a:prstDash val="sysDot"/>
              <a:round/>
              <a:headEnd type="none" w="med" len="med"/>
              <a:tailEnd type="oval" w="med" len="med"/>
            </a:ln>
            <a:effectLst/>
          </p:spPr>
        </p:cxnSp>
        <p:sp>
          <p:nvSpPr>
            <p:cNvPr id="44" name="Rectangle 43"/>
            <p:cNvSpPr/>
            <p:nvPr/>
          </p:nvSpPr>
          <p:spPr>
            <a:xfrm>
              <a:off x="505142" y="5581327"/>
              <a:ext cx="3629491" cy="493965"/>
            </a:xfrm>
            <a:prstGeom prst="rect">
              <a:avLst/>
            </a:prstGeom>
          </p:spPr>
          <p:txBody>
            <a:bodyPr wrap="none" lIns="91426" tIns="45712" rIns="91426" bIns="45712">
              <a:spAutoFit/>
            </a:bodyPr>
            <a:lstStyle/>
            <a:p>
              <a:pPr marL="514248" indent="-514248" defTabSz="1094849">
                <a:lnSpc>
                  <a:spcPct val="90000"/>
                </a:lnSpc>
                <a:spcBef>
                  <a:spcPct val="30000"/>
                </a:spcBef>
                <a:buClr>
                  <a:srgbClr val="FFFFFF"/>
                </a:buClr>
                <a:buSzPct val="95000"/>
              </a:pPr>
              <a:r>
                <a:rPr lang="en-US" kern="0" dirty="0" smtClean="0">
                  <a:solidFill>
                    <a:srgbClr val="7DDDFF"/>
                  </a:solidFill>
                  <a:effectLst>
                    <a:outerShdw blurRad="38100" dist="38100" dir="2700000" algn="tl">
                      <a:srgbClr val="000000">
                        <a:alpha val="43137"/>
                      </a:srgbClr>
                    </a:outerShdw>
                  </a:effectLst>
                  <a:latin typeface="+mj-lt"/>
                </a:rPr>
                <a:t>Business Capabilities</a:t>
              </a:r>
              <a:endParaRPr lang="en-US" kern="0" dirty="0">
                <a:solidFill>
                  <a:srgbClr val="7DDDFF"/>
                </a:solidFill>
                <a:effectLst>
                  <a:outerShdw blurRad="38100" dist="38100" dir="2700000" algn="tl">
                    <a:srgbClr val="000000">
                      <a:alpha val="43137"/>
                    </a:srgbClr>
                  </a:outerShdw>
                </a:effectLst>
                <a:latin typeface="+mj-lt"/>
              </a:endParaRPr>
            </a:p>
          </p:txBody>
        </p:sp>
      </p:grpSp>
      <p:grpSp>
        <p:nvGrpSpPr>
          <p:cNvPr id="5" name="Group 68"/>
          <p:cNvGrpSpPr/>
          <p:nvPr/>
        </p:nvGrpSpPr>
        <p:grpSpPr>
          <a:xfrm>
            <a:off x="449234" y="5895111"/>
            <a:ext cx="7315200" cy="613364"/>
            <a:chOff x="449234" y="6434947"/>
            <a:chExt cx="7315200" cy="613364"/>
          </a:xfrm>
        </p:grpSpPr>
        <p:sp>
          <p:nvSpPr>
            <p:cNvPr id="46" name="Round Same Side Corner Rectangle 45"/>
            <p:cNvSpPr/>
            <p:nvPr/>
          </p:nvSpPr>
          <p:spPr bwMode="auto">
            <a:xfrm>
              <a:off x="449234" y="6434947"/>
              <a:ext cx="4979773" cy="593125"/>
            </a:xfrm>
            <a:prstGeom prst="round2SameRect">
              <a:avLst/>
            </a:prstGeom>
            <a:gradFill>
              <a:gsLst>
                <a:gs pos="0">
                  <a:srgbClr val="81D5FF">
                    <a:alpha val="32000"/>
                  </a:srgbClr>
                </a:gs>
                <a:gs pos="16000">
                  <a:srgbClr val="66CCFF">
                    <a:alpha val="16000"/>
                  </a:srgbClr>
                </a:gs>
                <a:gs pos="100000">
                  <a:srgbClr val="81D5FF">
                    <a:alpha val="0"/>
                  </a:srgb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24"/>
              <a:endParaRPr lang="en-US" dirty="0" smtClean="0">
                <a:solidFill>
                  <a:schemeClr val="tx1"/>
                </a:solidFill>
                <a:latin typeface="Segoe" pitchFamily="34" charset="0"/>
              </a:endParaRPr>
            </a:p>
          </p:txBody>
        </p:sp>
        <p:cxnSp>
          <p:nvCxnSpPr>
            <p:cNvPr id="47" name="Straight Connector 46"/>
            <p:cNvCxnSpPr/>
            <p:nvPr/>
          </p:nvCxnSpPr>
          <p:spPr bwMode="auto">
            <a:xfrm>
              <a:off x="449234" y="7031352"/>
              <a:ext cx="7315200" cy="1588"/>
            </a:xfrm>
            <a:prstGeom prst="line">
              <a:avLst/>
            </a:prstGeom>
            <a:gradFill rotWithShape="0">
              <a:gsLst>
                <a:gs pos="0">
                  <a:srgbClr val="800080">
                    <a:gamma/>
                    <a:tint val="72941"/>
                    <a:invGamma/>
                  </a:srgbClr>
                </a:gs>
                <a:gs pos="50000">
                  <a:srgbClr val="800080"/>
                </a:gs>
                <a:gs pos="100000">
                  <a:srgbClr val="800080">
                    <a:gamma/>
                    <a:tint val="72941"/>
                    <a:invGamma/>
                  </a:srgbClr>
                </a:gs>
              </a:gsLst>
              <a:lin ang="2700000" scaled="1"/>
            </a:gradFill>
            <a:ln w="12700" cap="flat" cmpd="sng" algn="ctr">
              <a:gradFill>
                <a:gsLst>
                  <a:gs pos="0">
                    <a:srgbClr val="00B0F0"/>
                  </a:gs>
                  <a:gs pos="50000">
                    <a:srgbClr val="00B0F0"/>
                  </a:gs>
                  <a:gs pos="100000">
                    <a:srgbClr val="9BBB59">
                      <a:lumMod val="75000"/>
                      <a:alpha val="99000"/>
                    </a:srgbClr>
                  </a:gs>
                </a:gsLst>
                <a:lin ang="0" scaled="0"/>
              </a:gradFill>
              <a:prstDash val="sysDot"/>
              <a:round/>
              <a:headEnd type="none" w="med" len="med"/>
              <a:tailEnd type="oval" w="med" len="med"/>
            </a:ln>
            <a:effectLst/>
          </p:spPr>
        </p:cxnSp>
        <p:sp>
          <p:nvSpPr>
            <p:cNvPr id="48" name="Rectangle 47"/>
            <p:cNvSpPr/>
            <p:nvPr/>
          </p:nvSpPr>
          <p:spPr>
            <a:xfrm>
              <a:off x="505141" y="6494333"/>
              <a:ext cx="4420406" cy="553978"/>
            </a:xfrm>
            <a:prstGeom prst="rect">
              <a:avLst/>
            </a:prstGeom>
          </p:spPr>
          <p:txBody>
            <a:bodyPr wrap="none" lIns="91426" tIns="45712" rIns="91426" bIns="45712">
              <a:spAutoFit/>
            </a:bodyPr>
            <a:lstStyle/>
            <a:p>
              <a:pPr marL="514248" indent="-514248"/>
              <a:r>
                <a:rPr lang="en-US" dirty="0" smtClean="0">
                  <a:solidFill>
                    <a:srgbClr val="7DDDFF"/>
                  </a:solidFill>
                  <a:effectLst>
                    <a:outerShdw blurRad="38100" dist="38100" dir="2700000" algn="tl">
                      <a:srgbClr val="000000">
                        <a:alpha val="43137"/>
                      </a:srgbClr>
                    </a:outerShdw>
                  </a:effectLst>
                  <a:latin typeface="+mj-lt"/>
                </a:rPr>
                <a:t>Summary and Next Steps</a:t>
              </a:r>
              <a:endParaRPr lang="en-US" dirty="0">
                <a:solidFill>
                  <a:srgbClr val="7DDDFF"/>
                </a:solidFill>
                <a:effectLst>
                  <a:outerShdw blurRad="38100" dist="38100" dir="2700000" algn="tl">
                    <a:srgbClr val="000000">
                      <a:alpha val="43137"/>
                    </a:srgbClr>
                  </a:outerShdw>
                </a:effectLst>
                <a:latin typeface="+mj-lt"/>
              </a:endParaRPr>
            </a:p>
          </p:txBody>
        </p:sp>
      </p:grpSp>
      <p:grpSp>
        <p:nvGrpSpPr>
          <p:cNvPr id="6" name="Group 81"/>
          <p:cNvGrpSpPr/>
          <p:nvPr/>
        </p:nvGrpSpPr>
        <p:grpSpPr>
          <a:xfrm>
            <a:off x="449234" y="3951749"/>
            <a:ext cx="7315200" cy="623159"/>
            <a:chOff x="449234" y="4942350"/>
            <a:chExt cx="7315200" cy="623159"/>
          </a:xfrm>
        </p:grpSpPr>
        <p:sp>
          <p:nvSpPr>
            <p:cNvPr id="52" name="Round Same Side Corner Rectangle 51"/>
            <p:cNvSpPr/>
            <p:nvPr/>
          </p:nvSpPr>
          <p:spPr bwMode="auto">
            <a:xfrm>
              <a:off x="449234" y="4942350"/>
              <a:ext cx="4979773" cy="593125"/>
            </a:xfrm>
            <a:prstGeom prst="round2SameRect">
              <a:avLst/>
            </a:prstGeom>
            <a:gradFill>
              <a:gsLst>
                <a:gs pos="0">
                  <a:srgbClr val="81D5FF">
                    <a:alpha val="32000"/>
                  </a:srgbClr>
                </a:gs>
                <a:gs pos="16000">
                  <a:srgbClr val="66CCFF">
                    <a:alpha val="16000"/>
                  </a:srgbClr>
                </a:gs>
                <a:gs pos="100000">
                  <a:srgbClr val="81D5FF">
                    <a:alpha val="0"/>
                  </a:srgb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24"/>
              <a:endParaRPr lang="en-US" dirty="0" smtClean="0">
                <a:solidFill>
                  <a:schemeClr val="tx1"/>
                </a:solidFill>
                <a:latin typeface="Segoe" pitchFamily="34" charset="0"/>
              </a:endParaRPr>
            </a:p>
          </p:txBody>
        </p:sp>
        <p:cxnSp>
          <p:nvCxnSpPr>
            <p:cNvPr id="53" name="Straight Connector 52"/>
            <p:cNvCxnSpPr/>
            <p:nvPr/>
          </p:nvCxnSpPr>
          <p:spPr bwMode="auto">
            <a:xfrm>
              <a:off x="449234" y="5524376"/>
              <a:ext cx="7315200" cy="1588"/>
            </a:xfrm>
            <a:prstGeom prst="line">
              <a:avLst/>
            </a:prstGeom>
            <a:gradFill rotWithShape="0">
              <a:gsLst>
                <a:gs pos="0">
                  <a:srgbClr val="800080">
                    <a:gamma/>
                    <a:tint val="72941"/>
                    <a:invGamma/>
                  </a:srgbClr>
                </a:gs>
                <a:gs pos="50000">
                  <a:srgbClr val="800080"/>
                </a:gs>
                <a:gs pos="100000">
                  <a:srgbClr val="800080">
                    <a:gamma/>
                    <a:tint val="72941"/>
                    <a:invGamma/>
                  </a:srgbClr>
                </a:gs>
              </a:gsLst>
              <a:lin ang="2700000" scaled="1"/>
            </a:gradFill>
            <a:ln w="12700" cap="flat" cmpd="sng" algn="ctr">
              <a:gradFill>
                <a:gsLst>
                  <a:gs pos="0">
                    <a:srgbClr val="00B0F0"/>
                  </a:gs>
                  <a:gs pos="50000">
                    <a:srgbClr val="00B0F0"/>
                  </a:gs>
                  <a:gs pos="100000">
                    <a:srgbClr val="9BBB59">
                      <a:lumMod val="75000"/>
                      <a:alpha val="99000"/>
                    </a:srgbClr>
                  </a:gs>
                </a:gsLst>
                <a:lin ang="0" scaled="0"/>
              </a:gradFill>
              <a:prstDash val="sysDot"/>
              <a:round/>
              <a:headEnd type="none" w="med" len="med"/>
              <a:tailEnd type="oval" w="med" len="med"/>
            </a:ln>
            <a:effectLst/>
          </p:spPr>
        </p:cxnSp>
        <p:sp>
          <p:nvSpPr>
            <p:cNvPr id="54" name="Rectangle 53"/>
            <p:cNvSpPr/>
            <p:nvPr/>
          </p:nvSpPr>
          <p:spPr>
            <a:xfrm>
              <a:off x="505142" y="5055850"/>
              <a:ext cx="2724174" cy="509659"/>
            </a:xfrm>
            <a:prstGeom prst="rect">
              <a:avLst/>
            </a:prstGeom>
          </p:spPr>
          <p:txBody>
            <a:bodyPr wrap="none" lIns="91426" tIns="45712" rIns="91426" bIns="45712">
              <a:spAutoFit/>
            </a:bodyPr>
            <a:lstStyle/>
            <a:p>
              <a:pPr marL="514248" indent="-514248" defTabSz="1094849">
                <a:lnSpc>
                  <a:spcPct val="90000"/>
                </a:lnSpc>
                <a:spcBef>
                  <a:spcPct val="30000"/>
                </a:spcBef>
                <a:buClr>
                  <a:srgbClr val="FFFFFF"/>
                </a:buClr>
                <a:buSzPct val="95000"/>
              </a:pPr>
              <a:r>
                <a:rPr lang="en-US" kern="0" dirty="0" smtClean="0">
                  <a:solidFill>
                    <a:schemeClr val="tx1"/>
                  </a:solidFill>
                  <a:effectLst>
                    <a:outerShdw blurRad="38100" dist="38100" dir="2700000" algn="tl">
                      <a:srgbClr val="000000">
                        <a:alpha val="43137"/>
                      </a:srgbClr>
                    </a:outerShdw>
                  </a:effectLst>
                  <a:latin typeface="+mj-lt"/>
                </a:rPr>
                <a:t>Demonstration</a:t>
              </a:r>
              <a:endParaRPr lang="en-US" kern="0" dirty="0">
                <a:solidFill>
                  <a:schemeClr val="tx1"/>
                </a:solidFill>
                <a:effectLst>
                  <a:outerShdw blurRad="38100" dist="38100" dir="2700000" algn="tl">
                    <a:srgbClr val="000000">
                      <a:alpha val="43137"/>
                    </a:srgbClr>
                  </a:outerShdw>
                </a:effectLst>
                <a:latin typeface="+mj-lt"/>
              </a:endParaRPr>
            </a:p>
          </p:txBody>
        </p:sp>
      </p:grpSp>
      <p:sp>
        <p:nvSpPr>
          <p:cNvPr id="49" name="Freeform 48"/>
          <p:cNvSpPr/>
          <p:nvPr/>
        </p:nvSpPr>
        <p:spPr bwMode="auto">
          <a:xfrm rot="5400000">
            <a:off x="2636109" y="1310984"/>
            <a:ext cx="609604" cy="5881818"/>
          </a:xfrm>
          <a:custGeom>
            <a:avLst/>
            <a:gdLst>
              <a:gd name="connsiteX0" fmla="*/ 101603 w 609603"/>
              <a:gd name="connsiteY0" fmla="*/ 0 h 5543548"/>
              <a:gd name="connsiteX1" fmla="*/ 508000 w 609603"/>
              <a:gd name="connsiteY1" fmla="*/ 0 h 5543548"/>
              <a:gd name="connsiteX2" fmla="*/ 579844 w 609603"/>
              <a:gd name="connsiteY2" fmla="*/ 29759 h 5543548"/>
              <a:gd name="connsiteX3" fmla="*/ 609603 w 609603"/>
              <a:gd name="connsiteY3" fmla="*/ 101603 h 5543548"/>
              <a:gd name="connsiteX4" fmla="*/ 609603 w 609603"/>
              <a:gd name="connsiteY4" fmla="*/ 5543548 h 5543548"/>
              <a:gd name="connsiteX5" fmla="*/ 609603 w 609603"/>
              <a:gd name="connsiteY5" fmla="*/ 5543548 h 5543548"/>
              <a:gd name="connsiteX6" fmla="*/ 609603 w 609603"/>
              <a:gd name="connsiteY6" fmla="*/ 5543548 h 5543548"/>
              <a:gd name="connsiteX7" fmla="*/ 0 w 609603"/>
              <a:gd name="connsiteY7" fmla="*/ 5543548 h 5543548"/>
              <a:gd name="connsiteX8" fmla="*/ 0 w 609603"/>
              <a:gd name="connsiteY8" fmla="*/ 5543548 h 5543548"/>
              <a:gd name="connsiteX9" fmla="*/ 0 w 609603"/>
              <a:gd name="connsiteY9" fmla="*/ 5543548 h 5543548"/>
              <a:gd name="connsiteX10" fmla="*/ 0 w 609603"/>
              <a:gd name="connsiteY10" fmla="*/ 101603 h 5543548"/>
              <a:gd name="connsiteX11" fmla="*/ 29759 w 609603"/>
              <a:gd name="connsiteY11" fmla="*/ 29759 h 5543548"/>
              <a:gd name="connsiteX12" fmla="*/ 101603 w 609603"/>
              <a:gd name="connsiteY12" fmla="*/ 0 h 5543548"/>
              <a:gd name="connsiteX0" fmla="*/ 101603 w 609603"/>
              <a:gd name="connsiteY0" fmla="*/ 0 h 5562597"/>
              <a:gd name="connsiteX1" fmla="*/ 508000 w 609603"/>
              <a:gd name="connsiteY1" fmla="*/ 0 h 5562597"/>
              <a:gd name="connsiteX2" fmla="*/ 579844 w 609603"/>
              <a:gd name="connsiteY2" fmla="*/ 29759 h 5562597"/>
              <a:gd name="connsiteX3" fmla="*/ 609603 w 609603"/>
              <a:gd name="connsiteY3" fmla="*/ 101603 h 5562597"/>
              <a:gd name="connsiteX4" fmla="*/ 609603 w 609603"/>
              <a:gd name="connsiteY4" fmla="*/ 5543548 h 5562597"/>
              <a:gd name="connsiteX5" fmla="*/ 609603 w 609603"/>
              <a:gd name="connsiteY5" fmla="*/ 5543548 h 5562597"/>
              <a:gd name="connsiteX6" fmla="*/ 609603 w 609603"/>
              <a:gd name="connsiteY6" fmla="*/ 5543548 h 5562597"/>
              <a:gd name="connsiteX7" fmla="*/ 285750 w 609603"/>
              <a:gd name="connsiteY7" fmla="*/ 5562597 h 5562597"/>
              <a:gd name="connsiteX8" fmla="*/ 0 w 609603"/>
              <a:gd name="connsiteY8" fmla="*/ 5543548 h 5562597"/>
              <a:gd name="connsiteX9" fmla="*/ 0 w 609603"/>
              <a:gd name="connsiteY9" fmla="*/ 5543548 h 5562597"/>
              <a:gd name="connsiteX10" fmla="*/ 0 w 609603"/>
              <a:gd name="connsiteY10" fmla="*/ 5543548 h 5562597"/>
              <a:gd name="connsiteX11" fmla="*/ 0 w 609603"/>
              <a:gd name="connsiteY11" fmla="*/ 101603 h 5562597"/>
              <a:gd name="connsiteX12" fmla="*/ 29759 w 609603"/>
              <a:gd name="connsiteY12" fmla="*/ 29759 h 5562597"/>
              <a:gd name="connsiteX13" fmla="*/ 101603 w 609603"/>
              <a:gd name="connsiteY13" fmla="*/ 0 h 5562597"/>
              <a:gd name="connsiteX0" fmla="*/ 101603 w 609603"/>
              <a:gd name="connsiteY0" fmla="*/ 0 h 5562597"/>
              <a:gd name="connsiteX1" fmla="*/ 508000 w 609603"/>
              <a:gd name="connsiteY1" fmla="*/ 0 h 5562597"/>
              <a:gd name="connsiteX2" fmla="*/ 579844 w 609603"/>
              <a:gd name="connsiteY2" fmla="*/ 29759 h 5562597"/>
              <a:gd name="connsiteX3" fmla="*/ 609603 w 609603"/>
              <a:gd name="connsiteY3" fmla="*/ 101603 h 5562597"/>
              <a:gd name="connsiteX4" fmla="*/ 609603 w 609603"/>
              <a:gd name="connsiteY4" fmla="*/ 5543548 h 5562597"/>
              <a:gd name="connsiteX5" fmla="*/ 609603 w 609603"/>
              <a:gd name="connsiteY5" fmla="*/ 5543548 h 5562597"/>
              <a:gd name="connsiteX6" fmla="*/ 609603 w 609603"/>
              <a:gd name="connsiteY6" fmla="*/ 5543548 h 5562597"/>
              <a:gd name="connsiteX7" fmla="*/ 285750 w 609603"/>
              <a:gd name="connsiteY7" fmla="*/ 5562597 h 5562597"/>
              <a:gd name="connsiteX8" fmla="*/ 0 w 609603"/>
              <a:gd name="connsiteY8" fmla="*/ 5543548 h 5562597"/>
              <a:gd name="connsiteX9" fmla="*/ 0 w 609603"/>
              <a:gd name="connsiteY9" fmla="*/ 5543548 h 5562597"/>
              <a:gd name="connsiteX10" fmla="*/ 0 w 609603"/>
              <a:gd name="connsiteY10" fmla="*/ 5543548 h 5562597"/>
              <a:gd name="connsiteX11" fmla="*/ 0 w 609603"/>
              <a:gd name="connsiteY11" fmla="*/ 101603 h 5562597"/>
              <a:gd name="connsiteX12" fmla="*/ 29759 w 609603"/>
              <a:gd name="connsiteY12" fmla="*/ 29759 h 5562597"/>
              <a:gd name="connsiteX13" fmla="*/ 101603 w 609603"/>
              <a:gd name="connsiteY13" fmla="*/ 0 h 5562597"/>
              <a:gd name="connsiteX0" fmla="*/ 101603 w 609603"/>
              <a:gd name="connsiteY0" fmla="*/ 0 h 5562597"/>
              <a:gd name="connsiteX1" fmla="*/ 508000 w 609603"/>
              <a:gd name="connsiteY1" fmla="*/ 0 h 5562597"/>
              <a:gd name="connsiteX2" fmla="*/ 579844 w 609603"/>
              <a:gd name="connsiteY2" fmla="*/ 29759 h 5562597"/>
              <a:gd name="connsiteX3" fmla="*/ 609603 w 609603"/>
              <a:gd name="connsiteY3" fmla="*/ 101603 h 5562597"/>
              <a:gd name="connsiteX4" fmla="*/ 609603 w 609603"/>
              <a:gd name="connsiteY4" fmla="*/ 5543548 h 5562597"/>
              <a:gd name="connsiteX5" fmla="*/ 609603 w 609603"/>
              <a:gd name="connsiteY5" fmla="*/ 5543548 h 5562597"/>
              <a:gd name="connsiteX6" fmla="*/ 609603 w 609603"/>
              <a:gd name="connsiteY6" fmla="*/ 5543548 h 5562597"/>
              <a:gd name="connsiteX7" fmla="*/ 285750 w 609603"/>
              <a:gd name="connsiteY7" fmla="*/ 5562597 h 5562597"/>
              <a:gd name="connsiteX8" fmla="*/ 0 w 609603"/>
              <a:gd name="connsiteY8" fmla="*/ 5543548 h 5562597"/>
              <a:gd name="connsiteX9" fmla="*/ 0 w 609603"/>
              <a:gd name="connsiteY9" fmla="*/ 5543548 h 5562597"/>
              <a:gd name="connsiteX10" fmla="*/ 0 w 609603"/>
              <a:gd name="connsiteY10" fmla="*/ 5543548 h 5562597"/>
              <a:gd name="connsiteX11" fmla="*/ 0 w 609603"/>
              <a:gd name="connsiteY11" fmla="*/ 101603 h 5562597"/>
              <a:gd name="connsiteX12" fmla="*/ 29759 w 609603"/>
              <a:gd name="connsiteY12" fmla="*/ 29759 h 5562597"/>
              <a:gd name="connsiteX13" fmla="*/ 101603 w 609603"/>
              <a:gd name="connsiteY13" fmla="*/ 0 h 5562597"/>
              <a:gd name="connsiteX0" fmla="*/ 101603 w 609603"/>
              <a:gd name="connsiteY0" fmla="*/ 0 h 6480171"/>
              <a:gd name="connsiteX1" fmla="*/ 508000 w 609603"/>
              <a:gd name="connsiteY1" fmla="*/ 0 h 6480171"/>
              <a:gd name="connsiteX2" fmla="*/ 579844 w 609603"/>
              <a:gd name="connsiteY2" fmla="*/ 29759 h 6480171"/>
              <a:gd name="connsiteX3" fmla="*/ 609603 w 609603"/>
              <a:gd name="connsiteY3" fmla="*/ 101603 h 6480171"/>
              <a:gd name="connsiteX4" fmla="*/ 609603 w 609603"/>
              <a:gd name="connsiteY4" fmla="*/ 5543548 h 6480171"/>
              <a:gd name="connsiteX5" fmla="*/ 609603 w 609603"/>
              <a:gd name="connsiteY5" fmla="*/ 5543548 h 6480171"/>
              <a:gd name="connsiteX6" fmla="*/ 609603 w 609603"/>
              <a:gd name="connsiteY6" fmla="*/ 5543548 h 6480171"/>
              <a:gd name="connsiteX7" fmla="*/ 285750 w 609603"/>
              <a:gd name="connsiteY7" fmla="*/ 5562597 h 6480171"/>
              <a:gd name="connsiteX8" fmla="*/ 285750 w 609603"/>
              <a:gd name="connsiteY8" fmla="*/ 6476996 h 6480171"/>
              <a:gd name="connsiteX9" fmla="*/ 0 w 609603"/>
              <a:gd name="connsiteY9" fmla="*/ 5543548 h 6480171"/>
              <a:gd name="connsiteX10" fmla="*/ 0 w 609603"/>
              <a:gd name="connsiteY10" fmla="*/ 5543548 h 6480171"/>
              <a:gd name="connsiteX11" fmla="*/ 0 w 609603"/>
              <a:gd name="connsiteY11" fmla="*/ 5543548 h 6480171"/>
              <a:gd name="connsiteX12" fmla="*/ 0 w 609603"/>
              <a:gd name="connsiteY12" fmla="*/ 101603 h 6480171"/>
              <a:gd name="connsiteX13" fmla="*/ 29759 w 609603"/>
              <a:gd name="connsiteY13" fmla="*/ 29759 h 6480171"/>
              <a:gd name="connsiteX14" fmla="*/ 101603 w 609603"/>
              <a:gd name="connsiteY14" fmla="*/ 0 h 6480171"/>
              <a:gd name="connsiteX0" fmla="*/ 101603 w 723900"/>
              <a:gd name="connsiteY0" fmla="*/ 0 h 6819896"/>
              <a:gd name="connsiteX1" fmla="*/ 508000 w 723900"/>
              <a:gd name="connsiteY1" fmla="*/ 0 h 6819896"/>
              <a:gd name="connsiteX2" fmla="*/ 579844 w 723900"/>
              <a:gd name="connsiteY2" fmla="*/ 29759 h 6819896"/>
              <a:gd name="connsiteX3" fmla="*/ 609603 w 723900"/>
              <a:gd name="connsiteY3" fmla="*/ 101603 h 6819896"/>
              <a:gd name="connsiteX4" fmla="*/ 609603 w 723900"/>
              <a:gd name="connsiteY4" fmla="*/ 5543548 h 6819896"/>
              <a:gd name="connsiteX5" fmla="*/ 609603 w 723900"/>
              <a:gd name="connsiteY5" fmla="*/ 5543548 h 6819896"/>
              <a:gd name="connsiteX6" fmla="*/ 609603 w 723900"/>
              <a:gd name="connsiteY6" fmla="*/ 5543548 h 6819896"/>
              <a:gd name="connsiteX7" fmla="*/ 285750 w 723900"/>
              <a:gd name="connsiteY7" fmla="*/ 5562597 h 6819896"/>
              <a:gd name="connsiteX8" fmla="*/ 723900 w 723900"/>
              <a:gd name="connsiteY8" fmla="*/ 6667496 h 6819896"/>
              <a:gd name="connsiteX9" fmla="*/ 285750 w 723900"/>
              <a:gd name="connsiteY9" fmla="*/ 6476996 h 6819896"/>
              <a:gd name="connsiteX10" fmla="*/ 0 w 723900"/>
              <a:gd name="connsiteY10" fmla="*/ 5543548 h 6819896"/>
              <a:gd name="connsiteX11" fmla="*/ 0 w 723900"/>
              <a:gd name="connsiteY11" fmla="*/ 5543548 h 6819896"/>
              <a:gd name="connsiteX12" fmla="*/ 0 w 723900"/>
              <a:gd name="connsiteY12" fmla="*/ 5543548 h 6819896"/>
              <a:gd name="connsiteX13" fmla="*/ 0 w 723900"/>
              <a:gd name="connsiteY13" fmla="*/ 101603 h 6819896"/>
              <a:gd name="connsiteX14" fmla="*/ 29759 w 723900"/>
              <a:gd name="connsiteY14" fmla="*/ 29759 h 6819896"/>
              <a:gd name="connsiteX15" fmla="*/ 101603 w 723900"/>
              <a:gd name="connsiteY15" fmla="*/ 0 h 6819896"/>
              <a:gd name="connsiteX0" fmla="*/ 285750 w 815340"/>
              <a:gd name="connsiteY0" fmla="*/ 6476996 h 6758936"/>
              <a:gd name="connsiteX1" fmla="*/ 0 w 815340"/>
              <a:gd name="connsiteY1" fmla="*/ 5543548 h 6758936"/>
              <a:gd name="connsiteX2" fmla="*/ 0 w 815340"/>
              <a:gd name="connsiteY2" fmla="*/ 5543548 h 6758936"/>
              <a:gd name="connsiteX3" fmla="*/ 0 w 815340"/>
              <a:gd name="connsiteY3" fmla="*/ 5543548 h 6758936"/>
              <a:gd name="connsiteX4" fmla="*/ 0 w 815340"/>
              <a:gd name="connsiteY4" fmla="*/ 101603 h 6758936"/>
              <a:gd name="connsiteX5" fmla="*/ 29759 w 815340"/>
              <a:gd name="connsiteY5" fmla="*/ 29759 h 6758936"/>
              <a:gd name="connsiteX6" fmla="*/ 101603 w 815340"/>
              <a:gd name="connsiteY6" fmla="*/ 0 h 6758936"/>
              <a:gd name="connsiteX7" fmla="*/ 508000 w 815340"/>
              <a:gd name="connsiteY7" fmla="*/ 0 h 6758936"/>
              <a:gd name="connsiteX8" fmla="*/ 579844 w 815340"/>
              <a:gd name="connsiteY8" fmla="*/ 29759 h 6758936"/>
              <a:gd name="connsiteX9" fmla="*/ 609603 w 815340"/>
              <a:gd name="connsiteY9" fmla="*/ 101603 h 6758936"/>
              <a:gd name="connsiteX10" fmla="*/ 609603 w 815340"/>
              <a:gd name="connsiteY10" fmla="*/ 5543548 h 6758936"/>
              <a:gd name="connsiteX11" fmla="*/ 609603 w 815340"/>
              <a:gd name="connsiteY11" fmla="*/ 5543548 h 6758936"/>
              <a:gd name="connsiteX12" fmla="*/ 609603 w 815340"/>
              <a:gd name="connsiteY12" fmla="*/ 5543548 h 6758936"/>
              <a:gd name="connsiteX13" fmla="*/ 285750 w 815340"/>
              <a:gd name="connsiteY13" fmla="*/ 5562597 h 6758936"/>
              <a:gd name="connsiteX14" fmla="*/ 815340 w 815340"/>
              <a:gd name="connsiteY14" fmla="*/ 6758936 h 6758936"/>
              <a:gd name="connsiteX0" fmla="*/ 0 w 815340"/>
              <a:gd name="connsiteY0" fmla="*/ 5543548 h 6758936"/>
              <a:gd name="connsiteX1" fmla="*/ 0 w 815340"/>
              <a:gd name="connsiteY1" fmla="*/ 5543548 h 6758936"/>
              <a:gd name="connsiteX2" fmla="*/ 0 w 815340"/>
              <a:gd name="connsiteY2" fmla="*/ 5543548 h 6758936"/>
              <a:gd name="connsiteX3" fmla="*/ 0 w 815340"/>
              <a:gd name="connsiteY3" fmla="*/ 101603 h 6758936"/>
              <a:gd name="connsiteX4" fmla="*/ 29759 w 815340"/>
              <a:gd name="connsiteY4" fmla="*/ 29759 h 6758936"/>
              <a:gd name="connsiteX5" fmla="*/ 101603 w 815340"/>
              <a:gd name="connsiteY5" fmla="*/ 0 h 6758936"/>
              <a:gd name="connsiteX6" fmla="*/ 508000 w 815340"/>
              <a:gd name="connsiteY6" fmla="*/ 0 h 6758936"/>
              <a:gd name="connsiteX7" fmla="*/ 579844 w 815340"/>
              <a:gd name="connsiteY7" fmla="*/ 29759 h 6758936"/>
              <a:gd name="connsiteX8" fmla="*/ 609603 w 815340"/>
              <a:gd name="connsiteY8" fmla="*/ 101603 h 6758936"/>
              <a:gd name="connsiteX9" fmla="*/ 609603 w 815340"/>
              <a:gd name="connsiteY9" fmla="*/ 5543548 h 6758936"/>
              <a:gd name="connsiteX10" fmla="*/ 609603 w 815340"/>
              <a:gd name="connsiteY10" fmla="*/ 5543548 h 6758936"/>
              <a:gd name="connsiteX11" fmla="*/ 609603 w 815340"/>
              <a:gd name="connsiteY11" fmla="*/ 5543548 h 6758936"/>
              <a:gd name="connsiteX12" fmla="*/ 285750 w 815340"/>
              <a:gd name="connsiteY12" fmla="*/ 5562597 h 6758936"/>
              <a:gd name="connsiteX13" fmla="*/ 815340 w 815340"/>
              <a:gd name="connsiteY13" fmla="*/ 6758936 h 6758936"/>
              <a:gd name="connsiteX0" fmla="*/ 0 w 609603"/>
              <a:gd name="connsiteY0" fmla="*/ 5543548 h 5562597"/>
              <a:gd name="connsiteX1" fmla="*/ 0 w 609603"/>
              <a:gd name="connsiteY1" fmla="*/ 5543548 h 5562597"/>
              <a:gd name="connsiteX2" fmla="*/ 0 w 609603"/>
              <a:gd name="connsiteY2" fmla="*/ 5543548 h 5562597"/>
              <a:gd name="connsiteX3" fmla="*/ 0 w 609603"/>
              <a:gd name="connsiteY3" fmla="*/ 101603 h 5562597"/>
              <a:gd name="connsiteX4" fmla="*/ 29759 w 609603"/>
              <a:gd name="connsiteY4" fmla="*/ 29759 h 5562597"/>
              <a:gd name="connsiteX5" fmla="*/ 101603 w 609603"/>
              <a:gd name="connsiteY5" fmla="*/ 0 h 5562597"/>
              <a:gd name="connsiteX6" fmla="*/ 508000 w 609603"/>
              <a:gd name="connsiteY6" fmla="*/ 0 h 5562597"/>
              <a:gd name="connsiteX7" fmla="*/ 579844 w 609603"/>
              <a:gd name="connsiteY7" fmla="*/ 29759 h 5562597"/>
              <a:gd name="connsiteX8" fmla="*/ 609603 w 609603"/>
              <a:gd name="connsiteY8" fmla="*/ 101603 h 5562597"/>
              <a:gd name="connsiteX9" fmla="*/ 609603 w 609603"/>
              <a:gd name="connsiteY9" fmla="*/ 5543548 h 5562597"/>
              <a:gd name="connsiteX10" fmla="*/ 609603 w 609603"/>
              <a:gd name="connsiteY10" fmla="*/ 5543548 h 5562597"/>
              <a:gd name="connsiteX11" fmla="*/ 609603 w 609603"/>
              <a:gd name="connsiteY11" fmla="*/ 5543548 h 5562597"/>
              <a:gd name="connsiteX12" fmla="*/ 285750 w 609603"/>
              <a:gd name="connsiteY12" fmla="*/ 5562597 h 5562597"/>
              <a:gd name="connsiteX0" fmla="*/ 0 w 609603"/>
              <a:gd name="connsiteY0" fmla="*/ 5543548 h 5543548"/>
              <a:gd name="connsiteX1" fmla="*/ 0 w 609603"/>
              <a:gd name="connsiteY1" fmla="*/ 5543548 h 5543548"/>
              <a:gd name="connsiteX2" fmla="*/ 0 w 609603"/>
              <a:gd name="connsiteY2" fmla="*/ 5543548 h 5543548"/>
              <a:gd name="connsiteX3" fmla="*/ 0 w 609603"/>
              <a:gd name="connsiteY3" fmla="*/ 101603 h 5543548"/>
              <a:gd name="connsiteX4" fmla="*/ 29759 w 609603"/>
              <a:gd name="connsiteY4" fmla="*/ 29759 h 5543548"/>
              <a:gd name="connsiteX5" fmla="*/ 101603 w 609603"/>
              <a:gd name="connsiteY5" fmla="*/ 0 h 5543548"/>
              <a:gd name="connsiteX6" fmla="*/ 508000 w 609603"/>
              <a:gd name="connsiteY6" fmla="*/ 0 h 5543548"/>
              <a:gd name="connsiteX7" fmla="*/ 579844 w 609603"/>
              <a:gd name="connsiteY7" fmla="*/ 29759 h 5543548"/>
              <a:gd name="connsiteX8" fmla="*/ 609603 w 609603"/>
              <a:gd name="connsiteY8" fmla="*/ 101603 h 5543548"/>
              <a:gd name="connsiteX9" fmla="*/ 609603 w 609603"/>
              <a:gd name="connsiteY9" fmla="*/ 5543548 h 5543548"/>
              <a:gd name="connsiteX10" fmla="*/ 609603 w 609603"/>
              <a:gd name="connsiteY10" fmla="*/ 5543548 h 5543548"/>
              <a:gd name="connsiteX11" fmla="*/ 609603 w 609603"/>
              <a:gd name="connsiteY11" fmla="*/ 5543548 h 5543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9603" h="5543548">
                <a:moveTo>
                  <a:pt x="0" y="5543548"/>
                </a:moveTo>
                <a:lnTo>
                  <a:pt x="0" y="5543548"/>
                </a:lnTo>
                <a:lnTo>
                  <a:pt x="0" y="5543548"/>
                </a:lnTo>
                <a:lnTo>
                  <a:pt x="0" y="101603"/>
                </a:lnTo>
                <a:cubicBezTo>
                  <a:pt x="0" y="74656"/>
                  <a:pt x="10705" y="48813"/>
                  <a:pt x="29759" y="29759"/>
                </a:cubicBezTo>
                <a:cubicBezTo>
                  <a:pt x="48813" y="10705"/>
                  <a:pt x="74656" y="0"/>
                  <a:pt x="101603" y="0"/>
                </a:cubicBezTo>
                <a:lnTo>
                  <a:pt x="508000" y="0"/>
                </a:lnTo>
                <a:cubicBezTo>
                  <a:pt x="534947" y="0"/>
                  <a:pt x="560790" y="10705"/>
                  <a:pt x="579844" y="29759"/>
                </a:cubicBezTo>
                <a:cubicBezTo>
                  <a:pt x="598898" y="48813"/>
                  <a:pt x="609603" y="74656"/>
                  <a:pt x="609603" y="101603"/>
                </a:cubicBezTo>
                <a:lnTo>
                  <a:pt x="609603" y="5543548"/>
                </a:lnTo>
                <a:lnTo>
                  <a:pt x="609603" y="5543548"/>
                </a:lnTo>
                <a:lnTo>
                  <a:pt x="609603" y="5543548"/>
                </a:lnTo>
              </a:path>
            </a:pathLst>
          </a:custGeom>
          <a:noFill/>
          <a:ln w="28575">
            <a:solidFill>
              <a:srgbClr val="92D050"/>
            </a:solid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chemeClr val="tx1"/>
              </a:solidFill>
              <a:latin typeface="Segoe" pitchFamily="34" charset="0"/>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 Same Side Corner Rectangle 8"/>
          <p:cNvSpPr/>
          <p:nvPr/>
        </p:nvSpPr>
        <p:spPr bwMode="auto">
          <a:xfrm rot="16200000">
            <a:off x="4398191" y="494929"/>
            <a:ext cx="2245056" cy="7410339"/>
          </a:xfrm>
          <a:prstGeom prst="round2SameRect">
            <a:avLst>
              <a:gd name="adj1" fmla="val 6473"/>
              <a:gd name="adj2" fmla="val 0"/>
            </a:avLst>
          </a:prstGeom>
          <a:gradFill>
            <a:gsLst>
              <a:gs pos="0">
                <a:schemeClr val="accent5">
                  <a:lumMod val="75000"/>
                </a:schemeClr>
              </a:gs>
              <a:gs pos="25000">
                <a:schemeClr val="accent5">
                  <a:lumMod val="50000"/>
                </a:schemeClr>
              </a:gs>
              <a:gs pos="100000">
                <a:schemeClr val="accent3">
                  <a:lumMod val="75000"/>
                  <a:alpha val="0"/>
                </a:schemeClr>
              </a:gs>
            </a:gsLst>
            <a:lin ang="5400000" scaled="0"/>
          </a:gradFill>
          <a:ln>
            <a:gradFill>
              <a:gsLst>
                <a:gs pos="0">
                  <a:schemeClr val="tx1">
                    <a:alpha val="0"/>
                  </a:schemeClr>
                </a:gs>
                <a:gs pos="50000">
                  <a:schemeClr val="tx1">
                    <a:alpha val="47000"/>
                  </a:schemeClr>
                </a:gs>
                <a:gs pos="100000">
                  <a:srgbClr val="92D050">
                    <a:alpha val="71000"/>
                  </a:srgbClr>
                </a:gs>
              </a:gsLst>
              <a:lin ang="10200000" scaled="0"/>
            </a:gradFill>
            <a:headEnd type="none" w="med" len="med"/>
            <a:tailEnd type="none" w="med" len="med"/>
          </a:ln>
          <a:effectLst>
            <a:outerShdw blurRad="50800" dist="38100" dir="5400000" algn="t"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a:endParaRPr lang="en-US" dirty="0" smtClean="0">
              <a:solidFill>
                <a:prstClr val="white"/>
              </a:solidFill>
            </a:endParaRPr>
          </a:p>
        </p:txBody>
      </p:sp>
      <p:pic>
        <p:nvPicPr>
          <p:cNvPr id="7" name="Picture 6" descr="PRB06_BRLN_ACDYART_SERP.png"/>
          <p:cNvPicPr>
            <a:picLocks noChangeAspect="1"/>
          </p:cNvPicPr>
          <p:nvPr/>
        </p:nvPicPr>
        <p:blipFill>
          <a:blip r:embed="rId3" cstate="print">
            <a:duotone>
              <a:prstClr val="black"/>
              <a:schemeClr val="accent3">
                <a:tint val="45000"/>
                <a:satMod val="400000"/>
              </a:schemeClr>
            </a:duotone>
          </a:blip>
          <a:srcRect l="19303" r="63102"/>
          <a:stretch>
            <a:fillRect/>
          </a:stretch>
        </p:blipFill>
        <p:spPr>
          <a:xfrm>
            <a:off x="9144003" y="12091"/>
            <a:ext cx="1828800" cy="8217509"/>
          </a:xfrm>
          <a:prstGeom prst="rect">
            <a:avLst/>
          </a:prstGeom>
          <a:noFill/>
          <a:ln>
            <a:noFill/>
          </a:ln>
        </p:spPr>
      </p:pic>
      <p:sp>
        <p:nvSpPr>
          <p:cNvPr id="6" name="Rectangle 5"/>
          <p:cNvSpPr/>
          <p:nvPr/>
        </p:nvSpPr>
        <p:spPr bwMode="auto">
          <a:xfrm>
            <a:off x="9103057" y="3"/>
            <a:ext cx="1869743" cy="8229598"/>
          </a:xfrm>
          <a:prstGeom prst="rect">
            <a:avLst/>
          </a:prstGeom>
          <a:gradFill>
            <a:gsLst>
              <a:gs pos="0">
                <a:schemeClr val="accent3">
                  <a:lumMod val="75000"/>
                  <a:alpha val="71000"/>
                </a:schemeClr>
              </a:gs>
              <a:gs pos="25000">
                <a:schemeClr val="accent3">
                  <a:lumMod val="75000"/>
                  <a:alpha val="79000"/>
                </a:schemeClr>
              </a:gs>
              <a:gs pos="100000">
                <a:srgbClr val="2B3616">
                  <a:alpha val="92000"/>
                </a:srgb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a:endParaRPr lang="en-US" dirty="0" smtClean="0">
              <a:solidFill>
                <a:prstClr val="white"/>
              </a:solidFill>
            </a:endParaRPr>
          </a:p>
        </p:txBody>
      </p:sp>
      <p:sp>
        <p:nvSpPr>
          <p:cNvPr id="4" name="Rectangle 3"/>
          <p:cNvSpPr/>
          <p:nvPr/>
        </p:nvSpPr>
        <p:spPr bwMode="auto">
          <a:xfrm flipV="1">
            <a:off x="9089409" y="0"/>
            <a:ext cx="1883391" cy="8229600"/>
          </a:xfrm>
          <a:prstGeom prst="rect">
            <a:avLst/>
          </a:prstGeom>
          <a:solidFill>
            <a:schemeClr val="accent3">
              <a:lumMod val="75000"/>
              <a:alpha val="27000"/>
            </a:schemeClr>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292" eaLnBrk="0" hangingPunct="0">
              <a:lnSpc>
                <a:spcPct val="85000"/>
              </a:lnSpc>
              <a:spcBef>
                <a:spcPct val="20000"/>
              </a:spcBef>
            </a:pPr>
            <a:endParaRPr lang="en-US" sz="1800" b="1" dirty="0" smtClean="0">
              <a:solidFill>
                <a:prstClr val="white"/>
              </a:solidFill>
            </a:endParaRPr>
          </a:p>
        </p:txBody>
      </p:sp>
      <p:sp>
        <p:nvSpPr>
          <p:cNvPr id="8" name="Rectangle 7"/>
          <p:cNvSpPr/>
          <p:nvPr/>
        </p:nvSpPr>
        <p:spPr bwMode="auto">
          <a:xfrm>
            <a:off x="-18726" y="8138160"/>
            <a:ext cx="11009376" cy="91440"/>
          </a:xfrm>
          <a:prstGeom prst="rect">
            <a:avLst/>
          </a:prstGeom>
          <a:gradFill>
            <a:gsLst>
              <a:gs pos="100000">
                <a:srgbClr val="B9D0FF">
                  <a:alpha val="86000"/>
                </a:srgbClr>
              </a:gs>
              <a:gs pos="15000">
                <a:schemeClr val="bg2">
                  <a:lumMod val="65000"/>
                  <a:lumOff val="35000"/>
                  <a:alpha val="0"/>
                </a:schemeClr>
              </a:gs>
              <a:gs pos="0">
                <a:srgbClr val="B9D0FF">
                  <a:alpha val="82000"/>
                </a:srgbClr>
              </a:gs>
            </a:gsLst>
            <a:lin ang="0" scaled="0"/>
          </a:gradFill>
          <a:ln w="9525" cap="flat" cmpd="sng" algn="ctr">
            <a:noFill/>
            <a:prstDash val="solid"/>
            <a:round/>
            <a:headEnd type="none" w="med" len="med"/>
            <a:tailEnd type="none" w="med" len="med"/>
          </a:ln>
          <a:effectLst>
            <a:softEdge rad="12700"/>
          </a:effectLst>
        </p:spPr>
        <p:txBody>
          <a:bodyPr lIns="91429" tIns="45714" rIns="91429" bIns="45714">
            <a:spAutoFit/>
          </a:bodyPr>
          <a:lstStyle/>
          <a:p>
            <a:pPr defTabSz="1097280" fontAlgn="auto">
              <a:spcBef>
                <a:spcPts val="0"/>
              </a:spcBef>
              <a:spcAft>
                <a:spcPts val="0"/>
              </a:spcAft>
              <a:defRPr/>
            </a:pPr>
            <a:endParaRPr lang="en-US" sz="2200" dirty="0">
              <a:solidFill>
                <a:prstClr val="white"/>
              </a:solidFill>
              <a:latin typeface="Segoe"/>
            </a:endParaRPr>
          </a:p>
        </p:txBody>
      </p:sp>
      <p:pic>
        <p:nvPicPr>
          <p:cNvPr id="11" name="Picture 10" descr="demo.png"/>
          <p:cNvPicPr>
            <a:picLocks noChangeAspect="1"/>
          </p:cNvPicPr>
          <p:nvPr/>
        </p:nvPicPr>
        <p:blipFill>
          <a:blip r:embed="rId4" cstate="print"/>
          <a:stretch>
            <a:fillRect/>
          </a:stretch>
        </p:blipFill>
        <p:spPr>
          <a:xfrm>
            <a:off x="5649822" y="3439406"/>
            <a:ext cx="1251395" cy="920142"/>
          </a:xfrm>
          <a:prstGeom prst="rect">
            <a:avLst/>
          </a:prstGeom>
          <a:effectLst>
            <a:reflection blurRad="6350" stA="52000" endA="300" endPos="35000" dir="5400000" sy="-100000" algn="bl" rotWithShape="0"/>
          </a:effectLst>
        </p:spPr>
      </p:pic>
      <p:sp>
        <p:nvSpPr>
          <p:cNvPr id="12" name="TextBox 11"/>
          <p:cNvSpPr txBox="1"/>
          <p:nvPr/>
        </p:nvSpPr>
        <p:spPr>
          <a:xfrm>
            <a:off x="1969458" y="4434755"/>
            <a:ext cx="4068806" cy="615553"/>
          </a:xfrm>
          <a:prstGeom prst="rect">
            <a:avLst/>
          </a:prstGeom>
          <a:noFill/>
        </p:spPr>
        <p:txBody>
          <a:bodyPr wrap="none" rtlCol="0">
            <a:spAutoFit/>
          </a:bodyPr>
          <a:lstStyle/>
          <a:p>
            <a:pPr defTabSz="1097280" fontAlgn="auto">
              <a:spcBef>
                <a:spcPts val="0"/>
              </a:spcBef>
              <a:spcAft>
                <a:spcPts val="0"/>
              </a:spcAft>
            </a:pPr>
            <a:r>
              <a:rPr lang="en-US" sz="3400" i="1" dirty="0" smtClean="0">
                <a:solidFill>
                  <a:srgbClr val="92D050"/>
                </a:solidFill>
                <a:effectLst>
                  <a:outerShdw blurRad="38100" dist="38100" dir="2700000" algn="tl">
                    <a:srgbClr val="000000">
                      <a:alpha val="43137"/>
                    </a:srgbClr>
                  </a:outerShdw>
                </a:effectLst>
                <a:latin typeface="Segoe Semibold"/>
              </a:rPr>
              <a:t>[ Insert Demo Title ]</a:t>
            </a:r>
          </a:p>
        </p:txBody>
      </p:sp>
      <p:pic>
        <p:nvPicPr>
          <p:cNvPr id="5" name="Picture 4" descr="arch.png"/>
          <p:cNvPicPr>
            <a:picLocks noChangeAspect="1"/>
          </p:cNvPicPr>
          <p:nvPr/>
        </p:nvPicPr>
        <p:blipFill>
          <a:blip r:embed="rId5" cstate="print"/>
          <a:stretch>
            <a:fillRect/>
          </a:stretch>
        </p:blipFill>
        <p:spPr>
          <a:xfrm rot="5400000">
            <a:off x="4652400" y="3267150"/>
            <a:ext cx="8229604" cy="1705479"/>
          </a:xfrm>
          <a:prstGeom prst="rect">
            <a:avLst/>
          </a:prstGeom>
          <a:ln>
            <a:noFill/>
          </a:ln>
          <a:effectLst>
            <a:outerShdw blurRad="50800" dist="38100" algn="l" rotWithShape="0">
              <a:prstClr val="black">
                <a:alpha val="40000"/>
              </a:prstClr>
            </a:outerShdw>
          </a:effectLst>
        </p:spPr>
      </p:pic>
      <p:sp>
        <p:nvSpPr>
          <p:cNvPr id="13" name="Title 1"/>
          <p:cNvSpPr txBox="1">
            <a:spLocks/>
          </p:cNvSpPr>
          <p:nvPr/>
        </p:nvSpPr>
        <p:spPr bwMode="auto">
          <a:xfrm>
            <a:off x="1969458" y="3330652"/>
            <a:ext cx="3671488" cy="132959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gn="l" defTabSz="1094806" rtl="0" eaLnBrk="1" fontAlgn="base" hangingPunct="1">
              <a:lnSpc>
                <a:spcPct val="90000"/>
              </a:lnSpc>
              <a:spcBef>
                <a:spcPct val="0"/>
              </a:spcBef>
              <a:spcAft>
                <a:spcPct val="0"/>
              </a:spcAft>
              <a:defRPr sz="4400" b="0" cap="none" spc="0">
                <a:ln w="18415" cmpd="sng">
                  <a:noFill/>
                  <a:prstDash val="solid"/>
                </a:ln>
                <a:solidFill>
                  <a:schemeClr val="bg2"/>
                </a:solidFill>
                <a:effectLst>
                  <a:outerShdw blurRad="63500" dir="3600000" algn="tl" rotWithShape="0">
                    <a:srgbClr val="000000">
                      <a:alpha val="70000"/>
                    </a:srgbClr>
                  </a:outerShdw>
                </a:effectLst>
                <a:latin typeface="+mj-lt"/>
                <a:ea typeface="+mj-ea"/>
                <a:cs typeface="+mj-cs"/>
              </a:defRPr>
            </a:lvl1pPr>
            <a:lvl2pPr algn="l" defTabSz="1094806" rtl="0" eaLnBrk="1" fontAlgn="base" hangingPunct="1">
              <a:lnSpc>
                <a:spcPct val="90000"/>
              </a:lnSpc>
              <a:spcBef>
                <a:spcPct val="0"/>
              </a:spcBef>
              <a:spcAft>
                <a:spcPct val="0"/>
              </a:spcAft>
              <a:defRPr sz="5400">
                <a:solidFill>
                  <a:schemeClr val="tx2"/>
                </a:solidFill>
                <a:latin typeface="Segoe Semibold" pitchFamily="34" charset="0"/>
              </a:defRPr>
            </a:lvl2pPr>
            <a:lvl3pPr algn="l" defTabSz="1094806" rtl="0" eaLnBrk="1" fontAlgn="base" hangingPunct="1">
              <a:lnSpc>
                <a:spcPct val="90000"/>
              </a:lnSpc>
              <a:spcBef>
                <a:spcPct val="0"/>
              </a:spcBef>
              <a:spcAft>
                <a:spcPct val="0"/>
              </a:spcAft>
              <a:defRPr sz="5400">
                <a:solidFill>
                  <a:schemeClr val="tx2"/>
                </a:solidFill>
                <a:latin typeface="Segoe Semibold" pitchFamily="34" charset="0"/>
              </a:defRPr>
            </a:lvl3pPr>
            <a:lvl4pPr algn="l" defTabSz="1094806" rtl="0" eaLnBrk="1" fontAlgn="base" hangingPunct="1">
              <a:lnSpc>
                <a:spcPct val="90000"/>
              </a:lnSpc>
              <a:spcBef>
                <a:spcPct val="0"/>
              </a:spcBef>
              <a:spcAft>
                <a:spcPct val="0"/>
              </a:spcAft>
              <a:defRPr sz="5400">
                <a:solidFill>
                  <a:schemeClr val="tx2"/>
                </a:solidFill>
                <a:latin typeface="Segoe Semibold" pitchFamily="34" charset="0"/>
              </a:defRPr>
            </a:lvl4pPr>
            <a:lvl5pPr algn="l" defTabSz="1094806" rtl="0" eaLnBrk="1" fontAlgn="base" hangingPunct="1">
              <a:lnSpc>
                <a:spcPct val="90000"/>
              </a:lnSpc>
              <a:spcBef>
                <a:spcPct val="0"/>
              </a:spcBef>
              <a:spcAft>
                <a:spcPct val="0"/>
              </a:spcAft>
              <a:defRPr sz="5400">
                <a:solidFill>
                  <a:schemeClr val="tx2"/>
                </a:solidFill>
                <a:latin typeface="Segoe Semibold" pitchFamily="34" charset="0"/>
              </a:defRPr>
            </a:lvl5pPr>
            <a:lvl6pPr marL="456948" algn="l" defTabSz="1096348" rtl="0" eaLnBrk="1" fontAlgn="base" hangingPunct="1">
              <a:lnSpc>
                <a:spcPct val="90000"/>
              </a:lnSpc>
              <a:spcBef>
                <a:spcPct val="0"/>
              </a:spcBef>
              <a:spcAft>
                <a:spcPct val="0"/>
              </a:spcAft>
              <a:defRPr sz="5400">
                <a:solidFill>
                  <a:schemeClr val="tx2"/>
                </a:solidFill>
                <a:latin typeface="Segoe Semibold" pitchFamily="34" charset="0"/>
              </a:defRPr>
            </a:lvl6pPr>
            <a:lvl7pPr marL="913896" algn="l" defTabSz="1096348" rtl="0" eaLnBrk="1" fontAlgn="base" hangingPunct="1">
              <a:lnSpc>
                <a:spcPct val="90000"/>
              </a:lnSpc>
              <a:spcBef>
                <a:spcPct val="0"/>
              </a:spcBef>
              <a:spcAft>
                <a:spcPct val="0"/>
              </a:spcAft>
              <a:defRPr sz="5400">
                <a:solidFill>
                  <a:schemeClr val="tx2"/>
                </a:solidFill>
                <a:latin typeface="Segoe Semibold" pitchFamily="34" charset="0"/>
              </a:defRPr>
            </a:lvl7pPr>
            <a:lvl8pPr marL="1370842" algn="l" defTabSz="1096348" rtl="0" eaLnBrk="1" fontAlgn="base" hangingPunct="1">
              <a:lnSpc>
                <a:spcPct val="90000"/>
              </a:lnSpc>
              <a:spcBef>
                <a:spcPct val="0"/>
              </a:spcBef>
              <a:spcAft>
                <a:spcPct val="0"/>
              </a:spcAft>
              <a:defRPr sz="5400">
                <a:solidFill>
                  <a:schemeClr val="tx2"/>
                </a:solidFill>
                <a:latin typeface="Segoe Semibold" pitchFamily="34" charset="0"/>
              </a:defRPr>
            </a:lvl8pPr>
            <a:lvl9pPr marL="1827775" algn="l" defTabSz="1096348" rtl="0" eaLnBrk="1" fontAlgn="base" hangingPunct="1">
              <a:lnSpc>
                <a:spcPct val="90000"/>
              </a:lnSpc>
              <a:spcBef>
                <a:spcPct val="0"/>
              </a:spcBef>
              <a:spcAft>
                <a:spcPct val="0"/>
              </a:spcAft>
              <a:defRPr sz="5400">
                <a:solidFill>
                  <a:schemeClr val="tx2"/>
                </a:solidFill>
                <a:latin typeface="Segoe Semibold" pitchFamily="34" charset="0"/>
              </a:defRPr>
            </a:lvl9pPr>
          </a:lstStyle>
          <a:p>
            <a:r>
              <a:rPr lang="en-US" sz="9600" smtClean="0">
                <a:solidFill>
                  <a:schemeClr val="tx1"/>
                </a:solidFill>
              </a:rPr>
              <a:t>Demo</a:t>
            </a:r>
            <a:endParaRPr lang="en-US" sz="9600" dirty="0">
              <a:solidFill>
                <a:schemeClr val="tx1"/>
              </a:solidFill>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1"/>
          <p:cNvSpPr txBox="1">
            <a:spLocks/>
          </p:cNvSpPr>
          <p:nvPr/>
        </p:nvSpPr>
        <p:spPr bwMode="auto">
          <a:xfrm>
            <a:off x="459106" y="274320"/>
            <a:ext cx="10056494" cy="60939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defTabSz="1095200">
              <a:lnSpc>
                <a:spcPct val="90000"/>
              </a:lnSpc>
              <a:defRPr/>
            </a:pPr>
            <a:r>
              <a:rPr lang="en-US" sz="4400" kern="0" dirty="0" smtClean="0">
                <a:ln w="18415" cmpd="sng">
                  <a:noFill/>
                  <a:prstDash val="solid"/>
                </a:ln>
                <a:solidFill>
                  <a:srgbClr val="FFFFFF"/>
                </a:solidFill>
                <a:effectLst>
                  <a:outerShdw blurRad="63500" dir="3600000" algn="tl" rotWithShape="0">
                    <a:srgbClr val="000000">
                      <a:alpha val="70000"/>
                    </a:srgbClr>
                  </a:outerShdw>
                </a:effectLst>
                <a:latin typeface="Segoe Semibold"/>
                <a:ea typeface="+mj-ea"/>
                <a:cs typeface="+mj-cs"/>
              </a:rPr>
              <a:t>Agenda</a:t>
            </a:r>
            <a:endParaRPr lang="en-US" sz="4400" kern="0" dirty="0">
              <a:ln w="18415" cmpd="sng">
                <a:noFill/>
                <a:prstDash val="solid"/>
              </a:ln>
              <a:solidFill>
                <a:srgbClr val="FFFFFF"/>
              </a:solidFill>
              <a:effectLst>
                <a:outerShdw blurRad="63500" dir="3600000" algn="tl" rotWithShape="0">
                  <a:srgbClr val="000000">
                    <a:alpha val="70000"/>
                  </a:srgbClr>
                </a:outerShdw>
              </a:effectLst>
              <a:latin typeface="Segoe Semibold"/>
              <a:ea typeface="+mj-ea"/>
              <a:cs typeface="+mj-cs"/>
            </a:endParaRPr>
          </a:p>
        </p:txBody>
      </p:sp>
      <p:sp>
        <p:nvSpPr>
          <p:cNvPr id="2" name="Title 1"/>
          <p:cNvSpPr>
            <a:spLocks noGrp="1"/>
          </p:cNvSpPr>
          <p:nvPr>
            <p:ph type="title"/>
          </p:nvPr>
        </p:nvSpPr>
        <p:spPr/>
        <p:txBody>
          <a:bodyPr/>
          <a:lstStyle/>
          <a:p>
            <a:r>
              <a:rPr lang="en-US" dirty="0" smtClean="0">
                <a:solidFill>
                  <a:srgbClr val="FFFFFF"/>
                </a:solidFill>
              </a:rPr>
              <a:t>Agenda</a:t>
            </a:r>
            <a:endParaRPr lang="en-US" dirty="0">
              <a:solidFill>
                <a:srgbClr val="FFFFFF"/>
              </a:solidFill>
            </a:endParaRPr>
          </a:p>
        </p:txBody>
      </p:sp>
      <p:grpSp>
        <p:nvGrpSpPr>
          <p:cNvPr id="3" name="Group 76"/>
          <p:cNvGrpSpPr/>
          <p:nvPr/>
        </p:nvGrpSpPr>
        <p:grpSpPr>
          <a:xfrm>
            <a:off x="449234" y="2997926"/>
            <a:ext cx="7315200" cy="605147"/>
            <a:chOff x="462113" y="2999047"/>
            <a:chExt cx="7315200" cy="605147"/>
          </a:xfrm>
        </p:grpSpPr>
        <p:sp>
          <p:nvSpPr>
            <p:cNvPr id="29" name="Round Same Side Corner Rectangle 28"/>
            <p:cNvSpPr/>
            <p:nvPr/>
          </p:nvSpPr>
          <p:spPr bwMode="auto">
            <a:xfrm>
              <a:off x="462113" y="2999047"/>
              <a:ext cx="4979773" cy="593125"/>
            </a:xfrm>
            <a:prstGeom prst="round2SameRect">
              <a:avLst/>
            </a:prstGeom>
            <a:gradFill>
              <a:gsLst>
                <a:gs pos="0">
                  <a:srgbClr val="81D5FF">
                    <a:alpha val="32000"/>
                  </a:srgbClr>
                </a:gs>
                <a:gs pos="16000">
                  <a:srgbClr val="66CCFF">
                    <a:alpha val="16000"/>
                  </a:srgbClr>
                </a:gs>
                <a:gs pos="100000">
                  <a:srgbClr val="81D5FF">
                    <a:alpha val="0"/>
                  </a:srgb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24"/>
              <a:endParaRPr lang="en-US" dirty="0" smtClean="0">
                <a:solidFill>
                  <a:schemeClr val="tx1"/>
                </a:solidFill>
                <a:latin typeface="Segoe" pitchFamily="34" charset="0"/>
              </a:endParaRPr>
            </a:p>
          </p:txBody>
        </p:sp>
        <p:sp>
          <p:nvSpPr>
            <p:cNvPr id="30" name="Rectangle 29"/>
            <p:cNvSpPr/>
            <p:nvPr/>
          </p:nvSpPr>
          <p:spPr>
            <a:xfrm>
              <a:off x="518021" y="3110249"/>
              <a:ext cx="5049716" cy="493945"/>
            </a:xfrm>
            <a:prstGeom prst="rect">
              <a:avLst/>
            </a:prstGeom>
          </p:spPr>
          <p:txBody>
            <a:bodyPr wrap="none" lIns="91408" tIns="45702" rIns="91408" bIns="45702">
              <a:spAutoFit/>
            </a:bodyPr>
            <a:lstStyle/>
            <a:p>
              <a:pPr marL="514248" indent="-514248" defTabSz="1094849">
                <a:lnSpc>
                  <a:spcPct val="90000"/>
                </a:lnSpc>
                <a:spcBef>
                  <a:spcPct val="30000"/>
                </a:spcBef>
                <a:buClr>
                  <a:srgbClr val="FFFFFF"/>
                </a:buClr>
                <a:buSzPct val="95000"/>
              </a:pPr>
              <a:r>
                <a:rPr lang="en-US" kern="0" dirty="0" smtClean="0">
                  <a:solidFill>
                    <a:srgbClr val="7DDDFF"/>
                  </a:solidFill>
                  <a:effectLst>
                    <a:outerShdw blurRad="38100" dist="38100" dir="2700000" algn="tl">
                      <a:srgbClr val="000000">
                        <a:alpha val="43137"/>
                      </a:srgbClr>
                    </a:outerShdw>
                  </a:effectLst>
                  <a:latin typeface="+mj-lt"/>
                </a:rPr>
                <a:t>Business Drivers / Challenges</a:t>
              </a:r>
              <a:endParaRPr lang="en-US" kern="0" dirty="0">
                <a:solidFill>
                  <a:srgbClr val="7DDDFF"/>
                </a:solidFill>
                <a:effectLst>
                  <a:outerShdw blurRad="38100" dist="38100" dir="2700000" algn="tl">
                    <a:srgbClr val="000000">
                      <a:alpha val="43137"/>
                    </a:srgbClr>
                  </a:outerShdw>
                </a:effectLst>
                <a:latin typeface="+mj-lt"/>
              </a:endParaRPr>
            </a:p>
          </p:txBody>
        </p:sp>
        <p:cxnSp>
          <p:nvCxnSpPr>
            <p:cNvPr id="31" name="Straight Connector 30"/>
            <p:cNvCxnSpPr/>
            <p:nvPr/>
          </p:nvCxnSpPr>
          <p:spPr bwMode="auto">
            <a:xfrm>
              <a:off x="462113" y="3593949"/>
              <a:ext cx="7315200" cy="1588"/>
            </a:xfrm>
            <a:prstGeom prst="line">
              <a:avLst/>
            </a:prstGeom>
            <a:gradFill rotWithShape="0">
              <a:gsLst>
                <a:gs pos="0">
                  <a:srgbClr val="800080">
                    <a:gamma/>
                    <a:tint val="72941"/>
                    <a:invGamma/>
                  </a:srgbClr>
                </a:gs>
                <a:gs pos="50000">
                  <a:srgbClr val="800080"/>
                </a:gs>
                <a:gs pos="100000">
                  <a:srgbClr val="800080">
                    <a:gamma/>
                    <a:tint val="72941"/>
                    <a:invGamma/>
                  </a:srgbClr>
                </a:gs>
              </a:gsLst>
              <a:lin ang="2700000" scaled="1"/>
            </a:gradFill>
            <a:ln w="12700" cap="flat" cmpd="sng" algn="ctr">
              <a:gradFill>
                <a:gsLst>
                  <a:gs pos="0">
                    <a:srgbClr val="00B0F0"/>
                  </a:gs>
                  <a:gs pos="50000">
                    <a:srgbClr val="00B0F0"/>
                  </a:gs>
                  <a:gs pos="100000">
                    <a:srgbClr val="9BBB59">
                      <a:lumMod val="75000"/>
                      <a:alpha val="99000"/>
                    </a:srgbClr>
                  </a:gs>
                </a:gsLst>
                <a:lin ang="0" scaled="0"/>
              </a:gradFill>
              <a:prstDash val="sysDot"/>
              <a:round/>
              <a:headEnd type="none" w="med" len="med"/>
              <a:tailEnd type="oval" w="med" len="med"/>
            </a:ln>
            <a:effectLst/>
          </p:spPr>
        </p:cxnSp>
      </p:grpSp>
      <p:grpSp>
        <p:nvGrpSpPr>
          <p:cNvPr id="4" name="Group 67"/>
          <p:cNvGrpSpPr/>
          <p:nvPr/>
        </p:nvGrpSpPr>
        <p:grpSpPr>
          <a:xfrm>
            <a:off x="449234" y="4923430"/>
            <a:ext cx="7315200" cy="607465"/>
            <a:chOff x="449234" y="5467827"/>
            <a:chExt cx="7315200" cy="607465"/>
          </a:xfrm>
        </p:grpSpPr>
        <p:sp>
          <p:nvSpPr>
            <p:cNvPr id="37" name="Round Same Side Corner Rectangle 36"/>
            <p:cNvSpPr/>
            <p:nvPr/>
          </p:nvSpPr>
          <p:spPr bwMode="auto">
            <a:xfrm>
              <a:off x="449234" y="5467827"/>
              <a:ext cx="4979773" cy="593125"/>
            </a:xfrm>
            <a:prstGeom prst="round2SameRect">
              <a:avLst/>
            </a:prstGeom>
            <a:gradFill>
              <a:gsLst>
                <a:gs pos="0">
                  <a:srgbClr val="81D5FF">
                    <a:alpha val="32000"/>
                  </a:srgbClr>
                </a:gs>
                <a:gs pos="16000">
                  <a:srgbClr val="66CCFF">
                    <a:alpha val="16000"/>
                  </a:srgbClr>
                </a:gs>
                <a:gs pos="100000">
                  <a:srgbClr val="81D5FF">
                    <a:alpha val="0"/>
                  </a:srgb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24"/>
              <a:endParaRPr lang="en-US" dirty="0" smtClean="0">
                <a:solidFill>
                  <a:schemeClr val="tx1"/>
                </a:solidFill>
                <a:latin typeface="Segoe" pitchFamily="34" charset="0"/>
              </a:endParaRPr>
            </a:p>
          </p:txBody>
        </p:sp>
        <p:cxnSp>
          <p:nvCxnSpPr>
            <p:cNvPr id="43" name="Straight Connector 42"/>
            <p:cNvCxnSpPr/>
            <p:nvPr/>
          </p:nvCxnSpPr>
          <p:spPr bwMode="auto">
            <a:xfrm>
              <a:off x="449234" y="6062729"/>
              <a:ext cx="7315200" cy="1588"/>
            </a:xfrm>
            <a:prstGeom prst="line">
              <a:avLst/>
            </a:prstGeom>
            <a:gradFill rotWithShape="0">
              <a:gsLst>
                <a:gs pos="0">
                  <a:srgbClr val="800080">
                    <a:gamma/>
                    <a:tint val="72941"/>
                    <a:invGamma/>
                  </a:srgbClr>
                </a:gs>
                <a:gs pos="50000">
                  <a:srgbClr val="800080"/>
                </a:gs>
                <a:gs pos="100000">
                  <a:srgbClr val="800080">
                    <a:gamma/>
                    <a:tint val="72941"/>
                    <a:invGamma/>
                  </a:srgbClr>
                </a:gs>
              </a:gsLst>
              <a:lin ang="2700000" scaled="1"/>
            </a:gradFill>
            <a:ln w="12700" cap="flat" cmpd="sng" algn="ctr">
              <a:gradFill>
                <a:gsLst>
                  <a:gs pos="0">
                    <a:srgbClr val="00B0F0"/>
                  </a:gs>
                  <a:gs pos="50000">
                    <a:srgbClr val="00B0F0"/>
                  </a:gs>
                  <a:gs pos="100000">
                    <a:srgbClr val="9BBB59">
                      <a:lumMod val="75000"/>
                      <a:alpha val="99000"/>
                    </a:srgbClr>
                  </a:gs>
                </a:gsLst>
                <a:lin ang="0" scaled="0"/>
              </a:gradFill>
              <a:prstDash val="sysDot"/>
              <a:round/>
              <a:headEnd type="none" w="med" len="med"/>
              <a:tailEnd type="oval" w="med" len="med"/>
            </a:ln>
            <a:effectLst/>
          </p:spPr>
        </p:cxnSp>
        <p:sp>
          <p:nvSpPr>
            <p:cNvPr id="44" name="Rectangle 43"/>
            <p:cNvSpPr/>
            <p:nvPr/>
          </p:nvSpPr>
          <p:spPr>
            <a:xfrm>
              <a:off x="505142" y="5581327"/>
              <a:ext cx="3629491" cy="493965"/>
            </a:xfrm>
            <a:prstGeom prst="rect">
              <a:avLst/>
            </a:prstGeom>
          </p:spPr>
          <p:txBody>
            <a:bodyPr wrap="none" lIns="91426" tIns="45712" rIns="91426" bIns="45712">
              <a:spAutoFit/>
            </a:bodyPr>
            <a:lstStyle/>
            <a:p>
              <a:pPr marL="514248" indent="-514248" defTabSz="1094849">
                <a:lnSpc>
                  <a:spcPct val="90000"/>
                </a:lnSpc>
                <a:spcBef>
                  <a:spcPct val="30000"/>
                </a:spcBef>
                <a:buClr>
                  <a:srgbClr val="FFFFFF"/>
                </a:buClr>
                <a:buSzPct val="95000"/>
              </a:pPr>
              <a:r>
                <a:rPr lang="en-US" kern="0" dirty="0" smtClean="0">
                  <a:solidFill>
                    <a:schemeClr val="tx1"/>
                  </a:solidFill>
                  <a:effectLst>
                    <a:outerShdw blurRad="38100" dist="38100" dir="2700000" algn="tl">
                      <a:srgbClr val="000000">
                        <a:alpha val="43137"/>
                      </a:srgbClr>
                    </a:outerShdw>
                  </a:effectLst>
                  <a:latin typeface="+mj-lt"/>
                </a:rPr>
                <a:t>Business</a:t>
              </a:r>
              <a:r>
                <a:rPr lang="en-US" kern="0" dirty="0" smtClean="0">
                  <a:solidFill>
                    <a:srgbClr val="7DDDFF"/>
                  </a:solidFill>
                  <a:effectLst>
                    <a:outerShdw blurRad="38100" dist="38100" dir="2700000" algn="tl">
                      <a:srgbClr val="000000">
                        <a:alpha val="43137"/>
                      </a:srgbClr>
                    </a:outerShdw>
                  </a:effectLst>
                  <a:latin typeface="+mj-lt"/>
                </a:rPr>
                <a:t> </a:t>
              </a:r>
              <a:r>
                <a:rPr lang="en-US" kern="0" dirty="0" smtClean="0">
                  <a:solidFill>
                    <a:schemeClr val="tx1"/>
                  </a:solidFill>
                  <a:effectLst>
                    <a:outerShdw blurRad="38100" dist="38100" dir="2700000" algn="tl">
                      <a:srgbClr val="000000">
                        <a:alpha val="43137"/>
                      </a:srgbClr>
                    </a:outerShdw>
                  </a:effectLst>
                  <a:latin typeface="+mj-lt"/>
                </a:rPr>
                <a:t>Capabilities</a:t>
              </a:r>
              <a:endParaRPr lang="en-US" kern="0" dirty="0">
                <a:solidFill>
                  <a:schemeClr val="tx1"/>
                </a:solidFill>
                <a:effectLst>
                  <a:outerShdw blurRad="38100" dist="38100" dir="2700000" algn="tl">
                    <a:srgbClr val="000000">
                      <a:alpha val="43137"/>
                    </a:srgbClr>
                  </a:outerShdw>
                </a:effectLst>
                <a:latin typeface="+mj-lt"/>
              </a:endParaRPr>
            </a:p>
          </p:txBody>
        </p:sp>
      </p:grpSp>
      <p:grpSp>
        <p:nvGrpSpPr>
          <p:cNvPr id="5" name="Group 68"/>
          <p:cNvGrpSpPr/>
          <p:nvPr/>
        </p:nvGrpSpPr>
        <p:grpSpPr>
          <a:xfrm>
            <a:off x="449234" y="5895111"/>
            <a:ext cx="7315200" cy="613364"/>
            <a:chOff x="449234" y="6434947"/>
            <a:chExt cx="7315200" cy="613364"/>
          </a:xfrm>
        </p:grpSpPr>
        <p:sp>
          <p:nvSpPr>
            <p:cNvPr id="46" name="Round Same Side Corner Rectangle 45"/>
            <p:cNvSpPr/>
            <p:nvPr/>
          </p:nvSpPr>
          <p:spPr bwMode="auto">
            <a:xfrm>
              <a:off x="449234" y="6434947"/>
              <a:ext cx="4979773" cy="593125"/>
            </a:xfrm>
            <a:prstGeom prst="round2SameRect">
              <a:avLst/>
            </a:prstGeom>
            <a:gradFill>
              <a:gsLst>
                <a:gs pos="0">
                  <a:srgbClr val="81D5FF">
                    <a:alpha val="32000"/>
                  </a:srgbClr>
                </a:gs>
                <a:gs pos="16000">
                  <a:srgbClr val="66CCFF">
                    <a:alpha val="16000"/>
                  </a:srgbClr>
                </a:gs>
                <a:gs pos="100000">
                  <a:srgbClr val="81D5FF">
                    <a:alpha val="0"/>
                  </a:srgb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24"/>
              <a:endParaRPr lang="en-US" dirty="0" smtClean="0">
                <a:solidFill>
                  <a:schemeClr val="tx1"/>
                </a:solidFill>
                <a:latin typeface="Segoe" pitchFamily="34" charset="0"/>
              </a:endParaRPr>
            </a:p>
          </p:txBody>
        </p:sp>
        <p:cxnSp>
          <p:nvCxnSpPr>
            <p:cNvPr id="47" name="Straight Connector 46"/>
            <p:cNvCxnSpPr/>
            <p:nvPr/>
          </p:nvCxnSpPr>
          <p:spPr bwMode="auto">
            <a:xfrm>
              <a:off x="449234" y="7031352"/>
              <a:ext cx="7315200" cy="1588"/>
            </a:xfrm>
            <a:prstGeom prst="line">
              <a:avLst/>
            </a:prstGeom>
            <a:gradFill rotWithShape="0">
              <a:gsLst>
                <a:gs pos="0">
                  <a:srgbClr val="800080">
                    <a:gamma/>
                    <a:tint val="72941"/>
                    <a:invGamma/>
                  </a:srgbClr>
                </a:gs>
                <a:gs pos="50000">
                  <a:srgbClr val="800080"/>
                </a:gs>
                <a:gs pos="100000">
                  <a:srgbClr val="800080">
                    <a:gamma/>
                    <a:tint val="72941"/>
                    <a:invGamma/>
                  </a:srgbClr>
                </a:gs>
              </a:gsLst>
              <a:lin ang="2700000" scaled="1"/>
            </a:gradFill>
            <a:ln w="12700" cap="flat" cmpd="sng" algn="ctr">
              <a:gradFill>
                <a:gsLst>
                  <a:gs pos="0">
                    <a:srgbClr val="00B0F0"/>
                  </a:gs>
                  <a:gs pos="50000">
                    <a:srgbClr val="00B0F0"/>
                  </a:gs>
                  <a:gs pos="100000">
                    <a:srgbClr val="9BBB59">
                      <a:lumMod val="75000"/>
                      <a:alpha val="99000"/>
                    </a:srgbClr>
                  </a:gs>
                </a:gsLst>
                <a:lin ang="0" scaled="0"/>
              </a:gradFill>
              <a:prstDash val="sysDot"/>
              <a:round/>
              <a:headEnd type="none" w="med" len="med"/>
              <a:tailEnd type="oval" w="med" len="med"/>
            </a:ln>
            <a:effectLst/>
          </p:spPr>
        </p:cxnSp>
        <p:sp>
          <p:nvSpPr>
            <p:cNvPr id="48" name="Rectangle 47"/>
            <p:cNvSpPr/>
            <p:nvPr/>
          </p:nvSpPr>
          <p:spPr>
            <a:xfrm>
              <a:off x="505141" y="6494333"/>
              <a:ext cx="4420406" cy="553978"/>
            </a:xfrm>
            <a:prstGeom prst="rect">
              <a:avLst/>
            </a:prstGeom>
          </p:spPr>
          <p:txBody>
            <a:bodyPr wrap="none" lIns="91426" tIns="45712" rIns="91426" bIns="45712">
              <a:spAutoFit/>
            </a:bodyPr>
            <a:lstStyle/>
            <a:p>
              <a:pPr marL="514248" indent="-514248"/>
              <a:r>
                <a:rPr lang="en-US" dirty="0" smtClean="0">
                  <a:solidFill>
                    <a:srgbClr val="7DDDFF"/>
                  </a:solidFill>
                  <a:effectLst>
                    <a:outerShdw blurRad="38100" dist="38100" dir="2700000" algn="tl">
                      <a:srgbClr val="000000">
                        <a:alpha val="43137"/>
                      </a:srgbClr>
                    </a:outerShdw>
                  </a:effectLst>
                  <a:latin typeface="+mj-lt"/>
                </a:rPr>
                <a:t>Summary and Next Steps</a:t>
              </a:r>
              <a:endParaRPr lang="en-US" dirty="0">
                <a:solidFill>
                  <a:srgbClr val="7DDDFF"/>
                </a:solidFill>
                <a:effectLst>
                  <a:outerShdw blurRad="38100" dist="38100" dir="2700000" algn="tl">
                    <a:srgbClr val="000000">
                      <a:alpha val="43137"/>
                    </a:srgbClr>
                  </a:outerShdw>
                </a:effectLst>
                <a:latin typeface="+mj-lt"/>
              </a:endParaRPr>
            </a:p>
          </p:txBody>
        </p:sp>
      </p:grpSp>
      <p:grpSp>
        <p:nvGrpSpPr>
          <p:cNvPr id="6" name="Group 81"/>
          <p:cNvGrpSpPr/>
          <p:nvPr/>
        </p:nvGrpSpPr>
        <p:grpSpPr>
          <a:xfrm>
            <a:off x="449234" y="3951749"/>
            <a:ext cx="7315200" cy="623159"/>
            <a:chOff x="449234" y="4942350"/>
            <a:chExt cx="7315200" cy="623159"/>
          </a:xfrm>
        </p:grpSpPr>
        <p:sp>
          <p:nvSpPr>
            <p:cNvPr id="52" name="Round Same Side Corner Rectangle 51"/>
            <p:cNvSpPr/>
            <p:nvPr/>
          </p:nvSpPr>
          <p:spPr bwMode="auto">
            <a:xfrm>
              <a:off x="449234" y="4942350"/>
              <a:ext cx="4979773" cy="593125"/>
            </a:xfrm>
            <a:prstGeom prst="round2SameRect">
              <a:avLst/>
            </a:prstGeom>
            <a:gradFill>
              <a:gsLst>
                <a:gs pos="0">
                  <a:srgbClr val="81D5FF">
                    <a:alpha val="32000"/>
                  </a:srgbClr>
                </a:gs>
                <a:gs pos="16000">
                  <a:srgbClr val="66CCFF">
                    <a:alpha val="16000"/>
                  </a:srgbClr>
                </a:gs>
                <a:gs pos="100000">
                  <a:srgbClr val="81D5FF">
                    <a:alpha val="0"/>
                  </a:srgb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687" tIns="54846" rIns="109687" bIns="54846" numCol="1" rtlCol="0" anchor="ctr" anchorCtr="0" compatLnSpc="1">
              <a:prstTxWarp prst="textNoShape">
                <a:avLst/>
              </a:prstTxWarp>
            </a:bodyPr>
            <a:lstStyle/>
            <a:p>
              <a:pPr algn="ctr" defTabSz="1096524"/>
              <a:endParaRPr lang="en-US" dirty="0" smtClean="0">
                <a:solidFill>
                  <a:schemeClr val="tx1"/>
                </a:solidFill>
                <a:latin typeface="Segoe" pitchFamily="34" charset="0"/>
              </a:endParaRPr>
            </a:p>
          </p:txBody>
        </p:sp>
        <p:cxnSp>
          <p:nvCxnSpPr>
            <p:cNvPr id="53" name="Straight Connector 52"/>
            <p:cNvCxnSpPr/>
            <p:nvPr/>
          </p:nvCxnSpPr>
          <p:spPr bwMode="auto">
            <a:xfrm>
              <a:off x="449234" y="5524376"/>
              <a:ext cx="7315200" cy="1588"/>
            </a:xfrm>
            <a:prstGeom prst="line">
              <a:avLst/>
            </a:prstGeom>
            <a:gradFill rotWithShape="0">
              <a:gsLst>
                <a:gs pos="0">
                  <a:srgbClr val="800080">
                    <a:gamma/>
                    <a:tint val="72941"/>
                    <a:invGamma/>
                  </a:srgbClr>
                </a:gs>
                <a:gs pos="50000">
                  <a:srgbClr val="800080"/>
                </a:gs>
                <a:gs pos="100000">
                  <a:srgbClr val="800080">
                    <a:gamma/>
                    <a:tint val="72941"/>
                    <a:invGamma/>
                  </a:srgbClr>
                </a:gs>
              </a:gsLst>
              <a:lin ang="2700000" scaled="1"/>
            </a:gradFill>
            <a:ln w="12700" cap="flat" cmpd="sng" algn="ctr">
              <a:gradFill>
                <a:gsLst>
                  <a:gs pos="0">
                    <a:srgbClr val="00B0F0"/>
                  </a:gs>
                  <a:gs pos="50000">
                    <a:srgbClr val="00B0F0"/>
                  </a:gs>
                  <a:gs pos="100000">
                    <a:srgbClr val="9BBB59">
                      <a:lumMod val="75000"/>
                      <a:alpha val="99000"/>
                    </a:srgbClr>
                  </a:gs>
                </a:gsLst>
                <a:lin ang="0" scaled="0"/>
              </a:gradFill>
              <a:prstDash val="sysDot"/>
              <a:round/>
              <a:headEnd type="none" w="med" len="med"/>
              <a:tailEnd type="oval" w="med" len="med"/>
            </a:ln>
            <a:effectLst/>
          </p:spPr>
        </p:cxnSp>
        <p:sp>
          <p:nvSpPr>
            <p:cNvPr id="54" name="Rectangle 53"/>
            <p:cNvSpPr/>
            <p:nvPr/>
          </p:nvSpPr>
          <p:spPr>
            <a:xfrm>
              <a:off x="505142" y="5055850"/>
              <a:ext cx="2724174" cy="509659"/>
            </a:xfrm>
            <a:prstGeom prst="rect">
              <a:avLst/>
            </a:prstGeom>
          </p:spPr>
          <p:txBody>
            <a:bodyPr wrap="none" lIns="91426" tIns="45712" rIns="91426" bIns="45712">
              <a:spAutoFit/>
            </a:bodyPr>
            <a:lstStyle/>
            <a:p>
              <a:pPr marL="514248" indent="-514248" defTabSz="1094849">
                <a:lnSpc>
                  <a:spcPct val="90000"/>
                </a:lnSpc>
                <a:spcBef>
                  <a:spcPct val="30000"/>
                </a:spcBef>
                <a:buClr>
                  <a:srgbClr val="FFFFFF"/>
                </a:buClr>
                <a:buSzPct val="95000"/>
              </a:pPr>
              <a:r>
                <a:rPr lang="en-US" kern="0" dirty="0" smtClean="0">
                  <a:solidFill>
                    <a:srgbClr val="7DDDFF"/>
                  </a:solidFill>
                  <a:effectLst>
                    <a:outerShdw blurRad="38100" dist="38100" dir="2700000" algn="tl">
                      <a:srgbClr val="000000">
                        <a:alpha val="43137"/>
                      </a:srgbClr>
                    </a:outerShdw>
                  </a:effectLst>
                  <a:latin typeface="+mj-lt"/>
                </a:rPr>
                <a:t>Demonstration</a:t>
              </a:r>
              <a:endParaRPr lang="en-US" kern="0" dirty="0">
                <a:solidFill>
                  <a:srgbClr val="7DDDFF"/>
                </a:solidFill>
                <a:effectLst>
                  <a:outerShdw blurRad="38100" dist="38100" dir="2700000" algn="tl">
                    <a:srgbClr val="000000">
                      <a:alpha val="43137"/>
                    </a:srgbClr>
                  </a:outerShdw>
                </a:effectLst>
                <a:latin typeface="+mj-lt"/>
              </a:endParaRPr>
            </a:p>
          </p:txBody>
        </p:sp>
      </p:grpSp>
      <p:sp>
        <p:nvSpPr>
          <p:cNvPr id="49" name="Freeform 48"/>
          <p:cNvSpPr/>
          <p:nvPr/>
        </p:nvSpPr>
        <p:spPr bwMode="auto">
          <a:xfrm rot="5400000">
            <a:off x="2636109" y="2301584"/>
            <a:ext cx="609604" cy="5881818"/>
          </a:xfrm>
          <a:custGeom>
            <a:avLst/>
            <a:gdLst>
              <a:gd name="connsiteX0" fmla="*/ 101603 w 609603"/>
              <a:gd name="connsiteY0" fmla="*/ 0 h 5543548"/>
              <a:gd name="connsiteX1" fmla="*/ 508000 w 609603"/>
              <a:gd name="connsiteY1" fmla="*/ 0 h 5543548"/>
              <a:gd name="connsiteX2" fmla="*/ 579844 w 609603"/>
              <a:gd name="connsiteY2" fmla="*/ 29759 h 5543548"/>
              <a:gd name="connsiteX3" fmla="*/ 609603 w 609603"/>
              <a:gd name="connsiteY3" fmla="*/ 101603 h 5543548"/>
              <a:gd name="connsiteX4" fmla="*/ 609603 w 609603"/>
              <a:gd name="connsiteY4" fmla="*/ 5543548 h 5543548"/>
              <a:gd name="connsiteX5" fmla="*/ 609603 w 609603"/>
              <a:gd name="connsiteY5" fmla="*/ 5543548 h 5543548"/>
              <a:gd name="connsiteX6" fmla="*/ 609603 w 609603"/>
              <a:gd name="connsiteY6" fmla="*/ 5543548 h 5543548"/>
              <a:gd name="connsiteX7" fmla="*/ 0 w 609603"/>
              <a:gd name="connsiteY7" fmla="*/ 5543548 h 5543548"/>
              <a:gd name="connsiteX8" fmla="*/ 0 w 609603"/>
              <a:gd name="connsiteY8" fmla="*/ 5543548 h 5543548"/>
              <a:gd name="connsiteX9" fmla="*/ 0 w 609603"/>
              <a:gd name="connsiteY9" fmla="*/ 5543548 h 5543548"/>
              <a:gd name="connsiteX10" fmla="*/ 0 w 609603"/>
              <a:gd name="connsiteY10" fmla="*/ 101603 h 5543548"/>
              <a:gd name="connsiteX11" fmla="*/ 29759 w 609603"/>
              <a:gd name="connsiteY11" fmla="*/ 29759 h 5543548"/>
              <a:gd name="connsiteX12" fmla="*/ 101603 w 609603"/>
              <a:gd name="connsiteY12" fmla="*/ 0 h 5543548"/>
              <a:gd name="connsiteX0" fmla="*/ 101603 w 609603"/>
              <a:gd name="connsiteY0" fmla="*/ 0 h 5562597"/>
              <a:gd name="connsiteX1" fmla="*/ 508000 w 609603"/>
              <a:gd name="connsiteY1" fmla="*/ 0 h 5562597"/>
              <a:gd name="connsiteX2" fmla="*/ 579844 w 609603"/>
              <a:gd name="connsiteY2" fmla="*/ 29759 h 5562597"/>
              <a:gd name="connsiteX3" fmla="*/ 609603 w 609603"/>
              <a:gd name="connsiteY3" fmla="*/ 101603 h 5562597"/>
              <a:gd name="connsiteX4" fmla="*/ 609603 w 609603"/>
              <a:gd name="connsiteY4" fmla="*/ 5543548 h 5562597"/>
              <a:gd name="connsiteX5" fmla="*/ 609603 w 609603"/>
              <a:gd name="connsiteY5" fmla="*/ 5543548 h 5562597"/>
              <a:gd name="connsiteX6" fmla="*/ 609603 w 609603"/>
              <a:gd name="connsiteY6" fmla="*/ 5543548 h 5562597"/>
              <a:gd name="connsiteX7" fmla="*/ 285750 w 609603"/>
              <a:gd name="connsiteY7" fmla="*/ 5562597 h 5562597"/>
              <a:gd name="connsiteX8" fmla="*/ 0 w 609603"/>
              <a:gd name="connsiteY8" fmla="*/ 5543548 h 5562597"/>
              <a:gd name="connsiteX9" fmla="*/ 0 w 609603"/>
              <a:gd name="connsiteY9" fmla="*/ 5543548 h 5562597"/>
              <a:gd name="connsiteX10" fmla="*/ 0 w 609603"/>
              <a:gd name="connsiteY10" fmla="*/ 5543548 h 5562597"/>
              <a:gd name="connsiteX11" fmla="*/ 0 w 609603"/>
              <a:gd name="connsiteY11" fmla="*/ 101603 h 5562597"/>
              <a:gd name="connsiteX12" fmla="*/ 29759 w 609603"/>
              <a:gd name="connsiteY12" fmla="*/ 29759 h 5562597"/>
              <a:gd name="connsiteX13" fmla="*/ 101603 w 609603"/>
              <a:gd name="connsiteY13" fmla="*/ 0 h 5562597"/>
              <a:gd name="connsiteX0" fmla="*/ 101603 w 609603"/>
              <a:gd name="connsiteY0" fmla="*/ 0 h 5562597"/>
              <a:gd name="connsiteX1" fmla="*/ 508000 w 609603"/>
              <a:gd name="connsiteY1" fmla="*/ 0 h 5562597"/>
              <a:gd name="connsiteX2" fmla="*/ 579844 w 609603"/>
              <a:gd name="connsiteY2" fmla="*/ 29759 h 5562597"/>
              <a:gd name="connsiteX3" fmla="*/ 609603 w 609603"/>
              <a:gd name="connsiteY3" fmla="*/ 101603 h 5562597"/>
              <a:gd name="connsiteX4" fmla="*/ 609603 w 609603"/>
              <a:gd name="connsiteY4" fmla="*/ 5543548 h 5562597"/>
              <a:gd name="connsiteX5" fmla="*/ 609603 w 609603"/>
              <a:gd name="connsiteY5" fmla="*/ 5543548 h 5562597"/>
              <a:gd name="connsiteX6" fmla="*/ 609603 w 609603"/>
              <a:gd name="connsiteY6" fmla="*/ 5543548 h 5562597"/>
              <a:gd name="connsiteX7" fmla="*/ 285750 w 609603"/>
              <a:gd name="connsiteY7" fmla="*/ 5562597 h 5562597"/>
              <a:gd name="connsiteX8" fmla="*/ 0 w 609603"/>
              <a:gd name="connsiteY8" fmla="*/ 5543548 h 5562597"/>
              <a:gd name="connsiteX9" fmla="*/ 0 w 609603"/>
              <a:gd name="connsiteY9" fmla="*/ 5543548 h 5562597"/>
              <a:gd name="connsiteX10" fmla="*/ 0 w 609603"/>
              <a:gd name="connsiteY10" fmla="*/ 5543548 h 5562597"/>
              <a:gd name="connsiteX11" fmla="*/ 0 w 609603"/>
              <a:gd name="connsiteY11" fmla="*/ 101603 h 5562597"/>
              <a:gd name="connsiteX12" fmla="*/ 29759 w 609603"/>
              <a:gd name="connsiteY12" fmla="*/ 29759 h 5562597"/>
              <a:gd name="connsiteX13" fmla="*/ 101603 w 609603"/>
              <a:gd name="connsiteY13" fmla="*/ 0 h 5562597"/>
              <a:gd name="connsiteX0" fmla="*/ 101603 w 609603"/>
              <a:gd name="connsiteY0" fmla="*/ 0 h 5562597"/>
              <a:gd name="connsiteX1" fmla="*/ 508000 w 609603"/>
              <a:gd name="connsiteY1" fmla="*/ 0 h 5562597"/>
              <a:gd name="connsiteX2" fmla="*/ 579844 w 609603"/>
              <a:gd name="connsiteY2" fmla="*/ 29759 h 5562597"/>
              <a:gd name="connsiteX3" fmla="*/ 609603 w 609603"/>
              <a:gd name="connsiteY3" fmla="*/ 101603 h 5562597"/>
              <a:gd name="connsiteX4" fmla="*/ 609603 w 609603"/>
              <a:gd name="connsiteY4" fmla="*/ 5543548 h 5562597"/>
              <a:gd name="connsiteX5" fmla="*/ 609603 w 609603"/>
              <a:gd name="connsiteY5" fmla="*/ 5543548 h 5562597"/>
              <a:gd name="connsiteX6" fmla="*/ 609603 w 609603"/>
              <a:gd name="connsiteY6" fmla="*/ 5543548 h 5562597"/>
              <a:gd name="connsiteX7" fmla="*/ 285750 w 609603"/>
              <a:gd name="connsiteY7" fmla="*/ 5562597 h 5562597"/>
              <a:gd name="connsiteX8" fmla="*/ 0 w 609603"/>
              <a:gd name="connsiteY8" fmla="*/ 5543548 h 5562597"/>
              <a:gd name="connsiteX9" fmla="*/ 0 w 609603"/>
              <a:gd name="connsiteY9" fmla="*/ 5543548 h 5562597"/>
              <a:gd name="connsiteX10" fmla="*/ 0 w 609603"/>
              <a:gd name="connsiteY10" fmla="*/ 5543548 h 5562597"/>
              <a:gd name="connsiteX11" fmla="*/ 0 w 609603"/>
              <a:gd name="connsiteY11" fmla="*/ 101603 h 5562597"/>
              <a:gd name="connsiteX12" fmla="*/ 29759 w 609603"/>
              <a:gd name="connsiteY12" fmla="*/ 29759 h 5562597"/>
              <a:gd name="connsiteX13" fmla="*/ 101603 w 609603"/>
              <a:gd name="connsiteY13" fmla="*/ 0 h 5562597"/>
              <a:gd name="connsiteX0" fmla="*/ 101603 w 609603"/>
              <a:gd name="connsiteY0" fmla="*/ 0 h 6480171"/>
              <a:gd name="connsiteX1" fmla="*/ 508000 w 609603"/>
              <a:gd name="connsiteY1" fmla="*/ 0 h 6480171"/>
              <a:gd name="connsiteX2" fmla="*/ 579844 w 609603"/>
              <a:gd name="connsiteY2" fmla="*/ 29759 h 6480171"/>
              <a:gd name="connsiteX3" fmla="*/ 609603 w 609603"/>
              <a:gd name="connsiteY3" fmla="*/ 101603 h 6480171"/>
              <a:gd name="connsiteX4" fmla="*/ 609603 w 609603"/>
              <a:gd name="connsiteY4" fmla="*/ 5543548 h 6480171"/>
              <a:gd name="connsiteX5" fmla="*/ 609603 w 609603"/>
              <a:gd name="connsiteY5" fmla="*/ 5543548 h 6480171"/>
              <a:gd name="connsiteX6" fmla="*/ 609603 w 609603"/>
              <a:gd name="connsiteY6" fmla="*/ 5543548 h 6480171"/>
              <a:gd name="connsiteX7" fmla="*/ 285750 w 609603"/>
              <a:gd name="connsiteY7" fmla="*/ 5562597 h 6480171"/>
              <a:gd name="connsiteX8" fmla="*/ 285750 w 609603"/>
              <a:gd name="connsiteY8" fmla="*/ 6476996 h 6480171"/>
              <a:gd name="connsiteX9" fmla="*/ 0 w 609603"/>
              <a:gd name="connsiteY9" fmla="*/ 5543548 h 6480171"/>
              <a:gd name="connsiteX10" fmla="*/ 0 w 609603"/>
              <a:gd name="connsiteY10" fmla="*/ 5543548 h 6480171"/>
              <a:gd name="connsiteX11" fmla="*/ 0 w 609603"/>
              <a:gd name="connsiteY11" fmla="*/ 5543548 h 6480171"/>
              <a:gd name="connsiteX12" fmla="*/ 0 w 609603"/>
              <a:gd name="connsiteY12" fmla="*/ 101603 h 6480171"/>
              <a:gd name="connsiteX13" fmla="*/ 29759 w 609603"/>
              <a:gd name="connsiteY13" fmla="*/ 29759 h 6480171"/>
              <a:gd name="connsiteX14" fmla="*/ 101603 w 609603"/>
              <a:gd name="connsiteY14" fmla="*/ 0 h 6480171"/>
              <a:gd name="connsiteX0" fmla="*/ 101603 w 723900"/>
              <a:gd name="connsiteY0" fmla="*/ 0 h 6819896"/>
              <a:gd name="connsiteX1" fmla="*/ 508000 w 723900"/>
              <a:gd name="connsiteY1" fmla="*/ 0 h 6819896"/>
              <a:gd name="connsiteX2" fmla="*/ 579844 w 723900"/>
              <a:gd name="connsiteY2" fmla="*/ 29759 h 6819896"/>
              <a:gd name="connsiteX3" fmla="*/ 609603 w 723900"/>
              <a:gd name="connsiteY3" fmla="*/ 101603 h 6819896"/>
              <a:gd name="connsiteX4" fmla="*/ 609603 w 723900"/>
              <a:gd name="connsiteY4" fmla="*/ 5543548 h 6819896"/>
              <a:gd name="connsiteX5" fmla="*/ 609603 w 723900"/>
              <a:gd name="connsiteY5" fmla="*/ 5543548 h 6819896"/>
              <a:gd name="connsiteX6" fmla="*/ 609603 w 723900"/>
              <a:gd name="connsiteY6" fmla="*/ 5543548 h 6819896"/>
              <a:gd name="connsiteX7" fmla="*/ 285750 w 723900"/>
              <a:gd name="connsiteY7" fmla="*/ 5562597 h 6819896"/>
              <a:gd name="connsiteX8" fmla="*/ 723900 w 723900"/>
              <a:gd name="connsiteY8" fmla="*/ 6667496 h 6819896"/>
              <a:gd name="connsiteX9" fmla="*/ 285750 w 723900"/>
              <a:gd name="connsiteY9" fmla="*/ 6476996 h 6819896"/>
              <a:gd name="connsiteX10" fmla="*/ 0 w 723900"/>
              <a:gd name="connsiteY10" fmla="*/ 5543548 h 6819896"/>
              <a:gd name="connsiteX11" fmla="*/ 0 w 723900"/>
              <a:gd name="connsiteY11" fmla="*/ 5543548 h 6819896"/>
              <a:gd name="connsiteX12" fmla="*/ 0 w 723900"/>
              <a:gd name="connsiteY12" fmla="*/ 5543548 h 6819896"/>
              <a:gd name="connsiteX13" fmla="*/ 0 w 723900"/>
              <a:gd name="connsiteY13" fmla="*/ 101603 h 6819896"/>
              <a:gd name="connsiteX14" fmla="*/ 29759 w 723900"/>
              <a:gd name="connsiteY14" fmla="*/ 29759 h 6819896"/>
              <a:gd name="connsiteX15" fmla="*/ 101603 w 723900"/>
              <a:gd name="connsiteY15" fmla="*/ 0 h 6819896"/>
              <a:gd name="connsiteX0" fmla="*/ 285750 w 815340"/>
              <a:gd name="connsiteY0" fmla="*/ 6476996 h 6758936"/>
              <a:gd name="connsiteX1" fmla="*/ 0 w 815340"/>
              <a:gd name="connsiteY1" fmla="*/ 5543548 h 6758936"/>
              <a:gd name="connsiteX2" fmla="*/ 0 w 815340"/>
              <a:gd name="connsiteY2" fmla="*/ 5543548 h 6758936"/>
              <a:gd name="connsiteX3" fmla="*/ 0 w 815340"/>
              <a:gd name="connsiteY3" fmla="*/ 5543548 h 6758936"/>
              <a:gd name="connsiteX4" fmla="*/ 0 w 815340"/>
              <a:gd name="connsiteY4" fmla="*/ 101603 h 6758936"/>
              <a:gd name="connsiteX5" fmla="*/ 29759 w 815340"/>
              <a:gd name="connsiteY5" fmla="*/ 29759 h 6758936"/>
              <a:gd name="connsiteX6" fmla="*/ 101603 w 815340"/>
              <a:gd name="connsiteY6" fmla="*/ 0 h 6758936"/>
              <a:gd name="connsiteX7" fmla="*/ 508000 w 815340"/>
              <a:gd name="connsiteY7" fmla="*/ 0 h 6758936"/>
              <a:gd name="connsiteX8" fmla="*/ 579844 w 815340"/>
              <a:gd name="connsiteY8" fmla="*/ 29759 h 6758936"/>
              <a:gd name="connsiteX9" fmla="*/ 609603 w 815340"/>
              <a:gd name="connsiteY9" fmla="*/ 101603 h 6758936"/>
              <a:gd name="connsiteX10" fmla="*/ 609603 w 815340"/>
              <a:gd name="connsiteY10" fmla="*/ 5543548 h 6758936"/>
              <a:gd name="connsiteX11" fmla="*/ 609603 w 815340"/>
              <a:gd name="connsiteY11" fmla="*/ 5543548 h 6758936"/>
              <a:gd name="connsiteX12" fmla="*/ 609603 w 815340"/>
              <a:gd name="connsiteY12" fmla="*/ 5543548 h 6758936"/>
              <a:gd name="connsiteX13" fmla="*/ 285750 w 815340"/>
              <a:gd name="connsiteY13" fmla="*/ 5562597 h 6758936"/>
              <a:gd name="connsiteX14" fmla="*/ 815340 w 815340"/>
              <a:gd name="connsiteY14" fmla="*/ 6758936 h 6758936"/>
              <a:gd name="connsiteX0" fmla="*/ 0 w 815340"/>
              <a:gd name="connsiteY0" fmla="*/ 5543548 h 6758936"/>
              <a:gd name="connsiteX1" fmla="*/ 0 w 815340"/>
              <a:gd name="connsiteY1" fmla="*/ 5543548 h 6758936"/>
              <a:gd name="connsiteX2" fmla="*/ 0 w 815340"/>
              <a:gd name="connsiteY2" fmla="*/ 5543548 h 6758936"/>
              <a:gd name="connsiteX3" fmla="*/ 0 w 815340"/>
              <a:gd name="connsiteY3" fmla="*/ 101603 h 6758936"/>
              <a:gd name="connsiteX4" fmla="*/ 29759 w 815340"/>
              <a:gd name="connsiteY4" fmla="*/ 29759 h 6758936"/>
              <a:gd name="connsiteX5" fmla="*/ 101603 w 815340"/>
              <a:gd name="connsiteY5" fmla="*/ 0 h 6758936"/>
              <a:gd name="connsiteX6" fmla="*/ 508000 w 815340"/>
              <a:gd name="connsiteY6" fmla="*/ 0 h 6758936"/>
              <a:gd name="connsiteX7" fmla="*/ 579844 w 815340"/>
              <a:gd name="connsiteY7" fmla="*/ 29759 h 6758936"/>
              <a:gd name="connsiteX8" fmla="*/ 609603 w 815340"/>
              <a:gd name="connsiteY8" fmla="*/ 101603 h 6758936"/>
              <a:gd name="connsiteX9" fmla="*/ 609603 w 815340"/>
              <a:gd name="connsiteY9" fmla="*/ 5543548 h 6758936"/>
              <a:gd name="connsiteX10" fmla="*/ 609603 w 815340"/>
              <a:gd name="connsiteY10" fmla="*/ 5543548 h 6758936"/>
              <a:gd name="connsiteX11" fmla="*/ 609603 w 815340"/>
              <a:gd name="connsiteY11" fmla="*/ 5543548 h 6758936"/>
              <a:gd name="connsiteX12" fmla="*/ 285750 w 815340"/>
              <a:gd name="connsiteY12" fmla="*/ 5562597 h 6758936"/>
              <a:gd name="connsiteX13" fmla="*/ 815340 w 815340"/>
              <a:gd name="connsiteY13" fmla="*/ 6758936 h 6758936"/>
              <a:gd name="connsiteX0" fmla="*/ 0 w 609603"/>
              <a:gd name="connsiteY0" fmla="*/ 5543548 h 5562597"/>
              <a:gd name="connsiteX1" fmla="*/ 0 w 609603"/>
              <a:gd name="connsiteY1" fmla="*/ 5543548 h 5562597"/>
              <a:gd name="connsiteX2" fmla="*/ 0 w 609603"/>
              <a:gd name="connsiteY2" fmla="*/ 5543548 h 5562597"/>
              <a:gd name="connsiteX3" fmla="*/ 0 w 609603"/>
              <a:gd name="connsiteY3" fmla="*/ 101603 h 5562597"/>
              <a:gd name="connsiteX4" fmla="*/ 29759 w 609603"/>
              <a:gd name="connsiteY4" fmla="*/ 29759 h 5562597"/>
              <a:gd name="connsiteX5" fmla="*/ 101603 w 609603"/>
              <a:gd name="connsiteY5" fmla="*/ 0 h 5562597"/>
              <a:gd name="connsiteX6" fmla="*/ 508000 w 609603"/>
              <a:gd name="connsiteY6" fmla="*/ 0 h 5562597"/>
              <a:gd name="connsiteX7" fmla="*/ 579844 w 609603"/>
              <a:gd name="connsiteY7" fmla="*/ 29759 h 5562597"/>
              <a:gd name="connsiteX8" fmla="*/ 609603 w 609603"/>
              <a:gd name="connsiteY8" fmla="*/ 101603 h 5562597"/>
              <a:gd name="connsiteX9" fmla="*/ 609603 w 609603"/>
              <a:gd name="connsiteY9" fmla="*/ 5543548 h 5562597"/>
              <a:gd name="connsiteX10" fmla="*/ 609603 w 609603"/>
              <a:gd name="connsiteY10" fmla="*/ 5543548 h 5562597"/>
              <a:gd name="connsiteX11" fmla="*/ 609603 w 609603"/>
              <a:gd name="connsiteY11" fmla="*/ 5543548 h 5562597"/>
              <a:gd name="connsiteX12" fmla="*/ 285750 w 609603"/>
              <a:gd name="connsiteY12" fmla="*/ 5562597 h 5562597"/>
              <a:gd name="connsiteX0" fmla="*/ 0 w 609603"/>
              <a:gd name="connsiteY0" fmla="*/ 5543548 h 5543548"/>
              <a:gd name="connsiteX1" fmla="*/ 0 w 609603"/>
              <a:gd name="connsiteY1" fmla="*/ 5543548 h 5543548"/>
              <a:gd name="connsiteX2" fmla="*/ 0 w 609603"/>
              <a:gd name="connsiteY2" fmla="*/ 5543548 h 5543548"/>
              <a:gd name="connsiteX3" fmla="*/ 0 w 609603"/>
              <a:gd name="connsiteY3" fmla="*/ 101603 h 5543548"/>
              <a:gd name="connsiteX4" fmla="*/ 29759 w 609603"/>
              <a:gd name="connsiteY4" fmla="*/ 29759 h 5543548"/>
              <a:gd name="connsiteX5" fmla="*/ 101603 w 609603"/>
              <a:gd name="connsiteY5" fmla="*/ 0 h 5543548"/>
              <a:gd name="connsiteX6" fmla="*/ 508000 w 609603"/>
              <a:gd name="connsiteY6" fmla="*/ 0 h 5543548"/>
              <a:gd name="connsiteX7" fmla="*/ 579844 w 609603"/>
              <a:gd name="connsiteY7" fmla="*/ 29759 h 5543548"/>
              <a:gd name="connsiteX8" fmla="*/ 609603 w 609603"/>
              <a:gd name="connsiteY8" fmla="*/ 101603 h 5543548"/>
              <a:gd name="connsiteX9" fmla="*/ 609603 w 609603"/>
              <a:gd name="connsiteY9" fmla="*/ 5543548 h 5543548"/>
              <a:gd name="connsiteX10" fmla="*/ 609603 w 609603"/>
              <a:gd name="connsiteY10" fmla="*/ 5543548 h 5543548"/>
              <a:gd name="connsiteX11" fmla="*/ 609603 w 609603"/>
              <a:gd name="connsiteY11" fmla="*/ 5543548 h 5543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9603" h="5543548">
                <a:moveTo>
                  <a:pt x="0" y="5543548"/>
                </a:moveTo>
                <a:lnTo>
                  <a:pt x="0" y="5543548"/>
                </a:lnTo>
                <a:lnTo>
                  <a:pt x="0" y="5543548"/>
                </a:lnTo>
                <a:lnTo>
                  <a:pt x="0" y="101603"/>
                </a:lnTo>
                <a:cubicBezTo>
                  <a:pt x="0" y="74656"/>
                  <a:pt x="10705" y="48813"/>
                  <a:pt x="29759" y="29759"/>
                </a:cubicBezTo>
                <a:cubicBezTo>
                  <a:pt x="48813" y="10705"/>
                  <a:pt x="74656" y="0"/>
                  <a:pt x="101603" y="0"/>
                </a:cubicBezTo>
                <a:lnTo>
                  <a:pt x="508000" y="0"/>
                </a:lnTo>
                <a:cubicBezTo>
                  <a:pt x="534947" y="0"/>
                  <a:pt x="560790" y="10705"/>
                  <a:pt x="579844" y="29759"/>
                </a:cubicBezTo>
                <a:cubicBezTo>
                  <a:pt x="598898" y="48813"/>
                  <a:pt x="609603" y="74656"/>
                  <a:pt x="609603" y="101603"/>
                </a:cubicBezTo>
                <a:lnTo>
                  <a:pt x="609603" y="5543548"/>
                </a:lnTo>
                <a:lnTo>
                  <a:pt x="609603" y="5543548"/>
                </a:lnTo>
                <a:lnTo>
                  <a:pt x="609603" y="5543548"/>
                </a:lnTo>
              </a:path>
            </a:pathLst>
          </a:custGeom>
          <a:noFill/>
          <a:ln w="28575">
            <a:solidFill>
              <a:srgbClr val="92D050"/>
            </a:solidFill>
            <a:headEnd type="none" w="med" len="med"/>
            <a:tailEnd type="none" w="med" len="med"/>
          </a:ln>
          <a:effectLst>
            <a:outerShdw blurRad="63500" sx="102000" sy="102000" algn="ctr"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vert="horz" wrap="square" lIns="109723" tIns="54862" rIns="109723" bIns="54862" numCol="1" rtlCol="0" anchor="ctr" anchorCtr="0" compatLnSpc="1">
            <a:prstTxWarp prst="textNoShape">
              <a:avLst/>
            </a:prstTxWarp>
          </a:bodyPr>
          <a:lstStyle/>
          <a:p>
            <a:pPr algn="ctr" defTabSz="1096919"/>
            <a:endParaRPr lang="en-US" dirty="0" smtClean="0">
              <a:solidFill>
                <a:schemeClr val="tx1"/>
              </a:solidFill>
              <a:latin typeface="Segoe" pitchFamily="34" charset="0"/>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Final_Microsoft_IO_Presentation_Template">
  <a:themeElements>
    <a:clrScheme name="Custom 3">
      <a:dk1>
        <a:srgbClr val="FFFFFF"/>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C000"/>
      </a:hlink>
      <a:folHlink>
        <a:srgbClr val="800080"/>
      </a:folHlink>
    </a:clrScheme>
    <a:fontScheme name="Business Value launch template">
      <a:majorFont>
        <a:latin typeface="Segoe Semibold"/>
        <a:ea typeface=""/>
        <a:cs typeface=""/>
      </a:majorFont>
      <a:minorFont>
        <a:latin typeface="Segoe"/>
        <a:ea typeface=""/>
        <a:cs typeface=""/>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900" b="0" i="0" u="none" strike="noStrike" cap="none" normalizeH="0" baseline="0" dirty="0" smtClean="0">
            <a:solidFill>
              <a:schemeClr val="tx1"/>
            </a:solidFill>
            <a:effectLst/>
            <a:latin typeface="Segoe" pitchFamily="34" charset="0"/>
          </a:defRPr>
        </a:defPPr>
      </a:lstStyle>
      <a:style>
        <a:lnRef idx="1">
          <a:schemeClr val="accent2"/>
        </a:lnRef>
        <a:fillRef idx="3">
          <a:schemeClr val="accent2"/>
        </a:fillRef>
        <a:effectRef idx="2">
          <a:schemeClr val="accent2"/>
        </a:effectRef>
        <a:fontRef idx="minor">
          <a:schemeClr val="lt1"/>
        </a:fontRef>
      </a:style>
    </a:spDef>
    <a:lnDef>
      <a:spPr bwMode="auto">
        <a:xfrm>
          <a:off x="0" y="0"/>
          <a:ext cx="1" cy="1"/>
        </a:xfrm>
        <a:custGeom>
          <a:avLst/>
          <a:gdLst/>
          <a:ahLst/>
          <a:cxnLst/>
          <a:rect l="0" t="0" r="0" b="0"/>
          <a:pathLst/>
        </a:cu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chemeClr val="tx1"/>
          </a:solidFill>
          <a:prstDash val="solid"/>
          <a:round/>
          <a:headEnd type="none" w="med" len="med"/>
          <a:tailEnd type="none" w="med" len="med"/>
        </a:ln>
        <a:effectLst/>
      </a:spPr>
      <a:bodyPr vert="horz" wrap="square" lIns="109728" tIns="54864" rIns="109728" bIns="54864" numCol="1" anchor="ctr" anchorCtr="0" compatLnSpc="1">
        <a:prstTxWarp prst="textNoShape">
          <a:avLst/>
        </a:prstTxWarp>
      </a:bodyPr>
      <a:lstStyle>
        <a:defPPr marL="0" marR="0" indent="0" algn="l" defTabSz="1096963"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solidFill>
              <a:schemeClr val="bg2"/>
            </a:solidFill>
            <a:effectLst/>
            <a:latin typeface="Segoe Semibold" pitchFamily="34" charset="0"/>
          </a:defRPr>
        </a:defPPr>
      </a:lstStyle>
    </a:lnDef>
    <a:txDef>
      <a:spPr>
        <a:noFill/>
      </a:spPr>
      <a:bodyPr wrap="square" rtlCol="0">
        <a:spAutoFit/>
      </a:bodyPr>
      <a:lstStyle>
        <a:defPPr marL="1150938" indent="-1150938">
          <a:tabLst>
            <a:tab pos="1150938" algn="l"/>
          </a:tabLst>
          <a:defRPr sz="2400" b="1" dirty="0" smtClean="0">
            <a:solidFill>
              <a:srgbClr val="92D050"/>
            </a:solidFill>
            <a:effectLst>
              <a:outerShdw blurRad="38100" dist="38100" dir="2700000" algn="tl">
                <a:srgbClr val="000000">
                  <a:alpha val="43137"/>
                </a:srgbClr>
              </a:outerShdw>
            </a:effectLst>
            <a:latin typeface="+mn-lt"/>
            <a:cs typeface="Arial" pitchFamily="34" charset="0"/>
          </a:defRPr>
        </a:defPPr>
      </a:lstStyle>
    </a:txDef>
  </a:objectDefaults>
  <a:extraClrSchemeLst>
    <a:extraClrScheme>
      <a:clrScheme name="Business Value launch template 1">
        <a:dk1>
          <a:srgbClr val="000000"/>
        </a:dk1>
        <a:lt1>
          <a:srgbClr val="FFFFFF"/>
        </a:lt1>
        <a:dk2>
          <a:srgbClr val="EF7E39"/>
        </a:dk2>
        <a:lt2>
          <a:srgbClr val="FFFFFF"/>
        </a:lt2>
        <a:accent1>
          <a:srgbClr val="000000"/>
        </a:accent1>
        <a:accent2>
          <a:srgbClr val="54C71B"/>
        </a:accent2>
        <a:accent3>
          <a:srgbClr val="F6C0AE"/>
        </a:accent3>
        <a:accent4>
          <a:srgbClr val="DADADA"/>
        </a:accent4>
        <a:accent5>
          <a:srgbClr val="AAAAAA"/>
        </a:accent5>
        <a:accent6>
          <a:srgbClr val="4BB417"/>
        </a:accent6>
        <a:hlink>
          <a:srgbClr val="FBE019"/>
        </a:hlink>
        <a:folHlink>
          <a:srgbClr val="3D78E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C594B30E1B0D64AAA2ECFB3C3C347B8" ma:contentTypeVersion="0" ma:contentTypeDescription="Create a new document." ma:contentTypeScope="" ma:versionID="adf893ecf4d5e03286e79b04354b9b15">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88A3691D-E89E-47DA-9380-90584D36C05F}"/>
</file>

<file path=customXml/itemProps2.xml><?xml version="1.0" encoding="utf-8"?>
<ds:datastoreItem xmlns:ds="http://schemas.openxmlformats.org/officeDocument/2006/customXml" ds:itemID="{0161B96A-A38C-467B-8F20-29744D8425A1}"/>
</file>

<file path=customXml/itemProps3.xml><?xml version="1.0" encoding="utf-8"?>
<ds:datastoreItem xmlns:ds="http://schemas.openxmlformats.org/officeDocument/2006/customXml" ds:itemID="{1E18C09E-E094-4AF4-AB4D-F5C2AEBAA08A}"/>
</file>

<file path=docProps/app.xml><?xml version="1.0" encoding="utf-8"?>
<Properties xmlns="http://schemas.openxmlformats.org/officeDocument/2006/extended-properties" xmlns:vt="http://schemas.openxmlformats.org/officeDocument/2006/docPropsVTypes">
  <Template>Microsoft_IO_Presentation_Template</Template>
  <TotalTime>3076</TotalTime>
  <Words>1941</Words>
  <Application>Microsoft Office PowerPoint</Application>
  <PresentationFormat>Custom</PresentationFormat>
  <Paragraphs>273</Paragraphs>
  <Slides>20</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Segoe Semibold</vt:lpstr>
      <vt:lpstr>Wingdings</vt:lpstr>
      <vt:lpstr>Segoe UI Semibold</vt:lpstr>
      <vt:lpstr>Segoe</vt:lpstr>
      <vt:lpstr>Final_Microsoft_IO_Presentation_Template</vt:lpstr>
      <vt:lpstr>Optimizing Business Operations</vt:lpstr>
      <vt:lpstr>Agenda</vt:lpstr>
      <vt:lpstr>Business Context</vt:lpstr>
      <vt:lpstr>Business Drivers</vt:lpstr>
      <vt:lpstr>Challenges</vt:lpstr>
      <vt:lpstr>Solution Support</vt:lpstr>
      <vt:lpstr>Agenda</vt:lpstr>
      <vt:lpstr>PowerPoint Presentation</vt:lpstr>
      <vt:lpstr>Agenda</vt:lpstr>
      <vt:lpstr>Solution’s Business Drivers</vt:lpstr>
      <vt:lpstr>Sophistication of the Solution</vt:lpstr>
      <vt:lpstr>Range of Business Capabilities</vt:lpstr>
      <vt:lpstr>Range of Business Capabilities</vt:lpstr>
      <vt:lpstr>Range of Business Capabilities </vt:lpstr>
      <vt:lpstr>Range of Business Capabilities</vt:lpstr>
      <vt:lpstr>Range of Business Capabilities </vt:lpstr>
      <vt:lpstr>Agenda</vt:lpstr>
      <vt:lpstr>Potential Business Benefits</vt:lpstr>
      <vt:lpstr>Next Steps</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Priorities Presentation</dc:title>
  <dc:subject>Optimizing Business Operations</dc:subject>
  <dc:creator>Microsoft</dc:creator>
  <cp:lastModifiedBy>Imran Pathan</cp:lastModifiedBy>
  <cp:revision>199</cp:revision>
  <dcterms:created xsi:type="dcterms:W3CDTF">2007-04-16T19:05:36Z</dcterms:created>
  <dcterms:modified xsi:type="dcterms:W3CDTF">2012-11-22T06:29:24Z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0x010100EC594B30E1B0D64AAA2ECFB3C3C347B8</vt:lpwstr>
  </property>
  <property fmtid="{D5CDD505-2E9C-101B-9397-08002B2CF9AE}" pid="3" name="Status">
    <vt:lpwstr>Draft</vt:lpwstr>
  </property>
  <property fmtid="{D5CDD505-2E9C-101B-9397-08002B2CF9AE}" pid="4" name="Owner">
    <vt:lpwstr/>
  </property>
</Properties>
</file>