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280" r:id="rId3"/>
    <p:sldId id="276" r:id="rId4"/>
    <p:sldId id="281" r:id="rId5"/>
    <p:sldId id="282" r:id="rId6"/>
    <p:sldId id="278" r:id="rId7"/>
    <p:sldId id="283" r:id="rId8"/>
    <p:sldId id="257" r:id="rId9"/>
    <p:sldId id="291" r:id="rId10"/>
    <p:sldId id="297" r:id="rId11"/>
    <p:sldId id="274" r:id="rId12"/>
    <p:sldId id="266" r:id="rId13"/>
    <p:sldId id="268" r:id="rId14"/>
    <p:sldId id="269" r:id="rId15"/>
    <p:sldId id="270" r:id="rId16"/>
    <p:sldId id="271" r:id="rId17"/>
    <p:sldId id="296" r:id="rId18"/>
    <p:sldId id="273" r:id="rId19"/>
    <p:sldId id="262" r:id="rId20"/>
    <p:sldId id="272" r:id="rId21"/>
    <p:sldId id="292" r:id="rId22"/>
    <p:sldId id="304" r:id="rId23"/>
    <p:sldId id="312" r:id="rId24"/>
    <p:sldId id="305" r:id="rId25"/>
    <p:sldId id="306" r:id="rId26"/>
    <p:sldId id="307" r:id="rId27"/>
    <p:sldId id="310" r:id="rId28"/>
    <p:sldId id="311" r:id="rId29"/>
    <p:sldId id="293" r:id="rId30"/>
    <p:sldId id="295" r:id="rId31"/>
    <p:sldId id="298" r:id="rId32"/>
    <p:sldId id="299" r:id="rId33"/>
    <p:sldId id="302" r:id="rId34"/>
    <p:sldId id="300" r:id="rId35"/>
    <p:sldId id="303" r:id="rId36"/>
    <p:sldId id="314" r:id="rId37"/>
    <p:sldId id="315" r:id="rId38"/>
    <p:sldId id="313" r:id="rId39"/>
    <p:sldId id="301" r:id="rId40"/>
    <p:sldId id="294" r:id="rId41"/>
    <p:sldId id="316" r:id="rId42"/>
    <p:sldId id="317" r:id="rId43"/>
    <p:sldId id="318" r:id="rId44"/>
    <p:sldId id="319" r:id="rId45"/>
    <p:sldId id="320" r:id="rId46"/>
    <p:sldId id="264" r:id="rId47"/>
    <p:sldId id="265" r:id="rId48"/>
    <p:sldId id="263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4168799-63DE-4D0D-9A69-ABAD00C21CAD}">
          <p14:sldIdLst>
            <p14:sldId id="256"/>
          </p14:sldIdLst>
        </p14:section>
        <p14:section name="Introduction" id="{AAD10D06-E268-40E1-A2E2-7A487F8C7322}">
          <p14:sldIdLst>
            <p14:sldId id="280"/>
            <p14:sldId id="276"/>
            <p14:sldId id="281"/>
            <p14:sldId id="282"/>
            <p14:sldId id="278"/>
            <p14:sldId id="283"/>
            <p14:sldId id="257"/>
          </p14:sldIdLst>
        </p14:section>
        <p14:section name="Functional" id="{D1FC54B8-8F76-43E4-8CCE-4152C1EA95F3}">
          <p14:sldIdLst>
            <p14:sldId id="291"/>
            <p14:sldId id="297"/>
            <p14:sldId id="274"/>
            <p14:sldId id="266"/>
            <p14:sldId id="268"/>
            <p14:sldId id="269"/>
            <p14:sldId id="270"/>
            <p14:sldId id="271"/>
            <p14:sldId id="296"/>
            <p14:sldId id="273"/>
            <p14:sldId id="262"/>
            <p14:sldId id="272"/>
          </p14:sldIdLst>
        </p14:section>
        <p14:section name="Dynamic" id="{DB854A40-0350-437C-83EE-CB9F1EC56A29}">
          <p14:sldIdLst>
            <p14:sldId id="292"/>
            <p14:sldId id="304"/>
            <p14:sldId id="312"/>
            <p14:sldId id="305"/>
            <p14:sldId id="306"/>
            <p14:sldId id="307"/>
            <p14:sldId id="310"/>
            <p14:sldId id="311"/>
          </p14:sldIdLst>
        </p14:section>
        <p14:section name="Concurrent" id="{6E7EBE4B-2FA5-41DC-960A-E6635D0EBC15}">
          <p14:sldIdLst>
            <p14:sldId id="293"/>
            <p14:sldId id="295"/>
            <p14:sldId id="298"/>
            <p14:sldId id="299"/>
            <p14:sldId id="302"/>
            <p14:sldId id="300"/>
            <p14:sldId id="303"/>
            <p14:sldId id="314"/>
            <p14:sldId id="315"/>
            <p14:sldId id="313"/>
            <p14:sldId id="301"/>
          </p14:sldIdLst>
        </p14:section>
        <p14:section name="Declarative" id="{0FB924B4-F070-4D05-82A8-51E5631A86F2}">
          <p14:sldIdLst>
            <p14:sldId id="294"/>
            <p14:sldId id="316"/>
            <p14:sldId id="317"/>
            <p14:sldId id="318"/>
            <p14:sldId id="319"/>
            <p14:sldId id="320"/>
          </p14:sldIdLst>
        </p14:section>
        <p14:section name="Belux info slides" id="{2BED94AB-ADF3-4F0C-A68B-D127047F0F88}">
          <p14:sldIdLst>
            <p14:sldId id="264"/>
            <p14:sldId id="265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910" autoAdjust="0"/>
  </p:normalViewPr>
  <p:slideViewPr>
    <p:cSldViewPr snapToGrid="0" snapToObjects="1" showGuides="1">
      <p:cViewPr varScale="1">
        <p:scale>
          <a:sx n="109" d="100"/>
          <a:sy n="109" d="100"/>
        </p:scale>
        <p:origin x="-1674" y="-78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Language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1983</c:v>
                </c:pt>
                <c:pt idx="1">
                  <c:v>2008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1.5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Framework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1983</c:v>
                </c:pt>
                <c:pt idx="1">
                  <c:v>2008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0.5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Tools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1983</c:v>
                </c:pt>
                <c:pt idx="1">
                  <c:v>2008</c:v>
                </c:pt>
              </c:numCache>
            </c:numRef>
          </c:cat>
          <c:val>
            <c:numRef>
              <c:f>Sheet1!$D$2:$D$3</c:f>
              <c:numCache>
                <c:formatCode>General</c:formatCode>
                <c:ptCount val="2"/>
                <c:pt idx="0">
                  <c:v>0.5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gapDepth val="55"/>
        <c:shape val="box"/>
        <c:axId val="45695744"/>
        <c:axId val="45697280"/>
        <c:axId val="0"/>
      </c:bar3DChart>
      <c:catAx>
        <c:axId val="456957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45697280"/>
        <c:crosses val="autoZero"/>
        <c:auto val="1"/>
        <c:lblAlgn val="ctr"/>
        <c:lblOffset val="100"/>
        <c:noMultiLvlLbl val="0"/>
      </c:catAx>
      <c:valAx>
        <c:axId val="456972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4569574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9B7133-AAC4-4D5C-AA78-35B3BF05DA34}" type="doc">
      <dgm:prSet loTypeId="urn:microsoft.com/office/officeart/2005/8/layout/arrow2" loCatId="process" qsTypeId="urn:microsoft.com/office/officeart/2005/8/quickstyle/simple5" qsCatId="simple" csTypeId="urn:microsoft.com/office/officeart/2005/8/colors/colorful2" csCatId="colorful" phldr="1"/>
      <dgm:spPr/>
    </dgm:pt>
    <dgm:pt modelId="{827F267E-A613-4735-B000-76FA1CF2C0FA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Assembler</a:t>
          </a:r>
          <a:endParaRPr lang="en-US" dirty="0">
            <a:solidFill>
              <a:schemeClr val="bg1"/>
            </a:solidFill>
          </a:endParaRPr>
        </a:p>
      </dgm:t>
    </dgm:pt>
    <dgm:pt modelId="{6A96D2FF-3573-4D5C-B240-1272D35295AE}" type="parTrans" cxnId="{15780181-2F8B-45F7-9A71-63F0EFCAE312}">
      <dgm:prSet/>
      <dgm:spPr/>
      <dgm:t>
        <a:bodyPr/>
        <a:lstStyle/>
        <a:p>
          <a:endParaRPr lang="en-US"/>
        </a:p>
      </dgm:t>
    </dgm:pt>
    <dgm:pt modelId="{D1A45915-F689-455B-8484-B3ACFEAACA39}" type="sibTrans" cxnId="{15780181-2F8B-45F7-9A71-63F0EFCAE312}">
      <dgm:prSet/>
      <dgm:spPr/>
      <dgm:t>
        <a:bodyPr/>
        <a:lstStyle/>
        <a:p>
          <a:endParaRPr lang="en-US"/>
        </a:p>
      </dgm:t>
    </dgm:pt>
    <dgm:pt modelId="{6486BB48-ADE3-4389-9A81-9E347F1BFE6F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Procedural</a:t>
          </a:r>
          <a:endParaRPr lang="en-US" dirty="0">
            <a:solidFill>
              <a:schemeClr val="bg1"/>
            </a:solidFill>
          </a:endParaRPr>
        </a:p>
      </dgm:t>
    </dgm:pt>
    <dgm:pt modelId="{72CB41B7-8868-4045-ACB5-9D473B76EDA3}" type="parTrans" cxnId="{2A04BE4C-4E4E-426B-A4AA-112EED8B9BA7}">
      <dgm:prSet/>
      <dgm:spPr/>
      <dgm:t>
        <a:bodyPr/>
        <a:lstStyle/>
        <a:p>
          <a:endParaRPr lang="en-US"/>
        </a:p>
      </dgm:t>
    </dgm:pt>
    <dgm:pt modelId="{BD1A03D4-DFAB-4141-86D2-9DB8916528C6}" type="sibTrans" cxnId="{2A04BE4C-4E4E-426B-A4AA-112EED8B9BA7}">
      <dgm:prSet/>
      <dgm:spPr/>
      <dgm:t>
        <a:bodyPr/>
        <a:lstStyle/>
        <a:p>
          <a:endParaRPr lang="en-US"/>
        </a:p>
      </dgm:t>
    </dgm:pt>
    <dgm:pt modelId="{8BD2A723-2ABF-47FF-AD1F-AE8FD1144D6D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Objects</a:t>
          </a:r>
          <a:endParaRPr lang="en-US" dirty="0">
            <a:solidFill>
              <a:schemeClr val="bg1"/>
            </a:solidFill>
          </a:endParaRPr>
        </a:p>
      </dgm:t>
    </dgm:pt>
    <dgm:pt modelId="{222AAB57-2DB2-49E7-86EF-3716F28810F1}" type="parTrans" cxnId="{0F047182-2EBD-4266-B4E9-3CFF5F0E3B34}">
      <dgm:prSet/>
      <dgm:spPr/>
      <dgm:t>
        <a:bodyPr/>
        <a:lstStyle/>
        <a:p>
          <a:endParaRPr lang="en-US"/>
        </a:p>
      </dgm:t>
    </dgm:pt>
    <dgm:pt modelId="{A7FF5237-3418-45F9-8E8B-6CEB9DE1144B}" type="sibTrans" cxnId="{0F047182-2EBD-4266-B4E9-3CFF5F0E3B34}">
      <dgm:prSet/>
      <dgm:spPr/>
      <dgm:t>
        <a:bodyPr/>
        <a:lstStyle/>
        <a:p>
          <a:endParaRPr lang="en-US"/>
        </a:p>
      </dgm:t>
    </dgm:pt>
    <dgm:pt modelId="{6A594E65-6043-42BE-836C-543F85B537B0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Managed</a:t>
          </a:r>
          <a:endParaRPr lang="en-US" dirty="0">
            <a:solidFill>
              <a:schemeClr val="bg1"/>
            </a:solidFill>
          </a:endParaRPr>
        </a:p>
      </dgm:t>
    </dgm:pt>
    <dgm:pt modelId="{234805E1-E968-46ED-9D1B-A4D0F2E1A1B4}" type="parTrans" cxnId="{1694472D-B20C-409B-9714-27705CA8E9C3}">
      <dgm:prSet/>
      <dgm:spPr/>
      <dgm:t>
        <a:bodyPr/>
        <a:lstStyle/>
        <a:p>
          <a:endParaRPr lang="en-US"/>
        </a:p>
      </dgm:t>
    </dgm:pt>
    <dgm:pt modelId="{733C9DEE-6D5F-478E-B225-FB119B710581}" type="sibTrans" cxnId="{1694472D-B20C-409B-9714-27705CA8E9C3}">
      <dgm:prSet/>
      <dgm:spPr/>
      <dgm:t>
        <a:bodyPr/>
        <a:lstStyle/>
        <a:p>
          <a:endParaRPr lang="en-US"/>
        </a:p>
      </dgm:t>
    </dgm:pt>
    <dgm:pt modelId="{5D174446-16D3-4957-883E-CCB13936081E}" type="pres">
      <dgm:prSet presAssocID="{E49B7133-AAC4-4D5C-AA78-35B3BF05DA34}" presName="arrowDiagram" presStyleCnt="0">
        <dgm:presLayoutVars>
          <dgm:chMax val="5"/>
          <dgm:dir/>
          <dgm:resizeHandles val="exact"/>
        </dgm:presLayoutVars>
      </dgm:prSet>
      <dgm:spPr/>
    </dgm:pt>
    <dgm:pt modelId="{390C0938-7A7A-447D-8597-6A3104D28F52}" type="pres">
      <dgm:prSet presAssocID="{E49B7133-AAC4-4D5C-AA78-35B3BF05DA34}" presName="arrow" presStyleLbl="bgShp" presStyleIdx="0" presStyleCnt="1"/>
      <dgm:spPr/>
    </dgm:pt>
    <dgm:pt modelId="{337CB16A-863A-4F22-83EC-CA1F8A8ADF03}" type="pres">
      <dgm:prSet presAssocID="{E49B7133-AAC4-4D5C-AA78-35B3BF05DA34}" presName="arrowDiagram4" presStyleCnt="0"/>
      <dgm:spPr/>
    </dgm:pt>
    <dgm:pt modelId="{CA6CB96C-9257-4745-9C48-FFFF1D5B81D1}" type="pres">
      <dgm:prSet presAssocID="{827F267E-A613-4735-B000-76FA1CF2C0FA}" presName="bullet4a" presStyleLbl="node1" presStyleIdx="0" presStyleCnt="4"/>
      <dgm:spPr/>
    </dgm:pt>
    <dgm:pt modelId="{3FA38D00-0F53-4C59-84D3-C672A1E90CE3}" type="pres">
      <dgm:prSet presAssocID="{827F267E-A613-4735-B000-76FA1CF2C0FA}" presName="textBox4a" presStyleLbl="revTx" presStyleIdx="0" presStyleCnt="4" custScaleY="89672" custLinFactNeighborX="5540" custLinFactNeighborY="6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F4FFC-850A-43B5-9DEF-B493BFCE5F05}" type="pres">
      <dgm:prSet presAssocID="{6486BB48-ADE3-4389-9A81-9E347F1BFE6F}" presName="bullet4b" presStyleLbl="node1" presStyleIdx="1" presStyleCnt="4"/>
      <dgm:spPr/>
    </dgm:pt>
    <dgm:pt modelId="{A433A918-8DF1-4260-8DE3-3A58F4D66AFB}" type="pres">
      <dgm:prSet presAssocID="{6486BB48-ADE3-4389-9A81-9E347F1BFE6F}" presName="textBox4b" presStyleLbl="revTx" presStyleIdx="1" presStyleCnt="4" custScaleY="683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774E15-7A1E-4CD4-87C5-6046427C9B65}" type="pres">
      <dgm:prSet presAssocID="{8BD2A723-2ABF-47FF-AD1F-AE8FD1144D6D}" presName="bullet4c" presStyleLbl="node1" presStyleIdx="2" presStyleCnt="4"/>
      <dgm:spPr/>
    </dgm:pt>
    <dgm:pt modelId="{890CBABC-833C-4F1B-8465-57EE20CD4EA3}" type="pres">
      <dgm:prSet presAssocID="{8BD2A723-2ABF-47FF-AD1F-AE8FD1144D6D}" presName="textBox4c" presStyleLbl="revTx" presStyleIdx="2" presStyleCnt="4" custScaleY="65210" custLinFactNeighborX="-130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E44535-0F60-4B28-9CA7-61AF4A670F05}" type="pres">
      <dgm:prSet presAssocID="{6A594E65-6043-42BE-836C-543F85B537B0}" presName="bullet4d" presStyleLbl="node1" presStyleIdx="3" presStyleCnt="4"/>
      <dgm:spPr/>
    </dgm:pt>
    <dgm:pt modelId="{238B3D80-5C72-44F8-84E0-92EC75F792CF}" type="pres">
      <dgm:prSet presAssocID="{6A594E65-6043-42BE-836C-543F85B537B0}" presName="textBox4d" presStyleLbl="revTx" presStyleIdx="3" presStyleCnt="4" custScaleY="59300" custLinFactNeighborX="-26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14BE5A-B4E0-40DE-A1A6-43B2ADA8C585}" type="presOf" srcId="{6A594E65-6043-42BE-836C-543F85B537B0}" destId="{238B3D80-5C72-44F8-84E0-92EC75F792CF}" srcOrd="0" destOrd="0" presId="urn:microsoft.com/office/officeart/2005/8/layout/arrow2"/>
    <dgm:cxn modelId="{15780181-2F8B-45F7-9A71-63F0EFCAE312}" srcId="{E49B7133-AAC4-4D5C-AA78-35B3BF05DA34}" destId="{827F267E-A613-4735-B000-76FA1CF2C0FA}" srcOrd="0" destOrd="0" parTransId="{6A96D2FF-3573-4D5C-B240-1272D35295AE}" sibTransId="{D1A45915-F689-455B-8484-B3ACFEAACA39}"/>
    <dgm:cxn modelId="{0F047182-2EBD-4266-B4E9-3CFF5F0E3B34}" srcId="{E49B7133-AAC4-4D5C-AA78-35B3BF05DA34}" destId="{8BD2A723-2ABF-47FF-AD1F-AE8FD1144D6D}" srcOrd="2" destOrd="0" parTransId="{222AAB57-2DB2-49E7-86EF-3716F28810F1}" sibTransId="{A7FF5237-3418-45F9-8E8B-6CEB9DE1144B}"/>
    <dgm:cxn modelId="{AA29E6FD-54EC-4A4A-ABEB-44E9B1542B1F}" type="presOf" srcId="{6486BB48-ADE3-4389-9A81-9E347F1BFE6F}" destId="{A433A918-8DF1-4260-8DE3-3A58F4D66AFB}" srcOrd="0" destOrd="0" presId="urn:microsoft.com/office/officeart/2005/8/layout/arrow2"/>
    <dgm:cxn modelId="{1694472D-B20C-409B-9714-27705CA8E9C3}" srcId="{E49B7133-AAC4-4D5C-AA78-35B3BF05DA34}" destId="{6A594E65-6043-42BE-836C-543F85B537B0}" srcOrd="3" destOrd="0" parTransId="{234805E1-E968-46ED-9D1B-A4D0F2E1A1B4}" sibTransId="{733C9DEE-6D5F-478E-B225-FB119B710581}"/>
    <dgm:cxn modelId="{2A04BE4C-4E4E-426B-A4AA-112EED8B9BA7}" srcId="{E49B7133-AAC4-4D5C-AA78-35B3BF05DA34}" destId="{6486BB48-ADE3-4389-9A81-9E347F1BFE6F}" srcOrd="1" destOrd="0" parTransId="{72CB41B7-8868-4045-ACB5-9D473B76EDA3}" sibTransId="{BD1A03D4-DFAB-4141-86D2-9DB8916528C6}"/>
    <dgm:cxn modelId="{AA8BE831-F7C2-42C2-BB6E-C520FA53B1CC}" type="presOf" srcId="{E49B7133-AAC4-4D5C-AA78-35B3BF05DA34}" destId="{5D174446-16D3-4957-883E-CCB13936081E}" srcOrd="0" destOrd="0" presId="urn:microsoft.com/office/officeart/2005/8/layout/arrow2"/>
    <dgm:cxn modelId="{18419AE3-2A76-42C2-B852-61587809F95E}" type="presOf" srcId="{827F267E-A613-4735-B000-76FA1CF2C0FA}" destId="{3FA38D00-0F53-4C59-84D3-C672A1E90CE3}" srcOrd="0" destOrd="0" presId="urn:microsoft.com/office/officeart/2005/8/layout/arrow2"/>
    <dgm:cxn modelId="{DD5D9462-BB43-4AC4-B825-BD40EFBFABFA}" type="presOf" srcId="{8BD2A723-2ABF-47FF-AD1F-AE8FD1144D6D}" destId="{890CBABC-833C-4F1B-8465-57EE20CD4EA3}" srcOrd="0" destOrd="0" presId="urn:microsoft.com/office/officeart/2005/8/layout/arrow2"/>
    <dgm:cxn modelId="{B4DDCF5A-2EE8-4E79-A59B-C8F092655EBD}" type="presParOf" srcId="{5D174446-16D3-4957-883E-CCB13936081E}" destId="{390C0938-7A7A-447D-8597-6A3104D28F52}" srcOrd="0" destOrd="0" presId="urn:microsoft.com/office/officeart/2005/8/layout/arrow2"/>
    <dgm:cxn modelId="{2862626E-F1E5-4DAD-B507-014ECC63C851}" type="presParOf" srcId="{5D174446-16D3-4957-883E-CCB13936081E}" destId="{337CB16A-863A-4F22-83EC-CA1F8A8ADF03}" srcOrd="1" destOrd="0" presId="urn:microsoft.com/office/officeart/2005/8/layout/arrow2"/>
    <dgm:cxn modelId="{885C507D-F899-441D-AAD7-84E45AE6C0D1}" type="presParOf" srcId="{337CB16A-863A-4F22-83EC-CA1F8A8ADF03}" destId="{CA6CB96C-9257-4745-9C48-FFFF1D5B81D1}" srcOrd="0" destOrd="0" presId="urn:microsoft.com/office/officeart/2005/8/layout/arrow2"/>
    <dgm:cxn modelId="{70AAB867-C554-46A0-BA72-475DB40D8F60}" type="presParOf" srcId="{337CB16A-863A-4F22-83EC-CA1F8A8ADF03}" destId="{3FA38D00-0F53-4C59-84D3-C672A1E90CE3}" srcOrd="1" destOrd="0" presId="urn:microsoft.com/office/officeart/2005/8/layout/arrow2"/>
    <dgm:cxn modelId="{439C79BD-AA89-49EC-BFF4-707CD1CE68BA}" type="presParOf" srcId="{337CB16A-863A-4F22-83EC-CA1F8A8ADF03}" destId="{3C6F4FFC-850A-43B5-9DEF-B493BFCE5F05}" srcOrd="2" destOrd="0" presId="urn:microsoft.com/office/officeart/2005/8/layout/arrow2"/>
    <dgm:cxn modelId="{68B3EF7C-3C3E-474F-88F8-48DC4444F8C4}" type="presParOf" srcId="{337CB16A-863A-4F22-83EC-CA1F8A8ADF03}" destId="{A433A918-8DF1-4260-8DE3-3A58F4D66AFB}" srcOrd="3" destOrd="0" presId="urn:microsoft.com/office/officeart/2005/8/layout/arrow2"/>
    <dgm:cxn modelId="{CCA86820-2D88-4970-A654-A31263A3BCFB}" type="presParOf" srcId="{337CB16A-863A-4F22-83EC-CA1F8A8ADF03}" destId="{07774E15-7A1E-4CD4-87C5-6046427C9B65}" srcOrd="4" destOrd="0" presId="urn:microsoft.com/office/officeart/2005/8/layout/arrow2"/>
    <dgm:cxn modelId="{5F49CCB4-EB3D-4F8E-A446-AC10D36B849D}" type="presParOf" srcId="{337CB16A-863A-4F22-83EC-CA1F8A8ADF03}" destId="{890CBABC-833C-4F1B-8465-57EE20CD4EA3}" srcOrd="5" destOrd="0" presId="urn:microsoft.com/office/officeart/2005/8/layout/arrow2"/>
    <dgm:cxn modelId="{3510D19A-3F4B-4FEE-BC63-32970FF4378D}" type="presParOf" srcId="{337CB16A-863A-4F22-83EC-CA1F8A8ADF03}" destId="{31E44535-0F60-4B28-9CA7-61AF4A670F05}" srcOrd="6" destOrd="0" presId="urn:microsoft.com/office/officeart/2005/8/layout/arrow2"/>
    <dgm:cxn modelId="{F3C5023F-1B38-4F73-9DD0-4FEB3115D043}" type="presParOf" srcId="{337CB16A-863A-4F22-83EC-CA1F8A8ADF03}" destId="{238B3D80-5C72-44F8-84E0-92EC75F792CF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EB9EB3-FF07-4842-9A22-BEF51742B232}" type="doc">
      <dgm:prSet loTypeId="urn:microsoft.com/office/officeart/2005/8/layout/arrow4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461D562-718F-45A4-8D42-C6F85F59817C}">
      <dgm:prSet phldrT="[Text]"/>
      <dgm:spPr/>
      <dgm:t>
        <a:bodyPr/>
        <a:lstStyle/>
        <a:p>
          <a:endParaRPr lang="en-US" b="1" dirty="0" smtClean="0"/>
        </a:p>
      </dgm:t>
    </dgm:pt>
    <dgm:pt modelId="{EDFDD0C1-07D9-48B5-A14A-98F36BFF2262}" type="sibTrans" cxnId="{C1CC6AF3-7E67-41E8-839E-CC2B6652A673}">
      <dgm:prSet/>
      <dgm:spPr/>
      <dgm:t>
        <a:bodyPr/>
        <a:lstStyle/>
        <a:p>
          <a:endParaRPr lang="en-US"/>
        </a:p>
      </dgm:t>
    </dgm:pt>
    <dgm:pt modelId="{291FCCEE-FDBC-4E19-97C8-C4C3D1B32E2B}" type="parTrans" cxnId="{C1CC6AF3-7E67-41E8-839E-CC2B6652A673}">
      <dgm:prSet/>
      <dgm:spPr/>
      <dgm:t>
        <a:bodyPr/>
        <a:lstStyle/>
        <a:p>
          <a:endParaRPr lang="en-US"/>
        </a:p>
      </dgm:t>
    </dgm:pt>
    <dgm:pt modelId="{DAC417C9-B307-4090-BD2E-43C0DC5084BA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66391EDA-2BB9-4DAC-AC05-5136DEE97001}" type="sibTrans" cxnId="{0B85114C-F291-4DAF-9365-DC77DAB48008}">
      <dgm:prSet/>
      <dgm:spPr/>
      <dgm:t>
        <a:bodyPr/>
        <a:lstStyle/>
        <a:p>
          <a:endParaRPr lang="en-US"/>
        </a:p>
      </dgm:t>
    </dgm:pt>
    <dgm:pt modelId="{4B2E2AE8-C8E7-425D-AC8D-E83110E13852}" type="parTrans" cxnId="{0B85114C-F291-4DAF-9365-DC77DAB48008}">
      <dgm:prSet/>
      <dgm:spPr/>
      <dgm:t>
        <a:bodyPr/>
        <a:lstStyle/>
        <a:p>
          <a:endParaRPr lang="en-US"/>
        </a:p>
      </dgm:t>
    </dgm:pt>
    <dgm:pt modelId="{332D5FE5-15CF-4361-A5D0-7F1845319EDD}" type="pres">
      <dgm:prSet presAssocID="{2BEB9EB3-FF07-4842-9A22-BEF51742B23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727D6F-1224-4E5B-9968-2332F2E485BE}" type="pres">
      <dgm:prSet presAssocID="{0461D562-718F-45A4-8D42-C6F85F59817C}" presName="upArrow" presStyleLbl="node1" presStyleIdx="0" presStyleCnt="2"/>
      <dgm:spPr>
        <a:solidFill>
          <a:srgbClr val="92D050"/>
        </a:solidFill>
      </dgm:spPr>
    </dgm:pt>
    <dgm:pt modelId="{4895E4D5-68B3-40EA-B5A6-894B098E7DC3}" type="pres">
      <dgm:prSet presAssocID="{0461D562-718F-45A4-8D42-C6F85F59817C}" presName="upArrowText" presStyleLbl="revTx" presStyleIdx="0" presStyleCnt="2" custScaleX="1291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10EEEA-E593-4527-91C9-64D3FEEF313A}" type="pres">
      <dgm:prSet presAssocID="{DAC417C9-B307-4090-BD2E-43C0DC5084BA}" presName="downArrow" presStyleLbl="node1" presStyleIdx="1" presStyleCnt="2"/>
      <dgm:spPr>
        <a:solidFill>
          <a:schemeClr val="accent2">
            <a:lumMod val="75000"/>
          </a:schemeClr>
        </a:solidFill>
      </dgm:spPr>
    </dgm:pt>
    <dgm:pt modelId="{3A5A8767-ECF4-432C-A4BD-4C05D99528DF}" type="pres">
      <dgm:prSet presAssocID="{DAC417C9-B307-4090-BD2E-43C0DC5084BA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88A3BE-D127-45CC-96F7-336D9270E631}" type="presOf" srcId="{DAC417C9-B307-4090-BD2E-43C0DC5084BA}" destId="{3A5A8767-ECF4-432C-A4BD-4C05D99528DF}" srcOrd="0" destOrd="0" presId="urn:microsoft.com/office/officeart/2005/8/layout/arrow4"/>
    <dgm:cxn modelId="{A088DD1D-4C1F-4AE8-8149-E75C09D63D9D}" type="presOf" srcId="{2BEB9EB3-FF07-4842-9A22-BEF51742B232}" destId="{332D5FE5-15CF-4361-A5D0-7F1845319EDD}" srcOrd="0" destOrd="0" presId="urn:microsoft.com/office/officeart/2005/8/layout/arrow4"/>
    <dgm:cxn modelId="{0B85114C-F291-4DAF-9365-DC77DAB48008}" srcId="{2BEB9EB3-FF07-4842-9A22-BEF51742B232}" destId="{DAC417C9-B307-4090-BD2E-43C0DC5084BA}" srcOrd="1" destOrd="0" parTransId="{4B2E2AE8-C8E7-425D-AC8D-E83110E13852}" sibTransId="{66391EDA-2BB9-4DAC-AC05-5136DEE97001}"/>
    <dgm:cxn modelId="{F8A411D3-556F-438E-87AD-D248ADF7AA2D}" type="presOf" srcId="{0461D562-718F-45A4-8D42-C6F85F59817C}" destId="{4895E4D5-68B3-40EA-B5A6-894B098E7DC3}" srcOrd="0" destOrd="0" presId="urn:microsoft.com/office/officeart/2005/8/layout/arrow4"/>
    <dgm:cxn modelId="{C1CC6AF3-7E67-41E8-839E-CC2B6652A673}" srcId="{2BEB9EB3-FF07-4842-9A22-BEF51742B232}" destId="{0461D562-718F-45A4-8D42-C6F85F59817C}" srcOrd="0" destOrd="0" parTransId="{291FCCEE-FDBC-4E19-97C8-C4C3D1B32E2B}" sibTransId="{EDFDD0C1-07D9-48B5-A14A-98F36BFF2262}"/>
    <dgm:cxn modelId="{C59F25B2-DF3F-4E0B-A403-605A73CDE8C5}" type="presParOf" srcId="{332D5FE5-15CF-4361-A5D0-7F1845319EDD}" destId="{15727D6F-1224-4E5B-9968-2332F2E485BE}" srcOrd="0" destOrd="0" presId="urn:microsoft.com/office/officeart/2005/8/layout/arrow4"/>
    <dgm:cxn modelId="{99917EA6-4194-4949-BAC1-5887F087B267}" type="presParOf" srcId="{332D5FE5-15CF-4361-A5D0-7F1845319EDD}" destId="{4895E4D5-68B3-40EA-B5A6-894B098E7DC3}" srcOrd="1" destOrd="0" presId="urn:microsoft.com/office/officeart/2005/8/layout/arrow4"/>
    <dgm:cxn modelId="{306A4584-A4F1-4067-A923-EB4AD79BE937}" type="presParOf" srcId="{332D5FE5-15CF-4361-A5D0-7F1845319EDD}" destId="{5410EEEA-E593-4527-91C9-64D3FEEF313A}" srcOrd="2" destOrd="0" presId="urn:microsoft.com/office/officeart/2005/8/layout/arrow4"/>
    <dgm:cxn modelId="{B0CD0F96-AB5D-4130-B0FB-003B1A844EAD}" type="presParOf" srcId="{332D5FE5-15CF-4361-A5D0-7F1845319EDD}" destId="{3A5A8767-ECF4-432C-A4BD-4C05D99528DF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D7E31D-BF9C-450F-9F7E-3FF79DACDBF3}" type="doc">
      <dgm:prSet loTypeId="urn:microsoft.com/office/officeart/2005/8/layout/vList5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F3C90A7-F7B9-4319-B3BC-2C37FE90F7C9}">
      <dgm:prSet phldrT="[Text]"/>
      <dgm:spPr/>
      <dgm:t>
        <a:bodyPr/>
        <a:lstStyle/>
        <a:p>
          <a:r>
            <a:rPr lang="en-US" dirty="0" smtClean="0"/>
            <a:t>Concurrent</a:t>
          </a:r>
          <a:endParaRPr lang="en-US" dirty="0"/>
        </a:p>
      </dgm:t>
    </dgm:pt>
    <dgm:pt modelId="{D5EB2528-022E-4CDB-B674-C625C1A70DF9}" type="parTrans" cxnId="{386D9016-20C8-41F0-AECE-653B5120ED97}">
      <dgm:prSet/>
      <dgm:spPr/>
      <dgm:t>
        <a:bodyPr/>
        <a:lstStyle/>
        <a:p>
          <a:endParaRPr lang="en-US"/>
        </a:p>
      </dgm:t>
    </dgm:pt>
    <dgm:pt modelId="{53E2F22E-C839-497F-89E5-CDDEE6CD362D}" type="sibTrans" cxnId="{386D9016-20C8-41F0-AECE-653B5120ED97}">
      <dgm:prSet/>
      <dgm:spPr/>
      <dgm:t>
        <a:bodyPr/>
        <a:lstStyle/>
        <a:p>
          <a:endParaRPr lang="en-US"/>
        </a:p>
      </dgm:t>
    </dgm:pt>
    <dgm:pt modelId="{7D420E88-1937-4F57-98BA-3CD25DCDB7E5}">
      <dgm:prSet phldrT="[Text]"/>
      <dgm:spPr/>
      <dgm:t>
        <a:bodyPr/>
        <a:lstStyle/>
        <a:p>
          <a:r>
            <a:rPr lang="en-US" dirty="0" smtClean="0"/>
            <a:t>Horse-power of many-core…</a:t>
          </a:r>
          <a:endParaRPr lang="en-US" dirty="0"/>
        </a:p>
      </dgm:t>
    </dgm:pt>
    <dgm:pt modelId="{5B787E48-886A-4C81-B8AB-AB5C817780EE}" type="parTrans" cxnId="{318BE2F8-3DC9-4D2E-9364-C79A856C339C}">
      <dgm:prSet/>
      <dgm:spPr/>
      <dgm:t>
        <a:bodyPr/>
        <a:lstStyle/>
        <a:p>
          <a:endParaRPr lang="en-US"/>
        </a:p>
      </dgm:t>
    </dgm:pt>
    <dgm:pt modelId="{BFCF7700-C392-4BA7-8542-270C1C6EA017}" type="sibTrans" cxnId="{318BE2F8-3DC9-4D2E-9364-C79A856C339C}">
      <dgm:prSet/>
      <dgm:spPr/>
      <dgm:t>
        <a:bodyPr/>
        <a:lstStyle/>
        <a:p>
          <a:endParaRPr lang="en-US"/>
        </a:p>
      </dgm:t>
    </dgm:pt>
    <dgm:pt modelId="{A70B2E4F-88B8-4F4F-A275-D11C539576DC}">
      <dgm:prSet phldrT="[Text]"/>
      <dgm:spPr/>
      <dgm:t>
        <a:bodyPr/>
        <a:lstStyle/>
        <a:p>
          <a:r>
            <a:rPr lang="en-US" dirty="0" smtClean="0"/>
            <a:t>…but how to program those?</a:t>
          </a:r>
          <a:endParaRPr lang="en-US" dirty="0"/>
        </a:p>
      </dgm:t>
    </dgm:pt>
    <dgm:pt modelId="{0BE92FFB-5C1C-4BCD-B1A5-35C10E7AA561}" type="parTrans" cxnId="{D8B64716-F320-475C-9208-DB2FF9186615}">
      <dgm:prSet/>
      <dgm:spPr/>
      <dgm:t>
        <a:bodyPr/>
        <a:lstStyle/>
        <a:p>
          <a:endParaRPr lang="en-US"/>
        </a:p>
      </dgm:t>
    </dgm:pt>
    <dgm:pt modelId="{E21E11A9-B5D5-4479-B5E4-48E8F12007D5}" type="sibTrans" cxnId="{D8B64716-F320-475C-9208-DB2FF9186615}">
      <dgm:prSet/>
      <dgm:spPr/>
      <dgm:t>
        <a:bodyPr/>
        <a:lstStyle/>
        <a:p>
          <a:endParaRPr lang="en-US"/>
        </a:p>
      </dgm:t>
    </dgm:pt>
    <dgm:pt modelId="{4B368038-9C5F-4DBC-AE14-FD17D983D6C1}">
      <dgm:prSet phldrT="[Text]"/>
      <dgm:spPr/>
      <dgm:t>
        <a:bodyPr/>
        <a:lstStyle/>
        <a:p>
          <a:r>
            <a:rPr lang="en-US" dirty="0" smtClean="0"/>
            <a:t>Declarative</a:t>
          </a:r>
          <a:endParaRPr lang="en-US" dirty="0"/>
        </a:p>
      </dgm:t>
    </dgm:pt>
    <dgm:pt modelId="{2968B4E8-5D22-4505-BA09-A5B5383A7000}" type="parTrans" cxnId="{AAA3ADAD-4F7F-44CF-BEB7-3991A6A4C6D6}">
      <dgm:prSet/>
      <dgm:spPr/>
      <dgm:t>
        <a:bodyPr/>
        <a:lstStyle/>
        <a:p>
          <a:endParaRPr lang="en-US"/>
        </a:p>
      </dgm:t>
    </dgm:pt>
    <dgm:pt modelId="{DE145017-5BB0-47C8-AE4A-87F3C661444A}" type="sibTrans" cxnId="{AAA3ADAD-4F7F-44CF-BEB7-3991A6A4C6D6}">
      <dgm:prSet/>
      <dgm:spPr/>
      <dgm:t>
        <a:bodyPr/>
        <a:lstStyle/>
        <a:p>
          <a:endParaRPr lang="en-US"/>
        </a:p>
      </dgm:t>
    </dgm:pt>
    <dgm:pt modelId="{611C1949-69A1-416D-BAD7-EECA9E9AF53A}">
      <dgm:prSet phldrT="[Text]"/>
      <dgm:spPr/>
      <dgm:t>
        <a:bodyPr/>
        <a:lstStyle/>
        <a:p>
          <a:r>
            <a:rPr lang="en-US" dirty="0" smtClean="0"/>
            <a:t>Say what you want…</a:t>
          </a:r>
          <a:endParaRPr lang="en-US" dirty="0"/>
        </a:p>
      </dgm:t>
    </dgm:pt>
    <dgm:pt modelId="{982695C7-DC04-498B-AD8C-DA32FF82F81F}" type="parTrans" cxnId="{11411101-5A2B-4DF4-AAF0-0EAC87B53244}">
      <dgm:prSet/>
      <dgm:spPr/>
      <dgm:t>
        <a:bodyPr/>
        <a:lstStyle/>
        <a:p>
          <a:endParaRPr lang="en-US"/>
        </a:p>
      </dgm:t>
    </dgm:pt>
    <dgm:pt modelId="{028663EE-5F0F-4DE2-AE14-03D624D6E9F6}" type="sibTrans" cxnId="{11411101-5A2B-4DF4-AAF0-0EAC87B53244}">
      <dgm:prSet/>
      <dgm:spPr/>
      <dgm:t>
        <a:bodyPr/>
        <a:lstStyle/>
        <a:p>
          <a:endParaRPr lang="en-US"/>
        </a:p>
      </dgm:t>
    </dgm:pt>
    <dgm:pt modelId="{AE07EB27-E4DE-4B7A-A05B-CA3C78129443}">
      <dgm:prSet phldrT="[Text]"/>
      <dgm:spPr/>
      <dgm:t>
        <a:bodyPr/>
        <a:lstStyle/>
        <a:p>
          <a:r>
            <a:rPr lang="en-US" dirty="0" smtClean="0"/>
            <a:t>…not how it has to be done?</a:t>
          </a:r>
          <a:endParaRPr lang="en-US" dirty="0"/>
        </a:p>
      </dgm:t>
    </dgm:pt>
    <dgm:pt modelId="{8FED5E10-C910-40C5-A149-56E5F423AB84}" type="parTrans" cxnId="{51EDEDD1-5C87-4F3C-848F-BA9EDD8E14F7}">
      <dgm:prSet/>
      <dgm:spPr/>
      <dgm:t>
        <a:bodyPr/>
        <a:lstStyle/>
        <a:p>
          <a:endParaRPr lang="en-US"/>
        </a:p>
      </dgm:t>
    </dgm:pt>
    <dgm:pt modelId="{01432EA9-1E00-4998-930E-ADA9F979FFBA}" type="sibTrans" cxnId="{51EDEDD1-5C87-4F3C-848F-BA9EDD8E14F7}">
      <dgm:prSet/>
      <dgm:spPr/>
      <dgm:t>
        <a:bodyPr/>
        <a:lstStyle/>
        <a:p>
          <a:endParaRPr lang="en-US"/>
        </a:p>
      </dgm:t>
    </dgm:pt>
    <dgm:pt modelId="{0069275B-EE40-43D4-9226-8E42ADB218ED}">
      <dgm:prSet phldrT="[Text]"/>
      <dgm:spPr/>
      <dgm:t>
        <a:bodyPr/>
        <a:lstStyle/>
        <a:p>
          <a:r>
            <a:rPr lang="en-US" dirty="0" smtClean="0"/>
            <a:t>Dynamic</a:t>
          </a:r>
        </a:p>
      </dgm:t>
    </dgm:pt>
    <dgm:pt modelId="{8A9D7120-5AEB-4993-90C3-D3AB64EC604E}" type="parTrans" cxnId="{5E6ABB33-57D7-45DC-BC1A-5AE7787090B1}">
      <dgm:prSet/>
      <dgm:spPr/>
      <dgm:t>
        <a:bodyPr/>
        <a:lstStyle/>
        <a:p>
          <a:endParaRPr lang="en-US"/>
        </a:p>
      </dgm:t>
    </dgm:pt>
    <dgm:pt modelId="{8BDB6156-0F53-4A38-98D6-A90D65C864FB}" type="sibTrans" cxnId="{5E6ABB33-57D7-45DC-BC1A-5AE7787090B1}">
      <dgm:prSet/>
      <dgm:spPr/>
      <dgm:t>
        <a:bodyPr/>
        <a:lstStyle/>
        <a:p>
          <a:endParaRPr lang="en-US"/>
        </a:p>
      </dgm:t>
    </dgm:pt>
    <dgm:pt modelId="{C5F8F35C-3C4B-4A26-9D7D-E22FCBE052FA}">
      <dgm:prSet phldrT="[Text]"/>
      <dgm:spPr/>
      <dgm:t>
        <a:bodyPr/>
        <a:lstStyle/>
        <a:p>
          <a:r>
            <a:rPr lang="en-US" dirty="0" smtClean="0"/>
            <a:t>Schematized, static, dynamic…</a:t>
          </a:r>
          <a:endParaRPr lang="en-US" dirty="0"/>
        </a:p>
      </dgm:t>
    </dgm:pt>
    <dgm:pt modelId="{E1E32EBD-BEE0-4EF7-9FA3-1BD5BEEDAF87}" type="parTrans" cxnId="{B9750AED-AE99-4B1C-8D79-E28FFC30A904}">
      <dgm:prSet/>
      <dgm:spPr/>
      <dgm:t>
        <a:bodyPr/>
        <a:lstStyle/>
        <a:p>
          <a:endParaRPr lang="en-US"/>
        </a:p>
      </dgm:t>
    </dgm:pt>
    <dgm:pt modelId="{C861962F-B18C-4FAF-97A3-DF9B9B36891B}" type="sibTrans" cxnId="{B9750AED-AE99-4B1C-8D79-E28FFC30A904}">
      <dgm:prSet/>
      <dgm:spPr/>
      <dgm:t>
        <a:bodyPr/>
        <a:lstStyle/>
        <a:p>
          <a:endParaRPr lang="en-US"/>
        </a:p>
      </dgm:t>
    </dgm:pt>
    <dgm:pt modelId="{67FD9BD6-6D99-4DA3-A973-25CA5B11F8C3}">
      <dgm:prSet phldrT="[Text]"/>
      <dgm:spPr/>
      <dgm:t>
        <a:bodyPr/>
        <a:lstStyle/>
        <a:p>
          <a:r>
            <a:rPr lang="en-US" dirty="0" smtClean="0"/>
            <a:t>…so, what’s the sweet spot?</a:t>
          </a:r>
          <a:endParaRPr lang="en-US" dirty="0"/>
        </a:p>
      </dgm:t>
    </dgm:pt>
    <dgm:pt modelId="{136C9805-41BA-49BC-A157-76A0708016FE}" type="parTrans" cxnId="{7309CE16-A700-41CF-9D76-577171544950}">
      <dgm:prSet/>
      <dgm:spPr/>
      <dgm:t>
        <a:bodyPr/>
        <a:lstStyle/>
        <a:p>
          <a:endParaRPr lang="en-US"/>
        </a:p>
      </dgm:t>
    </dgm:pt>
    <dgm:pt modelId="{65C686CD-E5B9-4DD4-8D51-BB837F460A3C}" type="sibTrans" cxnId="{7309CE16-A700-41CF-9D76-577171544950}">
      <dgm:prSet/>
      <dgm:spPr/>
      <dgm:t>
        <a:bodyPr/>
        <a:lstStyle/>
        <a:p>
          <a:endParaRPr lang="en-US"/>
        </a:p>
      </dgm:t>
    </dgm:pt>
    <dgm:pt modelId="{6AA90965-BCAC-4F4E-A4F7-90A0DEA7933B}">
      <dgm:prSet phldrT="[Text]"/>
      <dgm:spPr/>
      <dgm:t>
        <a:bodyPr/>
        <a:lstStyle/>
        <a:p>
          <a:r>
            <a:rPr lang="en-US" dirty="0" smtClean="0"/>
            <a:t>Functional</a:t>
          </a:r>
          <a:endParaRPr lang="en-US" dirty="0"/>
        </a:p>
      </dgm:t>
    </dgm:pt>
    <dgm:pt modelId="{DEA007D6-1954-4D36-B7CE-9305CFD661E6}" type="parTrans" cxnId="{75520FE2-4E68-4E7A-A7DC-F61AF13EEAA6}">
      <dgm:prSet/>
      <dgm:spPr/>
      <dgm:t>
        <a:bodyPr/>
        <a:lstStyle/>
        <a:p>
          <a:endParaRPr lang="en-US"/>
        </a:p>
      </dgm:t>
    </dgm:pt>
    <dgm:pt modelId="{8E53E711-17C5-4078-AE1D-72ACF70E0E08}" type="sibTrans" cxnId="{75520FE2-4E68-4E7A-A7DC-F61AF13EEAA6}">
      <dgm:prSet/>
      <dgm:spPr/>
      <dgm:t>
        <a:bodyPr/>
        <a:lstStyle/>
        <a:p>
          <a:endParaRPr lang="en-US"/>
        </a:p>
      </dgm:t>
    </dgm:pt>
    <dgm:pt modelId="{E34043C8-F568-4287-AD19-B2D04C53FCD8}">
      <dgm:prSet phldrT="[Text]"/>
      <dgm:spPr/>
      <dgm:t>
        <a:bodyPr/>
        <a:lstStyle/>
        <a:p>
          <a:r>
            <a:rPr lang="en-US" dirty="0" smtClean="0"/>
            <a:t>New level of expressiveness…</a:t>
          </a:r>
          <a:endParaRPr lang="en-US" dirty="0"/>
        </a:p>
      </dgm:t>
    </dgm:pt>
    <dgm:pt modelId="{BA4F9812-7037-4858-B4D6-ED5E51A38FB7}" type="parTrans" cxnId="{30781D09-20ED-4857-8D64-F4524CEBAA31}">
      <dgm:prSet/>
      <dgm:spPr/>
      <dgm:t>
        <a:bodyPr/>
        <a:lstStyle/>
        <a:p>
          <a:endParaRPr lang="en-US"/>
        </a:p>
      </dgm:t>
    </dgm:pt>
    <dgm:pt modelId="{59728AD6-7A12-4C27-9EA4-5587FC8048EB}" type="sibTrans" cxnId="{30781D09-20ED-4857-8D64-F4524CEBAA31}">
      <dgm:prSet/>
      <dgm:spPr/>
      <dgm:t>
        <a:bodyPr/>
        <a:lstStyle/>
        <a:p>
          <a:endParaRPr lang="en-US"/>
        </a:p>
      </dgm:t>
    </dgm:pt>
    <dgm:pt modelId="{CA0A9F68-FC22-4574-96D4-D7AC2E1334D7}">
      <dgm:prSet phldrT="[Text]"/>
      <dgm:spPr/>
      <dgm:t>
        <a:bodyPr/>
        <a:lstStyle/>
        <a:p>
          <a:r>
            <a:rPr lang="en-US" dirty="0" smtClean="0"/>
            <a:t>…how about the essence?</a:t>
          </a:r>
          <a:endParaRPr lang="en-US" dirty="0"/>
        </a:p>
      </dgm:t>
    </dgm:pt>
    <dgm:pt modelId="{12963273-13E2-4113-837F-C32BA5661D4D}" type="parTrans" cxnId="{F195F017-ECFB-4008-B4DD-60F172296230}">
      <dgm:prSet/>
      <dgm:spPr/>
      <dgm:t>
        <a:bodyPr/>
        <a:lstStyle/>
        <a:p>
          <a:endParaRPr lang="en-US"/>
        </a:p>
      </dgm:t>
    </dgm:pt>
    <dgm:pt modelId="{1447D399-20AF-4ED5-B842-C67FFE922E02}" type="sibTrans" cxnId="{F195F017-ECFB-4008-B4DD-60F172296230}">
      <dgm:prSet/>
      <dgm:spPr/>
      <dgm:t>
        <a:bodyPr/>
        <a:lstStyle/>
        <a:p>
          <a:endParaRPr lang="en-US"/>
        </a:p>
      </dgm:t>
    </dgm:pt>
    <dgm:pt modelId="{843A8B56-67F5-46EB-BE2B-A811846859E7}" type="pres">
      <dgm:prSet presAssocID="{E7D7E31D-BF9C-450F-9F7E-3FF79DACDB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B6BE7F-873C-4E75-A00A-F03FEA7A42E5}" type="pres">
      <dgm:prSet presAssocID="{3F3C90A7-F7B9-4319-B3BC-2C37FE90F7C9}" presName="linNode" presStyleCnt="0"/>
      <dgm:spPr/>
    </dgm:pt>
    <dgm:pt modelId="{F95E2907-EA6A-4BBD-9F88-EFE432FE7786}" type="pres">
      <dgm:prSet presAssocID="{3F3C90A7-F7B9-4319-B3BC-2C37FE90F7C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8EAC1C-FE52-4723-AD46-ECF4076E7542}" type="pres">
      <dgm:prSet presAssocID="{3F3C90A7-F7B9-4319-B3BC-2C37FE90F7C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EDDBB-19D3-48D1-8D56-59B2CCEE3010}" type="pres">
      <dgm:prSet presAssocID="{53E2F22E-C839-497F-89E5-CDDEE6CD362D}" presName="sp" presStyleCnt="0"/>
      <dgm:spPr/>
    </dgm:pt>
    <dgm:pt modelId="{2D4A67B0-833E-4D40-8D74-BF6113346FF9}" type="pres">
      <dgm:prSet presAssocID="{4B368038-9C5F-4DBC-AE14-FD17D983D6C1}" presName="linNode" presStyleCnt="0"/>
      <dgm:spPr/>
    </dgm:pt>
    <dgm:pt modelId="{98F4B49E-290B-4F7B-BF2B-61CCC3461462}" type="pres">
      <dgm:prSet presAssocID="{4B368038-9C5F-4DBC-AE14-FD17D983D6C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DC36A-914E-4A30-A637-22C7C2787ADD}" type="pres">
      <dgm:prSet presAssocID="{4B368038-9C5F-4DBC-AE14-FD17D983D6C1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A219C6-5EAB-4909-813B-FD4F8FAC58A8}" type="pres">
      <dgm:prSet presAssocID="{DE145017-5BB0-47C8-AE4A-87F3C661444A}" presName="sp" presStyleCnt="0"/>
      <dgm:spPr/>
    </dgm:pt>
    <dgm:pt modelId="{BFC0D2DC-B56E-4FDF-A990-DA48EBF1BE30}" type="pres">
      <dgm:prSet presAssocID="{0069275B-EE40-43D4-9226-8E42ADB218ED}" presName="linNode" presStyleCnt="0"/>
      <dgm:spPr/>
    </dgm:pt>
    <dgm:pt modelId="{8257CFFD-DAC9-4298-9AF0-7475C9F35667}" type="pres">
      <dgm:prSet presAssocID="{0069275B-EE40-43D4-9226-8E42ADB218ED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C9BBC-4D64-40BC-9F04-9CD65372D41B}" type="pres">
      <dgm:prSet presAssocID="{0069275B-EE40-43D4-9226-8E42ADB218ED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BA4C3-FDC8-42B1-976A-F3E25D2B9FA5}" type="pres">
      <dgm:prSet presAssocID="{8BDB6156-0F53-4A38-98D6-A90D65C864FB}" presName="sp" presStyleCnt="0"/>
      <dgm:spPr/>
    </dgm:pt>
    <dgm:pt modelId="{1B8428A3-BD40-45EF-B8F1-8EC642C4A76B}" type="pres">
      <dgm:prSet presAssocID="{6AA90965-BCAC-4F4E-A4F7-90A0DEA7933B}" presName="linNode" presStyleCnt="0"/>
      <dgm:spPr/>
    </dgm:pt>
    <dgm:pt modelId="{C6C4DE1A-AE8F-4546-963D-AD5FCD9D4866}" type="pres">
      <dgm:prSet presAssocID="{6AA90965-BCAC-4F4E-A4F7-90A0DEA7933B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CDA4B9-76D1-42F0-B188-E6970376109A}" type="pres">
      <dgm:prSet presAssocID="{6AA90965-BCAC-4F4E-A4F7-90A0DEA7933B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EA979C-E437-494A-AA9E-6C552743AE31}" type="presOf" srcId="{CA0A9F68-FC22-4574-96D4-D7AC2E1334D7}" destId="{41CDA4B9-76D1-42F0-B188-E6970376109A}" srcOrd="0" destOrd="1" presId="urn:microsoft.com/office/officeart/2005/8/layout/vList5"/>
    <dgm:cxn modelId="{318BE2F8-3DC9-4D2E-9364-C79A856C339C}" srcId="{3F3C90A7-F7B9-4319-B3BC-2C37FE90F7C9}" destId="{7D420E88-1937-4F57-98BA-3CD25DCDB7E5}" srcOrd="0" destOrd="0" parTransId="{5B787E48-886A-4C81-B8AB-AB5C817780EE}" sibTransId="{BFCF7700-C392-4BA7-8542-270C1C6EA017}"/>
    <dgm:cxn modelId="{30781D09-20ED-4857-8D64-F4524CEBAA31}" srcId="{6AA90965-BCAC-4F4E-A4F7-90A0DEA7933B}" destId="{E34043C8-F568-4287-AD19-B2D04C53FCD8}" srcOrd="0" destOrd="0" parTransId="{BA4F9812-7037-4858-B4D6-ED5E51A38FB7}" sibTransId="{59728AD6-7A12-4C27-9EA4-5587FC8048EB}"/>
    <dgm:cxn modelId="{1FD28F00-A298-4A43-8CEE-39C8ADC2DB00}" type="presOf" srcId="{6AA90965-BCAC-4F4E-A4F7-90A0DEA7933B}" destId="{C6C4DE1A-AE8F-4546-963D-AD5FCD9D4866}" srcOrd="0" destOrd="0" presId="urn:microsoft.com/office/officeart/2005/8/layout/vList5"/>
    <dgm:cxn modelId="{11411101-5A2B-4DF4-AAF0-0EAC87B53244}" srcId="{4B368038-9C5F-4DBC-AE14-FD17D983D6C1}" destId="{611C1949-69A1-416D-BAD7-EECA9E9AF53A}" srcOrd="0" destOrd="0" parTransId="{982695C7-DC04-498B-AD8C-DA32FF82F81F}" sibTransId="{028663EE-5F0F-4DE2-AE14-03D624D6E9F6}"/>
    <dgm:cxn modelId="{8E9458D5-28F0-4981-B77D-81CF0A1799B9}" type="presOf" srcId="{4B368038-9C5F-4DBC-AE14-FD17D983D6C1}" destId="{98F4B49E-290B-4F7B-BF2B-61CCC3461462}" srcOrd="0" destOrd="0" presId="urn:microsoft.com/office/officeart/2005/8/layout/vList5"/>
    <dgm:cxn modelId="{BA3D570B-1459-43F1-AC75-12A03A5A67F1}" type="presOf" srcId="{C5F8F35C-3C4B-4A26-9D7D-E22FCBE052FA}" destId="{6DEC9BBC-4D64-40BC-9F04-9CD65372D41B}" srcOrd="0" destOrd="0" presId="urn:microsoft.com/office/officeart/2005/8/layout/vList5"/>
    <dgm:cxn modelId="{02480A3E-C2A2-4CCA-BBB1-B8FAE77B57AB}" type="presOf" srcId="{AE07EB27-E4DE-4B7A-A05B-CA3C78129443}" destId="{81BDC36A-914E-4A30-A637-22C7C2787ADD}" srcOrd="0" destOrd="1" presId="urn:microsoft.com/office/officeart/2005/8/layout/vList5"/>
    <dgm:cxn modelId="{7309CE16-A700-41CF-9D76-577171544950}" srcId="{0069275B-EE40-43D4-9226-8E42ADB218ED}" destId="{67FD9BD6-6D99-4DA3-A973-25CA5B11F8C3}" srcOrd="1" destOrd="0" parTransId="{136C9805-41BA-49BC-A157-76A0708016FE}" sibTransId="{65C686CD-E5B9-4DD4-8D51-BB837F460A3C}"/>
    <dgm:cxn modelId="{F195F017-ECFB-4008-B4DD-60F172296230}" srcId="{6AA90965-BCAC-4F4E-A4F7-90A0DEA7933B}" destId="{CA0A9F68-FC22-4574-96D4-D7AC2E1334D7}" srcOrd="1" destOrd="0" parTransId="{12963273-13E2-4113-837F-C32BA5661D4D}" sibTransId="{1447D399-20AF-4ED5-B842-C67FFE922E02}"/>
    <dgm:cxn modelId="{99732D8C-01AD-4A3D-82DB-BB4DDD38E818}" type="presOf" srcId="{0069275B-EE40-43D4-9226-8E42ADB218ED}" destId="{8257CFFD-DAC9-4298-9AF0-7475C9F35667}" srcOrd="0" destOrd="0" presId="urn:microsoft.com/office/officeart/2005/8/layout/vList5"/>
    <dgm:cxn modelId="{75520FE2-4E68-4E7A-A7DC-F61AF13EEAA6}" srcId="{E7D7E31D-BF9C-450F-9F7E-3FF79DACDBF3}" destId="{6AA90965-BCAC-4F4E-A4F7-90A0DEA7933B}" srcOrd="3" destOrd="0" parTransId="{DEA007D6-1954-4D36-B7CE-9305CFD661E6}" sibTransId="{8E53E711-17C5-4078-AE1D-72ACF70E0E08}"/>
    <dgm:cxn modelId="{2C630319-EBF1-47F2-A583-E859C8E98512}" type="presOf" srcId="{3F3C90A7-F7B9-4319-B3BC-2C37FE90F7C9}" destId="{F95E2907-EA6A-4BBD-9F88-EFE432FE7786}" srcOrd="0" destOrd="0" presId="urn:microsoft.com/office/officeart/2005/8/layout/vList5"/>
    <dgm:cxn modelId="{B9750AED-AE99-4B1C-8D79-E28FFC30A904}" srcId="{0069275B-EE40-43D4-9226-8E42ADB218ED}" destId="{C5F8F35C-3C4B-4A26-9D7D-E22FCBE052FA}" srcOrd="0" destOrd="0" parTransId="{E1E32EBD-BEE0-4EF7-9FA3-1BD5BEEDAF87}" sibTransId="{C861962F-B18C-4FAF-97A3-DF9B9B36891B}"/>
    <dgm:cxn modelId="{AAA3ADAD-4F7F-44CF-BEB7-3991A6A4C6D6}" srcId="{E7D7E31D-BF9C-450F-9F7E-3FF79DACDBF3}" destId="{4B368038-9C5F-4DBC-AE14-FD17D983D6C1}" srcOrd="1" destOrd="0" parTransId="{2968B4E8-5D22-4505-BA09-A5B5383A7000}" sibTransId="{DE145017-5BB0-47C8-AE4A-87F3C661444A}"/>
    <dgm:cxn modelId="{386D9016-20C8-41F0-AECE-653B5120ED97}" srcId="{E7D7E31D-BF9C-450F-9F7E-3FF79DACDBF3}" destId="{3F3C90A7-F7B9-4319-B3BC-2C37FE90F7C9}" srcOrd="0" destOrd="0" parTransId="{D5EB2528-022E-4CDB-B674-C625C1A70DF9}" sibTransId="{53E2F22E-C839-497F-89E5-CDDEE6CD362D}"/>
    <dgm:cxn modelId="{1BB3363F-8A43-4C7B-95A8-C509808E631C}" type="presOf" srcId="{A70B2E4F-88B8-4F4F-A275-D11C539576DC}" destId="{908EAC1C-FE52-4723-AD46-ECF4076E7542}" srcOrd="0" destOrd="1" presId="urn:microsoft.com/office/officeart/2005/8/layout/vList5"/>
    <dgm:cxn modelId="{5C266379-974C-4E8F-8FD2-7A7B66DD1968}" type="presOf" srcId="{611C1949-69A1-416D-BAD7-EECA9E9AF53A}" destId="{81BDC36A-914E-4A30-A637-22C7C2787ADD}" srcOrd="0" destOrd="0" presId="urn:microsoft.com/office/officeart/2005/8/layout/vList5"/>
    <dgm:cxn modelId="{748DC434-2AB8-45AC-9C5A-0A1F5DE2F42C}" type="presOf" srcId="{67FD9BD6-6D99-4DA3-A973-25CA5B11F8C3}" destId="{6DEC9BBC-4D64-40BC-9F04-9CD65372D41B}" srcOrd="0" destOrd="1" presId="urn:microsoft.com/office/officeart/2005/8/layout/vList5"/>
    <dgm:cxn modelId="{418422D9-FCA3-4CA5-84E4-EF3AAC70AA8C}" type="presOf" srcId="{7D420E88-1937-4F57-98BA-3CD25DCDB7E5}" destId="{908EAC1C-FE52-4723-AD46-ECF4076E7542}" srcOrd="0" destOrd="0" presId="urn:microsoft.com/office/officeart/2005/8/layout/vList5"/>
    <dgm:cxn modelId="{51EDEDD1-5C87-4F3C-848F-BA9EDD8E14F7}" srcId="{4B368038-9C5F-4DBC-AE14-FD17D983D6C1}" destId="{AE07EB27-E4DE-4B7A-A05B-CA3C78129443}" srcOrd="1" destOrd="0" parTransId="{8FED5E10-C910-40C5-A149-56E5F423AB84}" sibTransId="{01432EA9-1E00-4998-930E-ADA9F979FFBA}"/>
    <dgm:cxn modelId="{5E6ABB33-57D7-45DC-BC1A-5AE7787090B1}" srcId="{E7D7E31D-BF9C-450F-9F7E-3FF79DACDBF3}" destId="{0069275B-EE40-43D4-9226-8E42ADB218ED}" srcOrd="2" destOrd="0" parTransId="{8A9D7120-5AEB-4993-90C3-D3AB64EC604E}" sibTransId="{8BDB6156-0F53-4A38-98D6-A90D65C864FB}"/>
    <dgm:cxn modelId="{D8B64716-F320-475C-9208-DB2FF9186615}" srcId="{3F3C90A7-F7B9-4319-B3BC-2C37FE90F7C9}" destId="{A70B2E4F-88B8-4F4F-A275-D11C539576DC}" srcOrd="1" destOrd="0" parTransId="{0BE92FFB-5C1C-4BCD-B1A5-35C10E7AA561}" sibTransId="{E21E11A9-B5D5-4479-B5E4-48E8F12007D5}"/>
    <dgm:cxn modelId="{D49177EB-804D-4784-BB70-5A4AAD4A7840}" type="presOf" srcId="{E34043C8-F568-4287-AD19-B2D04C53FCD8}" destId="{41CDA4B9-76D1-42F0-B188-E6970376109A}" srcOrd="0" destOrd="0" presId="urn:microsoft.com/office/officeart/2005/8/layout/vList5"/>
    <dgm:cxn modelId="{B9A56AAB-E35E-4B14-B389-1F0968475E98}" type="presOf" srcId="{E7D7E31D-BF9C-450F-9F7E-3FF79DACDBF3}" destId="{843A8B56-67F5-46EB-BE2B-A811846859E7}" srcOrd="0" destOrd="0" presId="urn:microsoft.com/office/officeart/2005/8/layout/vList5"/>
    <dgm:cxn modelId="{A3A30C5A-248A-4A53-9710-7AFFEC73279E}" type="presParOf" srcId="{843A8B56-67F5-46EB-BE2B-A811846859E7}" destId="{9DB6BE7F-873C-4E75-A00A-F03FEA7A42E5}" srcOrd="0" destOrd="0" presId="urn:microsoft.com/office/officeart/2005/8/layout/vList5"/>
    <dgm:cxn modelId="{F6259016-97D5-4EB8-BCAC-9DD1937E80AC}" type="presParOf" srcId="{9DB6BE7F-873C-4E75-A00A-F03FEA7A42E5}" destId="{F95E2907-EA6A-4BBD-9F88-EFE432FE7786}" srcOrd="0" destOrd="0" presId="urn:microsoft.com/office/officeart/2005/8/layout/vList5"/>
    <dgm:cxn modelId="{EDD3FD66-125A-4098-BA93-1D6E26E11B54}" type="presParOf" srcId="{9DB6BE7F-873C-4E75-A00A-F03FEA7A42E5}" destId="{908EAC1C-FE52-4723-AD46-ECF4076E7542}" srcOrd="1" destOrd="0" presId="urn:microsoft.com/office/officeart/2005/8/layout/vList5"/>
    <dgm:cxn modelId="{F9D1475A-4047-45B1-8F5C-FD5F3375540E}" type="presParOf" srcId="{843A8B56-67F5-46EB-BE2B-A811846859E7}" destId="{EBBEDDBB-19D3-48D1-8D56-59B2CCEE3010}" srcOrd="1" destOrd="0" presId="urn:microsoft.com/office/officeart/2005/8/layout/vList5"/>
    <dgm:cxn modelId="{37539F43-12DA-4C58-9CA2-D6EB4B32AF72}" type="presParOf" srcId="{843A8B56-67F5-46EB-BE2B-A811846859E7}" destId="{2D4A67B0-833E-4D40-8D74-BF6113346FF9}" srcOrd="2" destOrd="0" presId="urn:microsoft.com/office/officeart/2005/8/layout/vList5"/>
    <dgm:cxn modelId="{66FDE7BD-DD8C-4912-B7F5-D5CFEFD8A5DB}" type="presParOf" srcId="{2D4A67B0-833E-4D40-8D74-BF6113346FF9}" destId="{98F4B49E-290B-4F7B-BF2B-61CCC3461462}" srcOrd="0" destOrd="0" presId="urn:microsoft.com/office/officeart/2005/8/layout/vList5"/>
    <dgm:cxn modelId="{B03F8178-A286-4908-B4FA-26CBF311A325}" type="presParOf" srcId="{2D4A67B0-833E-4D40-8D74-BF6113346FF9}" destId="{81BDC36A-914E-4A30-A637-22C7C2787ADD}" srcOrd="1" destOrd="0" presId="urn:microsoft.com/office/officeart/2005/8/layout/vList5"/>
    <dgm:cxn modelId="{E40F37CB-23BB-4888-8D91-81777D982133}" type="presParOf" srcId="{843A8B56-67F5-46EB-BE2B-A811846859E7}" destId="{75A219C6-5EAB-4909-813B-FD4F8FAC58A8}" srcOrd="3" destOrd="0" presId="urn:microsoft.com/office/officeart/2005/8/layout/vList5"/>
    <dgm:cxn modelId="{6EBFB999-6947-4579-894E-E3298AF11B66}" type="presParOf" srcId="{843A8B56-67F5-46EB-BE2B-A811846859E7}" destId="{BFC0D2DC-B56E-4FDF-A990-DA48EBF1BE30}" srcOrd="4" destOrd="0" presId="urn:microsoft.com/office/officeart/2005/8/layout/vList5"/>
    <dgm:cxn modelId="{875662DF-09DC-4139-9C06-78F1326B55CA}" type="presParOf" srcId="{BFC0D2DC-B56E-4FDF-A990-DA48EBF1BE30}" destId="{8257CFFD-DAC9-4298-9AF0-7475C9F35667}" srcOrd="0" destOrd="0" presId="urn:microsoft.com/office/officeart/2005/8/layout/vList5"/>
    <dgm:cxn modelId="{D875E257-3EF3-4FB3-AD81-C9F24F881D99}" type="presParOf" srcId="{BFC0D2DC-B56E-4FDF-A990-DA48EBF1BE30}" destId="{6DEC9BBC-4D64-40BC-9F04-9CD65372D41B}" srcOrd="1" destOrd="0" presId="urn:microsoft.com/office/officeart/2005/8/layout/vList5"/>
    <dgm:cxn modelId="{3B89B769-7A35-4D96-B731-1AA866543CC1}" type="presParOf" srcId="{843A8B56-67F5-46EB-BE2B-A811846859E7}" destId="{FBABA4C3-FDC8-42B1-976A-F3E25D2B9FA5}" srcOrd="5" destOrd="0" presId="urn:microsoft.com/office/officeart/2005/8/layout/vList5"/>
    <dgm:cxn modelId="{8EC07B73-C534-4175-88C1-46AFB3285B6F}" type="presParOf" srcId="{843A8B56-67F5-46EB-BE2B-A811846859E7}" destId="{1B8428A3-BD40-45EF-B8F1-8EC642C4A76B}" srcOrd="6" destOrd="0" presId="urn:microsoft.com/office/officeart/2005/8/layout/vList5"/>
    <dgm:cxn modelId="{3AD56F7C-3C5E-45F8-9E75-52806C5C9820}" type="presParOf" srcId="{1B8428A3-BD40-45EF-B8F1-8EC642C4A76B}" destId="{C6C4DE1A-AE8F-4546-963D-AD5FCD9D4866}" srcOrd="0" destOrd="0" presId="urn:microsoft.com/office/officeart/2005/8/layout/vList5"/>
    <dgm:cxn modelId="{38B9A110-D0CE-4BDC-8F3F-D3A205B132C7}" type="presParOf" srcId="{1B8428A3-BD40-45EF-B8F1-8EC642C4A76B}" destId="{41CDA4B9-76D1-42F0-B188-E6970376109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D20C41-00E5-4DAE-A1A4-99C31808AB61}" type="doc">
      <dgm:prSet loTypeId="urn:microsoft.com/office/officeart/2005/8/layout/funnel1" loCatId="process" qsTypeId="urn:microsoft.com/office/officeart/2005/8/quickstyle/simple4" qsCatId="simple" csTypeId="urn:microsoft.com/office/officeart/2005/8/colors/colorful2" csCatId="colorful" phldr="1"/>
      <dgm:spPr/>
    </dgm:pt>
    <dgm:pt modelId="{6307549B-9DA6-43A2-B9DE-2132762F3014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Functional</a:t>
          </a:r>
          <a:endParaRPr lang="en-US" dirty="0">
            <a:solidFill>
              <a:schemeClr val="tx1"/>
            </a:solidFill>
          </a:endParaRPr>
        </a:p>
      </dgm:t>
    </dgm:pt>
    <dgm:pt modelId="{D5AC8304-39C4-4D1C-875E-3F5BDD2CF5CE}" type="parTrans" cxnId="{CFA53B2A-7D65-4170-A090-55C37AC2806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FE55000-9278-4F9C-8C4D-89751B5CEA0F}" type="sibTrans" cxnId="{CFA53B2A-7D65-4170-A090-55C37AC2806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148C354-81FF-4BC5-AAA4-9FE6F8F91D72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Visual Studio</a:t>
          </a:r>
          <a:endParaRPr lang="en-US" dirty="0">
            <a:solidFill>
              <a:schemeClr val="tx1"/>
            </a:solidFill>
          </a:endParaRPr>
        </a:p>
      </dgm:t>
    </dgm:pt>
    <dgm:pt modelId="{E4F47DB0-8681-436E-B810-31062E683D24}" type="parTrans" cxnId="{D2BF4D2F-E5D9-4439-9BDB-1F2B02673C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9825310-51BC-4B74-9BFB-1C6188392733}" type="sibTrans" cxnId="{D2BF4D2F-E5D9-4439-9BDB-1F2B02673C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5AD0F44-503D-4405-A767-42CF667F0CCA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.NET</a:t>
          </a:r>
          <a:endParaRPr lang="en-US" dirty="0">
            <a:solidFill>
              <a:schemeClr val="tx1"/>
            </a:solidFill>
          </a:endParaRPr>
        </a:p>
      </dgm:t>
    </dgm:pt>
    <dgm:pt modelId="{15B7EB88-638D-4041-825B-17D936E63B42}" type="parTrans" cxnId="{2038EE4F-0DBC-4C8F-93EE-0CE42A6027C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48B6E7D-E557-4705-831D-39EE4DDEB3DC}" type="sibTrans" cxnId="{2038EE4F-0DBC-4C8F-93EE-0CE42A6027C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733AD3C-6921-406E-BA69-2C0CB6C7A745}">
      <dgm:prSet phldrT="[Text]" custT="1"/>
      <dgm:spPr/>
      <dgm:t>
        <a:bodyPr/>
        <a:lstStyle/>
        <a:p>
          <a:endParaRPr lang="en-US" sz="3600" dirty="0">
            <a:solidFill>
              <a:schemeClr val="tx1"/>
            </a:solidFill>
          </a:endParaRPr>
        </a:p>
      </dgm:t>
    </dgm:pt>
    <dgm:pt modelId="{761E4F1F-6677-46E1-B376-2FF0B29D413A}" type="sibTrans" cxnId="{1FEAA8E8-5D2C-41AC-AAD4-BFA8D90EAB1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AC7A9A5-9DA9-4833-8503-7E0CF572F080}" type="parTrans" cxnId="{1FEAA8E8-5D2C-41AC-AAD4-BFA8D90EAB1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049F047-2E48-43BD-9E00-432324B35295}" type="pres">
      <dgm:prSet presAssocID="{EED20C41-00E5-4DAE-A1A4-99C31808AB61}" presName="Name0" presStyleCnt="0">
        <dgm:presLayoutVars>
          <dgm:chMax val="4"/>
          <dgm:resizeHandles val="exact"/>
        </dgm:presLayoutVars>
      </dgm:prSet>
      <dgm:spPr/>
    </dgm:pt>
    <dgm:pt modelId="{B58F1139-C099-45C5-89E8-C707B5114D02}" type="pres">
      <dgm:prSet presAssocID="{EED20C41-00E5-4DAE-A1A4-99C31808AB61}" presName="ellipse" presStyleLbl="trBgShp" presStyleIdx="0" presStyleCnt="1"/>
      <dgm:spPr/>
    </dgm:pt>
    <dgm:pt modelId="{2A30FDC6-4B1B-4264-A16A-D4D6E0E60D81}" type="pres">
      <dgm:prSet presAssocID="{EED20C41-00E5-4DAE-A1A4-99C31808AB61}" presName="arrow1" presStyleLbl="fgShp" presStyleIdx="0" presStyleCnt="1"/>
      <dgm:spPr/>
    </dgm:pt>
    <dgm:pt modelId="{AA5E3F32-2385-4F2A-91F5-8553445F6039}" type="pres">
      <dgm:prSet presAssocID="{EED20C41-00E5-4DAE-A1A4-99C31808AB61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FAEE8A-D799-42C4-8D6D-C68ED2CABBEF}" type="pres">
      <dgm:prSet presAssocID="{C5AD0F44-503D-4405-A767-42CF667F0CCA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6ED531-F082-4332-9D91-C69061398E54}" type="pres">
      <dgm:prSet presAssocID="{C148C354-81FF-4BC5-AAA4-9FE6F8F91D72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E597FD-7FDD-4A28-B962-525C61494E0E}" type="pres">
      <dgm:prSet presAssocID="{6733AD3C-6921-406E-BA69-2C0CB6C7A745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C77B24-28A9-4BAC-A5D2-221DB642F05E}" type="pres">
      <dgm:prSet presAssocID="{EED20C41-00E5-4DAE-A1A4-99C31808AB61}" presName="funnel" presStyleLbl="trAlignAcc1" presStyleIdx="0" presStyleCnt="1"/>
      <dgm:spPr/>
    </dgm:pt>
  </dgm:ptLst>
  <dgm:cxnLst>
    <dgm:cxn modelId="{2038EE4F-0DBC-4C8F-93EE-0CE42A6027CA}" srcId="{EED20C41-00E5-4DAE-A1A4-99C31808AB61}" destId="{C5AD0F44-503D-4405-A767-42CF667F0CCA}" srcOrd="1" destOrd="0" parTransId="{15B7EB88-638D-4041-825B-17D936E63B42}" sibTransId="{648B6E7D-E557-4705-831D-39EE4DDEB3DC}"/>
    <dgm:cxn modelId="{1FEAA8E8-5D2C-41AC-AAD4-BFA8D90EAB11}" srcId="{EED20C41-00E5-4DAE-A1A4-99C31808AB61}" destId="{6733AD3C-6921-406E-BA69-2C0CB6C7A745}" srcOrd="3" destOrd="0" parTransId="{6AC7A9A5-9DA9-4833-8503-7E0CF572F080}" sibTransId="{761E4F1F-6677-46E1-B376-2FF0B29D413A}"/>
    <dgm:cxn modelId="{CFA53B2A-7D65-4170-A090-55C37AC28063}" srcId="{EED20C41-00E5-4DAE-A1A4-99C31808AB61}" destId="{6307549B-9DA6-43A2-B9DE-2132762F3014}" srcOrd="0" destOrd="0" parTransId="{D5AC8304-39C4-4D1C-875E-3F5BDD2CF5CE}" sibTransId="{EFE55000-9278-4F9C-8C4D-89751B5CEA0F}"/>
    <dgm:cxn modelId="{13B34312-C0A5-4366-B859-34A0A310ECC1}" type="presOf" srcId="{6307549B-9DA6-43A2-B9DE-2132762F3014}" destId="{DDE597FD-7FDD-4A28-B962-525C61494E0E}" srcOrd="0" destOrd="0" presId="urn:microsoft.com/office/officeart/2005/8/layout/funnel1"/>
    <dgm:cxn modelId="{8DC4CEE7-FCDD-4177-83DF-2299C700C3D5}" type="presOf" srcId="{C148C354-81FF-4BC5-AAA4-9FE6F8F91D72}" destId="{B8FAEE8A-D799-42C4-8D6D-C68ED2CABBEF}" srcOrd="0" destOrd="0" presId="urn:microsoft.com/office/officeart/2005/8/layout/funnel1"/>
    <dgm:cxn modelId="{FBB23647-0DB6-489C-B8AE-5320C7830AFB}" type="presOf" srcId="{6733AD3C-6921-406E-BA69-2C0CB6C7A745}" destId="{AA5E3F32-2385-4F2A-91F5-8553445F6039}" srcOrd="0" destOrd="0" presId="urn:microsoft.com/office/officeart/2005/8/layout/funnel1"/>
    <dgm:cxn modelId="{D2BF4D2F-E5D9-4439-9BDB-1F2B02673CF0}" srcId="{EED20C41-00E5-4DAE-A1A4-99C31808AB61}" destId="{C148C354-81FF-4BC5-AAA4-9FE6F8F91D72}" srcOrd="2" destOrd="0" parTransId="{E4F47DB0-8681-436E-B810-31062E683D24}" sibTransId="{39825310-51BC-4B74-9BFB-1C6188392733}"/>
    <dgm:cxn modelId="{61E27681-7E52-43B5-8222-53C221729A62}" type="presOf" srcId="{EED20C41-00E5-4DAE-A1A4-99C31808AB61}" destId="{E049F047-2E48-43BD-9E00-432324B35295}" srcOrd="0" destOrd="0" presId="urn:microsoft.com/office/officeart/2005/8/layout/funnel1"/>
    <dgm:cxn modelId="{5D51D4F6-D926-48E4-A093-62B075BC3F64}" type="presOf" srcId="{C5AD0F44-503D-4405-A767-42CF667F0CCA}" destId="{2D6ED531-F082-4332-9D91-C69061398E54}" srcOrd="0" destOrd="0" presId="urn:microsoft.com/office/officeart/2005/8/layout/funnel1"/>
    <dgm:cxn modelId="{525B8D82-5065-45F3-8E20-9A678DE336C0}" type="presParOf" srcId="{E049F047-2E48-43BD-9E00-432324B35295}" destId="{B58F1139-C099-45C5-89E8-C707B5114D02}" srcOrd="0" destOrd="0" presId="urn:microsoft.com/office/officeart/2005/8/layout/funnel1"/>
    <dgm:cxn modelId="{05FDD236-90AF-41C0-9DAA-0AA95A9ECE8E}" type="presParOf" srcId="{E049F047-2E48-43BD-9E00-432324B35295}" destId="{2A30FDC6-4B1B-4264-A16A-D4D6E0E60D81}" srcOrd="1" destOrd="0" presId="urn:microsoft.com/office/officeart/2005/8/layout/funnel1"/>
    <dgm:cxn modelId="{126EB30B-7495-4B5E-B69E-0A56486E89F0}" type="presParOf" srcId="{E049F047-2E48-43BD-9E00-432324B35295}" destId="{AA5E3F32-2385-4F2A-91F5-8553445F6039}" srcOrd="2" destOrd="0" presId="urn:microsoft.com/office/officeart/2005/8/layout/funnel1"/>
    <dgm:cxn modelId="{10AC245D-4549-436F-9595-261978C33D2F}" type="presParOf" srcId="{E049F047-2E48-43BD-9E00-432324B35295}" destId="{B8FAEE8A-D799-42C4-8D6D-C68ED2CABBEF}" srcOrd="3" destOrd="0" presId="urn:microsoft.com/office/officeart/2005/8/layout/funnel1"/>
    <dgm:cxn modelId="{B8C0BD4C-4675-4190-8473-5D2A88F00B48}" type="presParOf" srcId="{E049F047-2E48-43BD-9E00-432324B35295}" destId="{2D6ED531-F082-4332-9D91-C69061398E54}" srcOrd="4" destOrd="0" presId="urn:microsoft.com/office/officeart/2005/8/layout/funnel1"/>
    <dgm:cxn modelId="{BAE3D421-ED79-468D-AA70-CDC51B85F59D}" type="presParOf" srcId="{E049F047-2E48-43BD-9E00-432324B35295}" destId="{DDE597FD-7FDD-4A28-B962-525C61494E0E}" srcOrd="5" destOrd="0" presId="urn:microsoft.com/office/officeart/2005/8/layout/funnel1"/>
    <dgm:cxn modelId="{03B190A5-01BC-446A-91C9-47C39E6F83F6}" type="presParOf" srcId="{E049F047-2E48-43BD-9E00-432324B35295}" destId="{A6C77B24-28A9-4BAC-A5D2-221DB642F05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FE42E5-D95D-4FBC-8502-268D0E7E807E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0BC56B-84F3-4F2E-8F66-251B674B46B1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Dynamic</a:t>
          </a:r>
          <a:br>
            <a:rPr lang="en-US" sz="2400" b="1" dirty="0">
              <a:solidFill>
                <a:schemeClr val="tx1"/>
              </a:solidFill>
            </a:rPr>
          </a:br>
          <a:r>
            <a:rPr lang="en-US" sz="2400" b="1" dirty="0" smtClean="0">
              <a:solidFill>
                <a:schemeClr val="tx1"/>
              </a:solidFill>
            </a:rPr>
            <a:t>Languages</a:t>
          </a:r>
          <a:endParaRPr lang="en-US" sz="2400" b="1" dirty="0">
            <a:solidFill>
              <a:schemeClr val="tx1"/>
            </a:solidFill>
          </a:endParaRPr>
        </a:p>
      </dgm:t>
    </dgm:pt>
    <dgm:pt modelId="{ABC84740-7C7F-48C0-B465-2EFEE7E533E9}" type="parTrans" cxnId="{4D82062D-9651-44CE-8597-FBD2A5F1DADD}">
      <dgm:prSet/>
      <dgm:spPr/>
      <dgm:t>
        <a:bodyPr/>
        <a:lstStyle/>
        <a:p>
          <a:endParaRPr lang="en-US"/>
        </a:p>
      </dgm:t>
    </dgm:pt>
    <dgm:pt modelId="{79F9B656-F15B-4913-A6D9-4EF084712039}" type="sibTrans" cxnId="{4D82062D-9651-44CE-8597-FBD2A5F1DADD}">
      <dgm:prSet/>
      <dgm:spPr/>
      <dgm:t>
        <a:bodyPr/>
        <a:lstStyle/>
        <a:p>
          <a:endParaRPr lang="en-US"/>
        </a:p>
      </dgm:t>
    </dgm:pt>
    <dgm:pt modelId="{983B5307-DE91-4BBA-B159-EB74C368ED6A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400" b="1" dirty="0"/>
            <a:t>Static</a:t>
          </a:r>
          <a:br>
            <a:rPr lang="en-US" sz="2400" b="1" dirty="0"/>
          </a:br>
          <a:r>
            <a:rPr lang="en-US" sz="2400" b="1" dirty="0"/>
            <a:t>Languages</a:t>
          </a:r>
        </a:p>
      </dgm:t>
    </dgm:pt>
    <dgm:pt modelId="{C020E2EB-0B2D-4E13-9367-FF7D328D72E8}" type="parTrans" cxnId="{D78498DF-BBA8-4245-9EF3-9D31821F42B7}">
      <dgm:prSet/>
      <dgm:spPr/>
      <dgm:t>
        <a:bodyPr/>
        <a:lstStyle/>
        <a:p>
          <a:endParaRPr lang="en-US"/>
        </a:p>
      </dgm:t>
    </dgm:pt>
    <dgm:pt modelId="{5F2B31E2-3D51-476F-95F9-7166EC37E2A2}" type="sibTrans" cxnId="{D78498DF-BBA8-4245-9EF3-9D31821F42B7}">
      <dgm:prSet/>
      <dgm:spPr/>
      <dgm:t>
        <a:bodyPr/>
        <a:lstStyle/>
        <a:p>
          <a:endParaRPr lang="en-US"/>
        </a:p>
      </dgm:t>
    </dgm:pt>
    <dgm:pt modelId="{08DE1181-CF5E-4D4A-90D8-2E9ED5CEAD30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Robust</a:t>
          </a:r>
        </a:p>
      </dgm:t>
    </dgm:pt>
    <dgm:pt modelId="{C17C4025-A809-41E0-A99A-29B0E69898A4}" type="parTrans" cxnId="{FFF9D23D-848A-4061-92C7-D257CE45214F}">
      <dgm:prSet/>
      <dgm:spPr/>
      <dgm:t>
        <a:bodyPr/>
        <a:lstStyle/>
        <a:p>
          <a:endParaRPr lang="en-US"/>
        </a:p>
      </dgm:t>
    </dgm:pt>
    <dgm:pt modelId="{47489A65-F37B-42E3-BB76-2BE29E951D5D}" type="sibTrans" cxnId="{FFF9D23D-848A-4061-92C7-D257CE45214F}">
      <dgm:prSet/>
      <dgm:spPr/>
      <dgm:t>
        <a:bodyPr/>
        <a:lstStyle/>
        <a:p>
          <a:endParaRPr lang="en-US"/>
        </a:p>
      </dgm:t>
    </dgm:pt>
    <dgm:pt modelId="{62FFED80-A7E3-4C57-A6EF-8035583CD75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Simple and succinct</a:t>
          </a:r>
        </a:p>
      </dgm:t>
    </dgm:pt>
    <dgm:pt modelId="{727A10E2-B865-464F-B213-4E2029D0D2A9}" type="sibTrans" cxnId="{A4296937-A9E7-4C24-B2EF-3088280ACE8B}">
      <dgm:prSet/>
      <dgm:spPr/>
      <dgm:t>
        <a:bodyPr/>
        <a:lstStyle/>
        <a:p>
          <a:endParaRPr lang="en-US"/>
        </a:p>
      </dgm:t>
    </dgm:pt>
    <dgm:pt modelId="{ECA96BBE-2957-493A-9DE0-0E662CA89E13}" type="parTrans" cxnId="{A4296937-A9E7-4C24-B2EF-3088280ACE8B}">
      <dgm:prSet/>
      <dgm:spPr/>
      <dgm:t>
        <a:bodyPr/>
        <a:lstStyle/>
        <a:p>
          <a:endParaRPr lang="en-US"/>
        </a:p>
      </dgm:t>
    </dgm:pt>
    <dgm:pt modelId="{869B2B32-20C4-423E-8AEB-AA4AAE7792A8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/>
            <a:t>Intelligent tools</a:t>
          </a:r>
        </a:p>
      </dgm:t>
    </dgm:pt>
    <dgm:pt modelId="{CB432A7B-CC3B-4560-AD71-7CEABDE6DBAB}" type="sibTrans" cxnId="{A81C9067-5ED5-4184-A3DE-E524DB61F5F6}">
      <dgm:prSet/>
      <dgm:spPr/>
      <dgm:t>
        <a:bodyPr/>
        <a:lstStyle/>
        <a:p>
          <a:endParaRPr lang="en-US"/>
        </a:p>
      </dgm:t>
    </dgm:pt>
    <dgm:pt modelId="{C54E10BA-3630-4BBD-8F49-2B98029D8F75}" type="parTrans" cxnId="{A81C9067-5ED5-4184-A3DE-E524DB61F5F6}">
      <dgm:prSet/>
      <dgm:spPr/>
      <dgm:t>
        <a:bodyPr/>
        <a:lstStyle/>
        <a:p>
          <a:endParaRPr lang="en-US"/>
        </a:p>
      </dgm:t>
    </dgm:pt>
    <dgm:pt modelId="{5889C80C-780F-4E73-8AD4-E48A53498CAD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>
              <a:solidFill>
                <a:schemeClr val="tx1"/>
              </a:solidFill>
            </a:rPr>
            <a:t>Implicitly typed</a:t>
          </a:r>
        </a:p>
      </dgm:t>
    </dgm:pt>
    <dgm:pt modelId="{B80567F3-AE0C-41C9-8D0A-224FC84040AF}" type="parTrans" cxnId="{859CE782-FC1F-45F8-8475-DFDFEFF4242F}">
      <dgm:prSet/>
      <dgm:spPr/>
      <dgm:t>
        <a:bodyPr/>
        <a:lstStyle/>
        <a:p>
          <a:endParaRPr lang="en-US"/>
        </a:p>
      </dgm:t>
    </dgm:pt>
    <dgm:pt modelId="{5A0C9619-A52C-4724-B281-AFA09AB76C04}" type="sibTrans" cxnId="{859CE782-FC1F-45F8-8475-DFDFEFF4242F}">
      <dgm:prSet/>
      <dgm:spPr/>
      <dgm:t>
        <a:bodyPr/>
        <a:lstStyle/>
        <a:p>
          <a:endParaRPr lang="en-US"/>
        </a:p>
      </dgm:t>
    </dgm:pt>
    <dgm:pt modelId="{BF2E09E7-26CD-4DFE-8AD2-3D02DF04CECD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>
              <a:solidFill>
                <a:schemeClr val="tx1"/>
              </a:solidFill>
            </a:rPr>
            <a:t>Meta-programming</a:t>
          </a:r>
        </a:p>
      </dgm:t>
    </dgm:pt>
    <dgm:pt modelId="{319F45FF-AA11-4B64-BDF2-07A73FD0E216}" type="parTrans" cxnId="{7780F8A3-D57F-4C8F-99A8-0AD7833D8120}">
      <dgm:prSet/>
      <dgm:spPr/>
      <dgm:t>
        <a:bodyPr/>
        <a:lstStyle/>
        <a:p>
          <a:endParaRPr lang="en-US"/>
        </a:p>
      </dgm:t>
    </dgm:pt>
    <dgm:pt modelId="{E6697FF4-BD59-4EFF-B762-D1B54756068C}" type="sibTrans" cxnId="{7780F8A3-D57F-4C8F-99A8-0AD7833D8120}">
      <dgm:prSet/>
      <dgm:spPr/>
      <dgm:t>
        <a:bodyPr/>
        <a:lstStyle/>
        <a:p>
          <a:endParaRPr lang="en-US"/>
        </a:p>
      </dgm:t>
    </dgm:pt>
    <dgm:pt modelId="{95CC33EC-3DA1-4F79-B4BA-D3CCA46D8AB7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>
              <a:solidFill>
                <a:schemeClr val="tx1"/>
              </a:solidFill>
            </a:rPr>
            <a:t>No compilation</a:t>
          </a:r>
        </a:p>
      </dgm:t>
    </dgm:pt>
    <dgm:pt modelId="{C9F12F8E-EB15-4401-B58E-CE766996B5C6}" type="parTrans" cxnId="{0A8EC8CE-F1C1-40EC-9ECD-442ECE3712AC}">
      <dgm:prSet/>
      <dgm:spPr/>
      <dgm:t>
        <a:bodyPr/>
        <a:lstStyle/>
        <a:p>
          <a:endParaRPr lang="en-US"/>
        </a:p>
      </dgm:t>
    </dgm:pt>
    <dgm:pt modelId="{1BD21B68-3C94-49C0-8AB2-BB3E67104C30}" type="sibTrans" cxnId="{0A8EC8CE-F1C1-40EC-9ECD-442ECE3712AC}">
      <dgm:prSet/>
      <dgm:spPr/>
      <dgm:t>
        <a:bodyPr/>
        <a:lstStyle/>
        <a:p>
          <a:endParaRPr lang="en-US"/>
        </a:p>
      </dgm:t>
    </dgm:pt>
    <dgm:pt modelId="{220CD24D-6806-4D60-9A96-98AC02F3EA0A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/>
            <a:t>Performant</a:t>
          </a:r>
        </a:p>
      </dgm:t>
    </dgm:pt>
    <dgm:pt modelId="{72758280-B064-417E-B023-61CFC2BE5328}" type="parTrans" cxnId="{F1599022-9374-405F-B23C-AE2F954FA205}">
      <dgm:prSet/>
      <dgm:spPr/>
      <dgm:t>
        <a:bodyPr/>
        <a:lstStyle/>
        <a:p>
          <a:endParaRPr lang="en-US"/>
        </a:p>
      </dgm:t>
    </dgm:pt>
    <dgm:pt modelId="{6E8432A8-56F6-40E5-8914-233BDAAF5772}" type="sibTrans" cxnId="{F1599022-9374-405F-B23C-AE2F954FA205}">
      <dgm:prSet/>
      <dgm:spPr/>
      <dgm:t>
        <a:bodyPr/>
        <a:lstStyle/>
        <a:p>
          <a:endParaRPr lang="en-US"/>
        </a:p>
      </dgm:t>
    </dgm:pt>
    <dgm:pt modelId="{6C21B2D9-AF30-4063-BD85-F7EBE61B8C38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/>
            <a:t>Better scaling</a:t>
          </a:r>
        </a:p>
      </dgm:t>
    </dgm:pt>
    <dgm:pt modelId="{8660C016-38EB-4BB5-801D-6404C502F405}" type="parTrans" cxnId="{0C54F7F1-DBF7-416C-84AA-88D6E98D0B74}">
      <dgm:prSet/>
      <dgm:spPr/>
      <dgm:t>
        <a:bodyPr/>
        <a:lstStyle/>
        <a:p>
          <a:endParaRPr lang="en-US"/>
        </a:p>
      </dgm:t>
    </dgm:pt>
    <dgm:pt modelId="{CB656BB8-6FC5-4E61-84B4-EE8C9D53BA3B}" type="sibTrans" cxnId="{0C54F7F1-DBF7-416C-84AA-88D6E98D0B74}">
      <dgm:prSet/>
      <dgm:spPr/>
      <dgm:t>
        <a:bodyPr/>
        <a:lstStyle/>
        <a:p>
          <a:endParaRPr lang="en-US"/>
        </a:p>
      </dgm:t>
    </dgm:pt>
    <dgm:pt modelId="{C6C8ED56-364A-4D3E-875C-0B6490EF11BB}" type="pres">
      <dgm:prSet presAssocID="{74FE42E5-D95D-4FBC-8502-268D0E7E807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DA600A-7D33-476F-AD26-38DC76BC08CC}" type="pres">
      <dgm:prSet presAssocID="{E10BC56B-84F3-4F2E-8F66-251B674B46B1}" presName="compNode" presStyleCnt="0"/>
      <dgm:spPr/>
      <dgm:t>
        <a:bodyPr/>
        <a:lstStyle/>
        <a:p>
          <a:endParaRPr lang="en-US"/>
        </a:p>
      </dgm:t>
    </dgm:pt>
    <dgm:pt modelId="{BC0C3F2B-F6B2-4CFD-8261-17BDBB15FA0C}" type="pres">
      <dgm:prSet presAssocID="{E10BC56B-84F3-4F2E-8F66-251B674B46B1}" presName="aNode" presStyleLbl="bgShp" presStyleIdx="0" presStyleCnt="2"/>
      <dgm:spPr/>
      <dgm:t>
        <a:bodyPr/>
        <a:lstStyle/>
        <a:p>
          <a:endParaRPr lang="en-US"/>
        </a:p>
      </dgm:t>
    </dgm:pt>
    <dgm:pt modelId="{7AD9BB45-F7FE-4FB3-85EE-BFD517CA20F6}" type="pres">
      <dgm:prSet presAssocID="{E10BC56B-84F3-4F2E-8F66-251B674B46B1}" presName="textNode" presStyleLbl="bgShp" presStyleIdx="0" presStyleCnt="2"/>
      <dgm:spPr/>
      <dgm:t>
        <a:bodyPr/>
        <a:lstStyle/>
        <a:p>
          <a:endParaRPr lang="en-US"/>
        </a:p>
      </dgm:t>
    </dgm:pt>
    <dgm:pt modelId="{515D3980-6707-4294-AC53-88C530153FAD}" type="pres">
      <dgm:prSet presAssocID="{E10BC56B-84F3-4F2E-8F66-251B674B46B1}" presName="compChildNode" presStyleCnt="0"/>
      <dgm:spPr/>
      <dgm:t>
        <a:bodyPr/>
        <a:lstStyle/>
        <a:p>
          <a:endParaRPr lang="en-US"/>
        </a:p>
      </dgm:t>
    </dgm:pt>
    <dgm:pt modelId="{2EC52BC2-3C67-412F-988E-F7CBA9C39EDC}" type="pres">
      <dgm:prSet presAssocID="{E10BC56B-84F3-4F2E-8F66-251B674B46B1}" presName="theInnerList" presStyleCnt="0"/>
      <dgm:spPr/>
      <dgm:t>
        <a:bodyPr/>
        <a:lstStyle/>
        <a:p>
          <a:endParaRPr lang="en-US"/>
        </a:p>
      </dgm:t>
    </dgm:pt>
    <dgm:pt modelId="{C4CC6D23-030A-4A41-AD03-C6D9180F6F5C}" type="pres">
      <dgm:prSet presAssocID="{62FFED80-A7E3-4C57-A6EF-8035583CD75F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0D7A8D-290F-4001-9E21-266E1C984236}" type="pres">
      <dgm:prSet presAssocID="{62FFED80-A7E3-4C57-A6EF-8035583CD75F}" presName="aSpace2" presStyleCnt="0"/>
      <dgm:spPr/>
      <dgm:t>
        <a:bodyPr/>
        <a:lstStyle/>
        <a:p>
          <a:endParaRPr lang="en-US"/>
        </a:p>
      </dgm:t>
    </dgm:pt>
    <dgm:pt modelId="{7E9B1769-AC78-46B4-9F62-192A895C85FE}" type="pres">
      <dgm:prSet presAssocID="{5889C80C-780F-4E73-8AD4-E48A53498CAD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23A23B-7674-47A7-8BC9-FFF5773B3C60}" type="pres">
      <dgm:prSet presAssocID="{5889C80C-780F-4E73-8AD4-E48A53498CAD}" presName="aSpace2" presStyleCnt="0"/>
      <dgm:spPr/>
      <dgm:t>
        <a:bodyPr/>
        <a:lstStyle/>
        <a:p>
          <a:endParaRPr lang="en-US"/>
        </a:p>
      </dgm:t>
    </dgm:pt>
    <dgm:pt modelId="{D23E5A9E-C945-4C95-93F8-140F0C44938C}" type="pres">
      <dgm:prSet presAssocID="{BF2E09E7-26CD-4DFE-8AD2-3D02DF04CECD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0EF6D2-323D-4C23-B7C2-B942302AA106}" type="pres">
      <dgm:prSet presAssocID="{BF2E09E7-26CD-4DFE-8AD2-3D02DF04CECD}" presName="aSpace2" presStyleCnt="0"/>
      <dgm:spPr/>
      <dgm:t>
        <a:bodyPr/>
        <a:lstStyle/>
        <a:p>
          <a:endParaRPr lang="en-US"/>
        </a:p>
      </dgm:t>
    </dgm:pt>
    <dgm:pt modelId="{DFC61B63-24B2-41E5-A907-FBE10CCF0FCE}" type="pres">
      <dgm:prSet presAssocID="{95CC33EC-3DA1-4F79-B4BA-D3CCA46D8AB7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A64F8-DF2C-46FB-B682-F1F5C678BCF5}" type="pres">
      <dgm:prSet presAssocID="{E10BC56B-84F3-4F2E-8F66-251B674B46B1}" presName="aSpace" presStyleCnt="0"/>
      <dgm:spPr/>
      <dgm:t>
        <a:bodyPr/>
        <a:lstStyle/>
        <a:p>
          <a:endParaRPr lang="en-US"/>
        </a:p>
      </dgm:t>
    </dgm:pt>
    <dgm:pt modelId="{2A8C8C19-6AD6-49A2-8A80-C97283AB05FF}" type="pres">
      <dgm:prSet presAssocID="{983B5307-DE91-4BBA-B159-EB74C368ED6A}" presName="compNode" presStyleCnt="0"/>
      <dgm:spPr/>
      <dgm:t>
        <a:bodyPr/>
        <a:lstStyle/>
        <a:p>
          <a:endParaRPr lang="en-US"/>
        </a:p>
      </dgm:t>
    </dgm:pt>
    <dgm:pt modelId="{20C96EB7-EF7A-4986-84FE-B0634ECBC37E}" type="pres">
      <dgm:prSet presAssocID="{983B5307-DE91-4BBA-B159-EB74C368ED6A}" presName="aNode" presStyleLbl="bgShp" presStyleIdx="1" presStyleCnt="2"/>
      <dgm:spPr/>
      <dgm:t>
        <a:bodyPr/>
        <a:lstStyle/>
        <a:p>
          <a:endParaRPr lang="en-US"/>
        </a:p>
      </dgm:t>
    </dgm:pt>
    <dgm:pt modelId="{8B8FBDF4-F908-4998-8B6E-7D5C9C9252CB}" type="pres">
      <dgm:prSet presAssocID="{983B5307-DE91-4BBA-B159-EB74C368ED6A}" presName="textNode" presStyleLbl="bgShp" presStyleIdx="1" presStyleCnt="2"/>
      <dgm:spPr/>
      <dgm:t>
        <a:bodyPr/>
        <a:lstStyle/>
        <a:p>
          <a:endParaRPr lang="en-US"/>
        </a:p>
      </dgm:t>
    </dgm:pt>
    <dgm:pt modelId="{4515B377-7E61-470B-BCAF-5CA692031781}" type="pres">
      <dgm:prSet presAssocID="{983B5307-DE91-4BBA-B159-EB74C368ED6A}" presName="compChildNode" presStyleCnt="0"/>
      <dgm:spPr/>
      <dgm:t>
        <a:bodyPr/>
        <a:lstStyle/>
        <a:p>
          <a:endParaRPr lang="en-US"/>
        </a:p>
      </dgm:t>
    </dgm:pt>
    <dgm:pt modelId="{855E4D73-A49A-45B0-8A32-E7C6BD3F2662}" type="pres">
      <dgm:prSet presAssocID="{983B5307-DE91-4BBA-B159-EB74C368ED6A}" presName="theInnerList" presStyleCnt="0"/>
      <dgm:spPr/>
      <dgm:t>
        <a:bodyPr/>
        <a:lstStyle/>
        <a:p>
          <a:endParaRPr lang="en-US"/>
        </a:p>
      </dgm:t>
    </dgm:pt>
    <dgm:pt modelId="{E03B3810-51F1-40E2-A809-A22BACCEC4EC}" type="pres">
      <dgm:prSet presAssocID="{08DE1181-CF5E-4D4A-90D8-2E9ED5CEAD30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D14D8-9C68-4876-9A9D-8CD953BACE10}" type="pres">
      <dgm:prSet presAssocID="{08DE1181-CF5E-4D4A-90D8-2E9ED5CEAD30}" presName="aSpace2" presStyleCnt="0"/>
      <dgm:spPr/>
      <dgm:t>
        <a:bodyPr/>
        <a:lstStyle/>
        <a:p>
          <a:endParaRPr lang="en-US"/>
        </a:p>
      </dgm:t>
    </dgm:pt>
    <dgm:pt modelId="{8500D4A4-2F9B-4056-99C7-634BD03232F6}" type="pres">
      <dgm:prSet presAssocID="{220CD24D-6806-4D60-9A96-98AC02F3EA0A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4A93D-ABB2-4A6F-A28D-C138A37B0B1F}" type="pres">
      <dgm:prSet presAssocID="{220CD24D-6806-4D60-9A96-98AC02F3EA0A}" presName="aSpace2" presStyleCnt="0"/>
      <dgm:spPr/>
      <dgm:t>
        <a:bodyPr/>
        <a:lstStyle/>
        <a:p>
          <a:endParaRPr lang="en-US"/>
        </a:p>
      </dgm:t>
    </dgm:pt>
    <dgm:pt modelId="{0BF00081-C6DD-4601-92C8-E7866C911156}" type="pres">
      <dgm:prSet presAssocID="{869B2B32-20C4-423E-8AEB-AA4AAE7792A8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D0A265-3BCA-4EA5-BF77-845F0F00DDA9}" type="pres">
      <dgm:prSet presAssocID="{869B2B32-20C4-423E-8AEB-AA4AAE7792A8}" presName="aSpace2" presStyleCnt="0"/>
      <dgm:spPr/>
      <dgm:t>
        <a:bodyPr/>
        <a:lstStyle/>
        <a:p>
          <a:endParaRPr lang="en-US"/>
        </a:p>
      </dgm:t>
    </dgm:pt>
    <dgm:pt modelId="{38CF1501-B3BD-4EB8-88AA-1BBD4E0B8998}" type="pres">
      <dgm:prSet presAssocID="{6C21B2D9-AF30-4063-BD85-F7EBE61B8C38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296937-A9E7-4C24-B2EF-3088280ACE8B}" srcId="{E10BC56B-84F3-4F2E-8F66-251B674B46B1}" destId="{62FFED80-A7E3-4C57-A6EF-8035583CD75F}" srcOrd="0" destOrd="0" parTransId="{ECA96BBE-2957-493A-9DE0-0E662CA89E13}" sibTransId="{727A10E2-B865-464F-B213-4E2029D0D2A9}"/>
    <dgm:cxn modelId="{A81C9067-5ED5-4184-A3DE-E524DB61F5F6}" srcId="{983B5307-DE91-4BBA-B159-EB74C368ED6A}" destId="{869B2B32-20C4-423E-8AEB-AA4AAE7792A8}" srcOrd="2" destOrd="0" parTransId="{C54E10BA-3630-4BBD-8F49-2B98029D8F75}" sibTransId="{CB432A7B-CC3B-4560-AD71-7CEABDE6DBAB}"/>
    <dgm:cxn modelId="{36301AE4-5885-4860-8ABF-D5F4AA596414}" type="presOf" srcId="{5889C80C-780F-4E73-8AD4-E48A53498CAD}" destId="{7E9B1769-AC78-46B4-9F62-192A895C85FE}" srcOrd="0" destOrd="0" presId="urn:microsoft.com/office/officeart/2005/8/layout/lProcess2"/>
    <dgm:cxn modelId="{7780F8A3-D57F-4C8F-99A8-0AD7833D8120}" srcId="{E10BC56B-84F3-4F2E-8F66-251B674B46B1}" destId="{BF2E09E7-26CD-4DFE-8AD2-3D02DF04CECD}" srcOrd="2" destOrd="0" parTransId="{319F45FF-AA11-4B64-BDF2-07A73FD0E216}" sibTransId="{E6697FF4-BD59-4EFF-B762-D1B54756068C}"/>
    <dgm:cxn modelId="{5C1BFB83-8CDD-4D3F-998C-097A86A911CD}" type="presOf" srcId="{95CC33EC-3DA1-4F79-B4BA-D3CCA46D8AB7}" destId="{DFC61B63-24B2-41E5-A907-FBE10CCF0FCE}" srcOrd="0" destOrd="0" presId="urn:microsoft.com/office/officeart/2005/8/layout/lProcess2"/>
    <dgm:cxn modelId="{435E6018-2F0C-487C-92F0-BCA8513B53CB}" type="presOf" srcId="{62FFED80-A7E3-4C57-A6EF-8035583CD75F}" destId="{C4CC6D23-030A-4A41-AD03-C6D9180F6F5C}" srcOrd="0" destOrd="0" presId="urn:microsoft.com/office/officeart/2005/8/layout/lProcess2"/>
    <dgm:cxn modelId="{8CB37A1B-38C5-4818-92BD-B208C515516A}" type="presOf" srcId="{869B2B32-20C4-423E-8AEB-AA4AAE7792A8}" destId="{0BF00081-C6DD-4601-92C8-E7866C911156}" srcOrd="0" destOrd="0" presId="urn:microsoft.com/office/officeart/2005/8/layout/lProcess2"/>
    <dgm:cxn modelId="{0A8EC8CE-F1C1-40EC-9ECD-442ECE3712AC}" srcId="{E10BC56B-84F3-4F2E-8F66-251B674B46B1}" destId="{95CC33EC-3DA1-4F79-B4BA-D3CCA46D8AB7}" srcOrd="3" destOrd="0" parTransId="{C9F12F8E-EB15-4401-B58E-CE766996B5C6}" sibTransId="{1BD21B68-3C94-49C0-8AB2-BB3E67104C30}"/>
    <dgm:cxn modelId="{6BEBBBBA-E03C-430A-A526-0BE61111A64D}" type="presOf" srcId="{08DE1181-CF5E-4D4A-90D8-2E9ED5CEAD30}" destId="{E03B3810-51F1-40E2-A809-A22BACCEC4EC}" srcOrd="0" destOrd="0" presId="urn:microsoft.com/office/officeart/2005/8/layout/lProcess2"/>
    <dgm:cxn modelId="{D5515DFC-9174-4197-909C-5815034C1DEF}" type="presOf" srcId="{74FE42E5-D95D-4FBC-8502-268D0E7E807E}" destId="{C6C8ED56-364A-4D3E-875C-0B6490EF11BB}" srcOrd="0" destOrd="0" presId="urn:microsoft.com/office/officeart/2005/8/layout/lProcess2"/>
    <dgm:cxn modelId="{F1599022-9374-405F-B23C-AE2F954FA205}" srcId="{983B5307-DE91-4BBA-B159-EB74C368ED6A}" destId="{220CD24D-6806-4D60-9A96-98AC02F3EA0A}" srcOrd="1" destOrd="0" parTransId="{72758280-B064-417E-B023-61CFC2BE5328}" sibTransId="{6E8432A8-56F6-40E5-8914-233BDAAF5772}"/>
    <dgm:cxn modelId="{0C54F7F1-DBF7-416C-84AA-88D6E98D0B74}" srcId="{983B5307-DE91-4BBA-B159-EB74C368ED6A}" destId="{6C21B2D9-AF30-4063-BD85-F7EBE61B8C38}" srcOrd="3" destOrd="0" parTransId="{8660C016-38EB-4BB5-801D-6404C502F405}" sibTransId="{CB656BB8-6FC5-4E61-84B4-EE8C9D53BA3B}"/>
    <dgm:cxn modelId="{1C8D6371-365A-4270-B046-4C65800A8107}" type="presOf" srcId="{E10BC56B-84F3-4F2E-8F66-251B674B46B1}" destId="{7AD9BB45-F7FE-4FB3-85EE-BFD517CA20F6}" srcOrd="1" destOrd="0" presId="urn:microsoft.com/office/officeart/2005/8/layout/lProcess2"/>
    <dgm:cxn modelId="{D78498DF-BBA8-4245-9EF3-9D31821F42B7}" srcId="{74FE42E5-D95D-4FBC-8502-268D0E7E807E}" destId="{983B5307-DE91-4BBA-B159-EB74C368ED6A}" srcOrd="1" destOrd="0" parTransId="{C020E2EB-0B2D-4E13-9367-FF7D328D72E8}" sibTransId="{5F2B31E2-3D51-476F-95F9-7166EC37E2A2}"/>
    <dgm:cxn modelId="{4333BEFB-9475-4AA0-B267-39975700DCE8}" type="presOf" srcId="{983B5307-DE91-4BBA-B159-EB74C368ED6A}" destId="{20C96EB7-EF7A-4986-84FE-B0634ECBC37E}" srcOrd="0" destOrd="0" presId="urn:microsoft.com/office/officeart/2005/8/layout/lProcess2"/>
    <dgm:cxn modelId="{858EB93C-557A-478C-96C7-81A2B91070E8}" type="presOf" srcId="{6C21B2D9-AF30-4063-BD85-F7EBE61B8C38}" destId="{38CF1501-B3BD-4EB8-88AA-1BBD4E0B8998}" srcOrd="0" destOrd="0" presId="urn:microsoft.com/office/officeart/2005/8/layout/lProcess2"/>
    <dgm:cxn modelId="{C4A27890-DBDE-41F7-9823-6275366B6482}" type="presOf" srcId="{BF2E09E7-26CD-4DFE-8AD2-3D02DF04CECD}" destId="{D23E5A9E-C945-4C95-93F8-140F0C44938C}" srcOrd="0" destOrd="0" presId="urn:microsoft.com/office/officeart/2005/8/layout/lProcess2"/>
    <dgm:cxn modelId="{4D82062D-9651-44CE-8597-FBD2A5F1DADD}" srcId="{74FE42E5-D95D-4FBC-8502-268D0E7E807E}" destId="{E10BC56B-84F3-4F2E-8F66-251B674B46B1}" srcOrd="0" destOrd="0" parTransId="{ABC84740-7C7F-48C0-B465-2EFEE7E533E9}" sibTransId="{79F9B656-F15B-4913-A6D9-4EF084712039}"/>
    <dgm:cxn modelId="{38548B10-E4B0-4D04-AD9A-41FDA9326A95}" type="presOf" srcId="{983B5307-DE91-4BBA-B159-EB74C368ED6A}" destId="{8B8FBDF4-F908-4998-8B6E-7D5C9C9252CB}" srcOrd="1" destOrd="0" presId="urn:microsoft.com/office/officeart/2005/8/layout/lProcess2"/>
    <dgm:cxn modelId="{322CB1CF-581F-404E-BFCA-2956FB5A6FB3}" type="presOf" srcId="{220CD24D-6806-4D60-9A96-98AC02F3EA0A}" destId="{8500D4A4-2F9B-4056-99C7-634BD03232F6}" srcOrd="0" destOrd="0" presId="urn:microsoft.com/office/officeart/2005/8/layout/lProcess2"/>
    <dgm:cxn modelId="{FFF9D23D-848A-4061-92C7-D257CE45214F}" srcId="{983B5307-DE91-4BBA-B159-EB74C368ED6A}" destId="{08DE1181-CF5E-4D4A-90D8-2E9ED5CEAD30}" srcOrd="0" destOrd="0" parTransId="{C17C4025-A809-41E0-A99A-29B0E69898A4}" sibTransId="{47489A65-F37B-42E3-BB76-2BE29E951D5D}"/>
    <dgm:cxn modelId="{B502C26D-456F-4158-8014-E45E7E2AF9C1}" type="presOf" srcId="{E10BC56B-84F3-4F2E-8F66-251B674B46B1}" destId="{BC0C3F2B-F6B2-4CFD-8261-17BDBB15FA0C}" srcOrd="0" destOrd="0" presId="urn:microsoft.com/office/officeart/2005/8/layout/lProcess2"/>
    <dgm:cxn modelId="{859CE782-FC1F-45F8-8475-DFDFEFF4242F}" srcId="{E10BC56B-84F3-4F2E-8F66-251B674B46B1}" destId="{5889C80C-780F-4E73-8AD4-E48A53498CAD}" srcOrd="1" destOrd="0" parTransId="{B80567F3-AE0C-41C9-8D0A-224FC84040AF}" sibTransId="{5A0C9619-A52C-4724-B281-AFA09AB76C04}"/>
    <dgm:cxn modelId="{C58DD8CB-3170-42C6-A88E-E6759E635CE8}" type="presParOf" srcId="{C6C8ED56-364A-4D3E-875C-0B6490EF11BB}" destId="{53DA600A-7D33-476F-AD26-38DC76BC08CC}" srcOrd="0" destOrd="0" presId="urn:microsoft.com/office/officeart/2005/8/layout/lProcess2"/>
    <dgm:cxn modelId="{C84EA4ED-C393-4271-86AB-C674A2768ACE}" type="presParOf" srcId="{53DA600A-7D33-476F-AD26-38DC76BC08CC}" destId="{BC0C3F2B-F6B2-4CFD-8261-17BDBB15FA0C}" srcOrd="0" destOrd="0" presId="urn:microsoft.com/office/officeart/2005/8/layout/lProcess2"/>
    <dgm:cxn modelId="{1DF60FFF-FDE6-4162-8253-BAF023A012FE}" type="presParOf" srcId="{53DA600A-7D33-476F-AD26-38DC76BC08CC}" destId="{7AD9BB45-F7FE-4FB3-85EE-BFD517CA20F6}" srcOrd="1" destOrd="0" presId="urn:microsoft.com/office/officeart/2005/8/layout/lProcess2"/>
    <dgm:cxn modelId="{A732A0BB-498B-4C88-9B9D-5BC7062B6FA6}" type="presParOf" srcId="{53DA600A-7D33-476F-AD26-38DC76BC08CC}" destId="{515D3980-6707-4294-AC53-88C530153FAD}" srcOrd="2" destOrd="0" presId="urn:microsoft.com/office/officeart/2005/8/layout/lProcess2"/>
    <dgm:cxn modelId="{DB9ED0AC-C51B-4B55-B36B-8681CAF39461}" type="presParOf" srcId="{515D3980-6707-4294-AC53-88C530153FAD}" destId="{2EC52BC2-3C67-412F-988E-F7CBA9C39EDC}" srcOrd="0" destOrd="0" presId="urn:microsoft.com/office/officeart/2005/8/layout/lProcess2"/>
    <dgm:cxn modelId="{F257D3A6-389B-4E79-A543-38837F522CF6}" type="presParOf" srcId="{2EC52BC2-3C67-412F-988E-F7CBA9C39EDC}" destId="{C4CC6D23-030A-4A41-AD03-C6D9180F6F5C}" srcOrd="0" destOrd="0" presId="urn:microsoft.com/office/officeart/2005/8/layout/lProcess2"/>
    <dgm:cxn modelId="{7063DA56-4EC7-49A6-8D44-F92AB72647B5}" type="presParOf" srcId="{2EC52BC2-3C67-412F-988E-F7CBA9C39EDC}" destId="{780D7A8D-290F-4001-9E21-266E1C984236}" srcOrd="1" destOrd="0" presId="urn:microsoft.com/office/officeart/2005/8/layout/lProcess2"/>
    <dgm:cxn modelId="{3FA66E0A-A00E-41AD-9F0E-1114FAB89EBF}" type="presParOf" srcId="{2EC52BC2-3C67-412F-988E-F7CBA9C39EDC}" destId="{7E9B1769-AC78-46B4-9F62-192A895C85FE}" srcOrd="2" destOrd="0" presId="urn:microsoft.com/office/officeart/2005/8/layout/lProcess2"/>
    <dgm:cxn modelId="{9A6DC4AD-9EEB-4508-9E85-3D02BF8DCE1F}" type="presParOf" srcId="{2EC52BC2-3C67-412F-988E-F7CBA9C39EDC}" destId="{7F23A23B-7674-47A7-8BC9-FFF5773B3C60}" srcOrd="3" destOrd="0" presId="urn:microsoft.com/office/officeart/2005/8/layout/lProcess2"/>
    <dgm:cxn modelId="{35E4EE6E-CB00-4C0D-8315-8F5949921DDF}" type="presParOf" srcId="{2EC52BC2-3C67-412F-988E-F7CBA9C39EDC}" destId="{D23E5A9E-C945-4C95-93F8-140F0C44938C}" srcOrd="4" destOrd="0" presId="urn:microsoft.com/office/officeart/2005/8/layout/lProcess2"/>
    <dgm:cxn modelId="{05F29B9E-270F-44C9-8FCA-B1376D794EC7}" type="presParOf" srcId="{2EC52BC2-3C67-412F-988E-F7CBA9C39EDC}" destId="{360EF6D2-323D-4C23-B7C2-B942302AA106}" srcOrd="5" destOrd="0" presId="urn:microsoft.com/office/officeart/2005/8/layout/lProcess2"/>
    <dgm:cxn modelId="{DD47937F-9759-4033-9463-BF5EABC94B94}" type="presParOf" srcId="{2EC52BC2-3C67-412F-988E-F7CBA9C39EDC}" destId="{DFC61B63-24B2-41E5-A907-FBE10CCF0FCE}" srcOrd="6" destOrd="0" presId="urn:microsoft.com/office/officeart/2005/8/layout/lProcess2"/>
    <dgm:cxn modelId="{5A153B69-E489-4880-A9AF-CD0E5A25F516}" type="presParOf" srcId="{C6C8ED56-364A-4D3E-875C-0B6490EF11BB}" destId="{B63A64F8-DF2C-46FB-B682-F1F5C678BCF5}" srcOrd="1" destOrd="0" presId="urn:microsoft.com/office/officeart/2005/8/layout/lProcess2"/>
    <dgm:cxn modelId="{47E709C7-FF62-4ABE-8C7F-D5E68B129134}" type="presParOf" srcId="{C6C8ED56-364A-4D3E-875C-0B6490EF11BB}" destId="{2A8C8C19-6AD6-49A2-8A80-C97283AB05FF}" srcOrd="2" destOrd="0" presId="urn:microsoft.com/office/officeart/2005/8/layout/lProcess2"/>
    <dgm:cxn modelId="{83AC6BBB-20BF-4E2C-99E6-A3BF9BB94A66}" type="presParOf" srcId="{2A8C8C19-6AD6-49A2-8A80-C97283AB05FF}" destId="{20C96EB7-EF7A-4986-84FE-B0634ECBC37E}" srcOrd="0" destOrd="0" presId="urn:microsoft.com/office/officeart/2005/8/layout/lProcess2"/>
    <dgm:cxn modelId="{72107A98-5812-47D4-83C6-F059BE721649}" type="presParOf" srcId="{2A8C8C19-6AD6-49A2-8A80-C97283AB05FF}" destId="{8B8FBDF4-F908-4998-8B6E-7D5C9C9252CB}" srcOrd="1" destOrd="0" presId="urn:microsoft.com/office/officeart/2005/8/layout/lProcess2"/>
    <dgm:cxn modelId="{5199CA76-FDAB-447D-80E7-32865DA543E8}" type="presParOf" srcId="{2A8C8C19-6AD6-49A2-8A80-C97283AB05FF}" destId="{4515B377-7E61-470B-BCAF-5CA692031781}" srcOrd="2" destOrd="0" presId="urn:microsoft.com/office/officeart/2005/8/layout/lProcess2"/>
    <dgm:cxn modelId="{6E0B5876-337C-47FD-8026-ACF4065E5BD3}" type="presParOf" srcId="{4515B377-7E61-470B-BCAF-5CA692031781}" destId="{855E4D73-A49A-45B0-8A32-E7C6BD3F2662}" srcOrd="0" destOrd="0" presId="urn:microsoft.com/office/officeart/2005/8/layout/lProcess2"/>
    <dgm:cxn modelId="{0F70AB71-CADD-44DE-A1FB-4CBD2BEDB8AF}" type="presParOf" srcId="{855E4D73-A49A-45B0-8A32-E7C6BD3F2662}" destId="{E03B3810-51F1-40E2-A809-A22BACCEC4EC}" srcOrd="0" destOrd="0" presId="urn:microsoft.com/office/officeart/2005/8/layout/lProcess2"/>
    <dgm:cxn modelId="{BCD8C3A6-C5E9-49AF-B578-20AA094735E5}" type="presParOf" srcId="{855E4D73-A49A-45B0-8A32-E7C6BD3F2662}" destId="{B65D14D8-9C68-4876-9A9D-8CD953BACE10}" srcOrd="1" destOrd="0" presId="urn:microsoft.com/office/officeart/2005/8/layout/lProcess2"/>
    <dgm:cxn modelId="{2FE1C45F-DAE0-4FDC-84AB-0C55C8776CAB}" type="presParOf" srcId="{855E4D73-A49A-45B0-8A32-E7C6BD3F2662}" destId="{8500D4A4-2F9B-4056-99C7-634BD03232F6}" srcOrd="2" destOrd="0" presId="urn:microsoft.com/office/officeart/2005/8/layout/lProcess2"/>
    <dgm:cxn modelId="{5D598EB8-2624-4007-8964-393E11FAA96D}" type="presParOf" srcId="{855E4D73-A49A-45B0-8A32-E7C6BD3F2662}" destId="{FE54A93D-ABB2-4A6F-A28D-C138A37B0B1F}" srcOrd="3" destOrd="0" presId="urn:microsoft.com/office/officeart/2005/8/layout/lProcess2"/>
    <dgm:cxn modelId="{C303027F-9C98-4541-AB7D-E19DBEAFFC22}" type="presParOf" srcId="{855E4D73-A49A-45B0-8A32-E7C6BD3F2662}" destId="{0BF00081-C6DD-4601-92C8-E7866C911156}" srcOrd="4" destOrd="0" presId="urn:microsoft.com/office/officeart/2005/8/layout/lProcess2"/>
    <dgm:cxn modelId="{9D94AEE6-10BC-432B-91CD-7EFF0A110991}" type="presParOf" srcId="{855E4D73-A49A-45B0-8A32-E7C6BD3F2662}" destId="{19D0A265-3BCA-4EA5-BF77-845F0F00DDA9}" srcOrd="5" destOrd="0" presId="urn:microsoft.com/office/officeart/2005/8/layout/lProcess2"/>
    <dgm:cxn modelId="{A683600A-C92E-48B7-BD51-0F07E2107AB7}" type="presParOf" srcId="{855E4D73-A49A-45B0-8A32-E7C6BD3F2662}" destId="{38CF1501-B3BD-4EB8-88AA-1BBD4E0B8998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2D9822-76BC-44AC-B259-C675F826E7F0}" type="doc">
      <dgm:prSet loTypeId="urn:microsoft.com/office/officeart/2005/8/layout/matrix1" loCatId="matrix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B2B83AF-DBCA-455C-90D4-78A1D0E0438C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TPL</a:t>
          </a:r>
          <a:endParaRPr lang="en-US" dirty="0">
            <a:solidFill>
              <a:schemeClr val="tx1"/>
            </a:solidFill>
          </a:endParaRPr>
        </a:p>
      </dgm:t>
    </dgm:pt>
    <dgm:pt modelId="{90BF8818-AADA-48F2-A02B-1E2117D1C42F}" type="parTrans" cxnId="{1F4D43CD-7C1D-4840-8976-9D95459CD06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933AB87-68AD-44B0-A2B9-C2335E8238CD}" type="sibTrans" cxnId="{1F4D43CD-7C1D-4840-8976-9D95459CD06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ACC8293-AEED-4852-9204-9D6D2CA3A69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Task-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oriented</a:t>
          </a:r>
          <a:endParaRPr lang="en-US" dirty="0">
            <a:solidFill>
              <a:schemeClr val="tx1"/>
            </a:solidFill>
          </a:endParaRPr>
        </a:p>
      </dgm:t>
    </dgm:pt>
    <dgm:pt modelId="{DC4A3B89-0B04-4C67-B1BB-3EBBCDAF19FD}" type="parTrans" cxnId="{8DDCB7F1-383A-4F56-91D3-CE6054399D8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AFA7CB4-2899-439F-A7D6-2C56810BAC0C}" type="sibTrans" cxnId="{8DDCB7F1-383A-4F56-91D3-CE6054399D8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2D05F9D-36D9-4F98-A148-A07CBB6852BD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Data-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oriented</a:t>
          </a:r>
          <a:endParaRPr lang="en-US" dirty="0">
            <a:solidFill>
              <a:schemeClr val="tx1"/>
            </a:solidFill>
          </a:endParaRPr>
        </a:p>
      </dgm:t>
    </dgm:pt>
    <dgm:pt modelId="{5B7D4707-B7FF-499B-8B77-11AEF59D9747}" type="parTrans" cxnId="{80B695E8-DA96-4C0F-A7A7-A75E75C0068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197CF68-85EE-454F-9DB1-058D9550E14C}" type="sibTrans" cxnId="{80B695E8-DA96-4C0F-A7A7-A75E75C0068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05CB58D-822F-4C87-BF6A-C44FFFCBB522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Rich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composition</a:t>
          </a:r>
          <a:endParaRPr lang="en-US" dirty="0">
            <a:solidFill>
              <a:schemeClr val="tx1"/>
            </a:solidFill>
          </a:endParaRPr>
        </a:p>
      </dgm:t>
    </dgm:pt>
    <dgm:pt modelId="{27AB7E23-CA86-444D-90E0-CE33F988CA5F}" type="parTrans" cxnId="{A1E82203-65B6-4331-B899-B6AFB37F496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260DCC8-4B0D-464F-8396-120A61B7F5DE}" type="sibTrans" cxnId="{A1E82203-65B6-4331-B899-B6AFB37F496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6506F36-497B-4C5C-BEAA-6B0E482545D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Coordination</a:t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and scheduling</a:t>
          </a:r>
          <a:endParaRPr lang="en-US" dirty="0">
            <a:solidFill>
              <a:schemeClr val="tx1"/>
            </a:solidFill>
          </a:endParaRPr>
        </a:p>
      </dgm:t>
    </dgm:pt>
    <dgm:pt modelId="{98A4EA13-E86C-44F5-B3CE-FBEDEBFDD10A}" type="parTrans" cxnId="{0A47C190-0FFB-41EE-9071-B1FCF2E60E9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12708BF-6AA1-4813-9442-C8B492E7022A}" type="sibTrans" cxnId="{0A47C190-0FFB-41EE-9071-B1FCF2E60E9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A102848-8CD5-493B-9015-7D4384BDE01A}" type="pres">
      <dgm:prSet presAssocID="{832D9822-76BC-44AC-B259-C675F826E7F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D11F9B-4F33-4991-A3E1-7DD24A1B6773}" type="pres">
      <dgm:prSet presAssocID="{832D9822-76BC-44AC-B259-C675F826E7F0}" presName="matrix" presStyleCnt="0"/>
      <dgm:spPr/>
    </dgm:pt>
    <dgm:pt modelId="{536173FC-DAD6-4CF5-A9D2-AA9DD8E860F2}" type="pres">
      <dgm:prSet presAssocID="{832D9822-76BC-44AC-B259-C675F826E7F0}" presName="tile1" presStyleLbl="node1" presStyleIdx="0" presStyleCnt="4"/>
      <dgm:spPr/>
      <dgm:t>
        <a:bodyPr/>
        <a:lstStyle/>
        <a:p>
          <a:endParaRPr lang="en-US"/>
        </a:p>
      </dgm:t>
    </dgm:pt>
    <dgm:pt modelId="{011E5397-3FDF-4AC0-96CD-3829CCB8A96C}" type="pres">
      <dgm:prSet presAssocID="{832D9822-76BC-44AC-B259-C675F826E7F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A4192-74BC-4961-BBDF-0099D4D71CAE}" type="pres">
      <dgm:prSet presAssocID="{832D9822-76BC-44AC-B259-C675F826E7F0}" presName="tile2" presStyleLbl="node1" presStyleIdx="1" presStyleCnt="4"/>
      <dgm:spPr/>
      <dgm:t>
        <a:bodyPr/>
        <a:lstStyle/>
        <a:p>
          <a:endParaRPr lang="en-US"/>
        </a:p>
      </dgm:t>
    </dgm:pt>
    <dgm:pt modelId="{7350AF0A-7351-4A3F-AE48-4DF49FE10875}" type="pres">
      <dgm:prSet presAssocID="{832D9822-76BC-44AC-B259-C675F826E7F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7282ED-BFFF-4EBC-B94D-8494FE3895AF}" type="pres">
      <dgm:prSet presAssocID="{832D9822-76BC-44AC-B259-C675F826E7F0}" presName="tile3" presStyleLbl="node1" presStyleIdx="2" presStyleCnt="4"/>
      <dgm:spPr/>
      <dgm:t>
        <a:bodyPr/>
        <a:lstStyle/>
        <a:p>
          <a:endParaRPr lang="en-US"/>
        </a:p>
      </dgm:t>
    </dgm:pt>
    <dgm:pt modelId="{2EE37F93-CA2C-4727-92AA-941FE38A7B00}" type="pres">
      <dgm:prSet presAssocID="{832D9822-76BC-44AC-B259-C675F826E7F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997E9C-EF9D-4428-AC3B-1492783B34B2}" type="pres">
      <dgm:prSet presAssocID="{832D9822-76BC-44AC-B259-C675F826E7F0}" presName="tile4" presStyleLbl="node1" presStyleIdx="3" presStyleCnt="4"/>
      <dgm:spPr/>
      <dgm:t>
        <a:bodyPr/>
        <a:lstStyle/>
        <a:p>
          <a:endParaRPr lang="en-US"/>
        </a:p>
      </dgm:t>
    </dgm:pt>
    <dgm:pt modelId="{44BE9CD7-B1EB-48C4-920E-81D21CF76F25}" type="pres">
      <dgm:prSet presAssocID="{832D9822-76BC-44AC-B259-C675F826E7F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98B4B-E449-4F4F-A112-DE0F849E90A5}" type="pres">
      <dgm:prSet presAssocID="{832D9822-76BC-44AC-B259-C675F826E7F0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1F4D43CD-7C1D-4840-8976-9D95459CD069}" srcId="{832D9822-76BC-44AC-B259-C675F826E7F0}" destId="{FB2B83AF-DBCA-455C-90D4-78A1D0E0438C}" srcOrd="0" destOrd="0" parTransId="{90BF8818-AADA-48F2-A02B-1E2117D1C42F}" sibTransId="{C933AB87-68AD-44B0-A2B9-C2335E8238CD}"/>
    <dgm:cxn modelId="{A1E82203-65B6-4331-B899-B6AFB37F4965}" srcId="{FB2B83AF-DBCA-455C-90D4-78A1D0E0438C}" destId="{105CB58D-822F-4C87-BF6A-C44FFFCBB522}" srcOrd="2" destOrd="0" parTransId="{27AB7E23-CA86-444D-90E0-CE33F988CA5F}" sibTransId="{E260DCC8-4B0D-464F-8396-120A61B7F5DE}"/>
    <dgm:cxn modelId="{0A47C190-0FFB-41EE-9071-B1FCF2E60E94}" srcId="{FB2B83AF-DBCA-455C-90D4-78A1D0E0438C}" destId="{B6506F36-497B-4C5C-BEAA-6B0E482545D1}" srcOrd="3" destOrd="0" parTransId="{98A4EA13-E86C-44F5-B3CE-FBEDEBFDD10A}" sibTransId="{712708BF-6AA1-4813-9442-C8B492E7022A}"/>
    <dgm:cxn modelId="{B7989AB8-B7E8-4407-BD6A-72EB6E73DF51}" type="presOf" srcId="{0ACC8293-AEED-4852-9204-9D6D2CA3A691}" destId="{536173FC-DAD6-4CF5-A9D2-AA9DD8E860F2}" srcOrd="0" destOrd="0" presId="urn:microsoft.com/office/officeart/2005/8/layout/matrix1"/>
    <dgm:cxn modelId="{EDE6CF9B-8A29-4A4A-8110-5DB5DC64FBB5}" type="presOf" srcId="{52D05F9D-36D9-4F98-A148-A07CBB6852BD}" destId="{7350AF0A-7351-4A3F-AE48-4DF49FE10875}" srcOrd="1" destOrd="0" presId="urn:microsoft.com/office/officeart/2005/8/layout/matrix1"/>
    <dgm:cxn modelId="{07EA164F-7C7B-4942-92D1-69D18011E1C6}" type="presOf" srcId="{105CB58D-822F-4C87-BF6A-C44FFFCBB522}" destId="{5E7282ED-BFFF-4EBC-B94D-8494FE3895AF}" srcOrd="0" destOrd="0" presId="urn:microsoft.com/office/officeart/2005/8/layout/matrix1"/>
    <dgm:cxn modelId="{8DDCB7F1-383A-4F56-91D3-CE6054399D8F}" srcId="{FB2B83AF-DBCA-455C-90D4-78A1D0E0438C}" destId="{0ACC8293-AEED-4852-9204-9D6D2CA3A691}" srcOrd="0" destOrd="0" parTransId="{DC4A3B89-0B04-4C67-B1BB-3EBBCDAF19FD}" sibTransId="{5AFA7CB4-2899-439F-A7D6-2C56810BAC0C}"/>
    <dgm:cxn modelId="{8769210A-9321-4262-8B6B-AA91A2F801FF}" type="presOf" srcId="{FB2B83AF-DBCA-455C-90D4-78A1D0E0438C}" destId="{37598B4B-E449-4F4F-A112-DE0F849E90A5}" srcOrd="0" destOrd="0" presId="urn:microsoft.com/office/officeart/2005/8/layout/matrix1"/>
    <dgm:cxn modelId="{DA199516-07A7-42FC-AB37-2E996A9290CC}" type="presOf" srcId="{105CB58D-822F-4C87-BF6A-C44FFFCBB522}" destId="{2EE37F93-CA2C-4727-92AA-941FE38A7B00}" srcOrd="1" destOrd="0" presId="urn:microsoft.com/office/officeart/2005/8/layout/matrix1"/>
    <dgm:cxn modelId="{7284F247-1387-4B6D-A2C3-728FA090156A}" type="presOf" srcId="{52D05F9D-36D9-4F98-A148-A07CBB6852BD}" destId="{65CA4192-74BC-4961-BBDF-0099D4D71CAE}" srcOrd="0" destOrd="0" presId="urn:microsoft.com/office/officeart/2005/8/layout/matrix1"/>
    <dgm:cxn modelId="{F20C43C3-2C5A-46D4-B9A7-276BA98518BB}" type="presOf" srcId="{0ACC8293-AEED-4852-9204-9D6D2CA3A691}" destId="{011E5397-3FDF-4AC0-96CD-3829CCB8A96C}" srcOrd="1" destOrd="0" presId="urn:microsoft.com/office/officeart/2005/8/layout/matrix1"/>
    <dgm:cxn modelId="{74DF6707-8CF3-4572-8AE7-721CDB5FA8ED}" type="presOf" srcId="{B6506F36-497B-4C5C-BEAA-6B0E482545D1}" destId="{78997E9C-EF9D-4428-AC3B-1492783B34B2}" srcOrd="0" destOrd="0" presId="urn:microsoft.com/office/officeart/2005/8/layout/matrix1"/>
    <dgm:cxn modelId="{B622341D-A167-4ACB-A997-73B7C8A5B53D}" type="presOf" srcId="{B6506F36-497B-4C5C-BEAA-6B0E482545D1}" destId="{44BE9CD7-B1EB-48C4-920E-81D21CF76F25}" srcOrd="1" destOrd="0" presId="urn:microsoft.com/office/officeart/2005/8/layout/matrix1"/>
    <dgm:cxn modelId="{80B695E8-DA96-4C0F-A7A7-A75E75C00689}" srcId="{FB2B83AF-DBCA-455C-90D4-78A1D0E0438C}" destId="{52D05F9D-36D9-4F98-A148-A07CBB6852BD}" srcOrd="1" destOrd="0" parTransId="{5B7D4707-B7FF-499B-8B77-11AEF59D9747}" sibTransId="{A197CF68-85EE-454F-9DB1-058D9550E14C}"/>
    <dgm:cxn modelId="{BC3F10F2-2EDA-41CF-BFBD-DE621702CFE6}" type="presOf" srcId="{832D9822-76BC-44AC-B259-C675F826E7F0}" destId="{5A102848-8CD5-493B-9015-7D4384BDE01A}" srcOrd="0" destOrd="0" presId="urn:microsoft.com/office/officeart/2005/8/layout/matrix1"/>
    <dgm:cxn modelId="{9BA60B40-09AD-4894-BEB7-147A734E28C8}" type="presParOf" srcId="{5A102848-8CD5-493B-9015-7D4384BDE01A}" destId="{D4D11F9B-4F33-4991-A3E1-7DD24A1B6773}" srcOrd="0" destOrd="0" presId="urn:microsoft.com/office/officeart/2005/8/layout/matrix1"/>
    <dgm:cxn modelId="{56279ECA-E607-4FFB-84AD-246FE1038931}" type="presParOf" srcId="{D4D11F9B-4F33-4991-A3E1-7DD24A1B6773}" destId="{536173FC-DAD6-4CF5-A9D2-AA9DD8E860F2}" srcOrd="0" destOrd="0" presId="urn:microsoft.com/office/officeart/2005/8/layout/matrix1"/>
    <dgm:cxn modelId="{191760F4-96B5-41F2-8B81-4DD8E924CAAD}" type="presParOf" srcId="{D4D11F9B-4F33-4991-A3E1-7DD24A1B6773}" destId="{011E5397-3FDF-4AC0-96CD-3829CCB8A96C}" srcOrd="1" destOrd="0" presId="urn:microsoft.com/office/officeart/2005/8/layout/matrix1"/>
    <dgm:cxn modelId="{A175A678-3A57-473D-A0E9-C880B0F322F4}" type="presParOf" srcId="{D4D11F9B-4F33-4991-A3E1-7DD24A1B6773}" destId="{65CA4192-74BC-4961-BBDF-0099D4D71CAE}" srcOrd="2" destOrd="0" presId="urn:microsoft.com/office/officeart/2005/8/layout/matrix1"/>
    <dgm:cxn modelId="{4BE39B04-016B-43C5-B0DB-8432CEA88E06}" type="presParOf" srcId="{D4D11F9B-4F33-4991-A3E1-7DD24A1B6773}" destId="{7350AF0A-7351-4A3F-AE48-4DF49FE10875}" srcOrd="3" destOrd="0" presId="urn:microsoft.com/office/officeart/2005/8/layout/matrix1"/>
    <dgm:cxn modelId="{BFCCD2D9-61CD-459D-AB05-2CD2004ABB7D}" type="presParOf" srcId="{D4D11F9B-4F33-4991-A3E1-7DD24A1B6773}" destId="{5E7282ED-BFFF-4EBC-B94D-8494FE3895AF}" srcOrd="4" destOrd="0" presId="urn:microsoft.com/office/officeart/2005/8/layout/matrix1"/>
    <dgm:cxn modelId="{51A0F6D4-5C47-48A4-8BBC-D73AB433CBD3}" type="presParOf" srcId="{D4D11F9B-4F33-4991-A3E1-7DD24A1B6773}" destId="{2EE37F93-CA2C-4727-92AA-941FE38A7B00}" srcOrd="5" destOrd="0" presId="urn:microsoft.com/office/officeart/2005/8/layout/matrix1"/>
    <dgm:cxn modelId="{C3EDB7AE-1F2A-4A54-9426-9B13781BDDB2}" type="presParOf" srcId="{D4D11F9B-4F33-4991-A3E1-7DD24A1B6773}" destId="{78997E9C-EF9D-4428-AC3B-1492783B34B2}" srcOrd="6" destOrd="0" presId="urn:microsoft.com/office/officeart/2005/8/layout/matrix1"/>
    <dgm:cxn modelId="{A246FE2C-1B96-4AB8-80FA-47C1C59DF49C}" type="presParOf" srcId="{D4D11F9B-4F33-4991-A3E1-7DD24A1B6773}" destId="{44BE9CD7-B1EB-48C4-920E-81D21CF76F25}" srcOrd="7" destOrd="0" presId="urn:microsoft.com/office/officeart/2005/8/layout/matrix1"/>
    <dgm:cxn modelId="{26F07EFD-1309-4368-B13A-436DA0C58904}" type="presParOf" srcId="{5A102848-8CD5-493B-9015-7D4384BDE01A}" destId="{37598B4B-E449-4F4F-A112-DE0F849E90A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73016A0-240E-448B-ABF2-0AAB5DC74D6E}" type="doc">
      <dgm:prSet loTypeId="urn:microsoft.com/office/officeart/2005/8/layout/gear1" loCatId="cycle" qsTypeId="urn:microsoft.com/office/officeart/2005/8/quickstyle/simple5" qsCatId="simple" csTypeId="urn:microsoft.com/office/officeart/2005/8/colors/colorful2" csCatId="colorful" phldr="1"/>
      <dgm:spPr/>
    </dgm:pt>
    <dgm:pt modelId="{5C367A99-A01D-441C-B46B-0D1465536290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Immutability</a:t>
          </a:r>
          <a:endParaRPr lang="en-US" dirty="0">
            <a:solidFill>
              <a:schemeClr val="tx1"/>
            </a:solidFill>
          </a:endParaRPr>
        </a:p>
      </dgm:t>
    </dgm:pt>
    <dgm:pt modelId="{83E7EA77-A373-45D4-9935-8B2270D20577}" type="parTrans" cxnId="{07CD679F-1F2E-45F6-BE08-BFEA6978BE1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78AAFC2-D38D-4145-B908-B1B18D6DBA78}" type="sibTrans" cxnId="{07CD679F-1F2E-45F6-BE08-BFEA6978BE1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E652F9C-DB31-4D7F-91A6-B1C412F4252F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Purity</a:t>
          </a:r>
          <a:endParaRPr lang="en-US" dirty="0">
            <a:solidFill>
              <a:schemeClr val="tx1"/>
            </a:solidFill>
          </a:endParaRPr>
        </a:p>
      </dgm:t>
    </dgm:pt>
    <dgm:pt modelId="{2FC4A5FB-B6BC-4878-BDCF-C0BFFF8C7831}" type="parTrans" cxnId="{4B89768D-7E70-42DE-AD29-5975778C87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CEDC785-AA8F-4AEA-A960-E8E025B532FD}" type="sibTrans" cxnId="{4B89768D-7E70-42DE-AD29-5975778C87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40F0852-8C80-4AA2-9D0B-E712055D09DC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Isolation</a:t>
          </a:r>
          <a:endParaRPr lang="en-US" dirty="0">
            <a:solidFill>
              <a:schemeClr val="tx1"/>
            </a:solidFill>
          </a:endParaRPr>
        </a:p>
      </dgm:t>
    </dgm:pt>
    <dgm:pt modelId="{4F6020E8-8864-411F-B4D4-384E2D7F5700}" type="parTrans" cxnId="{4473709C-0CC6-4102-9C08-14329AA7D4E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10A18C7-F4DE-4C80-983D-3639670581A1}" type="sibTrans" cxnId="{4473709C-0CC6-4102-9C08-14329AA7D4E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A8BA5FE-14DF-49EA-AC0D-D2A2999E4D58}" type="pres">
      <dgm:prSet presAssocID="{473016A0-240E-448B-ABF2-0AAB5DC74D6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0787715-D276-4D0D-9175-457F1A5605DD}" type="pres">
      <dgm:prSet presAssocID="{5C367A99-A01D-441C-B46B-0D1465536290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944041-8A87-4B90-B62F-DD78D4977925}" type="pres">
      <dgm:prSet presAssocID="{5C367A99-A01D-441C-B46B-0D1465536290}" presName="gear1srcNode" presStyleLbl="node1" presStyleIdx="0" presStyleCnt="3"/>
      <dgm:spPr/>
      <dgm:t>
        <a:bodyPr/>
        <a:lstStyle/>
        <a:p>
          <a:endParaRPr lang="en-US"/>
        </a:p>
      </dgm:t>
    </dgm:pt>
    <dgm:pt modelId="{F526AC35-158E-44A4-87A6-6FA1BAB576F8}" type="pres">
      <dgm:prSet presAssocID="{5C367A99-A01D-441C-B46B-0D1465536290}" presName="gear1dstNode" presStyleLbl="node1" presStyleIdx="0" presStyleCnt="3"/>
      <dgm:spPr/>
      <dgm:t>
        <a:bodyPr/>
        <a:lstStyle/>
        <a:p>
          <a:endParaRPr lang="en-US"/>
        </a:p>
      </dgm:t>
    </dgm:pt>
    <dgm:pt modelId="{271C0C53-65B9-47B5-81BF-2BF5C3E0C4C4}" type="pres">
      <dgm:prSet presAssocID="{CE652F9C-DB31-4D7F-91A6-B1C412F4252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FCEDC-DFDB-4C8A-9D7E-FF92B2A72ADC}" type="pres">
      <dgm:prSet presAssocID="{CE652F9C-DB31-4D7F-91A6-B1C412F4252F}" presName="gear2srcNode" presStyleLbl="node1" presStyleIdx="1" presStyleCnt="3"/>
      <dgm:spPr/>
      <dgm:t>
        <a:bodyPr/>
        <a:lstStyle/>
        <a:p>
          <a:endParaRPr lang="en-US"/>
        </a:p>
      </dgm:t>
    </dgm:pt>
    <dgm:pt modelId="{6FD4D4D8-4066-411D-A781-4F8F81FE8AF2}" type="pres">
      <dgm:prSet presAssocID="{CE652F9C-DB31-4D7F-91A6-B1C412F4252F}" presName="gear2dstNode" presStyleLbl="node1" presStyleIdx="1" presStyleCnt="3"/>
      <dgm:spPr/>
      <dgm:t>
        <a:bodyPr/>
        <a:lstStyle/>
        <a:p>
          <a:endParaRPr lang="en-US"/>
        </a:p>
      </dgm:t>
    </dgm:pt>
    <dgm:pt modelId="{1C811853-6126-4981-A387-1E893AB91FBF}" type="pres">
      <dgm:prSet presAssocID="{140F0852-8C80-4AA2-9D0B-E712055D09DC}" presName="gear3" presStyleLbl="node1" presStyleIdx="2" presStyleCnt="3"/>
      <dgm:spPr/>
      <dgm:t>
        <a:bodyPr/>
        <a:lstStyle/>
        <a:p>
          <a:endParaRPr lang="en-US"/>
        </a:p>
      </dgm:t>
    </dgm:pt>
    <dgm:pt modelId="{943F9B8D-FCC3-4E8D-9B0A-2D1BF28AE853}" type="pres">
      <dgm:prSet presAssocID="{140F0852-8C80-4AA2-9D0B-E712055D09D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857ECA-3F67-4227-92A1-4F5D725F3BF4}" type="pres">
      <dgm:prSet presAssocID="{140F0852-8C80-4AA2-9D0B-E712055D09DC}" presName="gear3srcNode" presStyleLbl="node1" presStyleIdx="2" presStyleCnt="3"/>
      <dgm:spPr/>
      <dgm:t>
        <a:bodyPr/>
        <a:lstStyle/>
        <a:p>
          <a:endParaRPr lang="en-US"/>
        </a:p>
      </dgm:t>
    </dgm:pt>
    <dgm:pt modelId="{80D8A291-9FE4-40F1-9544-7934ED9DFC91}" type="pres">
      <dgm:prSet presAssocID="{140F0852-8C80-4AA2-9D0B-E712055D09DC}" presName="gear3dstNode" presStyleLbl="node1" presStyleIdx="2" presStyleCnt="3"/>
      <dgm:spPr/>
      <dgm:t>
        <a:bodyPr/>
        <a:lstStyle/>
        <a:p>
          <a:endParaRPr lang="en-US"/>
        </a:p>
      </dgm:t>
    </dgm:pt>
    <dgm:pt modelId="{99300091-C48C-4ECA-92EF-6405205BB00C}" type="pres">
      <dgm:prSet presAssocID="{178AAFC2-D38D-4145-B908-B1B18D6DBA78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48CAF95F-7E31-481B-823E-7626C9E820E3}" type="pres">
      <dgm:prSet presAssocID="{6CEDC785-AA8F-4AEA-A960-E8E025B532FD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DB114D7D-B185-4E73-9E45-4550D6062382}" type="pres">
      <dgm:prSet presAssocID="{110A18C7-F4DE-4C80-983D-3639670581A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A2BEFA5-5D9B-42A9-B6CC-5D85D634648E}" type="presOf" srcId="{5C367A99-A01D-441C-B46B-0D1465536290}" destId="{80787715-D276-4D0D-9175-457F1A5605DD}" srcOrd="0" destOrd="0" presId="urn:microsoft.com/office/officeart/2005/8/layout/gear1"/>
    <dgm:cxn modelId="{AA7CC793-4EE9-4F08-A8F4-62DD5AEB9AF0}" type="presOf" srcId="{CE652F9C-DB31-4D7F-91A6-B1C412F4252F}" destId="{6FD4D4D8-4066-411D-A781-4F8F81FE8AF2}" srcOrd="2" destOrd="0" presId="urn:microsoft.com/office/officeart/2005/8/layout/gear1"/>
    <dgm:cxn modelId="{A48B9A25-F590-40B7-8BF0-E3E34C58C537}" type="presOf" srcId="{140F0852-8C80-4AA2-9D0B-E712055D09DC}" destId="{80D8A291-9FE4-40F1-9544-7934ED9DFC91}" srcOrd="3" destOrd="0" presId="urn:microsoft.com/office/officeart/2005/8/layout/gear1"/>
    <dgm:cxn modelId="{9D2F6EDC-64D1-46A5-ACC6-5D718B588821}" type="presOf" srcId="{473016A0-240E-448B-ABF2-0AAB5DC74D6E}" destId="{7A8BA5FE-14DF-49EA-AC0D-D2A2999E4D58}" srcOrd="0" destOrd="0" presId="urn:microsoft.com/office/officeart/2005/8/layout/gear1"/>
    <dgm:cxn modelId="{FFA3BDB8-1627-43AB-983E-133A97D43386}" type="presOf" srcId="{178AAFC2-D38D-4145-B908-B1B18D6DBA78}" destId="{99300091-C48C-4ECA-92EF-6405205BB00C}" srcOrd="0" destOrd="0" presId="urn:microsoft.com/office/officeart/2005/8/layout/gear1"/>
    <dgm:cxn modelId="{751E61CC-C2AE-4A8D-8409-8F5A92FE7738}" type="presOf" srcId="{CE652F9C-DB31-4D7F-91A6-B1C412F4252F}" destId="{BBFFCEDC-DFDB-4C8A-9D7E-FF92B2A72ADC}" srcOrd="1" destOrd="0" presId="urn:microsoft.com/office/officeart/2005/8/layout/gear1"/>
    <dgm:cxn modelId="{7C19D4A9-517B-4FDA-8FE9-B8E38EC6A6AB}" type="presOf" srcId="{110A18C7-F4DE-4C80-983D-3639670581A1}" destId="{DB114D7D-B185-4E73-9E45-4550D6062382}" srcOrd="0" destOrd="0" presId="urn:microsoft.com/office/officeart/2005/8/layout/gear1"/>
    <dgm:cxn modelId="{48D69EE1-38B2-41FB-8F38-6515EBF20A57}" type="presOf" srcId="{140F0852-8C80-4AA2-9D0B-E712055D09DC}" destId="{1C811853-6126-4981-A387-1E893AB91FBF}" srcOrd="0" destOrd="0" presId="urn:microsoft.com/office/officeart/2005/8/layout/gear1"/>
    <dgm:cxn modelId="{98F8355A-DD3D-4613-9643-7AB0E0856B27}" type="presOf" srcId="{140F0852-8C80-4AA2-9D0B-E712055D09DC}" destId="{57857ECA-3F67-4227-92A1-4F5D725F3BF4}" srcOrd="2" destOrd="0" presId="urn:microsoft.com/office/officeart/2005/8/layout/gear1"/>
    <dgm:cxn modelId="{4473709C-0CC6-4102-9C08-14329AA7D4E2}" srcId="{473016A0-240E-448B-ABF2-0AAB5DC74D6E}" destId="{140F0852-8C80-4AA2-9D0B-E712055D09DC}" srcOrd="2" destOrd="0" parTransId="{4F6020E8-8864-411F-B4D4-384E2D7F5700}" sibTransId="{110A18C7-F4DE-4C80-983D-3639670581A1}"/>
    <dgm:cxn modelId="{C2CE7275-E132-45D5-99CD-18EEF8A0F38A}" type="presOf" srcId="{5C367A99-A01D-441C-B46B-0D1465536290}" destId="{B3944041-8A87-4B90-B62F-DD78D4977925}" srcOrd="1" destOrd="0" presId="urn:microsoft.com/office/officeart/2005/8/layout/gear1"/>
    <dgm:cxn modelId="{D858CBD5-6772-473A-8CD8-98484A25C7A4}" type="presOf" srcId="{140F0852-8C80-4AA2-9D0B-E712055D09DC}" destId="{943F9B8D-FCC3-4E8D-9B0A-2D1BF28AE853}" srcOrd="1" destOrd="0" presId="urn:microsoft.com/office/officeart/2005/8/layout/gear1"/>
    <dgm:cxn modelId="{4B89768D-7E70-42DE-AD29-5975778C87F5}" srcId="{473016A0-240E-448B-ABF2-0AAB5DC74D6E}" destId="{CE652F9C-DB31-4D7F-91A6-B1C412F4252F}" srcOrd="1" destOrd="0" parTransId="{2FC4A5FB-B6BC-4878-BDCF-C0BFFF8C7831}" sibTransId="{6CEDC785-AA8F-4AEA-A960-E8E025B532FD}"/>
    <dgm:cxn modelId="{07CD679F-1F2E-45F6-BE08-BFEA6978BE14}" srcId="{473016A0-240E-448B-ABF2-0AAB5DC74D6E}" destId="{5C367A99-A01D-441C-B46B-0D1465536290}" srcOrd="0" destOrd="0" parTransId="{83E7EA77-A373-45D4-9935-8B2270D20577}" sibTransId="{178AAFC2-D38D-4145-B908-B1B18D6DBA78}"/>
    <dgm:cxn modelId="{0CAF6B1C-822D-4667-AE60-34CF9D5E09FC}" type="presOf" srcId="{CE652F9C-DB31-4D7F-91A6-B1C412F4252F}" destId="{271C0C53-65B9-47B5-81BF-2BF5C3E0C4C4}" srcOrd="0" destOrd="0" presId="urn:microsoft.com/office/officeart/2005/8/layout/gear1"/>
    <dgm:cxn modelId="{371B2795-5BAD-4A8F-ABFA-54BE733477F3}" type="presOf" srcId="{5C367A99-A01D-441C-B46B-0D1465536290}" destId="{F526AC35-158E-44A4-87A6-6FA1BAB576F8}" srcOrd="2" destOrd="0" presId="urn:microsoft.com/office/officeart/2005/8/layout/gear1"/>
    <dgm:cxn modelId="{78416F92-2592-40EB-80BD-87BEAB2C15C3}" type="presOf" srcId="{6CEDC785-AA8F-4AEA-A960-E8E025B532FD}" destId="{48CAF95F-7E31-481B-823E-7626C9E820E3}" srcOrd="0" destOrd="0" presId="urn:microsoft.com/office/officeart/2005/8/layout/gear1"/>
    <dgm:cxn modelId="{95AC10B7-4A7A-4E0C-B49B-BBF403230AF7}" type="presParOf" srcId="{7A8BA5FE-14DF-49EA-AC0D-D2A2999E4D58}" destId="{80787715-D276-4D0D-9175-457F1A5605DD}" srcOrd="0" destOrd="0" presId="urn:microsoft.com/office/officeart/2005/8/layout/gear1"/>
    <dgm:cxn modelId="{EEDF689A-0B3A-498C-9EEF-0503A8D11C7D}" type="presParOf" srcId="{7A8BA5FE-14DF-49EA-AC0D-D2A2999E4D58}" destId="{B3944041-8A87-4B90-B62F-DD78D4977925}" srcOrd="1" destOrd="0" presId="urn:microsoft.com/office/officeart/2005/8/layout/gear1"/>
    <dgm:cxn modelId="{FE5592E1-0A35-47CB-BC26-0CB06FD23228}" type="presParOf" srcId="{7A8BA5FE-14DF-49EA-AC0D-D2A2999E4D58}" destId="{F526AC35-158E-44A4-87A6-6FA1BAB576F8}" srcOrd="2" destOrd="0" presId="urn:microsoft.com/office/officeart/2005/8/layout/gear1"/>
    <dgm:cxn modelId="{D31744B1-533A-405A-86FE-1162BE8619C5}" type="presParOf" srcId="{7A8BA5FE-14DF-49EA-AC0D-D2A2999E4D58}" destId="{271C0C53-65B9-47B5-81BF-2BF5C3E0C4C4}" srcOrd="3" destOrd="0" presId="urn:microsoft.com/office/officeart/2005/8/layout/gear1"/>
    <dgm:cxn modelId="{2D0F5075-5ACA-4634-8BD1-EBEB57BB10EE}" type="presParOf" srcId="{7A8BA5FE-14DF-49EA-AC0D-D2A2999E4D58}" destId="{BBFFCEDC-DFDB-4C8A-9D7E-FF92B2A72ADC}" srcOrd="4" destOrd="0" presId="urn:microsoft.com/office/officeart/2005/8/layout/gear1"/>
    <dgm:cxn modelId="{2EAC5EE1-5E75-4F9F-9FA7-C401F2568748}" type="presParOf" srcId="{7A8BA5FE-14DF-49EA-AC0D-D2A2999E4D58}" destId="{6FD4D4D8-4066-411D-A781-4F8F81FE8AF2}" srcOrd="5" destOrd="0" presId="urn:microsoft.com/office/officeart/2005/8/layout/gear1"/>
    <dgm:cxn modelId="{04FFEF80-FF60-421F-8F48-E01D8F2C9FE1}" type="presParOf" srcId="{7A8BA5FE-14DF-49EA-AC0D-D2A2999E4D58}" destId="{1C811853-6126-4981-A387-1E893AB91FBF}" srcOrd="6" destOrd="0" presId="urn:microsoft.com/office/officeart/2005/8/layout/gear1"/>
    <dgm:cxn modelId="{E76160BB-50B3-46E3-A722-2E707353273F}" type="presParOf" srcId="{7A8BA5FE-14DF-49EA-AC0D-D2A2999E4D58}" destId="{943F9B8D-FCC3-4E8D-9B0A-2D1BF28AE853}" srcOrd="7" destOrd="0" presId="urn:microsoft.com/office/officeart/2005/8/layout/gear1"/>
    <dgm:cxn modelId="{59B8D119-49D8-4F56-8A0B-FADA7A637B23}" type="presParOf" srcId="{7A8BA5FE-14DF-49EA-AC0D-D2A2999E4D58}" destId="{57857ECA-3F67-4227-92A1-4F5D725F3BF4}" srcOrd="8" destOrd="0" presId="urn:microsoft.com/office/officeart/2005/8/layout/gear1"/>
    <dgm:cxn modelId="{4DD3B795-4DD4-40D2-B9EE-7160C4D57F08}" type="presParOf" srcId="{7A8BA5FE-14DF-49EA-AC0D-D2A2999E4D58}" destId="{80D8A291-9FE4-40F1-9544-7934ED9DFC91}" srcOrd="9" destOrd="0" presId="urn:microsoft.com/office/officeart/2005/8/layout/gear1"/>
    <dgm:cxn modelId="{5ADD4FC1-A612-4A2C-94AA-724B2050844F}" type="presParOf" srcId="{7A8BA5FE-14DF-49EA-AC0D-D2A2999E4D58}" destId="{99300091-C48C-4ECA-92EF-6405205BB00C}" srcOrd="10" destOrd="0" presId="urn:microsoft.com/office/officeart/2005/8/layout/gear1"/>
    <dgm:cxn modelId="{00045FC9-4A73-43AB-8F9E-718C07443B57}" type="presParOf" srcId="{7A8BA5FE-14DF-49EA-AC0D-D2A2999E4D58}" destId="{48CAF95F-7E31-481B-823E-7626C9E820E3}" srcOrd="11" destOrd="0" presId="urn:microsoft.com/office/officeart/2005/8/layout/gear1"/>
    <dgm:cxn modelId="{99D45A80-3272-4560-9641-C111CB4867B1}" type="presParOf" srcId="{7A8BA5FE-14DF-49EA-AC0D-D2A2999E4D58}" destId="{DB114D7D-B185-4E73-9E45-4550D606238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7D7E31D-BF9C-450F-9F7E-3FF79DACDBF3}" type="doc">
      <dgm:prSet loTypeId="urn:microsoft.com/office/officeart/2005/8/layout/vList5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F3C90A7-F7B9-4319-B3BC-2C37FE90F7C9}">
      <dgm:prSet phldrT="[Text]"/>
      <dgm:spPr/>
      <dgm:t>
        <a:bodyPr/>
        <a:lstStyle/>
        <a:p>
          <a:r>
            <a:rPr lang="en-US" dirty="0" smtClean="0"/>
            <a:t>Concurrent</a:t>
          </a:r>
          <a:endParaRPr lang="en-US" dirty="0"/>
        </a:p>
      </dgm:t>
    </dgm:pt>
    <dgm:pt modelId="{D5EB2528-022E-4CDB-B674-C625C1A70DF9}" type="parTrans" cxnId="{386D9016-20C8-41F0-AECE-653B5120ED97}">
      <dgm:prSet/>
      <dgm:spPr/>
      <dgm:t>
        <a:bodyPr/>
        <a:lstStyle/>
        <a:p>
          <a:endParaRPr lang="en-US"/>
        </a:p>
      </dgm:t>
    </dgm:pt>
    <dgm:pt modelId="{53E2F22E-C839-497F-89E5-CDDEE6CD362D}" type="sibTrans" cxnId="{386D9016-20C8-41F0-AECE-653B5120ED97}">
      <dgm:prSet/>
      <dgm:spPr/>
      <dgm:t>
        <a:bodyPr/>
        <a:lstStyle/>
        <a:p>
          <a:endParaRPr lang="en-US"/>
        </a:p>
      </dgm:t>
    </dgm:pt>
    <dgm:pt modelId="{7D420E88-1937-4F57-98BA-3CD25DCDB7E5}">
      <dgm:prSet phldrT="[Text]"/>
      <dgm:spPr/>
      <dgm:t>
        <a:bodyPr/>
        <a:lstStyle/>
        <a:p>
          <a:r>
            <a:rPr lang="en-US" dirty="0" smtClean="0"/>
            <a:t>Horse-power of many-core…</a:t>
          </a:r>
          <a:endParaRPr lang="en-US" dirty="0"/>
        </a:p>
      </dgm:t>
    </dgm:pt>
    <dgm:pt modelId="{5B787E48-886A-4C81-B8AB-AB5C817780EE}" type="parTrans" cxnId="{318BE2F8-3DC9-4D2E-9364-C79A856C339C}">
      <dgm:prSet/>
      <dgm:spPr/>
      <dgm:t>
        <a:bodyPr/>
        <a:lstStyle/>
        <a:p>
          <a:endParaRPr lang="en-US"/>
        </a:p>
      </dgm:t>
    </dgm:pt>
    <dgm:pt modelId="{BFCF7700-C392-4BA7-8542-270C1C6EA017}" type="sibTrans" cxnId="{318BE2F8-3DC9-4D2E-9364-C79A856C339C}">
      <dgm:prSet/>
      <dgm:spPr/>
      <dgm:t>
        <a:bodyPr/>
        <a:lstStyle/>
        <a:p>
          <a:endParaRPr lang="en-US"/>
        </a:p>
      </dgm:t>
    </dgm:pt>
    <dgm:pt modelId="{A70B2E4F-88B8-4F4F-A275-D11C539576DC}">
      <dgm:prSet phldrT="[Text]"/>
      <dgm:spPr/>
      <dgm:t>
        <a:bodyPr/>
        <a:lstStyle/>
        <a:p>
          <a:r>
            <a:rPr lang="en-US" dirty="0" smtClean="0"/>
            <a:t>…but how to program those?</a:t>
          </a:r>
          <a:endParaRPr lang="en-US" dirty="0"/>
        </a:p>
      </dgm:t>
    </dgm:pt>
    <dgm:pt modelId="{0BE92FFB-5C1C-4BCD-B1A5-35C10E7AA561}" type="parTrans" cxnId="{D8B64716-F320-475C-9208-DB2FF9186615}">
      <dgm:prSet/>
      <dgm:spPr/>
      <dgm:t>
        <a:bodyPr/>
        <a:lstStyle/>
        <a:p>
          <a:endParaRPr lang="en-US"/>
        </a:p>
      </dgm:t>
    </dgm:pt>
    <dgm:pt modelId="{E21E11A9-B5D5-4479-B5E4-48E8F12007D5}" type="sibTrans" cxnId="{D8B64716-F320-475C-9208-DB2FF9186615}">
      <dgm:prSet/>
      <dgm:spPr/>
      <dgm:t>
        <a:bodyPr/>
        <a:lstStyle/>
        <a:p>
          <a:endParaRPr lang="en-US"/>
        </a:p>
      </dgm:t>
    </dgm:pt>
    <dgm:pt modelId="{4B368038-9C5F-4DBC-AE14-FD17D983D6C1}">
      <dgm:prSet phldrT="[Text]"/>
      <dgm:spPr/>
      <dgm:t>
        <a:bodyPr/>
        <a:lstStyle/>
        <a:p>
          <a:r>
            <a:rPr lang="en-US" dirty="0" smtClean="0"/>
            <a:t>Declarative</a:t>
          </a:r>
          <a:endParaRPr lang="en-US" dirty="0"/>
        </a:p>
      </dgm:t>
    </dgm:pt>
    <dgm:pt modelId="{2968B4E8-5D22-4505-BA09-A5B5383A7000}" type="parTrans" cxnId="{AAA3ADAD-4F7F-44CF-BEB7-3991A6A4C6D6}">
      <dgm:prSet/>
      <dgm:spPr/>
      <dgm:t>
        <a:bodyPr/>
        <a:lstStyle/>
        <a:p>
          <a:endParaRPr lang="en-US"/>
        </a:p>
      </dgm:t>
    </dgm:pt>
    <dgm:pt modelId="{DE145017-5BB0-47C8-AE4A-87F3C661444A}" type="sibTrans" cxnId="{AAA3ADAD-4F7F-44CF-BEB7-3991A6A4C6D6}">
      <dgm:prSet/>
      <dgm:spPr/>
      <dgm:t>
        <a:bodyPr/>
        <a:lstStyle/>
        <a:p>
          <a:endParaRPr lang="en-US"/>
        </a:p>
      </dgm:t>
    </dgm:pt>
    <dgm:pt modelId="{611C1949-69A1-416D-BAD7-EECA9E9AF53A}">
      <dgm:prSet phldrT="[Text]"/>
      <dgm:spPr/>
      <dgm:t>
        <a:bodyPr/>
        <a:lstStyle/>
        <a:p>
          <a:r>
            <a:rPr lang="en-US" dirty="0" smtClean="0"/>
            <a:t>Say what you want…</a:t>
          </a:r>
          <a:endParaRPr lang="en-US" dirty="0"/>
        </a:p>
      </dgm:t>
    </dgm:pt>
    <dgm:pt modelId="{982695C7-DC04-498B-AD8C-DA32FF82F81F}" type="parTrans" cxnId="{11411101-5A2B-4DF4-AAF0-0EAC87B53244}">
      <dgm:prSet/>
      <dgm:spPr/>
      <dgm:t>
        <a:bodyPr/>
        <a:lstStyle/>
        <a:p>
          <a:endParaRPr lang="en-US"/>
        </a:p>
      </dgm:t>
    </dgm:pt>
    <dgm:pt modelId="{028663EE-5F0F-4DE2-AE14-03D624D6E9F6}" type="sibTrans" cxnId="{11411101-5A2B-4DF4-AAF0-0EAC87B53244}">
      <dgm:prSet/>
      <dgm:spPr/>
      <dgm:t>
        <a:bodyPr/>
        <a:lstStyle/>
        <a:p>
          <a:endParaRPr lang="en-US"/>
        </a:p>
      </dgm:t>
    </dgm:pt>
    <dgm:pt modelId="{AE07EB27-E4DE-4B7A-A05B-CA3C78129443}">
      <dgm:prSet phldrT="[Text]"/>
      <dgm:spPr/>
      <dgm:t>
        <a:bodyPr/>
        <a:lstStyle/>
        <a:p>
          <a:r>
            <a:rPr lang="en-US" dirty="0" smtClean="0"/>
            <a:t>…not how it has to be done?</a:t>
          </a:r>
          <a:endParaRPr lang="en-US" dirty="0"/>
        </a:p>
      </dgm:t>
    </dgm:pt>
    <dgm:pt modelId="{8FED5E10-C910-40C5-A149-56E5F423AB84}" type="parTrans" cxnId="{51EDEDD1-5C87-4F3C-848F-BA9EDD8E14F7}">
      <dgm:prSet/>
      <dgm:spPr/>
      <dgm:t>
        <a:bodyPr/>
        <a:lstStyle/>
        <a:p>
          <a:endParaRPr lang="en-US"/>
        </a:p>
      </dgm:t>
    </dgm:pt>
    <dgm:pt modelId="{01432EA9-1E00-4998-930E-ADA9F979FFBA}" type="sibTrans" cxnId="{51EDEDD1-5C87-4F3C-848F-BA9EDD8E14F7}">
      <dgm:prSet/>
      <dgm:spPr/>
      <dgm:t>
        <a:bodyPr/>
        <a:lstStyle/>
        <a:p>
          <a:endParaRPr lang="en-US"/>
        </a:p>
      </dgm:t>
    </dgm:pt>
    <dgm:pt modelId="{0069275B-EE40-43D4-9226-8E42ADB218ED}">
      <dgm:prSet phldrT="[Text]"/>
      <dgm:spPr/>
      <dgm:t>
        <a:bodyPr/>
        <a:lstStyle/>
        <a:p>
          <a:r>
            <a:rPr lang="en-US" dirty="0" smtClean="0"/>
            <a:t>Dynamic</a:t>
          </a:r>
        </a:p>
      </dgm:t>
    </dgm:pt>
    <dgm:pt modelId="{8A9D7120-5AEB-4993-90C3-D3AB64EC604E}" type="parTrans" cxnId="{5E6ABB33-57D7-45DC-BC1A-5AE7787090B1}">
      <dgm:prSet/>
      <dgm:spPr/>
      <dgm:t>
        <a:bodyPr/>
        <a:lstStyle/>
        <a:p>
          <a:endParaRPr lang="en-US"/>
        </a:p>
      </dgm:t>
    </dgm:pt>
    <dgm:pt modelId="{8BDB6156-0F53-4A38-98D6-A90D65C864FB}" type="sibTrans" cxnId="{5E6ABB33-57D7-45DC-BC1A-5AE7787090B1}">
      <dgm:prSet/>
      <dgm:spPr/>
      <dgm:t>
        <a:bodyPr/>
        <a:lstStyle/>
        <a:p>
          <a:endParaRPr lang="en-US"/>
        </a:p>
      </dgm:t>
    </dgm:pt>
    <dgm:pt modelId="{C5F8F35C-3C4B-4A26-9D7D-E22FCBE052FA}">
      <dgm:prSet phldrT="[Text]"/>
      <dgm:spPr/>
      <dgm:t>
        <a:bodyPr/>
        <a:lstStyle/>
        <a:p>
          <a:r>
            <a:rPr lang="en-US" dirty="0" smtClean="0"/>
            <a:t>Schematized, static, dynamic…</a:t>
          </a:r>
          <a:endParaRPr lang="en-US" dirty="0"/>
        </a:p>
      </dgm:t>
    </dgm:pt>
    <dgm:pt modelId="{E1E32EBD-BEE0-4EF7-9FA3-1BD5BEEDAF87}" type="parTrans" cxnId="{B9750AED-AE99-4B1C-8D79-E28FFC30A904}">
      <dgm:prSet/>
      <dgm:spPr/>
      <dgm:t>
        <a:bodyPr/>
        <a:lstStyle/>
        <a:p>
          <a:endParaRPr lang="en-US"/>
        </a:p>
      </dgm:t>
    </dgm:pt>
    <dgm:pt modelId="{C861962F-B18C-4FAF-97A3-DF9B9B36891B}" type="sibTrans" cxnId="{B9750AED-AE99-4B1C-8D79-E28FFC30A904}">
      <dgm:prSet/>
      <dgm:spPr/>
      <dgm:t>
        <a:bodyPr/>
        <a:lstStyle/>
        <a:p>
          <a:endParaRPr lang="en-US"/>
        </a:p>
      </dgm:t>
    </dgm:pt>
    <dgm:pt modelId="{67FD9BD6-6D99-4DA3-A973-25CA5B11F8C3}">
      <dgm:prSet phldrT="[Text]"/>
      <dgm:spPr/>
      <dgm:t>
        <a:bodyPr/>
        <a:lstStyle/>
        <a:p>
          <a:r>
            <a:rPr lang="en-US" dirty="0" smtClean="0"/>
            <a:t>…so, what’s the sweet spot?</a:t>
          </a:r>
          <a:endParaRPr lang="en-US" dirty="0"/>
        </a:p>
      </dgm:t>
    </dgm:pt>
    <dgm:pt modelId="{136C9805-41BA-49BC-A157-76A0708016FE}" type="parTrans" cxnId="{7309CE16-A700-41CF-9D76-577171544950}">
      <dgm:prSet/>
      <dgm:spPr/>
      <dgm:t>
        <a:bodyPr/>
        <a:lstStyle/>
        <a:p>
          <a:endParaRPr lang="en-US"/>
        </a:p>
      </dgm:t>
    </dgm:pt>
    <dgm:pt modelId="{65C686CD-E5B9-4DD4-8D51-BB837F460A3C}" type="sibTrans" cxnId="{7309CE16-A700-41CF-9D76-577171544950}">
      <dgm:prSet/>
      <dgm:spPr/>
      <dgm:t>
        <a:bodyPr/>
        <a:lstStyle/>
        <a:p>
          <a:endParaRPr lang="en-US"/>
        </a:p>
      </dgm:t>
    </dgm:pt>
    <dgm:pt modelId="{6AA90965-BCAC-4F4E-A4F7-90A0DEA7933B}">
      <dgm:prSet phldrT="[Text]"/>
      <dgm:spPr/>
      <dgm:t>
        <a:bodyPr/>
        <a:lstStyle/>
        <a:p>
          <a:r>
            <a:rPr lang="en-US" dirty="0" smtClean="0"/>
            <a:t>Functional</a:t>
          </a:r>
          <a:endParaRPr lang="en-US" dirty="0"/>
        </a:p>
      </dgm:t>
    </dgm:pt>
    <dgm:pt modelId="{DEA007D6-1954-4D36-B7CE-9305CFD661E6}" type="parTrans" cxnId="{75520FE2-4E68-4E7A-A7DC-F61AF13EEAA6}">
      <dgm:prSet/>
      <dgm:spPr/>
      <dgm:t>
        <a:bodyPr/>
        <a:lstStyle/>
        <a:p>
          <a:endParaRPr lang="en-US"/>
        </a:p>
      </dgm:t>
    </dgm:pt>
    <dgm:pt modelId="{8E53E711-17C5-4078-AE1D-72ACF70E0E08}" type="sibTrans" cxnId="{75520FE2-4E68-4E7A-A7DC-F61AF13EEAA6}">
      <dgm:prSet/>
      <dgm:spPr/>
      <dgm:t>
        <a:bodyPr/>
        <a:lstStyle/>
        <a:p>
          <a:endParaRPr lang="en-US"/>
        </a:p>
      </dgm:t>
    </dgm:pt>
    <dgm:pt modelId="{E34043C8-F568-4287-AD19-B2D04C53FCD8}">
      <dgm:prSet phldrT="[Text]"/>
      <dgm:spPr/>
      <dgm:t>
        <a:bodyPr/>
        <a:lstStyle/>
        <a:p>
          <a:r>
            <a:rPr lang="en-US" dirty="0" smtClean="0"/>
            <a:t>New level of expressiveness…</a:t>
          </a:r>
          <a:endParaRPr lang="en-US" dirty="0"/>
        </a:p>
      </dgm:t>
    </dgm:pt>
    <dgm:pt modelId="{BA4F9812-7037-4858-B4D6-ED5E51A38FB7}" type="parTrans" cxnId="{30781D09-20ED-4857-8D64-F4524CEBAA31}">
      <dgm:prSet/>
      <dgm:spPr/>
      <dgm:t>
        <a:bodyPr/>
        <a:lstStyle/>
        <a:p>
          <a:endParaRPr lang="en-US"/>
        </a:p>
      </dgm:t>
    </dgm:pt>
    <dgm:pt modelId="{59728AD6-7A12-4C27-9EA4-5587FC8048EB}" type="sibTrans" cxnId="{30781D09-20ED-4857-8D64-F4524CEBAA31}">
      <dgm:prSet/>
      <dgm:spPr/>
      <dgm:t>
        <a:bodyPr/>
        <a:lstStyle/>
        <a:p>
          <a:endParaRPr lang="en-US"/>
        </a:p>
      </dgm:t>
    </dgm:pt>
    <dgm:pt modelId="{CA0A9F68-FC22-4574-96D4-D7AC2E1334D7}">
      <dgm:prSet phldrT="[Text]"/>
      <dgm:spPr/>
      <dgm:t>
        <a:bodyPr/>
        <a:lstStyle/>
        <a:p>
          <a:r>
            <a:rPr lang="en-US" dirty="0" smtClean="0"/>
            <a:t>…how about the essence?</a:t>
          </a:r>
          <a:endParaRPr lang="en-US" dirty="0"/>
        </a:p>
      </dgm:t>
    </dgm:pt>
    <dgm:pt modelId="{12963273-13E2-4113-837F-C32BA5661D4D}" type="parTrans" cxnId="{F195F017-ECFB-4008-B4DD-60F172296230}">
      <dgm:prSet/>
      <dgm:spPr/>
      <dgm:t>
        <a:bodyPr/>
        <a:lstStyle/>
        <a:p>
          <a:endParaRPr lang="en-US"/>
        </a:p>
      </dgm:t>
    </dgm:pt>
    <dgm:pt modelId="{1447D399-20AF-4ED5-B842-C67FFE922E02}" type="sibTrans" cxnId="{F195F017-ECFB-4008-B4DD-60F172296230}">
      <dgm:prSet/>
      <dgm:spPr/>
      <dgm:t>
        <a:bodyPr/>
        <a:lstStyle/>
        <a:p>
          <a:endParaRPr lang="en-US"/>
        </a:p>
      </dgm:t>
    </dgm:pt>
    <dgm:pt modelId="{843A8B56-67F5-46EB-BE2B-A811846859E7}" type="pres">
      <dgm:prSet presAssocID="{E7D7E31D-BF9C-450F-9F7E-3FF79DACDB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B6BE7F-873C-4E75-A00A-F03FEA7A42E5}" type="pres">
      <dgm:prSet presAssocID="{3F3C90A7-F7B9-4319-B3BC-2C37FE90F7C9}" presName="linNode" presStyleCnt="0"/>
      <dgm:spPr/>
    </dgm:pt>
    <dgm:pt modelId="{F95E2907-EA6A-4BBD-9F88-EFE432FE7786}" type="pres">
      <dgm:prSet presAssocID="{3F3C90A7-F7B9-4319-B3BC-2C37FE90F7C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8EAC1C-FE52-4723-AD46-ECF4076E7542}" type="pres">
      <dgm:prSet presAssocID="{3F3C90A7-F7B9-4319-B3BC-2C37FE90F7C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EDDBB-19D3-48D1-8D56-59B2CCEE3010}" type="pres">
      <dgm:prSet presAssocID="{53E2F22E-C839-497F-89E5-CDDEE6CD362D}" presName="sp" presStyleCnt="0"/>
      <dgm:spPr/>
    </dgm:pt>
    <dgm:pt modelId="{2D4A67B0-833E-4D40-8D74-BF6113346FF9}" type="pres">
      <dgm:prSet presAssocID="{4B368038-9C5F-4DBC-AE14-FD17D983D6C1}" presName="linNode" presStyleCnt="0"/>
      <dgm:spPr/>
    </dgm:pt>
    <dgm:pt modelId="{98F4B49E-290B-4F7B-BF2B-61CCC3461462}" type="pres">
      <dgm:prSet presAssocID="{4B368038-9C5F-4DBC-AE14-FD17D983D6C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DC36A-914E-4A30-A637-22C7C2787ADD}" type="pres">
      <dgm:prSet presAssocID="{4B368038-9C5F-4DBC-AE14-FD17D983D6C1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A219C6-5EAB-4909-813B-FD4F8FAC58A8}" type="pres">
      <dgm:prSet presAssocID="{DE145017-5BB0-47C8-AE4A-87F3C661444A}" presName="sp" presStyleCnt="0"/>
      <dgm:spPr/>
    </dgm:pt>
    <dgm:pt modelId="{BFC0D2DC-B56E-4FDF-A990-DA48EBF1BE30}" type="pres">
      <dgm:prSet presAssocID="{0069275B-EE40-43D4-9226-8E42ADB218ED}" presName="linNode" presStyleCnt="0"/>
      <dgm:spPr/>
    </dgm:pt>
    <dgm:pt modelId="{8257CFFD-DAC9-4298-9AF0-7475C9F35667}" type="pres">
      <dgm:prSet presAssocID="{0069275B-EE40-43D4-9226-8E42ADB218ED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C9BBC-4D64-40BC-9F04-9CD65372D41B}" type="pres">
      <dgm:prSet presAssocID="{0069275B-EE40-43D4-9226-8E42ADB218ED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BA4C3-FDC8-42B1-976A-F3E25D2B9FA5}" type="pres">
      <dgm:prSet presAssocID="{8BDB6156-0F53-4A38-98D6-A90D65C864FB}" presName="sp" presStyleCnt="0"/>
      <dgm:spPr/>
    </dgm:pt>
    <dgm:pt modelId="{1B8428A3-BD40-45EF-B8F1-8EC642C4A76B}" type="pres">
      <dgm:prSet presAssocID="{6AA90965-BCAC-4F4E-A4F7-90A0DEA7933B}" presName="linNode" presStyleCnt="0"/>
      <dgm:spPr/>
    </dgm:pt>
    <dgm:pt modelId="{C6C4DE1A-AE8F-4546-963D-AD5FCD9D4866}" type="pres">
      <dgm:prSet presAssocID="{6AA90965-BCAC-4F4E-A4F7-90A0DEA7933B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CDA4B9-76D1-42F0-B188-E6970376109A}" type="pres">
      <dgm:prSet presAssocID="{6AA90965-BCAC-4F4E-A4F7-90A0DEA7933B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98F2A2-A94B-443A-9CF1-80BCCA507A79}" type="presOf" srcId="{AE07EB27-E4DE-4B7A-A05B-CA3C78129443}" destId="{81BDC36A-914E-4A30-A637-22C7C2787ADD}" srcOrd="0" destOrd="1" presId="urn:microsoft.com/office/officeart/2005/8/layout/vList5"/>
    <dgm:cxn modelId="{318BE2F8-3DC9-4D2E-9364-C79A856C339C}" srcId="{3F3C90A7-F7B9-4319-B3BC-2C37FE90F7C9}" destId="{7D420E88-1937-4F57-98BA-3CD25DCDB7E5}" srcOrd="0" destOrd="0" parTransId="{5B787E48-886A-4C81-B8AB-AB5C817780EE}" sibTransId="{BFCF7700-C392-4BA7-8542-270C1C6EA017}"/>
    <dgm:cxn modelId="{30781D09-20ED-4857-8D64-F4524CEBAA31}" srcId="{6AA90965-BCAC-4F4E-A4F7-90A0DEA7933B}" destId="{E34043C8-F568-4287-AD19-B2D04C53FCD8}" srcOrd="0" destOrd="0" parTransId="{BA4F9812-7037-4858-B4D6-ED5E51A38FB7}" sibTransId="{59728AD6-7A12-4C27-9EA4-5587FC8048EB}"/>
    <dgm:cxn modelId="{11411101-5A2B-4DF4-AAF0-0EAC87B53244}" srcId="{4B368038-9C5F-4DBC-AE14-FD17D983D6C1}" destId="{611C1949-69A1-416D-BAD7-EECA9E9AF53A}" srcOrd="0" destOrd="0" parTransId="{982695C7-DC04-498B-AD8C-DA32FF82F81F}" sibTransId="{028663EE-5F0F-4DE2-AE14-03D624D6E9F6}"/>
    <dgm:cxn modelId="{A36DE24F-7201-459E-BDE1-056C37CD8488}" type="presOf" srcId="{7D420E88-1937-4F57-98BA-3CD25DCDB7E5}" destId="{908EAC1C-FE52-4723-AD46-ECF4076E7542}" srcOrd="0" destOrd="0" presId="urn:microsoft.com/office/officeart/2005/8/layout/vList5"/>
    <dgm:cxn modelId="{2B1781AC-12EC-4D25-AF9B-802378D2DC70}" type="presOf" srcId="{0069275B-EE40-43D4-9226-8E42ADB218ED}" destId="{8257CFFD-DAC9-4298-9AF0-7475C9F35667}" srcOrd="0" destOrd="0" presId="urn:microsoft.com/office/officeart/2005/8/layout/vList5"/>
    <dgm:cxn modelId="{09963031-2BB3-42F4-8DC3-97B72D34DBDB}" type="presOf" srcId="{E7D7E31D-BF9C-450F-9F7E-3FF79DACDBF3}" destId="{843A8B56-67F5-46EB-BE2B-A811846859E7}" srcOrd="0" destOrd="0" presId="urn:microsoft.com/office/officeart/2005/8/layout/vList5"/>
    <dgm:cxn modelId="{78C9C52C-D6A3-4A25-8227-4A724DCD9CFB}" type="presOf" srcId="{4B368038-9C5F-4DBC-AE14-FD17D983D6C1}" destId="{98F4B49E-290B-4F7B-BF2B-61CCC3461462}" srcOrd="0" destOrd="0" presId="urn:microsoft.com/office/officeart/2005/8/layout/vList5"/>
    <dgm:cxn modelId="{100CCEF9-1A98-43F3-B430-52AD4BC5B3DE}" type="presOf" srcId="{3F3C90A7-F7B9-4319-B3BC-2C37FE90F7C9}" destId="{F95E2907-EA6A-4BBD-9F88-EFE432FE7786}" srcOrd="0" destOrd="0" presId="urn:microsoft.com/office/officeart/2005/8/layout/vList5"/>
    <dgm:cxn modelId="{7309CE16-A700-41CF-9D76-577171544950}" srcId="{0069275B-EE40-43D4-9226-8E42ADB218ED}" destId="{67FD9BD6-6D99-4DA3-A973-25CA5B11F8C3}" srcOrd="1" destOrd="0" parTransId="{136C9805-41BA-49BC-A157-76A0708016FE}" sibTransId="{65C686CD-E5B9-4DD4-8D51-BB837F460A3C}"/>
    <dgm:cxn modelId="{F195F017-ECFB-4008-B4DD-60F172296230}" srcId="{6AA90965-BCAC-4F4E-A4F7-90A0DEA7933B}" destId="{CA0A9F68-FC22-4574-96D4-D7AC2E1334D7}" srcOrd="1" destOrd="0" parTransId="{12963273-13E2-4113-837F-C32BA5661D4D}" sibTransId="{1447D399-20AF-4ED5-B842-C67FFE922E02}"/>
    <dgm:cxn modelId="{3D82FA8D-7275-4057-A077-831134CF7624}" type="presOf" srcId="{C5F8F35C-3C4B-4A26-9D7D-E22FCBE052FA}" destId="{6DEC9BBC-4D64-40BC-9F04-9CD65372D41B}" srcOrd="0" destOrd="0" presId="urn:microsoft.com/office/officeart/2005/8/layout/vList5"/>
    <dgm:cxn modelId="{A861D517-9A47-4508-BCB8-A4E6E05A6531}" type="presOf" srcId="{611C1949-69A1-416D-BAD7-EECA9E9AF53A}" destId="{81BDC36A-914E-4A30-A637-22C7C2787ADD}" srcOrd="0" destOrd="0" presId="urn:microsoft.com/office/officeart/2005/8/layout/vList5"/>
    <dgm:cxn modelId="{75520FE2-4E68-4E7A-A7DC-F61AF13EEAA6}" srcId="{E7D7E31D-BF9C-450F-9F7E-3FF79DACDBF3}" destId="{6AA90965-BCAC-4F4E-A4F7-90A0DEA7933B}" srcOrd="3" destOrd="0" parTransId="{DEA007D6-1954-4D36-B7CE-9305CFD661E6}" sibTransId="{8E53E711-17C5-4078-AE1D-72ACF70E0E08}"/>
    <dgm:cxn modelId="{AAA3ADAD-4F7F-44CF-BEB7-3991A6A4C6D6}" srcId="{E7D7E31D-BF9C-450F-9F7E-3FF79DACDBF3}" destId="{4B368038-9C5F-4DBC-AE14-FD17D983D6C1}" srcOrd="1" destOrd="0" parTransId="{2968B4E8-5D22-4505-BA09-A5B5383A7000}" sibTransId="{DE145017-5BB0-47C8-AE4A-87F3C661444A}"/>
    <dgm:cxn modelId="{B9750AED-AE99-4B1C-8D79-E28FFC30A904}" srcId="{0069275B-EE40-43D4-9226-8E42ADB218ED}" destId="{C5F8F35C-3C4B-4A26-9D7D-E22FCBE052FA}" srcOrd="0" destOrd="0" parTransId="{E1E32EBD-BEE0-4EF7-9FA3-1BD5BEEDAF87}" sibTransId="{C861962F-B18C-4FAF-97A3-DF9B9B36891B}"/>
    <dgm:cxn modelId="{386D9016-20C8-41F0-AECE-653B5120ED97}" srcId="{E7D7E31D-BF9C-450F-9F7E-3FF79DACDBF3}" destId="{3F3C90A7-F7B9-4319-B3BC-2C37FE90F7C9}" srcOrd="0" destOrd="0" parTransId="{D5EB2528-022E-4CDB-B674-C625C1A70DF9}" sibTransId="{53E2F22E-C839-497F-89E5-CDDEE6CD362D}"/>
    <dgm:cxn modelId="{986639DF-8A6C-4D6F-BB7C-93AFF851F2CA}" type="presOf" srcId="{E34043C8-F568-4287-AD19-B2D04C53FCD8}" destId="{41CDA4B9-76D1-42F0-B188-E6970376109A}" srcOrd="0" destOrd="0" presId="urn:microsoft.com/office/officeart/2005/8/layout/vList5"/>
    <dgm:cxn modelId="{8290064F-FB9A-4C5C-8865-827DB71E5BD8}" type="presOf" srcId="{A70B2E4F-88B8-4F4F-A275-D11C539576DC}" destId="{908EAC1C-FE52-4723-AD46-ECF4076E7542}" srcOrd="0" destOrd="1" presId="urn:microsoft.com/office/officeart/2005/8/layout/vList5"/>
    <dgm:cxn modelId="{2F2C0B7F-D468-4BED-8ADD-C39315DC9CB3}" type="presOf" srcId="{67FD9BD6-6D99-4DA3-A973-25CA5B11F8C3}" destId="{6DEC9BBC-4D64-40BC-9F04-9CD65372D41B}" srcOrd="0" destOrd="1" presId="urn:microsoft.com/office/officeart/2005/8/layout/vList5"/>
    <dgm:cxn modelId="{51EDEDD1-5C87-4F3C-848F-BA9EDD8E14F7}" srcId="{4B368038-9C5F-4DBC-AE14-FD17D983D6C1}" destId="{AE07EB27-E4DE-4B7A-A05B-CA3C78129443}" srcOrd="1" destOrd="0" parTransId="{8FED5E10-C910-40C5-A149-56E5F423AB84}" sibTransId="{01432EA9-1E00-4998-930E-ADA9F979FFBA}"/>
    <dgm:cxn modelId="{5E6ABB33-57D7-45DC-BC1A-5AE7787090B1}" srcId="{E7D7E31D-BF9C-450F-9F7E-3FF79DACDBF3}" destId="{0069275B-EE40-43D4-9226-8E42ADB218ED}" srcOrd="2" destOrd="0" parTransId="{8A9D7120-5AEB-4993-90C3-D3AB64EC604E}" sibTransId="{8BDB6156-0F53-4A38-98D6-A90D65C864FB}"/>
    <dgm:cxn modelId="{66B2ECE5-EE57-47B4-853E-9F9E0877646C}" type="presOf" srcId="{6AA90965-BCAC-4F4E-A4F7-90A0DEA7933B}" destId="{C6C4DE1A-AE8F-4546-963D-AD5FCD9D4866}" srcOrd="0" destOrd="0" presId="urn:microsoft.com/office/officeart/2005/8/layout/vList5"/>
    <dgm:cxn modelId="{D8B64716-F320-475C-9208-DB2FF9186615}" srcId="{3F3C90A7-F7B9-4319-B3BC-2C37FE90F7C9}" destId="{A70B2E4F-88B8-4F4F-A275-D11C539576DC}" srcOrd="1" destOrd="0" parTransId="{0BE92FFB-5C1C-4BCD-B1A5-35C10E7AA561}" sibTransId="{E21E11A9-B5D5-4479-B5E4-48E8F12007D5}"/>
    <dgm:cxn modelId="{1D72EB9E-B006-415E-B85D-BA2B211AC82E}" type="presOf" srcId="{CA0A9F68-FC22-4574-96D4-D7AC2E1334D7}" destId="{41CDA4B9-76D1-42F0-B188-E6970376109A}" srcOrd="0" destOrd="1" presId="urn:microsoft.com/office/officeart/2005/8/layout/vList5"/>
    <dgm:cxn modelId="{840A0FB2-4C2C-4AF9-BB90-BCD90FDDC461}" type="presParOf" srcId="{843A8B56-67F5-46EB-BE2B-A811846859E7}" destId="{9DB6BE7F-873C-4E75-A00A-F03FEA7A42E5}" srcOrd="0" destOrd="0" presId="urn:microsoft.com/office/officeart/2005/8/layout/vList5"/>
    <dgm:cxn modelId="{E191B9D8-CE00-46D9-9DCD-56FD6E006522}" type="presParOf" srcId="{9DB6BE7F-873C-4E75-A00A-F03FEA7A42E5}" destId="{F95E2907-EA6A-4BBD-9F88-EFE432FE7786}" srcOrd="0" destOrd="0" presId="urn:microsoft.com/office/officeart/2005/8/layout/vList5"/>
    <dgm:cxn modelId="{39190AD1-970C-4560-987A-F3FAEA2E55E9}" type="presParOf" srcId="{9DB6BE7F-873C-4E75-A00A-F03FEA7A42E5}" destId="{908EAC1C-FE52-4723-AD46-ECF4076E7542}" srcOrd="1" destOrd="0" presId="urn:microsoft.com/office/officeart/2005/8/layout/vList5"/>
    <dgm:cxn modelId="{130275C8-AFC2-4268-890A-5A0D3876D9BA}" type="presParOf" srcId="{843A8B56-67F5-46EB-BE2B-A811846859E7}" destId="{EBBEDDBB-19D3-48D1-8D56-59B2CCEE3010}" srcOrd="1" destOrd="0" presId="urn:microsoft.com/office/officeart/2005/8/layout/vList5"/>
    <dgm:cxn modelId="{003B850C-C5F8-4EEC-8B69-B14FEA37F557}" type="presParOf" srcId="{843A8B56-67F5-46EB-BE2B-A811846859E7}" destId="{2D4A67B0-833E-4D40-8D74-BF6113346FF9}" srcOrd="2" destOrd="0" presId="urn:microsoft.com/office/officeart/2005/8/layout/vList5"/>
    <dgm:cxn modelId="{B86E644E-F49C-4C95-BEDB-4ABEFDDB67CD}" type="presParOf" srcId="{2D4A67B0-833E-4D40-8D74-BF6113346FF9}" destId="{98F4B49E-290B-4F7B-BF2B-61CCC3461462}" srcOrd="0" destOrd="0" presId="urn:microsoft.com/office/officeart/2005/8/layout/vList5"/>
    <dgm:cxn modelId="{6B21E607-C5FF-43BE-9EDF-AAE1AA3B7E00}" type="presParOf" srcId="{2D4A67B0-833E-4D40-8D74-BF6113346FF9}" destId="{81BDC36A-914E-4A30-A637-22C7C2787ADD}" srcOrd="1" destOrd="0" presId="urn:microsoft.com/office/officeart/2005/8/layout/vList5"/>
    <dgm:cxn modelId="{685BB8C8-3228-4958-A9BD-9BD582BB2836}" type="presParOf" srcId="{843A8B56-67F5-46EB-BE2B-A811846859E7}" destId="{75A219C6-5EAB-4909-813B-FD4F8FAC58A8}" srcOrd="3" destOrd="0" presId="urn:microsoft.com/office/officeart/2005/8/layout/vList5"/>
    <dgm:cxn modelId="{5188793F-B876-4CFF-B4CE-3DA35D9FC5F1}" type="presParOf" srcId="{843A8B56-67F5-46EB-BE2B-A811846859E7}" destId="{BFC0D2DC-B56E-4FDF-A990-DA48EBF1BE30}" srcOrd="4" destOrd="0" presId="urn:microsoft.com/office/officeart/2005/8/layout/vList5"/>
    <dgm:cxn modelId="{0606B6A8-7FF8-45A0-9E49-B27B1369C80D}" type="presParOf" srcId="{BFC0D2DC-B56E-4FDF-A990-DA48EBF1BE30}" destId="{8257CFFD-DAC9-4298-9AF0-7475C9F35667}" srcOrd="0" destOrd="0" presId="urn:microsoft.com/office/officeart/2005/8/layout/vList5"/>
    <dgm:cxn modelId="{F333F360-8782-4026-BD8A-B77B06CDC75E}" type="presParOf" srcId="{BFC0D2DC-B56E-4FDF-A990-DA48EBF1BE30}" destId="{6DEC9BBC-4D64-40BC-9F04-9CD65372D41B}" srcOrd="1" destOrd="0" presId="urn:microsoft.com/office/officeart/2005/8/layout/vList5"/>
    <dgm:cxn modelId="{376FBEDC-8E51-4CED-8C2D-FFCA3667DA04}" type="presParOf" srcId="{843A8B56-67F5-46EB-BE2B-A811846859E7}" destId="{FBABA4C3-FDC8-42B1-976A-F3E25D2B9FA5}" srcOrd="5" destOrd="0" presId="urn:microsoft.com/office/officeart/2005/8/layout/vList5"/>
    <dgm:cxn modelId="{8DD432A3-1925-461A-813F-3C3342785952}" type="presParOf" srcId="{843A8B56-67F5-46EB-BE2B-A811846859E7}" destId="{1B8428A3-BD40-45EF-B8F1-8EC642C4A76B}" srcOrd="6" destOrd="0" presId="urn:microsoft.com/office/officeart/2005/8/layout/vList5"/>
    <dgm:cxn modelId="{A7F8EE38-1912-445F-8213-3D41B7242882}" type="presParOf" srcId="{1B8428A3-BD40-45EF-B8F1-8EC642C4A76B}" destId="{C6C4DE1A-AE8F-4546-963D-AD5FCD9D4866}" srcOrd="0" destOrd="0" presId="urn:microsoft.com/office/officeart/2005/8/layout/vList5"/>
    <dgm:cxn modelId="{CD2FD02C-350D-4731-A8A9-57596B19DEB8}" type="presParOf" srcId="{1B8428A3-BD40-45EF-B8F1-8EC642C4A76B}" destId="{41CDA4B9-76D1-42F0-B188-E6970376109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0C0938-7A7A-447D-8597-6A3104D28F52}">
      <dsp:nvSpPr>
        <dsp:cNvPr id="0" name=""/>
        <dsp:cNvSpPr/>
      </dsp:nvSpPr>
      <dsp:spPr>
        <a:xfrm>
          <a:off x="276494" y="0"/>
          <a:ext cx="7981897" cy="498868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6CB96C-9257-4745-9C48-FFFF1D5B81D1}">
      <dsp:nvSpPr>
        <dsp:cNvPr id="0" name=""/>
        <dsp:cNvSpPr/>
      </dsp:nvSpPr>
      <dsp:spPr>
        <a:xfrm>
          <a:off x="1062711" y="3709586"/>
          <a:ext cx="183583" cy="18358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FA38D00-0F53-4C59-84D3-C672A1E90CE3}">
      <dsp:nvSpPr>
        <dsp:cNvPr id="0" name=""/>
        <dsp:cNvSpPr/>
      </dsp:nvSpPr>
      <dsp:spPr>
        <a:xfrm>
          <a:off x="1230118" y="3870242"/>
          <a:ext cx="1364904" cy="10646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277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bg1"/>
              </a:solidFill>
            </a:rPr>
            <a:t>Assembler</a:t>
          </a:r>
          <a:endParaRPr lang="en-US" sz="2300" kern="1200" dirty="0">
            <a:solidFill>
              <a:schemeClr val="bg1"/>
            </a:solidFill>
          </a:endParaRPr>
        </a:p>
      </dsp:txBody>
      <dsp:txXfrm>
        <a:off x="1230118" y="3870242"/>
        <a:ext cx="1364904" cy="1064682"/>
      </dsp:txXfrm>
    </dsp:sp>
    <dsp:sp modelId="{3C6F4FFC-850A-43B5-9DEF-B493BFCE5F05}">
      <dsp:nvSpPr>
        <dsp:cNvPr id="0" name=""/>
        <dsp:cNvSpPr/>
      </dsp:nvSpPr>
      <dsp:spPr>
        <a:xfrm>
          <a:off x="2359769" y="2549218"/>
          <a:ext cx="319275" cy="319275"/>
        </a:xfrm>
        <a:prstGeom prst="ellipse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33A918-8DF1-4260-8DE3-3A58F4D66AFB}">
      <dsp:nvSpPr>
        <dsp:cNvPr id="0" name=""/>
        <dsp:cNvSpPr/>
      </dsp:nvSpPr>
      <dsp:spPr>
        <a:xfrm>
          <a:off x="2519407" y="3069206"/>
          <a:ext cx="1676198" cy="15591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178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bg1"/>
              </a:solidFill>
            </a:rPr>
            <a:t>Procedural</a:t>
          </a:r>
          <a:endParaRPr lang="en-US" sz="2300" kern="1200" dirty="0">
            <a:solidFill>
              <a:schemeClr val="bg1"/>
            </a:solidFill>
          </a:endParaRPr>
        </a:p>
      </dsp:txBody>
      <dsp:txXfrm>
        <a:off x="2519407" y="3069206"/>
        <a:ext cx="1676198" cy="1559129"/>
      </dsp:txXfrm>
    </dsp:sp>
    <dsp:sp modelId="{07774E15-7A1E-4CD4-87C5-6046427C9B65}">
      <dsp:nvSpPr>
        <dsp:cNvPr id="0" name=""/>
        <dsp:cNvSpPr/>
      </dsp:nvSpPr>
      <dsp:spPr>
        <a:xfrm>
          <a:off x="4016013" y="1694157"/>
          <a:ext cx="423040" cy="423040"/>
        </a:xfrm>
        <a:prstGeom prst="ellipse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90CBABC-833C-4F1B-8465-57EE20CD4EA3}">
      <dsp:nvSpPr>
        <dsp:cNvPr id="0" name=""/>
        <dsp:cNvSpPr/>
      </dsp:nvSpPr>
      <dsp:spPr>
        <a:xfrm>
          <a:off x="4008303" y="2441967"/>
          <a:ext cx="1676198" cy="2010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160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bg1"/>
              </a:solidFill>
            </a:rPr>
            <a:t>Objects</a:t>
          </a:r>
          <a:endParaRPr lang="en-US" sz="2300" kern="1200" dirty="0">
            <a:solidFill>
              <a:schemeClr val="bg1"/>
            </a:solidFill>
          </a:endParaRPr>
        </a:p>
      </dsp:txBody>
      <dsp:txXfrm>
        <a:off x="4008303" y="2441967"/>
        <a:ext cx="1676198" cy="2010429"/>
      </dsp:txXfrm>
    </dsp:sp>
    <dsp:sp modelId="{31E44535-0F60-4B28-9CA7-61AF4A670F05}">
      <dsp:nvSpPr>
        <dsp:cNvPr id="0" name=""/>
        <dsp:cNvSpPr/>
      </dsp:nvSpPr>
      <dsp:spPr>
        <a:xfrm>
          <a:off x="5819922" y="1128440"/>
          <a:ext cx="566714" cy="566714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38B3D80-5C72-44F8-84E0-92EC75F792CF}">
      <dsp:nvSpPr>
        <dsp:cNvPr id="0" name=""/>
        <dsp:cNvSpPr/>
      </dsp:nvSpPr>
      <dsp:spPr>
        <a:xfrm>
          <a:off x="5657259" y="2139694"/>
          <a:ext cx="1676198" cy="2121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290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bg1"/>
              </a:solidFill>
            </a:rPr>
            <a:t>Managed</a:t>
          </a:r>
          <a:endParaRPr lang="en-US" sz="2300" kern="1200" dirty="0">
            <a:solidFill>
              <a:schemeClr val="bg1"/>
            </a:solidFill>
          </a:endParaRPr>
        </a:p>
      </dsp:txBody>
      <dsp:txXfrm>
        <a:off x="5657259" y="2139694"/>
        <a:ext cx="1676198" cy="2121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27D6F-1224-4E5B-9968-2332F2E485BE}">
      <dsp:nvSpPr>
        <dsp:cNvPr id="0" name=""/>
        <dsp:cNvSpPr/>
      </dsp:nvSpPr>
      <dsp:spPr>
        <a:xfrm>
          <a:off x="4738" y="0"/>
          <a:ext cx="2843069" cy="2608325"/>
        </a:xfrm>
        <a:prstGeom prst="upArrow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95E4D5-68B3-40EA-B5A6-894B098E7DC3}">
      <dsp:nvSpPr>
        <dsp:cNvPr id="0" name=""/>
        <dsp:cNvSpPr/>
      </dsp:nvSpPr>
      <dsp:spPr>
        <a:xfrm>
          <a:off x="2229045" y="0"/>
          <a:ext cx="6232711" cy="2608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0" rIns="462280" bIns="46228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1" kern="1200" dirty="0" smtClean="0"/>
        </a:p>
      </dsp:txBody>
      <dsp:txXfrm>
        <a:off x="2229045" y="0"/>
        <a:ext cx="6232711" cy="2608325"/>
      </dsp:txXfrm>
    </dsp:sp>
    <dsp:sp modelId="{5410EEEA-E593-4527-91C9-64D3FEEF313A}">
      <dsp:nvSpPr>
        <dsp:cNvPr id="0" name=""/>
        <dsp:cNvSpPr/>
      </dsp:nvSpPr>
      <dsp:spPr>
        <a:xfrm>
          <a:off x="857659" y="2825686"/>
          <a:ext cx="2843069" cy="2608325"/>
        </a:xfrm>
        <a:prstGeom prst="downArrow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5A8767-ECF4-432C-A4BD-4C05D99528DF}">
      <dsp:nvSpPr>
        <dsp:cNvPr id="0" name=""/>
        <dsp:cNvSpPr/>
      </dsp:nvSpPr>
      <dsp:spPr>
        <a:xfrm>
          <a:off x="3786021" y="2825686"/>
          <a:ext cx="4824603" cy="2608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0" rIns="462280" bIns="46228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3786021" y="2825686"/>
        <a:ext cx="4824603" cy="26083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8EAC1C-FE52-4723-AD46-ECF4076E7542}">
      <dsp:nvSpPr>
        <dsp:cNvPr id="0" name=""/>
        <dsp:cNvSpPr/>
      </dsp:nvSpPr>
      <dsp:spPr>
        <a:xfrm rot="5400000">
          <a:off x="5355465" y="-2125574"/>
          <a:ext cx="1005963" cy="551383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Horse-power of many-core…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…but how to program those?</a:t>
          </a:r>
          <a:endParaRPr lang="en-US" sz="2600" kern="1200" dirty="0"/>
        </a:p>
      </dsp:txBody>
      <dsp:txXfrm rot="-5400000">
        <a:off x="3101531" y="177467"/>
        <a:ext cx="5464725" cy="907749"/>
      </dsp:txXfrm>
    </dsp:sp>
    <dsp:sp modelId="{F95E2907-EA6A-4BBD-9F88-EFE432FE7786}">
      <dsp:nvSpPr>
        <dsp:cNvPr id="0" name=""/>
        <dsp:cNvSpPr/>
      </dsp:nvSpPr>
      <dsp:spPr>
        <a:xfrm>
          <a:off x="0" y="2614"/>
          <a:ext cx="3101530" cy="12574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Concurrent</a:t>
          </a:r>
          <a:endParaRPr lang="en-US" sz="4200" kern="1200" dirty="0"/>
        </a:p>
      </dsp:txBody>
      <dsp:txXfrm>
        <a:off x="61384" y="63998"/>
        <a:ext cx="2978762" cy="1134685"/>
      </dsp:txXfrm>
    </dsp:sp>
    <dsp:sp modelId="{81BDC36A-914E-4A30-A637-22C7C2787ADD}">
      <dsp:nvSpPr>
        <dsp:cNvPr id="0" name=""/>
        <dsp:cNvSpPr/>
      </dsp:nvSpPr>
      <dsp:spPr>
        <a:xfrm rot="5400000">
          <a:off x="5355465" y="-805248"/>
          <a:ext cx="1005963" cy="551383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Say what you want…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…not how it has to be done?</a:t>
          </a:r>
          <a:endParaRPr lang="en-US" sz="2600" kern="1200" dirty="0"/>
        </a:p>
      </dsp:txBody>
      <dsp:txXfrm rot="-5400000">
        <a:off x="3101531" y="1497793"/>
        <a:ext cx="5464725" cy="907749"/>
      </dsp:txXfrm>
    </dsp:sp>
    <dsp:sp modelId="{98F4B49E-290B-4F7B-BF2B-61CCC3461462}">
      <dsp:nvSpPr>
        <dsp:cNvPr id="0" name=""/>
        <dsp:cNvSpPr/>
      </dsp:nvSpPr>
      <dsp:spPr>
        <a:xfrm>
          <a:off x="0" y="1322940"/>
          <a:ext cx="3101530" cy="12574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Declarative</a:t>
          </a:r>
          <a:endParaRPr lang="en-US" sz="4200" kern="1200" dirty="0"/>
        </a:p>
      </dsp:txBody>
      <dsp:txXfrm>
        <a:off x="61384" y="1384324"/>
        <a:ext cx="2978762" cy="1134685"/>
      </dsp:txXfrm>
    </dsp:sp>
    <dsp:sp modelId="{6DEC9BBC-4D64-40BC-9F04-9CD65372D41B}">
      <dsp:nvSpPr>
        <dsp:cNvPr id="0" name=""/>
        <dsp:cNvSpPr/>
      </dsp:nvSpPr>
      <dsp:spPr>
        <a:xfrm rot="5400000">
          <a:off x="5355465" y="515078"/>
          <a:ext cx="1005963" cy="5513832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Schematized, static, dynamic…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…so, what’s the sweet spot?</a:t>
          </a:r>
          <a:endParaRPr lang="en-US" sz="2600" kern="1200" dirty="0"/>
        </a:p>
      </dsp:txBody>
      <dsp:txXfrm rot="-5400000">
        <a:off x="3101531" y="2818120"/>
        <a:ext cx="5464725" cy="907749"/>
      </dsp:txXfrm>
    </dsp:sp>
    <dsp:sp modelId="{8257CFFD-DAC9-4298-9AF0-7475C9F35667}">
      <dsp:nvSpPr>
        <dsp:cNvPr id="0" name=""/>
        <dsp:cNvSpPr/>
      </dsp:nvSpPr>
      <dsp:spPr>
        <a:xfrm>
          <a:off x="0" y="2643267"/>
          <a:ext cx="3101530" cy="12574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Dynamic</a:t>
          </a:r>
        </a:p>
      </dsp:txBody>
      <dsp:txXfrm>
        <a:off x="61384" y="2704651"/>
        <a:ext cx="2978762" cy="1134685"/>
      </dsp:txXfrm>
    </dsp:sp>
    <dsp:sp modelId="{41CDA4B9-76D1-42F0-B188-E6970376109A}">
      <dsp:nvSpPr>
        <dsp:cNvPr id="0" name=""/>
        <dsp:cNvSpPr/>
      </dsp:nvSpPr>
      <dsp:spPr>
        <a:xfrm rot="5400000">
          <a:off x="5355465" y="1835404"/>
          <a:ext cx="1005963" cy="5513832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New level of expressiveness…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…how about the essence?</a:t>
          </a:r>
          <a:endParaRPr lang="en-US" sz="2600" kern="1200" dirty="0"/>
        </a:p>
      </dsp:txBody>
      <dsp:txXfrm rot="-5400000">
        <a:off x="3101531" y="4138446"/>
        <a:ext cx="5464725" cy="907749"/>
      </dsp:txXfrm>
    </dsp:sp>
    <dsp:sp modelId="{C6C4DE1A-AE8F-4546-963D-AD5FCD9D4866}">
      <dsp:nvSpPr>
        <dsp:cNvPr id="0" name=""/>
        <dsp:cNvSpPr/>
      </dsp:nvSpPr>
      <dsp:spPr>
        <a:xfrm>
          <a:off x="0" y="3963593"/>
          <a:ext cx="3101530" cy="12574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Functional</a:t>
          </a:r>
          <a:endParaRPr lang="en-US" sz="4200" kern="1200" dirty="0"/>
        </a:p>
      </dsp:txBody>
      <dsp:txXfrm>
        <a:off x="61384" y="4024977"/>
        <a:ext cx="2978762" cy="11346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F1139-C099-45C5-89E8-C707B5114D02}">
      <dsp:nvSpPr>
        <dsp:cNvPr id="0" name=""/>
        <dsp:cNvSpPr/>
      </dsp:nvSpPr>
      <dsp:spPr>
        <a:xfrm>
          <a:off x="1698640" y="168903"/>
          <a:ext cx="3352083" cy="1164134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30FDC6-4B1B-4264-A16A-D4D6E0E60D81}">
      <dsp:nvSpPr>
        <dsp:cNvPr id="0" name=""/>
        <dsp:cNvSpPr/>
      </dsp:nvSpPr>
      <dsp:spPr>
        <a:xfrm>
          <a:off x="3055065" y="3019473"/>
          <a:ext cx="649628" cy="415762"/>
        </a:xfrm>
        <a:prstGeom prst="down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A5E3F32-2385-4F2A-91F5-8553445F6039}">
      <dsp:nvSpPr>
        <dsp:cNvPr id="0" name=""/>
        <dsp:cNvSpPr/>
      </dsp:nvSpPr>
      <dsp:spPr>
        <a:xfrm>
          <a:off x="1820770" y="3352083"/>
          <a:ext cx="3118217" cy="779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>
            <a:solidFill>
              <a:schemeClr val="tx1"/>
            </a:solidFill>
          </a:endParaRPr>
        </a:p>
      </dsp:txBody>
      <dsp:txXfrm>
        <a:off x="1820770" y="3352083"/>
        <a:ext cx="3118217" cy="779554"/>
      </dsp:txXfrm>
    </dsp:sp>
    <dsp:sp modelId="{B8FAEE8A-D799-42C4-8D6D-C68ED2CABBEF}">
      <dsp:nvSpPr>
        <dsp:cNvPr id="0" name=""/>
        <dsp:cNvSpPr/>
      </dsp:nvSpPr>
      <dsp:spPr>
        <a:xfrm>
          <a:off x="2917343" y="1422946"/>
          <a:ext cx="1169331" cy="11693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Visual Studio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3088588" y="1594191"/>
        <a:ext cx="826841" cy="826841"/>
      </dsp:txXfrm>
    </dsp:sp>
    <dsp:sp modelId="{2D6ED531-F082-4332-9D91-C69061398E54}">
      <dsp:nvSpPr>
        <dsp:cNvPr id="0" name=""/>
        <dsp:cNvSpPr/>
      </dsp:nvSpPr>
      <dsp:spPr>
        <a:xfrm>
          <a:off x="2080622" y="545688"/>
          <a:ext cx="1169331" cy="1169331"/>
        </a:xfrm>
        <a:prstGeom prst="ellips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solidFill>
                <a:schemeClr val="tx1"/>
              </a:solidFill>
            </a:rPr>
            <a:t>.NET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2251867" y="716933"/>
        <a:ext cx="826841" cy="826841"/>
      </dsp:txXfrm>
    </dsp:sp>
    <dsp:sp modelId="{DDE597FD-7FDD-4A28-B962-525C61494E0E}">
      <dsp:nvSpPr>
        <dsp:cNvPr id="0" name=""/>
        <dsp:cNvSpPr/>
      </dsp:nvSpPr>
      <dsp:spPr>
        <a:xfrm>
          <a:off x="3275938" y="262969"/>
          <a:ext cx="1169331" cy="1169331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solidFill>
                <a:schemeClr val="tx1"/>
              </a:solidFill>
            </a:rPr>
            <a:t>Functional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3447183" y="434214"/>
        <a:ext cx="826841" cy="826841"/>
      </dsp:txXfrm>
    </dsp:sp>
    <dsp:sp modelId="{A6C77B24-28A9-4BAC-A5D2-221DB642F05E}">
      <dsp:nvSpPr>
        <dsp:cNvPr id="0" name=""/>
        <dsp:cNvSpPr/>
      </dsp:nvSpPr>
      <dsp:spPr>
        <a:xfrm>
          <a:off x="1560919" y="25985"/>
          <a:ext cx="3637920" cy="291033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0C3F2B-F6B2-4CFD-8261-17BDBB15FA0C}">
      <dsp:nvSpPr>
        <dsp:cNvPr id="0" name=""/>
        <dsp:cNvSpPr/>
      </dsp:nvSpPr>
      <dsp:spPr>
        <a:xfrm>
          <a:off x="3438" y="0"/>
          <a:ext cx="3307209" cy="38515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chemeClr val="tx1"/>
              </a:solidFill>
            </a:rPr>
            <a:t>Dynamic</a:t>
          </a:r>
          <a:br>
            <a:rPr lang="en-US" sz="2400" b="1" kern="1200" dirty="0">
              <a:solidFill>
                <a:schemeClr val="tx1"/>
              </a:solidFill>
            </a:rPr>
          </a:br>
          <a:r>
            <a:rPr lang="en-US" sz="2400" b="1" kern="1200" dirty="0" smtClean="0">
              <a:solidFill>
                <a:schemeClr val="tx1"/>
              </a:solidFill>
            </a:rPr>
            <a:t>Languages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3438" y="0"/>
        <a:ext cx="3307209" cy="1155469"/>
      </dsp:txXfrm>
    </dsp:sp>
    <dsp:sp modelId="{C4CC6D23-030A-4A41-AD03-C6D9180F6F5C}">
      <dsp:nvSpPr>
        <dsp:cNvPr id="0" name=""/>
        <dsp:cNvSpPr/>
      </dsp:nvSpPr>
      <dsp:spPr>
        <a:xfrm>
          <a:off x="334158" y="1155563"/>
          <a:ext cx="2645767" cy="5610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</a:rPr>
            <a:t>Simple and succinct</a:t>
          </a:r>
        </a:p>
      </dsp:txBody>
      <dsp:txXfrm>
        <a:off x="350592" y="1171997"/>
        <a:ext cx="2612899" cy="528222"/>
      </dsp:txXfrm>
    </dsp:sp>
    <dsp:sp modelId="{7E9B1769-AC78-46B4-9F62-192A895C85FE}">
      <dsp:nvSpPr>
        <dsp:cNvPr id="0" name=""/>
        <dsp:cNvSpPr/>
      </dsp:nvSpPr>
      <dsp:spPr>
        <a:xfrm>
          <a:off x="334158" y="1802975"/>
          <a:ext cx="2645767" cy="5610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>
              <a:solidFill>
                <a:schemeClr val="tx1"/>
              </a:solidFill>
            </a:rPr>
            <a:t>Implicitly typed</a:t>
          </a:r>
        </a:p>
      </dsp:txBody>
      <dsp:txXfrm>
        <a:off x="350592" y="1819409"/>
        <a:ext cx="2612899" cy="528222"/>
      </dsp:txXfrm>
    </dsp:sp>
    <dsp:sp modelId="{D23E5A9E-C945-4C95-93F8-140F0C44938C}">
      <dsp:nvSpPr>
        <dsp:cNvPr id="0" name=""/>
        <dsp:cNvSpPr/>
      </dsp:nvSpPr>
      <dsp:spPr>
        <a:xfrm>
          <a:off x="334158" y="2450388"/>
          <a:ext cx="2645767" cy="5610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>
              <a:solidFill>
                <a:schemeClr val="tx1"/>
              </a:solidFill>
            </a:rPr>
            <a:t>Meta-programming</a:t>
          </a:r>
        </a:p>
      </dsp:txBody>
      <dsp:txXfrm>
        <a:off x="350592" y="2466822"/>
        <a:ext cx="2612899" cy="528222"/>
      </dsp:txXfrm>
    </dsp:sp>
    <dsp:sp modelId="{DFC61B63-24B2-41E5-A907-FBE10CCF0FCE}">
      <dsp:nvSpPr>
        <dsp:cNvPr id="0" name=""/>
        <dsp:cNvSpPr/>
      </dsp:nvSpPr>
      <dsp:spPr>
        <a:xfrm>
          <a:off x="334158" y="3097800"/>
          <a:ext cx="2645767" cy="5610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>
              <a:solidFill>
                <a:schemeClr val="tx1"/>
              </a:solidFill>
            </a:rPr>
            <a:t>No compilation</a:t>
          </a:r>
        </a:p>
      </dsp:txBody>
      <dsp:txXfrm>
        <a:off x="350592" y="3114234"/>
        <a:ext cx="2612899" cy="528222"/>
      </dsp:txXfrm>
    </dsp:sp>
    <dsp:sp modelId="{20C96EB7-EF7A-4986-84FE-B0634ECBC37E}">
      <dsp:nvSpPr>
        <dsp:cNvPr id="0" name=""/>
        <dsp:cNvSpPr/>
      </dsp:nvSpPr>
      <dsp:spPr>
        <a:xfrm>
          <a:off x="3558687" y="0"/>
          <a:ext cx="3307209" cy="38515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Static</a:t>
          </a:r>
          <a:br>
            <a:rPr lang="en-US" sz="2400" b="1" kern="1200" dirty="0"/>
          </a:br>
          <a:r>
            <a:rPr lang="en-US" sz="2400" b="1" kern="1200" dirty="0"/>
            <a:t>Languages</a:t>
          </a:r>
        </a:p>
      </dsp:txBody>
      <dsp:txXfrm>
        <a:off x="3558687" y="0"/>
        <a:ext cx="3307209" cy="1155469"/>
      </dsp:txXfrm>
    </dsp:sp>
    <dsp:sp modelId="{E03B3810-51F1-40E2-A809-A22BACCEC4EC}">
      <dsp:nvSpPr>
        <dsp:cNvPr id="0" name=""/>
        <dsp:cNvSpPr/>
      </dsp:nvSpPr>
      <dsp:spPr>
        <a:xfrm>
          <a:off x="3889408" y="1155563"/>
          <a:ext cx="2645767" cy="5610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Robust</a:t>
          </a:r>
        </a:p>
      </dsp:txBody>
      <dsp:txXfrm>
        <a:off x="3905842" y="1171997"/>
        <a:ext cx="2612899" cy="528222"/>
      </dsp:txXfrm>
    </dsp:sp>
    <dsp:sp modelId="{8500D4A4-2F9B-4056-99C7-634BD03232F6}">
      <dsp:nvSpPr>
        <dsp:cNvPr id="0" name=""/>
        <dsp:cNvSpPr/>
      </dsp:nvSpPr>
      <dsp:spPr>
        <a:xfrm>
          <a:off x="3889408" y="1802975"/>
          <a:ext cx="2645767" cy="5610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Performant</a:t>
          </a:r>
        </a:p>
      </dsp:txBody>
      <dsp:txXfrm>
        <a:off x="3905842" y="1819409"/>
        <a:ext cx="2612899" cy="528222"/>
      </dsp:txXfrm>
    </dsp:sp>
    <dsp:sp modelId="{0BF00081-C6DD-4601-92C8-E7866C911156}">
      <dsp:nvSpPr>
        <dsp:cNvPr id="0" name=""/>
        <dsp:cNvSpPr/>
      </dsp:nvSpPr>
      <dsp:spPr>
        <a:xfrm>
          <a:off x="3889408" y="2450388"/>
          <a:ext cx="2645767" cy="5610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Intelligent tools</a:t>
          </a:r>
        </a:p>
      </dsp:txBody>
      <dsp:txXfrm>
        <a:off x="3905842" y="2466822"/>
        <a:ext cx="2612899" cy="528222"/>
      </dsp:txXfrm>
    </dsp:sp>
    <dsp:sp modelId="{38CF1501-B3BD-4EB8-88AA-1BBD4E0B8998}">
      <dsp:nvSpPr>
        <dsp:cNvPr id="0" name=""/>
        <dsp:cNvSpPr/>
      </dsp:nvSpPr>
      <dsp:spPr>
        <a:xfrm>
          <a:off x="3889408" y="3097800"/>
          <a:ext cx="2645767" cy="5610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Better scaling</a:t>
          </a:r>
        </a:p>
      </dsp:txBody>
      <dsp:txXfrm>
        <a:off x="3905842" y="3114234"/>
        <a:ext cx="2612899" cy="5282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6173FC-DAD6-4CF5-A9D2-AA9DD8E860F2}">
      <dsp:nvSpPr>
        <dsp:cNvPr id="0" name=""/>
        <dsp:cNvSpPr/>
      </dsp:nvSpPr>
      <dsp:spPr>
        <a:xfrm rot="16200000">
          <a:off x="468376" y="-468376"/>
          <a:ext cx="1361440" cy="2298192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Task-</a:t>
          </a:r>
          <a:br>
            <a:rPr lang="en-US" sz="2400" kern="1200" dirty="0" smtClean="0">
              <a:solidFill>
                <a:schemeClr val="tx1"/>
              </a:solidFill>
            </a:rPr>
          </a:br>
          <a:r>
            <a:rPr lang="en-US" sz="2400" kern="1200" dirty="0" smtClean="0">
              <a:solidFill>
                <a:schemeClr val="tx1"/>
              </a:solidFill>
            </a:rPr>
            <a:t>oriented</a:t>
          </a:r>
          <a:endParaRPr lang="en-US" sz="2400" kern="1200" dirty="0">
            <a:solidFill>
              <a:schemeClr val="tx1"/>
            </a:solidFill>
          </a:endParaRPr>
        </a:p>
      </dsp:txBody>
      <dsp:txXfrm rot="5400000">
        <a:off x="0" y="0"/>
        <a:ext cx="2298192" cy="1021080"/>
      </dsp:txXfrm>
    </dsp:sp>
    <dsp:sp modelId="{65CA4192-74BC-4961-BBDF-0099D4D71CAE}">
      <dsp:nvSpPr>
        <dsp:cNvPr id="0" name=""/>
        <dsp:cNvSpPr/>
      </dsp:nvSpPr>
      <dsp:spPr>
        <a:xfrm>
          <a:off x="2298192" y="0"/>
          <a:ext cx="2298192" cy="1361440"/>
        </a:xfrm>
        <a:prstGeom prst="round1Rect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Data-</a:t>
          </a:r>
          <a:br>
            <a:rPr lang="en-US" sz="2400" kern="1200" dirty="0" smtClean="0">
              <a:solidFill>
                <a:schemeClr val="tx1"/>
              </a:solidFill>
            </a:rPr>
          </a:br>
          <a:r>
            <a:rPr lang="en-US" sz="2400" kern="1200" dirty="0" smtClean="0">
              <a:solidFill>
                <a:schemeClr val="tx1"/>
              </a:solidFill>
            </a:rPr>
            <a:t>oriented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2298192" y="0"/>
        <a:ext cx="2298192" cy="1021080"/>
      </dsp:txXfrm>
    </dsp:sp>
    <dsp:sp modelId="{5E7282ED-BFFF-4EBC-B94D-8494FE3895AF}">
      <dsp:nvSpPr>
        <dsp:cNvPr id="0" name=""/>
        <dsp:cNvSpPr/>
      </dsp:nvSpPr>
      <dsp:spPr>
        <a:xfrm rot="10800000">
          <a:off x="0" y="1361440"/>
          <a:ext cx="2298192" cy="1361440"/>
        </a:xfrm>
        <a:prstGeom prst="round1Rect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Rich</a:t>
          </a:r>
          <a:br>
            <a:rPr lang="en-US" sz="2400" kern="1200" dirty="0" smtClean="0">
              <a:solidFill>
                <a:schemeClr val="tx1"/>
              </a:solidFill>
            </a:rPr>
          </a:br>
          <a:r>
            <a:rPr lang="en-US" sz="2400" kern="1200" dirty="0" smtClean="0">
              <a:solidFill>
                <a:schemeClr val="tx1"/>
              </a:solidFill>
            </a:rPr>
            <a:t>composition</a:t>
          </a:r>
          <a:endParaRPr lang="en-US" sz="2400" kern="1200" dirty="0">
            <a:solidFill>
              <a:schemeClr val="tx1"/>
            </a:solidFill>
          </a:endParaRPr>
        </a:p>
      </dsp:txBody>
      <dsp:txXfrm rot="10800000">
        <a:off x="0" y="1701800"/>
        <a:ext cx="2298192" cy="1021080"/>
      </dsp:txXfrm>
    </dsp:sp>
    <dsp:sp modelId="{78997E9C-EF9D-4428-AC3B-1492783B34B2}">
      <dsp:nvSpPr>
        <dsp:cNvPr id="0" name=""/>
        <dsp:cNvSpPr/>
      </dsp:nvSpPr>
      <dsp:spPr>
        <a:xfrm rot="5400000">
          <a:off x="2766568" y="893064"/>
          <a:ext cx="1361440" cy="2298192"/>
        </a:xfrm>
        <a:prstGeom prst="round1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Coordination</a:t>
          </a:r>
          <a:br>
            <a:rPr lang="en-US" sz="2400" kern="1200" dirty="0" smtClean="0">
              <a:solidFill>
                <a:schemeClr val="tx1"/>
              </a:solidFill>
            </a:rPr>
          </a:br>
          <a:r>
            <a:rPr lang="en-US" sz="2400" kern="1200" dirty="0" smtClean="0">
              <a:solidFill>
                <a:schemeClr val="tx1"/>
              </a:solidFill>
            </a:rPr>
            <a:t>and scheduling</a:t>
          </a:r>
          <a:endParaRPr lang="en-US" sz="2400" kern="1200" dirty="0">
            <a:solidFill>
              <a:schemeClr val="tx1"/>
            </a:solidFill>
          </a:endParaRPr>
        </a:p>
      </dsp:txBody>
      <dsp:txXfrm rot="-5400000">
        <a:off x="2298192" y="1701799"/>
        <a:ext cx="2298192" cy="1021080"/>
      </dsp:txXfrm>
    </dsp:sp>
    <dsp:sp modelId="{37598B4B-E449-4F4F-A112-DE0F849E90A5}">
      <dsp:nvSpPr>
        <dsp:cNvPr id="0" name=""/>
        <dsp:cNvSpPr/>
      </dsp:nvSpPr>
      <dsp:spPr>
        <a:xfrm>
          <a:off x="1608734" y="1021080"/>
          <a:ext cx="1378915" cy="680720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TPL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641964" y="1054310"/>
        <a:ext cx="1312455" cy="6142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87715-D276-4D0D-9175-457F1A5605DD}">
      <dsp:nvSpPr>
        <dsp:cNvPr id="0" name=""/>
        <dsp:cNvSpPr/>
      </dsp:nvSpPr>
      <dsp:spPr>
        <a:xfrm>
          <a:off x="2758440" y="1920240"/>
          <a:ext cx="2346960" cy="2346960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Immutability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230283" y="2470004"/>
        <a:ext cx="1403274" cy="1206386"/>
      </dsp:txXfrm>
    </dsp:sp>
    <dsp:sp modelId="{271C0C53-65B9-47B5-81BF-2BF5C3E0C4C4}">
      <dsp:nvSpPr>
        <dsp:cNvPr id="0" name=""/>
        <dsp:cNvSpPr/>
      </dsp:nvSpPr>
      <dsp:spPr>
        <a:xfrm>
          <a:off x="1392935" y="1365504"/>
          <a:ext cx="1706880" cy="1706880"/>
        </a:xfrm>
        <a:prstGeom prst="gear6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Purity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1822647" y="1797813"/>
        <a:ext cx="847456" cy="842262"/>
      </dsp:txXfrm>
    </dsp:sp>
    <dsp:sp modelId="{1C811853-6126-4981-A387-1E893AB91FBF}">
      <dsp:nvSpPr>
        <dsp:cNvPr id="0" name=""/>
        <dsp:cNvSpPr/>
      </dsp:nvSpPr>
      <dsp:spPr>
        <a:xfrm rot="20700000">
          <a:off x="2348962" y="187930"/>
          <a:ext cx="1672394" cy="1672394"/>
        </a:xfrm>
        <a:prstGeom prst="gear6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Isolation</a:t>
          </a:r>
          <a:endParaRPr lang="en-US" sz="2000" kern="1200" dirty="0">
            <a:solidFill>
              <a:schemeClr val="tx1"/>
            </a:solidFill>
          </a:endParaRPr>
        </a:p>
      </dsp:txBody>
      <dsp:txXfrm rot="-20700000">
        <a:off x="2715767" y="554736"/>
        <a:ext cx="938784" cy="938784"/>
      </dsp:txXfrm>
    </dsp:sp>
    <dsp:sp modelId="{99300091-C48C-4ECA-92EF-6405205BB00C}">
      <dsp:nvSpPr>
        <dsp:cNvPr id="0" name=""/>
        <dsp:cNvSpPr/>
      </dsp:nvSpPr>
      <dsp:spPr>
        <a:xfrm>
          <a:off x="2578773" y="1565633"/>
          <a:ext cx="3004108" cy="3004108"/>
        </a:xfrm>
        <a:prstGeom prst="circularArrow">
          <a:avLst>
            <a:gd name="adj1" fmla="val 4688"/>
            <a:gd name="adj2" fmla="val 299029"/>
            <a:gd name="adj3" fmla="val 2517941"/>
            <a:gd name="adj4" fmla="val 15857457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8CAF95F-7E31-481B-823E-7626C9E820E3}">
      <dsp:nvSpPr>
        <dsp:cNvPr id="0" name=""/>
        <dsp:cNvSpPr/>
      </dsp:nvSpPr>
      <dsp:spPr>
        <a:xfrm>
          <a:off x="1090650" y="987523"/>
          <a:ext cx="2182672" cy="218267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B114D7D-B185-4E73-9E45-4550D6062382}">
      <dsp:nvSpPr>
        <dsp:cNvPr id="0" name=""/>
        <dsp:cNvSpPr/>
      </dsp:nvSpPr>
      <dsp:spPr>
        <a:xfrm>
          <a:off x="1962121" y="-178699"/>
          <a:ext cx="2353360" cy="235336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8EAC1C-FE52-4723-AD46-ECF4076E7542}">
      <dsp:nvSpPr>
        <dsp:cNvPr id="0" name=""/>
        <dsp:cNvSpPr/>
      </dsp:nvSpPr>
      <dsp:spPr>
        <a:xfrm rot="5400000">
          <a:off x="5355465" y="-2125574"/>
          <a:ext cx="1005963" cy="551383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Horse-power of many-core…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…but how to program those?</a:t>
          </a:r>
          <a:endParaRPr lang="en-US" sz="2600" kern="1200" dirty="0"/>
        </a:p>
      </dsp:txBody>
      <dsp:txXfrm rot="-5400000">
        <a:off x="3101531" y="177467"/>
        <a:ext cx="5464725" cy="907749"/>
      </dsp:txXfrm>
    </dsp:sp>
    <dsp:sp modelId="{F95E2907-EA6A-4BBD-9F88-EFE432FE7786}">
      <dsp:nvSpPr>
        <dsp:cNvPr id="0" name=""/>
        <dsp:cNvSpPr/>
      </dsp:nvSpPr>
      <dsp:spPr>
        <a:xfrm>
          <a:off x="0" y="2614"/>
          <a:ext cx="3101530" cy="12574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Concurrent</a:t>
          </a:r>
          <a:endParaRPr lang="en-US" sz="4200" kern="1200" dirty="0"/>
        </a:p>
      </dsp:txBody>
      <dsp:txXfrm>
        <a:off x="61384" y="63998"/>
        <a:ext cx="2978762" cy="1134685"/>
      </dsp:txXfrm>
    </dsp:sp>
    <dsp:sp modelId="{81BDC36A-914E-4A30-A637-22C7C2787ADD}">
      <dsp:nvSpPr>
        <dsp:cNvPr id="0" name=""/>
        <dsp:cNvSpPr/>
      </dsp:nvSpPr>
      <dsp:spPr>
        <a:xfrm rot="5400000">
          <a:off x="5355465" y="-805248"/>
          <a:ext cx="1005963" cy="551383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Say what you want…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…not how it has to be done?</a:t>
          </a:r>
          <a:endParaRPr lang="en-US" sz="2600" kern="1200" dirty="0"/>
        </a:p>
      </dsp:txBody>
      <dsp:txXfrm rot="-5400000">
        <a:off x="3101531" y="1497793"/>
        <a:ext cx="5464725" cy="907749"/>
      </dsp:txXfrm>
    </dsp:sp>
    <dsp:sp modelId="{98F4B49E-290B-4F7B-BF2B-61CCC3461462}">
      <dsp:nvSpPr>
        <dsp:cNvPr id="0" name=""/>
        <dsp:cNvSpPr/>
      </dsp:nvSpPr>
      <dsp:spPr>
        <a:xfrm>
          <a:off x="0" y="1322940"/>
          <a:ext cx="3101530" cy="12574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Declarative</a:t>
          </a:r>
          <a:endParaRPr lang="en-US" sz="4200" kern="1200" dirty="0"/>
        </a:p>
      </dsp:txBody>
      <dsp:txXfrm>
        <a:off x="61384" y="1384324"/>
        <a:ext cx="2978762" cy="1134685"/>
      </dsp:txXfrm>
    </dsp:sp>
    <dsp:sp modelId="{6DEC9BBC-4D64-40BC-9F04-9CD65372D41B}">
      <dsp:nvSpPr>
        <dsp:cNvPr id="0" name=""/>
        <dsp:cNvSpPr/>
      </dsp:nvSpPr>
      <dsp:spPr>
        <a:xfrm rot="5400000">
          <a:off x="5355465" y="515078"/>
          <a:ext cx="1005963" cy="5513832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Schematized, static, dynamic…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…so, what’s the sweet spot?</a:t>
          </a:r>
          <a:endParaRPr lang="en-US" sz="2600" kern="1200" dirty="0"/>
        </a:p>
      </dsp:txBody>
      <dsp:txXfrm rot="-5400000">
        <a:off x="3101531" y="2818120"/>
        <a:ext cx="5464725" cy="907749"/>
      </dsp:txXfrm>
    </dsp:sp>
    <dsp:sp modelId="{8257CFFD-DAC9-4298-9AF0-7475C9F35667}">
      <dsp:nvSpPr>
        <dsp:cNvPr id="0" name=""/>
        <dsp:cNvSpPr/>
      </dsp:nvSpPr>
      <dsp:spPr>
        <a:xfrm>
          <a:off x="0" y="2643267"/>
          <a:ext cx="3101530" cy="12574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Dynamic</a:t>
          </a:r>
        </a:p>
      </dsp:txBody>
      <dsp:txXfrm>
        <a:off x="61384" y="2704651"/>
        <a:ext cx="2978762" cy="1134685"/>
      </dsp:txXfrm>
    </dsp:sp>
    <dsp:sp modelId="{41CDA4B9-76D1-42F0-B188-E6970376109A}">
      <dsp:nvSpPr>
        <dsp:cNvPr id="0" name=""/>
        <dsp:cNvSpPr/>
      </dsp:nvSpPr>
      <dsp:spPr>
        <a:xfrm rot="5400000">
          <a:off x="5355465" y="1835404"/>
          <a:ext cx="1005963" cy="5513832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New level of expressiveness…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…how about the essence?</a:t>
          </a:r>
          <a:endParaRPr lang="en-US" sz="2600" kern="1200" dirty="0"/>
        </a:p>
      </dsp:txBody>
      <dsp:txXfrm rot="-5400000">
        <a:off x="3101531" y="4138446"/>
        <a:ext cx="5464725" cy="907749"/>
      </dsp:txXfrm>
    </dsp:sp>
    <dsp:sp modelId="{C6C4DE1A-AE8F-4546-963D-AD5FCD9D4866}">
      <dsp:nvSpPr>
        <dsp:cNvPr id="0" name=""/>
        <dsp:cNvSpPr/>
      </dsp:nvSpPr>
      <dsp:spPr>
        <a:xfrm>
          <a:off x="0" y="3963593"/>
          <a:ext cx="3101530" cy="12574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Functional</a:t>
          </a:r>
          <a:endParaRPr lang="en-US" sz="4200" kern="1200" dirty="0"/>
        </a:p>
      </dsp:txBody>
      <dsp:txXfrm>
        <a:off x="61384" y="4024977"/>
        <a:ext cx="2978762" cy="1134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8CF61-5ABE-4DFC-A555-B79910C9769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8CF61-5ABE-4DFC-A555-B79910C9769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8CF61-5ABE-4DFC-A555-B79910C9769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8CF61-5ABE-4DFC-A555-B79910C9769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8CF61-5ABE-4DFC-A555-B79910C9769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8CF61-5ABE-4DFC-A555-B79910C9769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8CF61-5ABE-4DFC-A555-B79910C9769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8CF61-5ABE-4DFC-A555-B79910C9769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John_Hughes_(computer_scientist).jp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12" Type="http://schemas.openxmlformats.org/officeDocument/2006/relationships/image" Target="../media/image2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en.wikipedia.org/wiki/File:Kr_c_prog_lang.jpg" TargetMode="External"/><Relationship Id="rId11" Type="http://schemas.openxmlformats.org/officeDocument/2006/relationships/image" Target="../media/image23.wmf"/><Relationship Id="rId5" Type="http://schemas.openxmlformats.org/officeDocument/2006/relationships/image" Target="../media/image18.png"/><Relationship Id="rId10" Type="http://schemas.openxmlformats.org/officeDocument/2006/relationships/image" Target="../media/image22.jpeg"/><Relationship Id="rId4" Type="http://schemas.openxmlformats.org/officeDocument/2006/relationships/hyperlink" Target="http://haskell.org/haskellwiki/Haskell" TargetMode="External"/><Relationship Id="rId9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Trends in</a:t>
            </a:r>
            <a:br>
              <a:rPr lang="en-US" smtClean="0"/>
            </a:br>
            <a:r>
              <a:rPr lang="en-US" smtClean="0"/>
              <a:t>Programming Languages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Bart J.F. De </a:t>
            </a:r>
            <a:r>
              <a:rPr lang="en-US" dirty="0" err="1" smtClean="0"/>
              <a:t>Smet</a:t>
            </a:r>
            <a:endParaRPr lang="en-US" dirty="0" smtClean="0"/>
          </a:p>
          <a:p>
            <a:r>
              <a:rPr lang="nl-BE" dirty="0" smtClean="0"/>
              <a:t>blogs.bartdesmet.net/bart</a:t>
            </a:r>
          </a:p>
          <a:p>
            <a:r>
              <a:rPr lang="nl-BE" dirty="0" smtClean="0"/>
              <a:t>bartde@microsoft.com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loud 10"/>
          <p:cNvSpPr/>
          <p:nvPr/>
        </p:nvSpPr>
        <p:spPr>
          <a:xfrm>
            <a:off x="2728198" y="3318526"/>
            <a:ext cx="3257078" cy="1321488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Different Approach</a:t>
            </a:r>
            <a:endParaRPr lang="en-US" dirty="0"/>
          </a:p>
        </p:txBody>
      </p:sp>
      <p:sp>
        <p:nvSpPr>
          <p:cNvPr id="7" name="Up Arrow 6"/>
          <p:cNvSpPr/>
          <p:nvPr/>
        </p:nvSpPr>
        <p:spPr>
          <a:xfrm>
            <a:off x="4587114" y="3891868"/>
            <a:ext cx="823716" cy="1209660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 rot="10800000">
            <a:off x="3438446" y="2834608"/>
            <a:ext cx="823716" cy="1209660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484687" y="1193860"/>
            <a:ext cx="7577655" cy="1833208"/>
            <a:chOff x="1484687" y="1193860"/>
            <a:chExt cx="7577655" cy="1833208"/>
          </a:xfrm>
        </p:grpSpPr>
        <p:pic>
          <p:nvPicPr>
            <p:cNvPr id="2050" name="Picture 2" descr="D:\dvd\Online_ART\DVD_ART36\Artwork_Imagery\Icons - Illustrations\_ VISTA STYLE\math mathematic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1128" y="1193860"/>
              <a:ext cx="1833208" cy="1833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410830" y="1775900"/>
              <a:ext cx="3651512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Theory of Computation</a:t>
              </a:r>
            </a:p>
            <a:p>
              <a:r>
                <a:rPr lang="en-US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(Lambda Calculus, Alonzo Church)</a:t>
              </a:r>
              <a:endParaRPr 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84687" y="1879631"/>
              <a:ext cx="18630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LISP Heritage</a:t>
              </a:r>
              <a:endParaRPr 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292946" y="5101528"/>
            <a:ext cx="7266631" cy="1588196"/>
            <a:chOff x="1292946" y="5101528"/>
            <a:chExt cx="7266631" cy="1588196"/>
          </a:xfrm>
        </p:grpSpPr>
        <p:pic>
          <p:nvPicPr>
            <p:cNvPr id="2051" name="Picture 3" descr="D:\dvd\Online_ART\DVD_ART36\Artwork_Imagery\Hardware Photos\OEM HW\Microprocessor Chips\quad core chip - Copy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1128" y="5101528"/>
              <a:ext cx="1871218" cy="15881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410830" y="5351633"/>
              <a:ext cx="314874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Reality of Hardware</a:t>
              </a:r>
            </a:p>
            <a:p>
              <a:r>
                <a:rPr lang="en-US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(Memory, John Von Neumann)</a:t>
              </a:r>
              <a:endParaRPr lang="en-US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92946" y="5536298"/>
              <a:ext cx="2280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Fortran Heritage</a:t>
              </a:r>
              <a:endPara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2975" y="4113168"/>
            <a:ext cx="1555873" cy="1338538"/>
            <a:chOff x="722975" y="4113168"/>
            <a:chExt cx="1555873" cy="1338538"/>
          </a:xfrm>
        </p:grpSpPr>
        <p:sp>
          <p:nvSpPr>
            <p:cNvPr id="21" name="TextBox 20"/>
            <p:cNvSpPr txBox="1"/>
            <p:nvPr/>
          </p:nvSpPr>
          <p:spPr>
            <a:xfrm rot="16200000">
              <a:off x="1028277" y="4855359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Basic</a:t>
              </a:r>
              <a:endPara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94705" y="4441752"/>
              <a:ext cx="10841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SmallTalk</a:t>
              </a:r>
              <a:endPara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5400000">
              <a:off x="710732" y="4391931"/>
              <a:ext cx="926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Modula</a:t>
              </a:r>
              <a:endPara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93769" y="4600529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  <a:endPara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5400000">
              <a:off x="1307477" y="4996966"/>
              <a:ext cx="5401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C++</a:t>
              </a:r>
              <a:endPara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2975" y="4844260"/>
              <a:ext cx="5915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Java</a:t>
              </a:r>
              <a:endPara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07513" y="4670228"/>
              <a:ext cx="4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C#</a:t>
              </a:r>
              <a:endPara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3" name="Sun 12"/>
          <p:cNvSpPr/>
          <p:nvPr/>
        </p:nvSpPr>
        <p:spPr>
          <a:xfrm>
            <a:off x="4999084" y="2834608"/>
            <a:ext cx="1201567" cy="1201567"/>
          </a:xfrm>
          <a:prstGeom prst="sun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ightning Bolt 14"/>
          <p:cNvSpPr/>
          <p:nvPr/>
        </p:nvSpPr>
        <p:spPr>
          <a:xfrm>
            <a:off x="2947238" y="4148250"/>
            <a:ext cx="982413" cy="856693"/>
          </a:xfrm>
          <a:prstGeom prst="lightningBolt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05517" y="2285290"/>
            <a:ext cx="1440083" cy="1338814"/>
            <a:chOff x="605517" y="2285290"/>
            <a:chExt cx="1440083" cy="1338814"/>
          </a:xfrm>
        </p:grpSpPr>
        <p:sp>
          <p:nvSpPr>
            <p:cNvPr id="16" name="TextBox 15"/>
            <p:cNvSpPr txBox="1"/>
            <p:nvPr/>
          </p:nvSpPr>
          <p:spPr>
            <a:xfrm rot="16200000">
              <a:off x="642447" y="2969656"/>
              <a:ext cx="931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Scheme</a:t>
              </a:r>
              <a:endPara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3792" y="3022555"/>
              <a:ext cx="6370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SASL</a:t>
              </a:r>
              <a:endPara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77927" y="3254772"/>
              <a:ext cx="8676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Haskell</a:t>
              </a:r>
              <a:endPara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2269" y="2699282"/>
              <a:ext cx="48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ML</a:t>
              </a:r>
              <a:endPara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5400000">
              <a:off x="873303" y="2724010"/>
              <a:ext cx="993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Miranda</a:t>
              </a:r>
              <a:endPara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515524" y="2375283"/>
              <a:ext cx="54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CLU</a:t>
              </a:r>
              <a:endPara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52020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 Expressions are All Around Us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45366" y="1609803"/>
            <a:ext cx="6254854" cy="568619"/>
            <a:chOff x="545366" y="1609803"/>
            <a:chExt cx="6254854" cy="568619"/>
          </a:xfrm>
        </p:grpSpPr>
        <p:sp>
          <p:nvSpPr>
            <p:cNvPr id="4" name="TextBox 3"/>
            <p:cNvSpPr txBox="1"/>
            <p:nvPr/>
          </p:nvSpPr>
          <p:spPr>
            <a:xfrm>
              <a:off x="2056614" y="1709447"/>
              <a:ext cx="4743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var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res = </a:t>
              </a:r>
              <a:r>
                <a:rPr lang="en-US" dirty="0" err="1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xs.Where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(x =&gt; x % 2 == 0);</a:t>
              </a:r>
              <a:endPara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45366" y="1609803"/>
              <a:ext cx="768537" cy="56861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C#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33589" y="2607700"/>
            <a:ext cx="7453091" cy="568619"/>
            <a:chOff x="233589" y="2607700"/>
            <a:chExt cx="7453091" cy="568619"/>
          </a:xfrm>
        </p:grpSpPr>
        <p:sp>
          <p:nvSpPr>
            <p:cNvPr id="5" name="TextBox 4"/>
            <p:cNvSpPr txBox="1"/>
            <p:nvPr/>
          </p:nvSpPr>
          <p:spPr>
            <a:xfrm>
              <a:off x="2056613" y="2707343"/>
              <a:ext cx="5630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Dim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res = </a:t>
              </a:r>
              <a:r>
                <a:rPr lang="en-US" dirty="0" err="1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xs.Where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(</a:t>
              </a:r>
              <a:r>
                <a:rPr lang="en-US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Function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(x) x </a:t>
              </a:r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Mod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2 = 0)</a:t>
              </a:r>
              <a:endPara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33589" y="2607700"/>
              <a:ext cx="1392092" cy="568619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Visual Basic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45365" y="3616709"/>
            <a:ext cx="7774501" cy="568619"/>
            <a:chOff x="545365" y="3616709"/>
            <a:chExt cx="7774501" cy="568619"/>
          </a:xfrm>
        </p:grpSpPr>
        <p:sp>
          <p:nvSpPr>
            <p:cNvPr id="6" name="TextBox 5"/>
            <p:cNvSpPr txBox="1"/>
            <p:nvPr/>
          </p:nvSpPr>
          <p:spPr>
            <a:xfrm>
              <a:off x="2056613" y="3716353"/>
              <a:ext cx="6263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let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res = </a:t>
              </a:r>
              <a:r>
                <a:rPr lang="en-US" dirty="0" err="1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xs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|&gt; </a:t>
              </a:r>
              <a:r>
                <a:rPr lang="en-US" dirty="0" err="1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Seq</a:t>
              </a:r>
              <a:r>
                <a:rPr lang="en-US" dirty="0" err="1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.filter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(</a:t>
              </a:r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fun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x -&gt; x % 2 = 0);</a:t>
              </a:r>
              <a:endPara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45365" y="3616709"/>
              <a:ext cx="768537" cy="568619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F#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3589" y="4491568"/>
            <a:ext cx="6186719" cy="923330"/>
            <a:chOff x="233589" y="4491568"/>
            <a:chExt cx="6186719" cy="923330"/>
          </a:xfrm>
        </p:grpSpPr>
        <p:sp>
          <p:nvSpPr>
            <p:cNvPr id="7" name="TextBox 6"/>
            <p:cNvSpPr txBox="1"/>
            <p:nvPr/>
          </p:nvSpPr>
          <p:spPr>
            <a:xfrm>
              <a:off x="2056613" y="4491568"/>
              <a:ext cx="436369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var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res = </a:t>
              </a:r>
              <a:r>
                <a:rPr lang="en-US" dirty="0" err="1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xs.filter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(</a:t>
              </a:r>
              <a:r>
                <a:rPr lang="en-US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function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(x) {</a:t>
              </a:r>
            </a:p>
            <a:p>
              <a:r>
                <a:rPr lang="en-US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    return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x % 2 == 0;</a:t>
              </a:r>
            </a:p>
            <a:p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});</a:t>
              </a:r>
              <a:endPara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33589" y="4668924"/>
              <a:ext cx="1392092" cy="56861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JavaScript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35721" y="5594160"/>
            <a:ext cx="8617333" cy="923330"/>
            <a:chOff x="335721" y="5594160"/>
            <a:chExt cx="8617333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2056614" y="5594160"/>
              <a:ext cx="689644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auto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res = </a:t>
              </a:r>
              <a:r>
                <a:rPr lang="en-US" dirty="0" err="1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find_if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(</a:t>
              </a:r>
              <a:r>
                <a:rPr lang="en-US" dirty="0" err="1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xs.begin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(), </a:t>
              </a:r>
              <a:r>
                <a:rPr lang="en-US" dirty="0" err="1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xs.end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(), [] (</a:t>
              </a:r>
              <a:r>
                <a:rPr lang="en-US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int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i) {</a:t>
              </a:r>
            </a:p>
            <a:p>
              <a:r>
                <a:rPr lang="en-US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nsolas" pitchFamily="49" charset="0"/>
                  <a:cs typeface="Consolas" pitchFamily="49" charset="0"/>
                </a:rPr>
                <a:t>    return</a:t>
              </a:r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x % 2 == 0;</a:t>
              </a:r>
            </a:p>
            <a:p>
              <a:r>
                <a:rPr lang="en-US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});</a:t>
              </a:r>
              <a:endPara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35721" y="5771516"/>
              <a:ext cx="1187823" cy="568619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C++0x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16528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Buzz About?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504" y="1437203"/>
            <a:ext cx="5745480" cy="4934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 bwMode="auto">
          <a:xfrm>
            <a:off x="5029200" y="4871456"/>
            <a:ext cx="2435352" cy="243840"/>
          </a:xfrm>
          <a:prstGeom prst="roundRect">
            <a:avLst/>
          </a:prstGeom>
          <a:solidFill>
            <a:srgbClr val="FFC000">
              <a:alpha val="40000"/>
            </a:srgbClr>
          </a:solidFill>
          <a:ln w="12700">
            <a:noFill/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746504" y="5096256"/>
            <a:ext cx="920496" cy="243840"/>
          </a:xfrm>
          <a:prstGeom prst="roundRect">
            <a:avLst/>
          </a:prstGeom>
          <a:solidFill>
            <a:srgbClr val="FFC000">
              <a:alpha val="40000"/>
            </a:srgbClr>
          </a:solidFill>
          <a:ln w="12700">
            <a:noFill/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981200" y="4667328"/>
            <a:ext cx="2590800" cy="243840"/>
          </a:xfrm>
          <a:prstGeom prst="roundRect">
            <a:avLst/>
          </a:prstGeom>
          <a:solidFill>
            <a:srgbClr val="FF0000">
              <a:alpha val="40000"/>
            </a:srgbClr>
          </a:solidFill>
          <a:ln w="12700">
            <a:noFill/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227000" y="4244672"/>
            <a:ext cx="1981200" cy="243840"/>
          </a:xfrm>
          <a:prstGeom prst="roundRect">
            <a:avLst/>
          </a:prstGeom>
          <a:solidFill>
            <a:srgbClr val="00B0F0">
              <a:alpha val="40000"/>
            </a:srgbClr>
          </a:solidFill>
          <a:ln w="12700">
            <a:noFill/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280416" y="3771392"/>
            <a:ext cx="1243584" cy="674624"/>
          </a:xfrm>
          <a:prstGeom prst="wedgeRoundRectCallout">
            <a:avLst>
              <a:gd name="adj1" fmla="val 84937"/>
              <a:gd name="adj2" fmla="val 9262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</a:rPr>
              <a:t>Why?</a:t>
            </a: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6248400" y="2950464"/>
            <a:ext cx="1243584" cy="674624"/>
          </a:xfrm>
          <a:prstGeom prst="wedgeRoundRectCallout">
            <a:avLst>
              <a:gd name="adj1" fmla="val -64083"/>
              <a:gd name="adj2" fmla="val 140813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</a:rPr>
              <a:t>What?</a:t>
            </a: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7824216" y="5082784"/>
            <a:ext cx="1243584" cy="674624"/>
          </a:xfrm>
          <a:prstGeom prst="wedgeRoundRectCallout">
            <a:avLst>
              <a:gd name="adj1" fmla="val -76338"/>
              <a:gd name="adj2" fmla="val -43524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</a:rPr>
              <a:t>How?</a:t>
            </a:r>
          </a:p>
        </p:txBody>
      </p:sp>
      <p:pic>
        <p:nvPicPr>
          <p:cNvPr id="12" name="Picture 2" descr="http://upload.wikimedia.org/wikipedia/commons/0/0c/John_Hughes_%28computer_scientist%29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255" y="2167890"/>
            <a:ext cx="1160145" cy="133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26395" y="3511934"/>
            <a:ext cx="1112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John Hughes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7458819" y="326616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F#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72069" y="611076"/>
            <a:ext cx="85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Clojure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5400000">
            <a:off x="7746215" y="744706"/>
            <a:ext cx="660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Scala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5400000">
            <a:off x="8422166" y="247267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LISP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48427" y="349510"/>
            <a:ext cx="847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Haskell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4378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We Forgotten About Math?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1584" y="2412411"/>
            <a:ext cx="830708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8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x = x + 1</a:t>
            </a:r>
            <a:endParaRPr lang="en-US" sz="128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5" name="Picture 3" descr="C:\Users\bartde\AppData\Local\Microsoft\Windows\Temporary Internet Files\Content.IE5\X1RC5V1Q\MC90043472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73665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75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Functions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" y="1981200"/>
            <a:ext cx="8648046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 bwMode="auto">
          <a:xfrm>
            <a:off x="3886200" y="2926080"/>
            <a:ext cx="2514600" cy="243840"/>
          </a:xfrm>
          <a:prstGeom prst="roundRect">
            <a:avLst/>
          </a:prstGeom>
          <a:solidFill>
            <a:srgbClr val="92D050">
              <a:alpha val="40000"/>
            </a:srgbClr>
          </a:solidFill>
          <a:ln w="12700">
            <a:noFill/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4648200" y="1524000"/>
            <a:ext cx="2161032" cy="674624"/>
          </a:xfrm>
          <a:prstGeom prst="wedgeRoundRectCallout">
            <a:avLst>
              <a:gd name="adj1" fmla="val -50487"/>
              <a:gd name="adj2" fmla="val 16009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No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notion of </a:t>
            </a:r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time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251460" y="3086400"/>
            <a:ext cx="739140" cy="243840"/>
          </a:xfrm>
          <a:prstGeom prst="roundRect">
            <a:avLst/>
          </a:prstGeom>
          <a:solidFill>
            <a:srgbClr val="92D050">
              <a:alpha val="40000"/>
            </a:srgbClr>
          </a:solidFill>
          <a:ln w="12700">
            <a:noFill/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6734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Aargh</a:t>
            </a:r>
            <a:r>
              <a:rPr lang="en-US" dirty="0" smtClean="0"/>
              <a:t>… Those Pesky Side-Effects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00784" y="3079846"/>
            <a:ext cx="5630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let</a:t>
            </a:r>
            <a:r>
              <a:rPr lang="en-US" dirty="0" smtClean="0">
                <a:solidFill>
                  <a:schemeClr val="tx2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equal = sin(0.0) = sin(0.0)</a:t>
            </a: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let</a:t>
            </a:r>
            <a:r>
              <a:rPr lang="en-US" dirty="0" smtClean="0">
                <a:solidFill>
                  <a:schemeClr val="tx2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sinzero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sin(0.0)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sinzero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sinzero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789432" y="2118360"/>
            <a:ext cx="2545080" cy="674624"/>
          </a:xfrm>
          <a:prstGeom prst="wedgeRoundRectCallout">
            <a:avLst>
              <a:gd name="adj1" fmla="val -2822"/>
              <a:gd name="adj2" fmla="val 9503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Binds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name </a:t>
            </a:r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to 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value</a:t>
            </a:r>
            <a:endParaRPr lang="en-US" sz="2000" b="1" i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4413504" y="2118360"/>
            <a:ext cx="2781504" cy="674624"/>
          </a:xfrm>
          <a:prstGeom prst="wedgeRoundRectCallout">
            <a:avLst>
              <a:gd name="adj1" fmla="val -47373"/>
              <a:gd name="adj2" fmla="val 105873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Equality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!= </a:t>
            </a:r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assignment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00782" y="5546808"/>
            <a:ext cx="5123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let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equal = </a:t>
            </a:r>
            <a:r>
              <a:rPr lang="en-US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DateTime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.Now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DateTime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.Now</a:t>
            </a:r>
            <a:endParaRPr lang="en-US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let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now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DateTime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.Now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now = now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8" name="Picture 3" descr="C:\Users\bartde\AppData\Local\Microsoft\Windows\Temporary Internet Files\Content.IE5\B21KKFUG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71" y="2987040"/>
            <a:ext cx="845546" cy="97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bartde\AppData\Local\Microsoft\Windows\Temporary Internet Files\Content.IE5\X1RC5V1Q\MC90043472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72" y="5410314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C:\Users\bartde\AppData\Local\Microsoft\Windows\Temporary Internet Files\Content.IE5\H3BRT6BJ\MC90043161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318" y="4489818"/>
            <a:ext cx="10287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ounded Rectangular Callout 10"/>
          <p:cNvSpPr/>
          <p:nvPr/>
        </p:nvSpPr>
        <p:spPr bwMode="auto">
          <a:xfrm>
            <a:off x="2286000" y="4424794"/>
            <a:ext cx="2749296" cy="674624"/>
          </a:xfrm>
          <a:prstGeom prst="wedgeRoundRectCallout">
            <a:avLst>
              <a:gd name="adj1" fmla="val 39196"/>
              <a:gd name="adj2" fmla="val 12033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Not 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a </a:t>
            </a:r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pure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function…</a:t>
            </a:r>
          </a:p>
        </p:txBody>
      </p:sp>
      <p:sp>
        <p:nvSpPr>
          <p:cNvPr id="12" name="Cloud Callout 11"/>
          <p:cNvSpPr/>
          <p:nvPr/>
        </p:nvSpPr>
        <p:spPr bwMode="auto">
          <a:xfrm>
            <a:off x="6831928" y="685800"/>
            <a:ext cx="2312072" cy="1184307"/>
          </a:xfrm>
          <a:prstGeom prst="cloudCallout">
            <a:avLst>
              <a:gd name="adj1" fmla="val -75830"/>
              <a:gd name="adj2" fmla="val 5906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Immutability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is the default</a:t>
            </a:r>
            <a:endParaRPr lang="en-US" sz="2000" b="1" i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9736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animBg="1"/>
      <p:bldP spid="6" grpId="0" animBg="1"/>
      <p:bldP spid="7" grpId="0" build="allAtOnce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We Like Side-Effects So Much…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0413" y="1725191"/>
            <a:ext cx="4616970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// C#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syntax</a:t>
            </a:r>
          </a:p>
          <a:p>
            <a:endParaRPr lang="en-US" sz="600" dirty="0">
              <a:solidFill>
                <a:schemeClr val="accent1">
                  <a:lumMod val="60000"/>
                  <a:lumOff val="40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static void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Main(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string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[]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Console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.WriteLine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args.Length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endParaRPr lang="en-US" sz="1200" dirty="0" smtClean="0">
              <a:latin typeface="Consolas" pitchFamily="49" charset="0"/>
              <a:cs typeface="Consolas" pitchFamily="49" charset="0"/>
            </a:endParaRPr>
          </a:p>
          <a:p>
            <a:endParaRPr lang="en-US" sz="1200" dirty="0">
              <a:latin typeface="Consolas" pitchFamily="49" charset="0"/>
              <a:cs typeface="Consolas" pitchFamily="49" charset="0"/>
            </a:endParaRPr>
          </a:p>
          <a:p>
            <a:endParaRPr lang="en-US" sz="1200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(* F# syntax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*)</a:t>
            </a: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let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main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: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string</a:t>
            </a:r>
            <a:r>
              <a:rPr lang="en-US" dirty="0" smtClean="0">
                <a:solidFill>
                  <a:schemeClr val="tx2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array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 =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printf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"%d\n"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args.Length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main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: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string</a:t>
            </a:r>
            <a:r>
              <a:rPr lang="en-US" dirty="0" smtClean="0">
                <a:solidFill>
                  <a:schemeClr val="tx2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array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-&gt;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unit</a:t>
            </a: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1642536" y="5181600"/>
            <a:ext cx="2548464" cy="674624"/>
          </a:xfrm>
          <a:prstGeom prst="wedgeRoundRectCallout">
            <a:avLst>
              <a:gd name="adj1" fmla="val 60076"/>
              <a:gd name="adj2" fmla="val -59187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In Haskell:  </a:t>
            </a:r>
            <a:r>
              <a:rPr lang="en-US" sz="2000" b="1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IO unit</a:t>
            </a:r>
            <a:endParaRPr lang="en-US" sz="2000" b="1" dirty="0">
              <a:solidFill>
                <a:srgbClr val="00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5442243" y="1752600"/>
            <a:ext cx="2330157" cy="674624"/>
          </a:xfrm>
          <a:prstGeom prst="wedgeRoundRectCallout">
            <a:avLst>
              <a:gd name="adj1" fmla="val -49253"/>
              <a:gd name="adj2" fmla="val 114307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I/O is a </a:t>
            </a:r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side-effect</a:t>
            </a:r>
            <a:endParaRPr lang="en-US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7" name="Picture 2" descr="http://homepages.inf.ed.ac.uk/wadler/Pics/philtieb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1" t="19357" r="28595"/>
          <a:stretch/>
        </p:blipFill>
        <p:spPr bwMode="auto">
          <a:xfrm>
            <a:off x="6862436" y="3849385"/>
            <a:ext cx="1528152" cy="209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27067" y="5910953"/>
            <a:ext cx="1161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Philip </a:t>
            </a:r>
            <a:r>
              <a:rPr lang="en-US" sz="1400" dirty="0" err="1" smtClean="0">
                <a:solidFill>
                  <a:schemeClr val="bg1"/>
                </a:solidFill>
              </a:rPr>
              <a:t>Wadler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Cloud Callout 8"/>
          <p:cNvSpPr/>
          <p:nvPr/>
        </p:nvSpPr>
        <p:spPr bwMode="auto">
          <a:xfrm>
            <a:off x="5051380" y="4533392"/>
            <a:ext cx="1668100" cy="1184307"/>
          </a:xfrm>
          <a:prstGeom prst="cloudCallout">
            <a:avLst>
              <a:gd name="adj1" fmla="val 70714"/>
              <a:gd name="adj2" fmla="val -7270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Hmm… </a:t>
            </a:r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monads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703832" y="2057400"/>
            <a:ext cx="652272" cy="447040"/>
          </a:xfrm>
          <a:prstGeom prst="ellipse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209288" y="4536000"/>
            <a:ext cx="652272" cy="447040"/>
          </a:xfrm>
          <a:prstGeom prst="ellipse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0654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0" y="3886200"/>
            <a:ext cx="914400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in a Functional Style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810000" y="3124200"/>
            <a:ext cx="1524000" cy="152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FP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267200" y="2286000"/>
            <a:ext cx="609600" cy="762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flipV="1">
            <a:off x="4267200" y="4724400"/>
            <a:ext cx="609600" cy="762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3600000">
            <a:off x="5359155" y="2892864"/>
            <a:ext cx="609600" cy="762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8000000" flipH="1">
            <a:off x="3149355" y="2892865"/>
            <a:ext cx="609600" cy="762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8000000" flipV="1">
            <a:off x="5359158" y="4112066"/>
            <a:ext cx="609600" cy="762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3600000" flipH="1" flipV="1">
            <a:off x="3149356" y="4112065"/>
            <a:ext cx="609600" cy="762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276601" y="1600200"/>
            <a:ext cx="2609304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</a:rPr>
              <a:t>First class functions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2514600"/>
            <a:ext cx="1546643" cy="830998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6"/>
                </a:solidFill>
              </a:rPr>
              <a:t>Immutable</a:t>
            </a:r>
            <a:br>
              <a:rPr lang="en-US" sz="2400" dirty="0" smtClean="0">
                <a:solidFill>
                  <a:schemeClr val="accent6"/>
                </a:solidFill>
              </a:rPr>
            </a:br>
            <a:r>
              <a:rPr lang="en-US" sz="2400" dirty="0" smtClean="0">
                <a:solidFill>
                  <a:schemeClr val="accent6"/>
                </a:solidFill>
              </a:rPr>
              <a:t>data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3000" y="2514600"/>
            <a:ext cx="1828800" cy="83099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6"/>
                </a:solidFill>
              </a:rPr>
              <a:t>Referential</a:t>
            </a:r>
            <a:br>
              <a:rPr lang="en-US" sz="2400" dirty="0" smtClean="0">
                <a:solidFill>
                  <a:schemeClr val="accent6"/>
                </a:solidFill>
              </a:rPr>
            </a:br>
            <a:r>
              <a:rPr lang="en-US" sz="2400" dirty="0" smtClean="0">
                <a:solidFill>
                  <a:schemeClr val="accent6"/>
                </a:solidFill>
              </a:rPr>
              <a:t>transparency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1" y="5638800"/>
            <a:ext cx="2708306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Algebraic data types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95400" y="4267200"/>
            <a:ext cx="1828800" cy="83099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Type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inference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72202" y="4267200"/>
            <a:ext cx="1341779" cy="830998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Pattern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matching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521574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Essence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3897868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Niceties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6019800" y="391886"/>
            <a:ext cx="2758440" cy="1306285"/>
          </a:xfrm>
          <a:prstGeom prst="cloudCallout">
            <a:avLst>
              <a:gd name="adj1" fmla="val -78923"/>
              <a:gd name="adj2" fmla="val 438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But what’s a </a:t>
            </a:r>
            <a:r>
              <a:rPr lang="en-US" sz="2400" b="1" dirty="0" smtClean="0"/>
              <a:t>function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88286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F# – A General-Purpose Functional Style Language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35975413"/>
              </p:ext>
            </p:extLst>
          </p:nvPr>
        </p:nvGraphicFramePr>
        <p:xfrm>
          <a:off x="1192120" y="1662543"/>
          <a:ext cx="6759759" cy="4157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3991369" y="5261576"/>
            <a:ext cx="1117180" cy="11171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F#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1531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Functional Programming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88926" y="3619815"/>
            <a:ext cx="4156363" cy="2267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88926" y="3989685"/>
            <a:ext cx="5344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Lucida Handwriting" pitchFamily="66" charset="0"/>
              </a:rPr>
              <a:t>Programming with Functions</a:t>
            </a:r>
          </a:p>
        </p:txBody>
      </p:sp>
    </p:spTree>
    <p:extLst>
      <p:ext uri="{BB962C8B-B14F-4D97-AF65-F5344CB8AC3E}">
        <p14:creationId xmlns:p14="http://schemas.microsoft.com/office/powerpoint/2010/main" val="22994480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Good Old Days?</a:t>
            </a:r>
          </a:p>
        </p:txBody>
      </p:sp>
    </p:spTree>
    <p:extLst>
      <p:ext uri="{BB962C8B-B14F-4D97-AF65-F5344CB8AC3E}">
        <p14:creationId xmlns:p14="http://schemas.microsoft.com/office/powerpoint/2010/main" val="18398169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Exercise In Purity?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768096" y="1706880"/>
            <a:ext cx="0" cy="42509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755904" y="5971296"/>
            <a:ext cx="49377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6200000">
            <a:off x="315568" y="207729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$$$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432587" y="55498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$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905" y="5957824"/>
            <a:ext cx="86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Impure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8973" y="5955619"/>
            <a:ext cx="61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Pure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10" name="Picture 2" descr="http://cdn.idg.com.au/cw/gim/id/10185/res/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953" y="3690937"/>
            <a:ext cx="1185863" cy="118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i.zdnet.com/blogs/meij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120" y="3690940"/>
            <a:ext cx="859079" cy="118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[Haskell]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976" y="4572000"/>
            <a:ext cx="1157288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Book cover for &quot;The C Programming Language&quot;, second edition, featuring text in black serif capital letters on white background and very large light blue sans-serif letter C.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03" y="1904817"/>
            <a:ext cx="853440" cy="112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http://ts2.mm.bing.net/images/thumbnail.aspx?q=277097096693&amp;id=7edd2ca04b0f3b67445458774877e9db&amp;url=http%3a%2f%2fecx.images-amazon.com%2fimages%2fI%2f51NE6PY9EB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186" y="2261966"/>
            <a:ext cx="846773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://ts3.mm.bing.net/images/thumbnail.aspx?q=277681942702&amp;id=445893a76156cccb77819b9095258b85&amp;url=http%3a%2f%2fwww.mobipocket.com%2feBooks%2fcover_remote%2fID2039%2f0321592255_032159225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182" y="2719521"/>
            <a:ext cx="84010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ular Callout 15"/>
          <p:cNvSpPr/>
          <p:nvPr/>
        </p:nvSpPr>
        <p:spPr bwMode="auto">
          <a:xfrm>
            <a:off x="5941618" y="1981200"/>
            <a:ext cx="2298669" cy="1056640"/>
          </a:xfrm>
          <a:prstGeom prst="wedgeRoundRectCallout">
            <a:avLst>
              <a:gd name="adj1" fmla="val -444"/>
              <a:gd name="adj2" fmla="val 101274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Purify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yourselves, sinners!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56236" y="4870752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Erik Meijer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07212" y="4870752"/>
            <a:ext cx="16506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Simon Peyton-Jones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977" y="2183919"/>
            <a:ext cx="1189713" cy="1269027"/>
          </a:xfrm>
          <a:prstGeom prst="rect">
            <a:avLst/>
          </a:prstGeom>
        </p:spPr>
      </p:pic>
      <p:sp>
        <p:nvSpPr>
          <p:cNvPr id="20" name="Right Arrow 19"/>
          <p:cNvSpPr/>
          <p:nvPr/>
        </p:nvSpPr>
        <p:spPr bwMode="auto">
          <a:xfrm>
            <a:off x="2828544" y="2530838"/>
            <a:ext cx="1359408" cy="575188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1" name="Picture 15" descr="C:\Users\bartde\AppData\Local\Microsoft\Windows\Temporary Internet Files\Content.IE5\NR5J0ORX\MC900434411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362200"/>
            <a:ext cx="812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bartde\AppData\Local\Microsoft\Windows\Temporary Internet Files\Content.IE5\H3BRT6BJ\MC900440395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165" y="3650758"/>
            <a:ext cx="604551" cy="80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ight Arrow 22"/>
          <p:cNvSpPr/>
          <p:nvPr/>
        </p:nvSpPr>
        <p:spPr bwMode="auto">
          <a:xfrm rot="16200000">
            <a:off x="4499817" y="3782179"/>
            <a:ext cx="880029" cy="431391"/>
          </a:xfrm>
          <a:prstGeom prst="rightArrow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4" name="Rounded Rectangular Callout 23"/>
          <p:cNvSpPr/>
          <p:nvPr/>
        </p:nvSpPr>
        <p:spPr bwMode="auto">
          <a:xfrm>
            <a:off x="2000912" y="4404105"/>
            <a:ext cx="2187039" cy="1082295"/>
          </a:xfrm>
          <a:prstGeom prst="wedgeRoundRectCallout">
            <a:avLst>
              <a:gd name="adj1" fmla="val 18519"/>
              <a:gd name="adj2" fmla="val -120162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endParaRPr lang="en-US" sz="200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25" name="Picture 18" descr="http://ts3.mm.bing.net/images/thumbnail.aspx?q=279904191874&amp;id=7e320ad15946ad0390c83cb315576d98&amp;url=http%3a%2f%2fwww.pixshock.net%2fpic_b%2faede68e2c03a74c8752c1c38984ba535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764" y="4495800"/>
            <a:ext cx="73723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767585" y="4657042"/>
            <a:ext cx="1321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Where does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b="1" dirty="0" smtClean="0">
                <a:solidFill>
                  <a:srgbClr val="000000"/>
                </a:solidFill>
              </a:rPr>
              <a:t>F#</a:t>
            </a:r>
            <a:r>
              <a:rPr lang="en-US" dirty="0" smtClean="0">
                <a:solidFill>
                  <a:srgbClr val="000000"/>
                </a:solidFill>
              </a:rPr>
              <a:t> fit?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704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3" grpId="0" animBg="1"/>
      <p:bldP spid="24" grpId="0" animBg="1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Programming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world isn’t always typed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3921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vs. Static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3981019"/>
              </p:ext>
            </p:extLst>
          </p:nvPr>
        </p:nvGraphicFramePr>
        <p:xfrm>
          <a:off x="1174265" y="1927042"/>
          <a:ext cx="6869335" cy="3851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7373952" y="409743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43600" y="611076"/>
            <a:ext cx="1110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JavaScript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5400000">
            <a:off x="7619766" y="782491"/>
            <a:ext cx="656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Ruby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8337836" y="224064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JSON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8427" y="387295"/>
            <a:ext cx="852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Python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Curved Up Arrow 10"/>
          <p:cNvSpPr/>
          <p:nvPr/>
        </p:nvSpPr>
        <p:spPr>
          <a:xfrm>
            <a:off x="3294863" y="5841581"/>
            <a:ext cx="2501375" cy="793487"/>
          </a:xfrm>
          <a:prstGeom prst="curved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Up Arrow 11"/>
          <p:cNvSpPr/>
          <p:nvPr/>
        </p:nvSpPr>
        <p:spPr>
          <a:xfrm rot="10800000">
            <a:off x="3294863" y="1044130"/>
            <a:ext cx="2501375" cy="793487"/>
          </a:xfrm>
          <a:prstGeom prst="curved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4277276" y="3211736"/>
            <a:ext cx="717917" cy="370294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flipH="1">
            <a:off x="4250825" y="3852823"/>
            <a:ext cx="717917" cy="370294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flipH="1">
            <a:off x="4252083" y="5156410"/>
            <a:ext cx="717917" cy="370294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4293647" y="4490132"/>
            <a:ext cx="717917" cy="370294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268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 Dynamic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Trend on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non-schematized data</a:t>
            </a:r>
          </a:p>
          <a:p>
            <a:pPr lvl="1"/>
            <a:r>
              <a:rPr lang="en-US" dirty="0" smtClean="0"/>
              <a:t>Remember WSDL, SOAP, XSD?</a:t>
            </a:r>
          </a:p>
          <a:p>
            <a:pPr lvl="1"/>
            <a:r>
              <a:rPr lang="en-US" dirty="0" smtClean="0"/>
              <a:t>How about REST, JSON?</a:t>
            </a:r>
          </a:p>
          <a:p>
            <a:pPr lvl="1"/>
            <a:endParaRPr lang="en-US" dirty="0"/>
          </a:p>
          <a:p>
            <a:r>
              <a:rPr lang="en-US" dirty="0" smtClean="0"/>
              <a:t>The next </a:t>
            </a:r>
            <a:r>
              <a:rPr lang="en-US" b="1" dirty="0" smtClean="0">
                <a:solidFill>
                  <a:schemeClr val="accent2"/>
                </a:solidFill>
              </a:rPr>
              <a:t>browser war</a:t>
            </a:r>
          </a:p>
          <a:p>
            <a:pPr lvl="1"/>
            <a:r>
              <a:rPr lang="en-US" dirty="0" smtClean="0"/>
              <a:t>JavaScript on the web</a:t>
            </a:r>
          </a:p>
          <a:p>
            <a:pPr lvl="1"/>
            <a:r>
              <a:rPr lang="en-US" dirty="0" smtClean="0"/>
              <a:t>Optimized scripting engines</a:t>
            </a:r>
          </a:p>
          <a:p>
            <a:pPr lvl="1"/>
            <a:endParaRPr lang="en-US" dirty="0"/>
          </a:p>
          <a:p>
            <a:r>
              <a:rPr lang="en-US" dirty="0" smtClean="0"/>
              <a:t>Towards 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metaprogramming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Ruby community</a:t>
            </a:r>
          </a:p>
          <a:p>
            <a:pPr lvl="1"/>
            <a:r>
              <a:rPr lang="en-US" dirty="0" smtClean="0"/>
              <a:t>Code as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0170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838200" y="1905000"/>
            <a:ext cx="1447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32-bit value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743200" y="1905000"/>
            <a:ext cx="1447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32-bit value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743200" y="1905000"/>
            <a:ext cx="1447800" cy="457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Type tag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2743200" y="2362200"/>
            <a:ext cx="1447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32-bit value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2743200" y="2819400"/>
            <a:ext cx="1447800" cy="838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38200" y="1905000"/>
            <a:ext cx="1447800" cy="457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Type tag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838200" y="2362200"/>
            <a:ext cx="1447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32-bit value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838200" y="2819400"/>
            <a:ext cx="1447800" cy="838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57800" y="5791200"/>
            <a:ext cx="27432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Loop back to dispatcher</a:t>
            </a:r>
          </a:p>
        </p:txBody>
      </p:sp>
      <p:sp>
        <p:nvSpPr>
          <p:cNvPr id="8" name="Rectangle 7"/>
          <p:cNvSpPr/>
          <p:nvPr/>
        </p:nvSpPr>
        <p:spPr>
          <a:xfrm>
            <a:off x="5257800" y="1905000"/>
            <a:ext cx="27432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Fetch next byte code</a:t>
            </a:r>
          </a:p>
          <a:p>
            <a:pPr algn="ctr"/>
            <a:r>
              <a:rPr lang="en-US" dirty="0" smtClean="0"/>
              <a:t>Call generic add handler</a:t>
            </a:r>
          </a:p>
        </p:txBody>
      </p:sp>
      <p:sp>
        <p:nvSpPr>
          <p:cNvPr id="6" name="Rectangle 5"/>
          <p:cNvSpPr/>
          <p:nvPr/>
        </p:nvSpPr>
        <p:spPr>
          <a:xfrm>
            <a:off x="5257800" y="4800600"/>
            <a:ext cx="2743200" cy="990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Check for overflow</a:t>
            </a:r>
          </a:p>
          <a:p>
            <a:pPr algn="ctr"/>
            <a:r>
              <a:rPr lang="en-US" dirty="0" smtClean="0"/>
              <a:t>Store type tag of result</a:t>
            </a:r>
          </a:p>
          <a:p>
            <a:pPr algn="ctr"/>
            <a:r>
              <a:rPr lang="en-US" dirty="0" smtClean="0"/>
              <a:t>Store value of result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57800" y="2819400"/>
            <a:ext cx="2743200" cy="1600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Load type tag of a</a:t>
            </a:r>
          </a:p>
          <a:p>
            <a:pPr algn="ctr"/>
            <a:r>
              <a:rPr lang="en-US" dirty="0" smtClean="0"/>
              <a:t>Load type tag of </a:t>
            </a:r>
            <a:r>
              <a:rPr lang="en-US" dirty="0" err="1" smtClean="0"/>
              <a:t>i</a:t>
            </a:r>
            <a:endParaRPr lang="en-US" dirty="0" smtClean="0"/>
          </a:p>
          <a:p>
            <a:pPr algn="ctr"/>
            <a:r>
              <a:rPr lang="en-US" dirty="0" smtClean="0"/>
              <a:t>Select add operation</a:t>
            </a:r>
          </a:p>
          <a:p>
            <a:pPr algn="ctr"/>
            <a:r>
              <a:rPr lang="en-US" dirty="0" smtClean="0"/>
              <a:t>Load value of a</a:t>
            </a:r>
          </a:p>
          <a:p>
            <a:pPr algn="ctr"/>
            <a:r>
              <a:rPr lang="en-US" dirty="0" smtClean="0"/>
              <a:t>Load value of </a:t>
            </a:r>
            <a:r>
              <a:rPr lang="en-US" dirty="0" err="1" smtClean="0"/>
              <a:t>i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vs. Static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09600" y="4114800"/>
            <a:ext cx="4114800" cy="1292663"/>
          </a:xfrm>
          <a:prstGeom prst="rect">
            <a:avLst/>
          </a:prstGeom>
          <a:solidFill>
            <a:srgbClr val="FFFFFF"/>
          </a:solidFill>
          <a:ln w="31750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 vert="horz"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var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 a = 0;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for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var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 = 0;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 &lt; n;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++)</a:t>
            </a:r>
            <a:r>
              <a:rPr lang="en-US" dirty="0" smtClean="0">
                <a:latin typeface="Consolas" pitchFamily="49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{</a:t>
            </a:r>
            <a:b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</a:b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   </a:t>
            </a:r>
            <a:r>
              <a:rPr lang="en-US" dirty="0" smtClean="0">
                <a:latin typeface="Consolas" pitchFamily="49" charset="0"/>
                <a:cs typeface="Arial" pitchFamily="34" charset="0"/>
              </a:rPr>
              <a:t>a = a + </a:t>
            </a:r>
            <a:r>
              <a:rPr lang="en-US" dirty="0" err="1" smtClean="0">
                <a:latin typeface="Consolas" pitchFamily="49" charset="0"/>
                <a:cs typeface="Arial" pitchFamily="34" charset="0"/>
              </a:rPr>
              <a:t>i</a:t>
            </a:r>
            <a:r>
              <a:rPr lang="en-US" dirty="0" smtClean="0">
                <a:latin typeface="Consolas" pitchFamily="49" charset="0"/>
                <a:cs typeface="Arial" pitchFamily="34" charset="0"/>
              </a:rPr>
              <a:t>;</a:t>
            </a:r>
            <a:br>
              <a:rPr lang="en-US" dirty="0" smtClean="0">
                <a:latin typeface="Consolas" pitchFamily="49" charset="0"/>
                <a:cs typeface="Arial" pitchFamily="34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Arial" pitchFamily="34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5257800" y="4419600"/>
            <a:ext cx="2743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 dirty="0" smtClean="0"/>
              <a:t>ADD</a:t>
            </a:r>
            <a:r>
              <a:rPr lang="en-US" dirty="0" smtClean="0"/>
              <a:t> instruction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7696994" y="2666206"/>
            <a:ext cx="15240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5400000">
            <a:off x="7817469" y="3841133"/>
            <a:ext cx="1285929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10-100 X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H="1">
            <a:off x="7659292" y="5447109"/>
            <a:ext cx="1599406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ounded Rectangular Callout 22"/>
          <p:cNvSpPr/>
          <p:nvPr/>
        </p:nvSpPr>
        <p:spPr>
          <a:xfrm>
            <a:off x="533400" y="3352800"/>
            <a:ext cx="762000" cy="457200"/>
          </a:xfrm>
          <a:prstGeom prst="wedgeRoundRectCallout">
            <a:avLst>
              <a:gd name="adj1" fmla="val 11372"/>
              <a:gd name="adj2" fmla="val 14595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err="1" smtClean="0"/>
              <a:t>int</a:t>
            </a:r>
            <a:endParaRPr lang="en-US" dirty="0"/>
          </a:p>
        </p:txBody>
      </p:sp>
      <p:sp>
        <p:nvSpPr>
          <p:cNvPr id="24" name="Rounded Rectangular Callout 23"/>
          <p:cNvSpPr/>
          <p:nvPr/>
        </p:nvSpPr>
        <p:spPr>
          <a:xfrm>
            <a:off x="1447800" y="3352800"/>
            <a:ext cx="762000" cy="457200"/>
          </a:xfrm>
          <a:prstGeom prst="wedgeRoundRectCallout">
            <a:avLst>
              <a:gd name="adj1" fmla="val -31173"/>
              <a:gd name="adj2" fmla="val 20231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err="1" smtClean="0"/>
              <a:t>int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09600" y="1600200"/>
            <a:ext cx="381000" cy="381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2514600" y="1600200"/>
            <a:ext cx="381000" cy="381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3139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5" grpId="0" animBg="1"/>
      <p:bldP spid="36" grpId="0" animBg="1"/>
      <p:bldP spid="37" grpId="0" animBg="1"/>
      <p:bldP spid="32" grpId="0" animBg="1"/>
      <p:bldP spid="33" grpId="0" animBg="1"/>
      <p:bldP spid="34" grpId="0" animBg="1"/>
      <p:bldP spid="9" grpId="0" animBg="1"/>
      <p:bldP spid="8" grpId="0" animBg="1"/>
      <p:bldP spid="6" grpId="0" animBg="1"/>
      <p:bldP spid="5" grpId="0" animBg="1"/>
      <p:bldP spid="4" grpId="0" animBg="1"/>
      <p:bldP spid="14" grpId="0"/>
      <p:bldP spid="23" grpId="0" animBg="1"/>
      <p:bldP spid="23" grpId="1" animBg="1"/>
      <p:bldP spid="24" grpId="0" animBg="1"/>
      <p:bldP spid="24" grpId="1" animBg="1"/>
      <p:bldP spid="30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VM Advances</a:t>
            </a:r>
            <a:endParaRPr lang="en-US" dirty="0"/>
          </a:p>
        </p:txBody>
      </p:sp>
      <p:grpSp>
        <p:nvGrpSpPr>
          <p:cNvPr id="68" name="Group 67"/>
          <p:cNvGrpSpPr/>
          <p:nvPr/>
        </p:nvGrpSpPr>
        <p:grpSpPr>
          <a:xfrm>
            <a:off x="533400" y="1371600"/>
            <a:ext cx="2441277" cy="4953000"/>
            <a:chOff x="457200" y="1447800"/>
            <a:chExt cx="2441277" cy="4953000"/>
          </a:xfrm>
        </p:grpSpPr>
        <p:sp>
          <p:nvSpPr>
            <p:cNvPr id="9" name="Rectangle 8"/>
            <p:cNvSpPr/>
            <p:nvPr/>
          </p:nvSpPr>
          <p:spPr>
            <a:xfrm>
              <a:off x="457200" y="5943600"/>
              <a:ext cx="1905000" cy="4572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Interpretation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457200" y="2057400"/>
              <a:ext cx="1905000" cy="9144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Interpretation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4953000"/>
              <a:ext cx="1905000" cy="990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Dynamic</a:t>
              </a:r>
              <a:br>
                <a:rPr lang="en-US" dirty="0" smtClean="0"/>
              </a:br>
              <a:r>
                <a:rPr lang="en-US" dirty="0" smtClean="0"/>
                <a:t>Typing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200" y="2971800"/>
              <a:ext cx="1905000" cy="16002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Dynamic</a:t>
              </a:r>
              <a:br>
                <a:rPr lang="en-US" dirty="0" smtClean="0"/>
              </a:br>
              <a:r>
                <a:rPr lang="en-US" dirty="0" smtClean="0"/>
                <a:t>Typing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457200" y="4572000"/>
              <a:ext cx="19050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Operation</a:t>
              </a:r>
              <a:endParaRPr lang="en-US" dirty="0"/>
            </a:p>
          </p:txBody>
        </p:sp>
        <p:cxnSp>
          <p:nvCxnSpPr>
            <p:cNvPr id="12" name="Straight Arrow Connector 11"/>
            <p:cNvCxnSpPr>
              <a:stCxn id="14" idx="1"/>
            </p:cNvCxnSpPr>
            <p:nvPr/>
          </p:nvCxnSpPr>
          <p:spPr>
            <a:xfrm rot="16200000" flipV="1">
              <a:off x="1905324" y="2819081"/>
              <a:ext cx="1523999" cy="64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5400000">
              <a:off x="2024680" y="3993533"/>
              <a:ext cx="12859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10-100 X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Arrow Connector 14"/>
            <p:cNvCxnSpPr>
              <a:stCxn id="14" idx="3"/>
            </p:cNvCxnSpPr>
            <p:nvPr/>
          </p:nvCxnSpPr>
          <p:spPr>
            <a:xfrm rot="5400000">
              <a:off x="1900987" y="5633349"/>
              <a:ext cx="1532676" cy="639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457200" y="14478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Interpreter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29000" y="2743200"/>
            <a:ext cx="2440632" cy="3581400"/>
            <a:chOff x="3429000" y="2362200"/>
            <a:chExt cx="2440633" cy="3581400"/>
          </a:xfrm>
        </p:grpSpPr>
        <p:sp>
          <p:nvSpPr>
            <p:cNvPr id="29" name="Rectangle 28"/>
            <p:cNvSpPr/>
            <p:nvPr/>
          </p:nvSpPr>
          <p:spPr>
            <a:xfrm>
              <a:off x="3429000" y="4953000"/>
              <a:ext cx="1905000" cy="990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Dynamic</a:t>
              </a:r>
              <a:br>
                <a:rPr lang="en-US" dirty="0" smtClean="0"/>
              </a:br>
              <a:r>
                <a:rPr lang="en-US" dirty="0" smtClean="0"/>
                <a:t>Typing</a:t>
              </a:r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429000" y="2971800"/>
              <a:ext cx="1905000" cy="16002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Dynamic</a:t>
              </a:r>
              <a:br>
                <a:rPr lang="en-US" dirty="0" smtClean="0"/>
              </a:br>
              <a:r>
                <a:rPr lang="en-US" dirty="0" smtClean="0"/>
                <a:t>Typing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429000" y="4572000"/>
              <a:ext cx="19050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Operation</a:t>
              </a:r>
              <a:endParaRPr lang="en-US" dirty="0"/>
            </a:p>
          </p:txBody>
        </p:sp>
        <p:cxnSp>
          <p:nvCxnSpPr>
            <p:cNvPr id="40" name="Straight Arrow Connector 39"/>
            <p:cNvCxnSpPr>
              <a:stCxn id="41" idx="1"/>
            </p:cNvCxnSpPr>
            <p:nvPr/>
          </p:nvCxnSpPr>
          <p:spPr>
            <a:xfrm rot="5400000" flipH="1" flipV="1">
              <a:off x="5182399" y="3428203"/>
              <a:ext cx="913596" cy="79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 rot="5400000">
              <a:off x="5151327" y="4142039"/>
              <a:ext cx="9749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3-10 X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42" name="Straight Arrow Connector 41"/>
            <p:cNvCxnSpPr>
              <a:stCxn id="41" idx="3"/>
            </p:cNvCxnSpPr>
            <p:nvPr/>
          </p:nvCxnSpPr>
          <p:spPr>
            <a:xfrm rot="5400000">
              <a:off x="5096860" y="5401649"/>
              <a:ext cx="1083245" cy="637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3429001" y="2362200"/>
              <a:ext cx="1905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JIT Compiler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24600" y="4038600"/>
            <a:ext cx="2441428" cy="2286001"/>
            <a:chOff x="6324600" y="3048000"/>
            <a:chExt cx="2441428" cy="2286001"/>
          </a:xfrm>
        </p:grpSpPr>
        <p:sp>
          <p:nvSpPr>
            <p:cNvPr id="45" name="Rectangle 44"/>
            <p:cNvSpPr/>
            <p:nvPr/>
          </p:nvSpPr>
          <p:spPr>
            <a:xfrm>
              <a:off x="6324600" y="4953000"/>
              <a:ext cx="1905000" cy="3810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324600" y="4038600"/>
              <a:ext cx="1905000" cy="533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324600" y="4572000"/>
              <a:ext cx="19050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Operation</a:t>
              </a:r>
              <a:endParaRPr lang="en-US" dirty="0"/>
            </a:p>
          </p:txBody>
        </p:sp>
        <p:cxnSp>
          <p:nvCxnSpPr>
            <p:cNvPr id="60" name="Straight Arrow Connector 59"/>
            <p:cNvCxnSpPr>
              <a:stCxn id="61" idx="1"/>
            </p:cNvCxnSpPr>
            <p:nvPr/>
          </p:nvCxnSpPr>
          <p:spPr>
            <a:xfrm rot="5400000" flipH="1" flipV="1">
              <a:off x="8421319" y="4152480"/>
              <a:ext cx="228547" cy="795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 rot="5400000">
              <a:off x="8125468" y="4446045"/>
              <a:ext cx="8194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2-3 X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62" name="Straight Arrow Connector 61"/>
            <p:cNvCxnSpPr>
              <a:stCxn id="61" idx="3"/>
            </p:cNvCxnSpPr>
            <p:nvPr/>
          </p:nvCxnSpPr>
          <p:spPr>
            <a:xfrm rot="5400000">
              <a:off x="8411101" y="5209907"/>
              <a:ext cx="247396" cy="79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6324600" y="3048000"/>
              <a:ext cx="1905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Adaptive</a:t>
              </a:r>
              <a:br>
                <a:rPr lang="en-US" sz="2400" dirty="0" smtClean="0">
                  <a:solidFill>
                    <a:schemeClr val="bg1"/>
                  </a:solidFill>
                </a:rPr>
              </a:br>
              <a:r>
                <a:rPr lang="en-US" sz="2400" dirty="0" smtClean="0">
                  <a:solidFill>
                    <a:schemeClr val="bg1"/>
                  </a:solidFill>
                </a:rPr>
                <a:t>JIT Compiler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Cloud 42"/>
          <p:cNvSpPr/>
          <p:nvPr/>
        </p:nvSpPr>
        <p:spPr>
          <a:xfrm>
            <a:off x="5791200" y="1600200"/>
            <a:ext cx="2971800" cy="1981200"/>
          </a:xfrm>
          <a:prstGeom prst="cloud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Inline Caching</a:t>
            </a:r>
          </a:p>
          <a:p>
            <a:pPr algn="ctr"/>
            <a:r>
              <a:rPr lang="en-US" i="1" dirty="0" smtClean="0">
                <a:solidFill>
                  <a:schemeClr val="tx1"/>
                </a:solidFill>
              </a:rPr>
              <a:t>Type Specialization</a:t>
            </a:r>
          </a:p>
          <a:p>
            <a:pPr algn="ctr"/>
            <a:r>
              <a:rPr lang="en-US" i="1" dirty="0" smtClean="0">
                <a:solidFill>
                  <a:schemeClr val="tx1"/>
                </a:solidFill>
              </a:rPr>
              <a:t>Hidden Classes</a:t>
            </a:r>
          </a:p>
          <a:p>
            <a:pPr algn="ctr"/>
            <a:r>
              <a:rPr lang="en-US" i="1" dirty="0" smtClean="0">
                <a:solidFill>
                  <a:schemeClr val="tx1"/>
                </a:solidFill>
              </a:rPr>
              <a:t>Tracing</a:t>
            </a:r>
          </a:p>
        </p:txBody>
      </p:sp>
    </p:spTree>
    <p:extLst>
      <p:ext uri="{BB962C8B-B14F-4D97-AF65-F5344CB8AC3E}">
        <p14:creationId xmlns:p14="http://schemas.microsoft.com/office/powerpoint/2010/main" val="442504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3733800" y="3962400"/>
            <a:ext cx="1600200" cy="1143000"/>
          </a:xfrm>
          <a:prstGeom prst="downArrow">
            <a:avLst>
              <a:gd name="adj1" fmla="val 67511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Python</a:t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Binder</a:t>
            </a:r>
          </a:p>
        </p:txBody>
      </p:sp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5410200" y="3962400"/>
            <a:ext cx="1600200" cy="1143000"/>
          </a:xfrm>
          <a:prstGeom prst="downArrow">
            <a:avLst>
              <a:gd name="adj1" fmla="val 67511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Ruby</a:t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Binder</a:t>
            </a:r>
          </a:p>
        </p:txBody>
      </p:sp>
      <p:sp>
        <p:nvSpPr>
          <p:cNvPr id="24" name="AutoShape 18"/>
          <p:cNvSpPr>
            <a:spLocks noChangeArrowheads="1"/>
          </p:cNvSpPr>
          <p:nvPr/>
        </p:nvSpPr>
        <p:spPr bwMode="auto">
          <a:xfrm>
            <a:off x="7086600" y="3962400"/>
            <a:ext cx="1600200" cy="1143000"/>
          </a:xfrm>
          <a:prstGeom prst="downArrow">
            <a:avLst>
              <a:gd name="adj1" fmla="val 67511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</a:t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Binder</a:t>
            </a:r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auto">
          <a:xfrm>
            <a:off x="2057400" y="3962400"/>
            <a:ext cx="1600200" cy="1143000"/>
          </a:xfrm>
          <a:prstGeom prst="downArrow">
            <a:avLst>
              <a:gd name="adj1" fmla="val 73041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JavaScript</a:t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Binder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381000" y="3962400"/>
            <a:ext cx="1600200" cy="1143000"/>
          </a:xfrm>
          <a:prstGeom prst="downArrow">
            <a:avLst>
              <a:gd name="adj1" fmla="val 67511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</a:t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Binder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.NET Dynamic Programming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381000" y="5029200"/>
            <a:ext cx="1600200" cy="1295400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1001">
            <a:schemeClr val="lt1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057400" y="5029200"/>
            <a:ext cx="1600200" cy="1295400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1001">
            <a:schemeClr val="lt1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733800" y="5029200"/>
            <a:ext cx="1600200" cy="1295400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1001">
            <a:schemeClr val="lt1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410200" y="5029200"/>
            <a:ext cx="1600200" cy="1295400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1001">
            <a:schemeClr val="lt1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7086600" y="5029200"/>
            <a:ext cx="1600200" cy="1295400"/>
          </a:xfrm>
          <a:prstGeom prst="roundRect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1001">
            <a:schemeClr val="lt1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pic>
        <p:nvPicPr>
          <p:cNvPr id="9" name="Picture 8" descr="image002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5125466"/>
            <a:ext cx="990600" cy="1102868"/>
          </a:xfrm>
          <a:prstGeom prst="rect">
            <a:avLst/>
          </a:prstGeom>
        </p:spPr>
      </p:pic>
      <p:pic>
        <p:nvPicPr>
          <p:cNvPr id="10" name="Picture 2" descr="C:\Users\jimhug.REDMOND\Pictures\python-logo-master-v3-TM.png"/>
          <p:cNvPicPr>
            <a:picLocks noChangeAspect="1" noChangeArrowheads="1"/>
          </p:cNvPicPr>
          <p:nvPr/>
        </p:nvPicPr>
        <p:blipFill>
          <a:blip r:embed="rId3" cstate="print"/>
          <a:srcRect l="12006" r="6533"/>
          <a:stretch>
            <a:fillRect/>
          </a:stretch>
        </p:blipFill>
        <p:spPr bwMode="auto">
          <a:xfrm>
            <a:off x="3848100" y="5392620"/>
            <a:ext cx="1371600" cy="56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jimhug.REDMOND\Pictures\599px-Ruby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4549" y="5391149"/>
            <a:ext cx="5715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6634" y="5279059"/>
            <a:ext cx="1000133" cy="79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ounded Rectangle 12"/>
          <p:cNvSpPr/>
          <p:nvPr/>
        </p:nvSpPr>
        <p:spPr bwMode="auto">
          <a:xfrm>
            <a:off x="381000" y="2362200"/>
            <a:ext cx="8305800" cy="1600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t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chemeClr val="tx1"/>
                </a:solidFill>
              </a:rPr>
              <a:t>Dynamic Language Runtime</a:t>
            </a:r>
          </a:p>
        </p:txBody>
      </p:sp>
      <p:sp>
        <p:nvSpPr>
          <p:cNvPr id="25" name="AutoShape 18"/>
          <p:cNvSpPr>
            <a:spLocks noChangeArrowheads="1"/>
          </p:cNvSpPr>
          <p:nvPr/>
        </p:nvSpPr>
        <p:spPr bwMode="auto">
          <a:xfrm>
            <a:off x="609600" y="3124200"/>
            <a:ext cx="2514600" cy="5334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Expression Trees</a:t>
            </a:r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auto">
          <a:xfrm>
            <a:off x="3276600" y="3124200"/>
            <a:ext cx="2514600" cy="5334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Dispatch</a:t>
            </a:r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5943600" y="3124200"/>
            <a:ext cx="2514600" cy="5334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 Site Caching</a:t>
            </a:r>
          </a:p>
        </p:txBody>
      </p:sp>
      <p:sp>
        <p:nvSpPr>
          <p:cNvPr id="28" name="AutoShape 18"/>
          <p:cNvSpPr>
            <a:spLocks noChangeArrowheads="1"/>
          </p:cNvSpPr>
          <p:nvPr/>
        </p:nvSpPr>
        <p:spPr bwMode="auto">
          <a:xfrm>
            <a:off x="457200" y="1447800"/>
            <a:ext cx="1524000" cy="7620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IronPython</a:t>
            </a:r>
            <a:endParaRPr lang="en-US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AutoShape 18"/>
          <p:cNvSpPr>
            <a:spLocks noChangeArrowheads="1"/>
          </p:cNvSpPr>
          <p:nvPr/>
        </p:nvSpPr>
        <p:spPr bwMode="auto">
          <a:xfrm>
            <a:off x="2133600" y="1447800"/>
            <a:ext cx="1524000" cy="7620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IronRuby</a:t>
            </a:r>
            <a:endParaRPr lang="en-US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AutoShape 18"/>
          <p:cNvSpPr>
            <a:spLocks noChangeArrowheads="1"/>
          </p:cNvSpPr>
          <p:nvPr/>
        </p:nvSpPr>
        <p:spPr bwMode="auto">
          <a:xfrm>
            <a:off x="3810000" y="1447800"/>
            <a:ext cx="1447800" cy="7620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C#</a:t>
            </a:r>
          </a:p>
        </p:txBody>
      </p:sp>
      <p:sp>
        <p:nvSpPr>
          <p:cNvPr id="31" name="AutoShape 18"/>
          <p:cNvSpPr>
            <a:spLocks noChangeArrowheads="1"/>
          </p:cNvSpPr>
          <p:nvPr/>
        </p:nvSpPr>
        <p:spPr bwMode="auto">
          <a:xfrm>
            <a:off x="5410200" y="1447800"/>
            <a:ext cx="1524000" cy="7620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VB.NET</a:t>
            </a:r>
          </a:p>
        </p:txBody>
      </p:sp>
      <p:sp>
        <p:nvSpPr>
          <p:cNvPr id="32" name="AutoShape 18"/>
          <p:cNvSpPr>
            <a:spLocks noChangeArrowheads="1"/>
          </p:cNvSpPr>
          <p:nvPr/>
        </p:nvSpPr>
        <p:spPr bwMode="auto">
          <a:xfrm>
            <a:off x="7086600" y="1447800"/>
            <a:ext cx="1524000" cy="7620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0" tIns="54859" rIns="109720" bIns="54859" numCol="1" rtlCol="0" anchor="ctr" anchorCtr="0" compatLnSpc="1">
            <a:prstTxWarp prst="textNoShape">
              <a:avLst/>
            </a:prstTxWarp>
          </a:bodyPr>
          <a:lstStyle/>
          <a:p>
            <a:pPr algn="ctr" defTabSz="1096875"/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Others…</a:t>
            </a:r>
          </a:p>
        </p:txBody>
      </p:sp>
      <p:pic>
        <p:nvPicPr>
          <p:cNvPr id="33" name="Picture 32" descr="NET_v_rg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2767" y="5193985"/>
            <a:ext cx="1016668" cy="96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75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1" grpId="0" animBg="1"/>
      <p:bldP spid="18" grpId="0" animBg="1"/>
      <p:bldP spid="3" grpId="0" animBg="1"/>
      <p:bldP spid="5" grpId="0" animBg="1"/>
      <p:bldP spid="6" grpId="0" animBg="1"/>
      <p:bldP spid="7" grpId="0" animBg="1"/>
      <p:bldP spid="8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Dynamic Code and Data</a:t>
            </a:r>
          </a:p>
        </p:txBody>
      </p:sp>
    </p:spTree>
    <p:extLst>
      <p:ext uri="{BB962C8B-B14F-4D97-AF65-F5344CB8AC3E}">
        <p14:creationId xmlns:p14="http://schemas.microsoft.com/office/powerpoint/2010/main" val="3096127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Compiler as a Service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656638" y="6373813"/>
            <a:ext cx="487362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12" name="Group 34"/>
          <p:cNvGrpSpPr/>
          <p:nvPr/>
        </p:nvGrpSpPr>
        <p:grpSpPr>
          <a:xfrm>
            <a:off x="3503489" y="1701800"/>
            <a:ext cx="2234618" cy="2142067"/>
            <a:chOff x="6781800" y="1828800"/>
            <a:chExt cx="1828800" cy="1752600"/>
          </a:xfrm>
        </p:grpSpPr>
        <p:cxnSp>
          <p:nvCxnSpPr>
            <p:cNvPr id="13" name="Straight Connector 12"/>
            <p:cNvCxnSpPr>
              <a:stCxn id="21" idx="0"/>
              <a:endCxn id="19" idx="3"/>
            </p:cNvCxnSpPr>
            <p:nvPr/>
          </p:nvCxnSpPr>
          <p:spPr>
            <a:xfrm rot="5400000" flipH="1" flipV="1">
              <a:off x="7140522" y="2073140"/>
              <a:ext cx="197038" cy="228683"/>
            </a:xfrm>
            <a:prstGeom prst="line">
              <a:avLst/>
            </a:prstGeom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9" idx="5"/>
              <a:endCxn id="22" idx="0"/>
            </p:cNvCxnSpPr>
            <p:nvPr/>
          </p:nvCxnSpPr>
          <p:spPr>
            <a:xfrm rot="16200000" flipH="1">
              <a:off x="7931015" y="2063615"/>
              <a:ext cx="197038" cy="247733"/>
            </a:xfrm>
            <a:prstGeom prst="line">
              <a:avLst/>
            </a:prstGeom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9" idx="4"/>
              <a:endCxn id="20" idx="0"/>
            </p:cNvCxnSpPr>
            <p:nvPr/>
          </p:nvCxnSpPr>
          <p:spPr>
            <a:xfrm rot="16200000" flipH="1">
              <a:off x="7472362" y="2290762"/>
              <a:ext cx="457200" cy="142875"/>
            </a:xfrm>
            <a:prstGeom prst="line">
              <a:avLst/>
            </a:prstGeom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20" idx="3"/>
              <a:endCxn id="23" idx="0"/>
            </p:cNvCxnSpPr>
            <p:nvPr/>
          </p:nvCxnSpPr>
          <p:spPr>
            <a:xfrm rot="5400000">
              <a:off x="7253428" y="2798435"/>
              <a:ext cx="197037" cy="302092"/>
            </a:xfrm>
            <a:prstGeom prst="line">
              <a:avLst/>
            </a:prstGeom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20" idx="4"/>
              <a:endCxn id="24" idx="0"/>
            </p:cNvCxnSpPr>
            <p:nvPr/>
          </p:nvCxnSpPr>
          <p:spPr>
            <a:xfrm rot="16200000" flipH="1">
              <a:off x="7562850" y="3105150"/>
              <a:ext cx="457200" cy="38100"/>
            </a:xfrm>
            <a:prstGeom prst="line">
              <a:avLst/>
            </a:prstGeom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20" idx="5"/>
              <a:endCxn id="25" idx="0"/>
            </p:cNvCxnSpPr>
            <p:nvPr/>
          </p:nvCxnSpPr>
          <p:spPr>
            <a:xfrm rot="16200000" flipH="1">
              <a:off x="8075286" y="2817485"/>
              <a:ext cx="197037" cy="263992"/>
            </a:xfrm>
            <a:prstGeom prst="line">
              <a:avLst/>
            </a:prstGeom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7239000" y="1828800"/>
              <a:ext cx="781050" cy="3048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00" dirty="0" smtClean="0">
                  <a:ea typeface="Segoe UI" pitchFamily="34" charset="0"/>
                  <a:cs typeface="Segoe UI" pitchFamily="34" charset="0"/>
                </a:rPr>
                <a:t>Class</a:t>
              </a:r>
              <a:endParaRPr lang="en-US" sz="1300" dirty="0"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391400" y="2590800"/>
              <a:ext cx="762000" cy="3048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00" dirty="0" smtClean="0">
                  <a:ea typeface="Segoe UI" pitchFamily="34" charset="0"/>
                  <a:cs typeface="Segoe UI" pitchFamily="34" charset="0"/>
                </a:rPr>
                <a:t>Field</a:t>
              </a:r>
              <a:endParaRPr lang="en-US" sz="1300" dirty="0"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781800" y="2286000"/>
              <a:ext cx="685800" cy="22860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300" dirty="0" smtClean="0">
                  <a:solidFill>
                    <a:srgbClr val="0000FF"/>
                  </a:solidFill>
                  <a:ea typeface="Segoe UI" pitchFamily="34" charset="0"/>
                  <a:cs typeface="Segoe UI" pitchFamily="34" charset="0"/>
                </a:rPr>
                <a:t>public</a:t>
              </a:r>
              <a:endParaRPr lang="en-US" sz="1300" dirty="0">
                <a:solidFill>
                  <a:srgbClr val="0000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848600" y="2286000"/>
              <a:ext cx="609600" cy="22860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300" dirty="0" err="1" smtClean="0">
                  <a:solidFill>
                    <a:srgbClr val="080808"/>
                  </a:solidFill>
                  <a:ea typeface="Segoe UI" pitchFamily="34" charset="0"/>
                  <a:cs typeface="Segoe UI" pitchFamily="34" charset="0"/>
                </a:rPr>
                <a:t>Foo</a:t>
              </a:r>
              <a:endParaRPr lang="en-US" sz="1300" dirty="0">
                <a:solidFill>
                  <a:srgbClr val="080808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858000" y="3048000"/>
              <a:ext cx="685800" cy="22860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300" dirty="0" smtClean="0">
                  <a:solidFill>
                    <a:srgbClr val="0000FF"/>
                  </a:solidFill>
                  <a:ea typeface="Segoe UI" pitchFamily="34" charset="0"/>
                  <a:cs typeface="Segoe UI" pitchFamily="34" charset="0"/>
                </a:rPr>
                <a:t>private</a:t>
              </a:r>
              <a:endParaRPr lang="en-US" sz="1300" dirty="0">
                <a:solidFill>
                  <a:srgbClr val="0000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7467600" y="3352800"/>
              <a:ext cx="685800" cy="22860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300" dirty="0" smtClean="0">
                  <a:solidFill>
                    <a:srgbClr val="080808"/>
                  </a:solidFill>
                  <a:ea typeface="Segoe UI" pitchFamily="34" charset="0"/>
                  <a:cs typeface="Segoe UI" pitchFamily="34" charset="0"/>
                </a:rPr>
                <a:t>string</a:t>
              </a:r>
              <a:endParaRPr lang="en-US" sz="1300" dirty="0">
                <a:solidFill>
                  <a:srgbClr val="080808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8001000" y="3048000"/>
              <a:ext cx="609600" cy="22860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300" dirty="0" smtClean="0">
                  <a:solidFill>
                    <a:srgbClr val="080808"/>
                  </a:solidFill>
                  <a:ea typeface="Segoe UI" pitchFamily="34" charset="0"/>
                  <a:cs typeface="Segoe UI" pitchFamily="34" charset="0"/>
                </a:rPr>
                <a:t>X</a:t>
              </a:r>
              <a:endParaRPr lang="en-US" sz="1300" dirty="0">
                <a:solidFill>
                  <a:srgbClr val="080808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3198768" y="4058920"/>
            <a:ext cx="2844059" cy="2194560"/>
          </a:xfrm>
          <a:prstGeom prst="rect">
            <a:avLst/>
          </a:prstGeom>
          <a:ln/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  <a:outerShdw blurRad="39000" dist="254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7519" tIns="48759" rIns="97519" bIns="48759" rtlCol="0" anchor="b" anchorCtr="0"/>
          <a:lstStyle/>
          <a:p>
            <a:pPr algn="ctr"/>
            <a:r>
              <a:rPr lang="en-US" sz="2700" dirty="0" smtClean="0">
                <a:ea typeface="Segoe UI" pitchFamily="34" charset="0"/>
                <a:cs typeface="Segoe UI" pitchFamily="34" charset="0"/>
              </a:rPr>
              <a:t>Compiler</a:t>
            </a:r>
          </a:p>
          <a:p>
            <a:pPr algn="ctr"/>
            <a:endParaRPr lang="en-US" sz="2700" dirty="0">
              <a:ea typeface="Segoe UI" pitchFamily="34" charset="0"/>
              <a:cs typeface="Segoe UI" pitchFamily="34" charset="0"/>
            </a:endParaRPr>
          </a:p>
          <a:p>
            <a:pPr algn="ctr"/>
            <a:endParaRPr lang="en-US" sz="2700" dirty="0" smtClean="0">
              <a:ea typeface="Segoe UI" pitchFamily="34" charset="0"/>
              <a:cs typeface="Segoe UI" pitchFamily="34" charset="0"/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2386179" y="4953000"/>
            <a:ext cx="650071" cy="406400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endParaRPr lang="en-US">
              <a:ea typeface="Segoe UI" pitchFamily="34" charset="0"/>
              <a:cs typeface="Segoe UI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198768" y="4221480"/>
            <a:ext cx="2844059" cy="2032000"/>
          </a:xfrm>
          <a:prstGeom prst="rect">
            <a:avLst/>
          </a:prstGeom>
          <a:ln/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  <a:outerShdw blurRad="39000" dist="254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7519" tIns="48759" rIns="97519" bIns="48759" rtlCol="0" anchor="b" anchorCtr="0"/>
          <a:lstStyle/>
          <a:p>
            <a:pPr algn="ctr"/>
            <a:r>
              <a:rPr lang="en-US" sz="2700" dirty="0" smtClean="0">
                <a:ea typeface="Segoe UI" pitchFamily="34" charset="0"/>
                <a:cs typeface="Segoe UI" pitchFamily="34" charset="0"/>
              </a:rPr>
              <a:t>Compiler</a:t>
            </a:r>
          </a:p>
          <a:p>
            <a:pPr algn="ctr"/>
            <a:endParaRPr lang="en-US" sz="2700" dirty="0" smtClean="0">
              <a:ea typeface="Segoe UI" pitchFamily="34" charset="0"/>
              <a:cs typeface="Segoe UI" pitchFamily="34" charset="0"/>
            </a:endParaRPr>
          </a:p>
          <a:p>
            <a:pPr algn="ctr"/>
            <a:endParaRPr lang="en-US" sz="2700" dirty="0"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598485" y="4871720"/>
            <a:ext cx="1625177" cy="105664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Source code</a:t>
            </a:r>
            <a:endParaRPr lang="en-US" dirty="0">
              <a:solidFill>
                <a:schemeClr val="tx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" name="Folded Corner 29"/>
          <p:cNvSpPr/>
          <p:nvPr/>
        </p:nvSpPr>
        <p:spPr>
          <a:xfrm>
            <a:off x="517226" y="4627880"/>
            <a:ext cx="1625177" cy="105664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Source code</a:t>
            </a:r>
            <a:endParaRPr lang="en-US" dirty="0">
              <a:solidFill>
                <a:schemeClr val="tx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" name="Folded Corner 30"/>
          <p:cNvSpPr/>
          <p:nvPr/>
        </p:nvSpPr>
        <p:spPr>
          <a:xfrm>
            <a:off x="435967" y="4384040"/>
            <a:ext cx="1625177" cy="105664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r>
              <a:rPr lang="en-US" sz="1900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Source</a:t>
            </a:r>
            <a:br>
              <a:rPr lang="en-US" sz="1900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</a:br>
            <a:r>
              <a:rPr lang="en-US" sz="1900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File</a:t>
            </a:r>
            <a:endParaRPr lang="en-US" sz="1900" dirty="0">
              <a:solidFill>
                <a:schemeClr val="tx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2" name="Folded Corner 31"/>
          <p:cNvSpPr/>
          <p:nvPr/>
        </p:nvSpPr>
        <p:spPr>
          <a:xfrm>
            <a:off x="7099192" y="4871720"/>
            <a:ext cx="1625177" cy="105664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Source code</a:t>
            </a:r>
            <a:endParaRPr lang="en-US" dirty="0">
              <a:solidFill>
                <a:schemeClr val="tx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3" name="Folded Corner 32"/>
          <p:cNvSpPr/>
          <p:nvPr/>
        </p:nvSpPr>
        <p:spPr>
          <a:xfrm>
            <a:off x="7017933" y="4627880"/>
            <a:ext cx="1625177" cy="105664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Source code</a:t>
            </a:r>
            <a:endParaRPr lang="en-US" dirty="0">
              <a:solidFill>
                <a:schemeClr val="tx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Folded Corner 33"/>
          <p:cNvSpPr/>
          <p:nvPr/>
        </p:nvSpPr>
        <p:spPr>
          <a:xfrm>
            <a:off x="6936674" y="4384040"/>
            <a:ext cx="1625177" cy="105664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r>
              <a:rPr lang="en-US" sz="1900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.NET Assembly</a:t>
            </a:r>
            <a:endParaRPr lang="en-US" sz="1900" dirty="0">
              <a:solidFill>
                <a:schemeClr val="tx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6205345" y="4953000"/>
            <a:ext cx="650071" cy="406400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endParaRPr lang="en-US" sz="2700" dirty="0">
              <a:ea typeface="Segoe UI" pitchFamily="34" charset="0"/>
              <a:cs typeface="Segoe U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198768" y="4058920"/>
            <a:ext cx="1462659" cy="162560"/>
          </a:xfrm>
          <a:prstGeom prst="rect">
            <a:avLst/>
          </a:prstGeom>
          <a:ln/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endParaRPr lang="en-US" sz="2700" dirty="0">
              <a:ea typeface="Segoe UI" pitchFamily="34" charset="0"/>
              <a:cs typeface="Segoe UI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 flipH="1">
            <a:off x="4580168" y="4058920"/>
            <a:ext cx="1462659" cy="162560"/>
          </a:xfrm>
          <a:prstGeom prst="rect">
            <a:avLst/>
          </a:prstGeom>
          <a:ln/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7519" tIns="48759" rIns="97519" bIns="48759" rtlCol="0" anchor="ctr"/>
          <a:lstStyle/>
          <a:p>
            <a:pPr algn="ctr"/>
            <a:endParaRPr lang="en-US" sz="2700" dirty="0">
              <a:ea typeface="Segoe UI" pitchFamily="34" charset="0"/>
              <a:cs typeface="Segoe U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53136" y="1783081"/>
            <a:ext cx="2639278" cy="467802"/>
          </a:xfrm>
          <a:prstGeom prst="rect">
            <a:avLst/>
          </a:prstGeom>
          <a:noFill/>
        </p:spPr>
        <p:txBody>
          <a:bodyPr wrap="none" lIns="97519" tIns="48759" rIns="97519" bIns="48759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Meta-programming</a:t>
            </a:r>
            <a:endParaRPr lang="en-US" sz="2400" dirty="0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70462" y="1783081"/>
            <a:ext cx="2789832" cy="467802"/>
          </a:xfrm>
          <a:prstGeom prst="rect">
            <a:avLst/>
          </a:prstGeom>
          <a:noFill/>
        </p:spPr>
        <p:txBody>
          <a:bodyPr wrap="none" lIns="97519" tIns="48759" rIns="97519" bIns="48759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Read-</a:t>
            </a:r>
            <a:r>
              <a:rPr lang="en-US" sz="2400" dirty="0" err="1" smtClean="0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Eval</a:t>
            </a:r>
            <a:r>
              <a:rPr lang="en-US" sz="2400" dirty="0" smtClean="0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-Print Loop</a:t>
            </a:r>
            <a:endParaRPr lang="en-US" sz="2400" dirty="0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7297" y="2514600"/>
            <a:ext cx="1902538" cy="837134"/>
          </a:xfrm>
          <a:prstGeom prst="rect">
            <a:avLst/>
          </a:prstGeom>
          <a:noFill/>
        </p:spPr>
        <p:txBody>
          <a:bodyPr wrap="none" lIns="97519" tIns="48759" rIns="97519" bIns="48759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Language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Object Model</a:t>
            </a:r>
            <a:endParaRPr lang="en-US" sz="2400" dirty="0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92610" y="2677161"/>
            <a:ext cx="2138180" cy="467802"/>
          </a:xfrm>
          <a:prstGeom prst="rect">
            <a:avLst/>
          </a:prstGeom>
          <a:noFill/>
        </p:spPr>
        <p:txBody>
          <a:bodyPr wrap="none" lIns="97519" tIns="48759" rIns="97519" bIns="48759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DSL Embedding</a:t>
            </a:r>
            <a:endParaRPr lang="en-US" sz="2400" dirty="0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4077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11111E-6 L -0.13333 1.11111E-6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13333 1.11111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41" grpId="0" animBg="1"/>
      <p:bldP spid="41" grpId="1" animBg="1"/>
      <p:bldP spid="42" grpId="0" animBg="1"/>
      <p:bldP spid="42" grpId="1" animBg="1"/>
      <p:bldP spid="43" grpId="0"/>
      <p:bldP spid="44" grpId="0"/>
      <p:bldP spid="45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Programming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Dealing with hardware reality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161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the Past…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34652251"/>
              </p:ext>
            </p:extLst>
          </p:nvPr>
        </p:nvGraphicFramePr>
        <p:xfrm>
          <a:off x="574334" y="1397000"/>
          <a:ext cx="8534886" cy="4988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loud 5"/>
          <p:cNvSpPr/>
          <p:nvPr/>
        </p:nvSpPr>
        <p:spPr>
          <a:xfrm>
            <a:off x="5501514" y="4919623"/>
            <a:ext cx="3128608" cy="1647432"/>
          </a:xfrm>
          <a:prstGeom prst="clou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Richer Runtimes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Ease of Use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Cloud 6"/>
          <p:cNvSpPr/>
          <p:nvPr/>
        </p:nvSpPr>
        <p:spPr>
          <a:xfrm>
            <a:off x="244476" y="1595792"/>
            <a:ext cx="3128608" cy="1647432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More Control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Too low-level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9289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Taming the Concurrency Monster</a:t>
            </a:r>
            <a:endParaRPr lang="en-US" dirty="0"/>
          </a:p>
        </p:txBody>
      </p:sp>
      <p:pic>
        <p:nvPicPr>
          <p:cNvPr id="4" name="Picture 4" descr="http://depletedcranium.com/GordonMoore_1_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585" y="3139440"/>
            <a:ext cx="1325880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 bwMode="auto">
          <a:xfrm>
            <a:off x="5257800" y="2097024"/>
            <a:ext cx="2173097" cy="1056640"/>
          </a:xfrm>
          <a:prstGeom prst="wedgeRoundRectCallout">
            <a:avLst>
              <a:gd name="adj1" fmla="val 81237"/>
              <a:gd name="adj2" fmla="val 62812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Can </a:t>
            </a:r>
            <a:r>
              <a:rPr lang="en-US" sz="2000" b="1" i="1" dirty="0" smtClean="0">
                <a:solidFill>
                  <a:schemeClr val="tx1"/>
                </a:solidFill>
                <a:latin typeface="Calibri" pitchFamily="34" charset="0"/>
              </a:rPr>
              <a:t>you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 keep the cores busy?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6241" y="5106464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Gordon Moore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7" name="Picture 6" descr="http://www.uh.edu/engines/quadcoremotherboar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880" y="3886200"/>
            <a:ext cx="1341120" cy="139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www.geeks3d.com/public/jegx/200901/task-mgr-displays-256-cores-b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9" y="1813858"/>
            <a:ext cx="5116273" cy="416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653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adlocknajkcomafarialibh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222" y="-89322"/>
            <a:ext cx="9715568" cy="694732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3372" y="5857892"/>
            <a:ext cx="6215074" cy="1714512"/>
          </a:xfrm>
          <a:effectLst>
            <a:outerShdw blurRad="50800" dist="25400" dir="2820000" algn="tl" rotWithShape="0">
              <a:prstClr val="black">
                <a:alpha val="73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…can be hard</a:t>
            </a:r>
            <a:endParaRPr lang="en-AU" sz="5400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5721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Concurrent programming with shared state…</a:t>
            </a:r>
            <a:endParaRPr lang="en-AU" sz="4800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17584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676400" y="4495800"/>
            <a:ext cx="5791200" cy="8382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Operating System Threads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76400" y="1600200"/>
            <a:ext cx="5791200" cy="2286000"/>
          </a:xfrm>
          <a:prstGeom prst="round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0">
            <a:schemeClr val="accent3"/>
          </a:lnRef>
          <a:fillRef idx="1001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t" anchorCtr="1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Extensions in .NET 4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981200" y="1905000"/>
            <a:ext cx="5181600" cy="7620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Parallel LINQ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981200" y="2819400"/>
            <a:ext cx="2514600" cy="7620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Task Parallel Library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48200" y="2819400"/>
            <a:ext cx="2514600" cy="7620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Coordination Data Structures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676400" y="5486400"/>
            <a:ext cx="1143000" cy="68580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CPU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971800" y="5486400"/>
            <a:ext cx="1143000" cy="68580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CPU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600" y="5334001"/>
            <a:ext cx="685800" cy="76944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…</a:t>
            </a:r>
            <a:endParaRPr lang="en-US" sz="4400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165671" y="4191000"/>
            <a:ext cx="6766560" cy="1588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4267200" y="5486400"/>
            <a:ext cx="1143000" cy="68580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CPU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324600" y="5486400"/>
            <a:ext cx="1143000" cy="68580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CPU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7339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586965924"/>
              </p:ext>
            </p:extLst>
          </p:nvPr>
        </p:nvGraphicFramePr>
        <p:xfrm>
          <a:off x="2260104" y="2487168"/>
          <a:ext cx="4596384" cy="2722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ular Callout 4"/>
          <p:cNvSpPr/>
          <p:nvPr/>
        </p:nvSpPr>
        <p:spPr bwMode="auto">
          <a:xfrm>
            <a:off x="652282" y="2170176"/>
            <a:ext cx="1175006" cy="674624"/>
          </a:xfrm>
          <a:prstGeom prst="wedgeRoundRectCallout">
            <a:avLst>
              <a:gd name="adj1" fmla="val 69070"/>
              <a:gd name="adj2" fmla="val 91416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Task&lt;T&gt;</a:t>
            </a:r>
            <a:endParaRPr lang="en-US" sz="200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7229866" y="2170176"/>
            <a:ext cx="1004318" cy="674624"/>
          </a:xfrm>
          <a:prstGeom prst="wedgeRoundRectCallout">
            <a:avLst>
              <a:gd name="adj1" fmla="val -66857"/>
              <a:gd name="adj2" fmla="val 9262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PLINQ</a:t>
            </a:r>
            <a:endParaRPr lang="en-US" sz="200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7229866" y="5039360"/>
            <a:ext cx="1175006" cy="674624"/>
          </a:xfrm>
          <a:prstGeom prst="wedgeRoundRectCallout">
            <a:avLst>
              <a:gd name="adj1" fmla="val -67376"/>
              <a:gd name="adj2" fmla="val -107379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2000" b="1" i="1" dirty="0" smtClean="0">
                <a:solidFill>
                  <a:srgbClr val="000000"/>
                </a:solidFill>
                <a:latin typeface="Calibri" pitchFamily="34" charset="0"/>
              </a:rPr>
              <a:t>CDS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, etc.</a:t>
            </a: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297192" y="5039360"/>
            <a:ext cx="1652520" cy="674624"/>
          </a:xfrm>
          <a:prstGeom prst="wedgeRoundRectCallout">
            <a:avLst>
              <a:gd name="adj1" fmla="val 66995"/>
              <a:gd name="adj2" fmla="val -107379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72000" tIns="45718" rIns="72000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b="1" i="1" dirty="0" smtClean="0">
                <a:solidFill>
                  <a:srgbClr val="000000"/>
                </a:solidFill>
                <a:latin typeface="Calibri" pitchFamily="34" charset="0"/>
              </a:rPr>
              <a:t>Continuations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Parallel Library in .NET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8116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5" grpId="0" animBg="1"/>
      <p:bldP spid="7" grpId="0" animBg="1"/>
      <p:bldP spid="8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Expressing Parallelism – A Library Approach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37732" y="3964900"/>
            <a:ext cx="480626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[,] Multiply(</a:t>
            </a:r>
            <a:r>
              <a:rPr lang="en-US" sz="1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[,]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m1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[,] m2) {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m, n, o;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// Left as an exercise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1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res = 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new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[m, o];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14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Parallel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.For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(0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m,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 </a:t>
            </a:r>
            <a:r>
              <a:rPr lang="en-US" sz="1400" b="1" dirty="0">
                <a:solidFill>
                  <a:schemeClr val="accent6"/>
                </a:solidFill>
                <a:latin typeface="Consolas" pitchFamily="49" charset="0"/>
                <a:cs typeface="Consolas" pitchFamily="49" charset="0"/>
              </a:rPr>
              <a:t>=&gt;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{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for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j = 0; j &lt;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o;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j++) {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res[i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j] = 0;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for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k = 0; k &lt;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n;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k++) {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res[i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j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] +=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m1[i, k] * m2[k, j];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});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US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return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res;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6235" y="1338042"/>
            <a:ext cx="529292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[,] Multiply(</a:t>
            </a:r>
            <a:r>
              <a:rPr lang="en-US" sz="1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[,]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m1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[,] m2) {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US" sz="1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m, n, o; 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// Left as an exercise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1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res = 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new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[m, o];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for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i = 0; i &lt; m; i++) {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for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j = 0; j &lt;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o;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j++) {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res[i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j] = 0;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for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k = 0; k &lt;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n;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k++) {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res[i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j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] +=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m1[i, k] * m2[k, j];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}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return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res;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Bent Arrow 3"/>
          <p:cNvSpPr/>
          <p:nvPr/>
        </p:nvSpPr>
        <p:spPr>
          <a:xfrm flipV="1">
            <a:off x="2115968" y="4291598"/>
            <a:ext cx="1541633" cy="1511404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loud 4"/>
          <p:cNvSpPr/>
          <p:nvPr/>
        </p:nvSpPr>
        <p:spPr>
          <a:xfrm>
            <a:off x="5728224" y="1341649"/>
            <a:ext cx="2765871" cy="1269580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Embarrassingly</a:t>
            </a:r>
            <a:r>
              <a:rPr lang="en-US" sz="2000" dirty="0" smtClean="0">
                <a:solidFill>
                  <a:schemeClr val="tx1"/>
                </a:solidFill>
              </a:rPr>
              <a:t> Parallel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4753368" y="3128607"/>
            <a:ext cx="2262555" cy="657461"/>
          </a:xfrm>
          <a:prstGeom prst="wedgeRoundRectCallout">
            <a:avLst>
              <a:gd name="adj1" fmla="val 38829"/>
              <a:gd name="adj2" fmla="val 189268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Lambda expressions </a:t>
            </a:r>
            <a:r>
              <a:rPr lang="en-US" dirty="0" smtClean="0">
                <a:solidFill>
                  <a:schemeClr val="tx1"/>
                </a:solidFill>
              </a:rPr>
              <a:t>to the rescue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8173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Expressing Parallelism – A Library Approach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37732" y="4350307"/>
            <a:ext cx="48062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source =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Enumerable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.Range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(1, 10000);</a:t>
            </a:r>
          </a:p>
          <a:p>
            <a:r>
              <a:rPr lang="en-US" sz="1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res =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from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source</a:t>
            </a:r>
            <a:r>
              <a:rPr lang="en-US" sz="1600" b="1" dirty="0" err="1" smtClean="0">
                <a:solidFill>
                  <a:schemeClr val="accent6"/>
                </a:solidFill>
                <a:latin typeface="Consolas" pitchFamily="49" charset="0"/>
                <a:cs typeface="Consolas" pitchFamily="49" charset="0"/>
              </a:rPr>
              <a:t>.AsParallel</a:t>
            </a:r>
            <a:r>
              <a:rPr lang="en-US" sz="1600" b="1" dirty="0" smtClean="0">
                <a:solidFill>
                  <a:schemeClr val="accent6"/>
                </a:solidFill>
                <a:latin typeface="Consolas" pitchFamily="49" charset="0"/>
                <a:cs typeface="Consolas" pitchFamily="49" charset="0"/>
              </a:rPr>
              <a:t>()</a:t>
            </a:r>
            <a:endParaRPr lang="en-US" sz="1600" b="1" dirty="0">
              <a:solidFill>
                <a:schemeClr val="accent6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where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f(x)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select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g(x);</a:t>
            </a:r>
          </a:p>
          <a:p>
            <a:endParaRPr lang="en-US" sz="16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res.ForAll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(x =&gt; {</a:t>
            </a:r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Process(x);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});</a:t>
            </a:r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6235" y="1965273"/>
            <a:ext cx="52929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source =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Enumerable</a:t>
            </a:r>
            <a:r>
              <a:rPr lang="en-US" sz="16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.Range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(1, 10000);</a:t>
            </a:r>
          </a:p>
          <a:p>
            <a:r>
              <a:rPr lang="en-US" sz="1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res =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from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source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where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f(x)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select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g(x);</a:t>
            </a:r>
          </a:p>
          <a:p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foreach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</a:t>
            </a:r>
            <a:r>
              <a:rPr lang="en-US" sz="1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in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res)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Process(x);</a:t>
            </a:r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Bent Arrow 3"/>
          <p:cNvSpPr/>
          <p:nvPr/>
        </p:nvSpPr>
        <p:spPr>
          <a:xfrm flipV="1">
            <a:off x="2115968" y="4291598"/>
            <a:ext cx="1541633" cy="1511404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loud 7"/>
          <p:cNvSpPr/>
          <p:nvPr/>
        </p:nvSpPr>
        <p:spPr>
          <a:xfrm>
            <a:off x="5728224" y="1341649"/>
            <a:ext cx="2765871" cy="1269580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Natural </a:t>
            </a:r>
            <a:r>
              <a:rPr lang="en-US" sz="2000" b="1" dirty="0" smtClean="0">
                <a:solidFill>
                  <a:schemeClr val="tx1"/>
                </a:solidFill>
              </a:rPr>
              <a:t>Data </a:t>
            </a:r>
            <a:r>
              <a:rPr lang="en-US" sz="2000" b="1" dirty="0">
                <a:solidFill>
                  <a:schemeClr val="tx1"/>
                </a:solidFill>
              </a:rPr>
              <a:t>P</a:t>
            </a:r>
            <a:r>
              <a:rPr lang="en-US" sz="2000" b="1" dirty="0" smtClean="0">
                <a:solidFill>
                  <a:schemeClr val="tx1"/>
                </a:solidFill>
              </a:rPr>
              <a:t>arallelism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4753368" y="3128607"/>
            <a:ext cx="2262555" cy="657461"/>
          </a:xfrm>
          <a:prstGeom prst="wedgeRoundRectCallout">
            <a:avLst>
              <a:gd name="adj1" fmla="val 69223"/>
              <a:gd name="adj2" fmla="val 183521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Extension methods </a:t>
            </a:r>
            <a:r>
              <a:rPr lang="en-US" dirty="0" smtClean="0">
                <a:solidFill>
                  <a:schemeClr val="tx1"/>
                </a:solidFill>
              </a:rPr>
              <a:t>to the rescue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0002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8" grpId="0" animBg="1"/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Programming – Low Hanging Fruit?</a:t>
            </a:r>
            <a:endParaRPr lang="en-US" dirty="0"/>
          </a:p>
        </p:txBody>
      </p:sp>
      <p:pic>
        <p:nvPicPr>
          <p:cNvPr id="4" name="Picture 14" descr="D:\dvd\Online_ART\DVD_ART36\Artwork_Imagery\Icons - Illustrations\_ REAL VISTA STYLE\scroll mouse blue gree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155" y="1414244"/>
            <a:ext cx="1673589" cy="167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vd\Online_ART\DVD_ART36\Artwork_Imagery\Icons - Illustrations\_ WINDOWS VISTA ICONS\Network wireless Ca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012" y="1547283"/>
            <a:ext cx="986413" cy="140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dvd\Online_ART\DVD_ART36\Artwork_Imagery\Icons - Illustrations\_ REAL VISTA STYLE\hard dis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449" y="5448614"/>
            <a:ext cx="1684536" cy="168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loud 4"/>
          <p:cNvSpPr/>
          <p:nvPr/>
        </p:nvSpPr>
        <p:spPr>
          <a:xfrm>
            <a:off x="2818770" y="2864112"/>
            <a:ext cx="3408218" cy="167766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Your Program Here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282221" y="2539160"/>
            <a:ext cx="869058" cy="53654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44327">
            <a:off x="2155965" y="2341992"/>
            <a:ext cx="10535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Events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triggered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538292" y="4603486"/>
            <a:ext cx="0" cy="10972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5400000">
            <a:off x="3968419" y="4680208"/>
            <a:ext cx="12002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I/O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completed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285223" y="2666086"/>
            <a:ext cx="737747" cy="57742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283476">
            <a:off x="6157741" y="2493132"/>
            <a:ext cx="992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Packet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received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6447347" y="4897417"/>
            <a:ext cx="1559330" cy="509417"/>
          </a:xfrm>
          <a:prstGeom prst="wedgeRoundRectCallout">
            <a:avLst>
              <a:gd name="adj1" fmla="val -71178"/>
              <a:gd name="adj2" fmla="val -55208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Events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1502556" y="4897417"/>
            <a:ext cx="1559330" cy="509417"/>
          </a:xfrm>
          <a:prstGeom prst="wedgeRoundRectCallout">
            <a:avLst>
              <a:gd name="adj1" fmla="val 72758"/>
              <a:gd name="adj2" fmla="val -49274"/>
              <a:gd name="adj3" fmla="val 1666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Callbacks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3743214" y="1622162"/>
            <a:ext cx="1559330" cy="509417"/>
          </a:xfrm>
          <a:prstGeom prst="wedgeRoundRectCallout">
            <a:avLst>
              <a:gd name="adj1" fmla="val 63"/>
              <a:gd name="adj2" fmla="val 103523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Reactive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0705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9" grpId="0"/>
      <p:bldP spid="20" grpId="0" animBg="1"/>
      <p:bldP spid="21" grpId="0" animBg="1"/>
      <p:bldP spid="2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Programming Simplified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656638" y="6373813"/>
            <a:ext cx="487362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602287"/>
          </a:xfrm>
        </p:spPr>
        <p:txBody>
          <a:bodyPr>
            <a:normAutofit/>
          </a:bodyPr>
          <a:lstStyle/>
          <a:p>
            <a:r>
              <a:rPr lang="en-US" b="1" dirty="0" smtClean="0"/>
              <a:t>Don’t block!</a:t>
            </a:r>
            <a:r>
              <a:rPr lang="en-US" dirty="0" smtClean="0"/>
              <a:t>  UI programming, Windows Phone 7, Silverlight</a:t>
            </a:r>
          </a:p>
          <a:p>
            <a:r>
              <a:rPr lang="en-US" b="1" dirty="0" smtClean="0"/>
              <a:t>Latency ahead!</a:t>
            </a:r>
            <a:r>
              <a:rPr lang="en-US" dirty="0" smtClean="0"/>
              <a:t>  Dealing with networks, services, cloud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2782737" y="2354530"/>
            <a:ext cx="2060544" cy="533986"/>
          </a:xfrm>
          <a:prstGeom prst="wedgeRoundRectCallout">
            <a:avLst>
              <a:gd name="adj1" fmla="val -49979"/>
              <a:gd name="adj2" fmla="val 96539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b="1" dirty="0" smtClean="0">
                <a:solidFill>
                  <a:schemeClr val="tx1"/>
                </a:solidFill>
              </a:rPr>
              <a:t>blocking call</a:t>
            </a:r>
            <a:r>
              <a:rPr lang="en-US" dirty="0" smtClean="0">
                <a:solidFill>
                  <a:schemeClr val="tx1"/>
                </a:solidFill>
              </a:rPr>
              <a:t>!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5471" y="3102610"/>
            <a:ext cx="7806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marR="0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data =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DownloadData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(…);</a:t>
            </a:r>
          </a:p>
          <a:p>
            <a:pPr marL="91440" marR="0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ProcessData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(data);</a:t>
            </a:r>
          </a:p>
        </p:txBody>
      </p:sp>
      <p:sp>
        <p:nvSpPr>
          <p:cNvPr id="37" name="Rounded Rectangular Callout 36"/>
          <p:cNvSpPr/>
          <p:nvPr/>
        </p:nvSpPr>
        <p:spPr>
          <a:xfrm>
            <a:off x="6533118" y="2898516"/>
            <a:ext cx="2368350" cy="683686"/>
          </a:xfrm>
          <a:prstGeom prst="wedgeRoundRectCallout">
            <a:avLst>
              <a:gd name="adj1" fmla="val 4837"/>
              <a:gd name="adj2" fmla="val 103315"/>
              <a:gd name="adj3" fmla="val 1666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Callback </a:t>
            </a:r>
            <a:r>
              <a:rPr lang="en-US" dirty="0" smtClean="0">
                <a:solidFill>
                  <a:schemeClr val="tx1"/>
                </a:solidFill>
              </a:rPr>
              <a:t>twists your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code </a:t>
            </a:r>
            <a:r>
              <a:rPr lang="en-US" b="1" dirty="0" smtClean="0">
                <a:solidFill>
                  <a:schemeClr val="tx1"/>
                </a:solidFill>
              </a:rPr>
              <a:t>inside out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94306" y="4046391"/>
            <a:ext cx="5572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marR="0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data =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DownloadDataAsync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(…, data =&gt; {</a:t>
            </a:r>
          </a:p>
          <a:p>
            <a:pPr marL="9144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  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ProcessData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(data);</a:t>
            </a:r>
          </a:p>
          <a:p>
            <a:pPr marL="9144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});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74129" y="5812012"/>
            <a:ext cx="5049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marR="0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data =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itchFamily="49" charset="0"/>
                <a:cs typeface="Consolas" pitchFamily="49" charset="0"/>
              </a:rPr>
              <a:t>await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DownloadDataAsync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(…);</a:t>
            </a:r>
          </a:p>
          <a:p>
            <a:pPr marL="91440" marR="0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ProcessData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ea typeface="Calibri"/>
                <a:cs typeface="Times New Roman"/>
              </a:rPr>
              <a:t>(data);</a:t>
            </a:r>
          </a:p>
        </p:txBody>
      </p:sp>
      <p:sp>
        <p:nvSpPr>
          <p:cNvPr id="40" name="Rounded Rectangular Callout 39"/>
          <p:cNvSpPr/>
          <p:nvPr/>
        </p:nvSpPr>
        <p:spPr>
          <a:xfrm>
            <a:off x="2782737" y="5139756"/>
            <a:ext cx="2060544" cy="533986"/>
          </a:xfrm>
          <a:prstGeom prst="wedgeRoundRectCallout">
            <a:avLst>
              <a:gd name="adj1" fmla="val 47576"/>
              <a:gd name="adj2" fmla="val 85217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 longer blocking!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flipV="1">
            <a:off x="2187483" y="3793627"/>
            <a:ext cx="1190508" cy="1020198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flipH="1" flipV="1">
            <a:off x="7236835" y="4889393"/>
            <a:ext cx="1190508" cy="1470502"/>
          </a:xfrm>
          <a:prstGeom prst="bentArrow">
            <a:avLst>
              <a:gd name="adj1" fmla="val 21826"/>
              <a:gd name="adj2" fmla="val 21826"/>
              <a:gd name="adj3" fmla="val 25000"/>
              <a:gd name="adj4" fmla="val 4375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9348" y="4597817"/>
            <a:ext cx="2339716" cy="1617863"/>
            <a:chOff x="89348" y="4597817"/>
            <a:chExt cx="2339716" cy="1617863"/>
          </a:xfrm>
        </p:grpSpPr>
        <p:sp>
          <p:nvSpPr>
            <p:cNvPr id="3" name="Explosion 1 2"/>
            <p:cNvSpPr/>
            <p:nvPr/>
          </p:nvSpPr>
          <p:spPr>
            <a:xfrm>
              <a:off x="89348" y="4597817"/>
              <a:ext cx="2339716" cy="1617863"/>
            </a:xfrm>
            <a:prstGeom prst="irregularSeal1">
              <a:avLst/>
            </a:prstGeom>
            <a:solidFill>
              <a:srgbClr val="FFFF00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603226" y="5036455"/>
              <a:ext cx="14302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Visual Studio</a:t>
              </a:r>
              <a:br>
                <a:rPr lang="en-US" b="1" dirty="0" smtClean="0">
                  <a:solidFill>
                    <a:srgbClr val="C00000"/>
                  </a:solidFill>
                </a:rPr>
              </a:br>
              <a:r>
                <a:rPr lang="en-US" b="1" dirty="0" err="1" smtClean="0">
                  <a:solidFill>
                    <a:srgbClr val="C00000"/>
                  </a:solidFill>
                </a:rPr>
                <a:t>Async</a:t>
              </a:r>
              <a:r>
                <a:rPr lang="en-US" b="1" dirty="0" smtClean="0">
                  <a:solidFill>
                    <a:srgbClr val="C00000"/>
                  </a:solidFill>
                </a:rPr>
                <a:t> CTP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09257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6" grpId="0"/>
      <p:bldP spid="37" grpId="0" animBg="1"/>
      <p:bldP spid="38" grpId="0"/>
      <p:bldP spid="39" grpId="0"/>
      <p:bldP spid="40" grpId="0" animBg="1"/>
      <p:bldP spid="12" grpId="0" animBg="1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the TPL and the </a:t>
            </a:r>
            <a:r>
              <a:rPr lang="en-US" dirty="0" err="1" smtClean="0"/>
              <a:t>Async</a:t>
            </a:r>
            <a:r>
              <a:rPr lang="en-US" dirty="0" smtClean="0"/>
              <a:t> CTP</a:t>
            </a:r>
          </a:p>
        </p:txBody>
      </p:sp>
    </p:spTree>
    <p:extLst>
      <p:ext uri="{BB962C8B-B14F-4D97-AF65-F5344CB8AC3E}">
        <p14:creationId xmlns:p14="http://schemas.microsoft.com/office/powerpoint/2010/main" val="23491158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Language Constructs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7794937"/>
              </p:ext>
            </p:extLst>
          </p:nvPr>
        </p:nvGraphicFramePr>
        <p:xfrm>
          <a:off x="1447800" y="1600200"/>
          <a:ext cx="5943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37131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Languages, Frameworks, Tools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801790848"/>
              </p:ext>
            </p:extLst>
          </p:nvPr>
        </p:nvGraphicFramePr>
        <p:xfrm>
          <a:off x="2514600" y="1905000"/>
          <a:ext cx="4114800" cy="408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53902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DECLARATIVE PROGRAMMING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say what you want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1105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Specific Languages</a:t>
            </a:r>
            <a:endParaRPr lang="en-US" dirty="0"/>
          </a:p>
        </p:txBody>
      </p:sp>
      <p:sp>
        <p:nvSpPr>
          <p:cNvPr id="3" name="Folded Corner 2"/>
          <p:cNvSpPr/>
          <p:nvPr/>
        </p:nvSpPr>
        <p:spPr>
          <a:xfrm>
            <a:off x="2514600" y="2438400"/>
            <a:ext cx="1524000" cy="2133600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DSL</a:t>
            </a:r>
            <a:endParaRPr lang="en-US" dirty="0"/>
          </a:p>
        </p:txBody>
      </p:sp>
      <p:sp>
        <p:nvSpPr>
          <p:cNvPr id="5" name="Folded Corner 4"/>
          <p:cNvSpPr/>
          <p:nvPr/>
        </p:nvSpPr>
        <p:spPr>
          <a:xfrm>
            <a:off x="762000" y="2438400"/>
            <a:ext cx="1524000" cy="2133600"/>
          </a:xfrm>
          <a:prstGeom prst="foldedCorne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GPPL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2591594" y="3809206"/>
            <a:ext cx="4267200" cy="158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Folded Corner 9"/>
          <p:cNvSpPr/>
          <p:nvPr/>
        </p:nvSpPr>
        <p:spPr>
          <a:xfrm>
            <a:off x="5638800" y="1905000"/>
            <a:ext cx="2133600" cy="2987040"/>
          </a:xfrm>
          <a:prstGeom prst="foldedCorne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GPPL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1" name="Folded Corner 10"/>
          <p:cNvSpPr/>
          <p:nvPr/>
        </p:nvSpPr>
        <p:spPr>
          <a:xfrm>
            <a:off x="6019801" y="3124200"/>
            <a:ext cx="1333184" cy="1447800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DSL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95400" y="5257800"/>
            <a:ext cx="2373983" cy="6001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External DSL</a:t>
            </a:r>
            <a:endParaRPr lang="en-US" sz="33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8801" y="5257800"/>
            <a:ext cx="2309158" cy="6001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3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Internal DSL</a:t>
            </a:r>
            <a:endParaRPr lang="en-US" sz="33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64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DSLs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447801"/>
            <a:ext cx="7696200" cy="264687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82880" tIns="91440" rIns="182880" bIns="91440" rtlCol="0">
            <a:spAutoFit/>
          </a:bodyPr>
          <a:lstStyle/>
          <a:p>
            <a:r>
              <a:rPr lang="en-US" sz="1600" dirty="0" smtClean="0">
                <a:latin typeface="Consolas" pitchFamily="49" charset="0"/>
              </a:rPr>
              <a:t>&lt;?xml version="1.0" ?&gt;</a:t>
            </a:r>
          </a:p>
          <a:p>
            <a:r>
              <a:rPr lang="en-US" sz="1600" dirty="0" smtClean="0">
                <a:latin typeface="Consolas" pitchFamily="49" charset="0"/>
              </a:rPr>
              <a:t>&lt;</a:t>
            </a:r>
            <a:r>
              <a:rPr lang="en-US" sz="1600" dirty="0" err="1" smtClean="0">
                <a:latin typeface="Consolas" pitchFamily="49" charset="0"/>
              </a:rPr>
              <a:t>xsl:stylesheet</a:t>
            </a:r>
            <a:r>
              <a:rPr lang="en-US" sz="1600" dirty="0" smtClean="0">
                <a:latin typeface="Consolas" pitchFamily="49" charset="0"/>
              </a:rPr>
              <a:t> </a:t>
            </a:r>
            <a:r>
              <a:rPr lang="en-US" sz="1600" dirty="0" err="1" smtClean="0">
                <a:latin typeface="Consolas" pitchFamily="49" charset="0"/>
              </a:rPr>
              <a:t>xmlns:xsl</a:t>
            </a:r>
            <a:r>
              <a:rPr lang="en-US" sz="1600" dirty="0" smtClean="0">
                <a:latin typeface="Consolas" pitchFamily="49" charset="0"/>
              </a:rPr>
              <a:t>="http://www.w3.org/1999/XSL/Transform"&gt;</a:t>
            </a:r>
          </a:p>
          <a:p>
            <a:r>
              <a:rPr lang="en-US" sz="1600" dirty="0" smtClean="0">
                <a:latin typeface="Consolas" pitchFamily="49" charset="0"/>
              </a:rPr>
              <a:t>   &lt;</a:t>
            </a:r>
            <a:r>
              <a:rPr lang="en-US" sz="1600" dirty="0" err="1" smtClean="0">
                <a:latin typeface="Consolas" pitchFamily="49" charset="0"/>
              </a:rPr>
              <a:t>xsl:output</a:t>
            </a:r>
            <a:r>
              <a:rPr lang="en-US" sz="1600" dirty="0" smtClean="0">
                <a:latin typeface="Consolas" pitchFamily="49" charset="0"/>
              </a:rPr>
              <a:t> method="xml" indent="yes"/&gt; </a:t>
            </a:r>
          </a:p>
          <a:p>
            <a:r>
              <a:rPr lang="en-US" sz="1600" dirty="0" smtClean="0">
                <a:latin typeface="Consolas" pitchFamily="49" charset="0"/>
              </a:rPr>
              <a:t>   &lt;</a:t>
            </a:r>
            <a:r>
              <a:rPr lang="en-US" sz="1600" dirty="0" err="1" smtClean="0">
                <a:latin typeface="Consolas" pitchFamily="49" charset="0"/>
              </a:rPr>
              <a:t>xsl:template</a:t>
            </a:r>
            <a:r>
              <a:rPr lang="en-US" sz="1600" dirty="0" smtClean="0">
                <a:latin typeface="Consolas" pitchFamily="49" charset="0"/>
              </a:rPr>
              <a:t> match="/persons"&gt; </a:t>
            </a:r>
          </a:p>
          <a:p>
            <a:r>
              <a:rPr lang="en-US" sz="1600" dirty="0" smtClean="0">
                <a:latin typeface="Consolas" pitchFamily="49" charset="0"/>
              </a:rPr>
              <a:t>      &lt;root&gt;&lt;</a:t>
            </a:r>
            <a:r>
              <a:rPr lang="en-US" sz="1600" dirty="0" err="1" smtClean="0">
                <a:latin typeface="Consolas" pitchFamily="49" charset="0"/>
              </a:rPr>
              <a:t>xsl:apply</a:t>
            </a:r>
            <a:r>
              <a:rPr lang="en-US" sz="1600" dirty="0" smtClean="0">
                <a:latin typeface="Consolas" pitchFamily="49" charset="0"/>
              </a:rPr>
              <a:t>-templates select="person"/&gt;&lt;/root&gt;</a:t>
            </a:r>
          </a:p>
          <a:p>
            <a:r>
              <a:rPr lang="en-US" sz="1600" dirty="0" smtClean="0">
                <a:latin typeface="Consolas" pitchFamily="49" charset="0"/>
              </a:rPr>
              <a:t>   &lt;/</a:t>
            </a:r>
            <a:r>
              <a:rPr lang="en-US" sz="1600" dirty="0" err="1" smtClean="0">
                <a:latin typeface="Consolas" pitchFamily="49" charset="0"/>
              </a:rPr>
              <a:t>xsl:template</a:t>
            </a:r>
            <a:r>
              <a:rPr lang="en-US" sz="1600" dirty="0" smtClean="0">
                <a:latin typeface="Consolas" pitchFamily="49" charset="0"/>
              </a:rPr>
              <a:t>&gt; </a:t>
            </a:r>
          </a:p>
          <a:p>
            <a:r>
              <a:rPr lang="en-US" sz="1600" dirty="0" smtClean="0">
                <a:latin typeface="Consolas" pitchFamily="49" charset="0"/>
              </a:rPr>
              <a:t>   &lt;</a:t>
            </a:r>
            <a:r>
              <a:rPr lang="en-US" sz="1600" dirty="0" err="1" smtClean="0">
                <a:latin typeface="Consolas" pitchFamily="49" charset="0"/>
              </a:rPr>
              <a:t>xsl:template</a:t>
            </a:r>
            <a:r>
              <a:rPr lang="en-US" sz="1600" dirty="0" smtClean="0">
                <a:latin typeface="Consolas" pitchFamily="49" charset="0"/>
              </a:rPr>
              <a:t> match="person"&gt; </a:t>
            </a:r>
          </a:p>
          <a:p>
            <a:r>
              <a:rPr lang="en-US" sz="1600" dirty="0" smtClean="0">
                <a:latin typeface="Consolas" pitchFamily="49" charset="0"/>
              </a:rPr>
              <a:t>      &lt;name id="{@username}"&gt;&lt;</a:t>
            </a:r>
            <a:r>
              <a:rPr lang="en-US" sz="1600" dirty="0" err="1" smtClean="0">
                <a:latin typeface="Consolas" pitchFamily="49" charset="0"/>
              </a:rPr>
              <a:t>xsl:value</a:t>
            </a:r>
            <a:r>
              <a:rPr lang="en-US" sz="1600" dirty="0" smtClean="0">
                <a:latin typeface="Consolas" pitchFamily="49" charset="0"/>
              </a:rPr>
              <a:t>-of select="name"/&gt;&lt;/name&gt;</a:t>
            </a:r>
          </a:p>
          <a:p>
            <a:r>
              <a:rPr lang="en-US" sz="1600" dirty="0" smtClean="0">
                <a:latin typeface="Consolas" pitchFamily="49" charset="0"/>
              </a:rPr>
              <a:t>   &lt;/</a:t>
            </a:r>
            <a:r>
              <a:rPr lang="en-US" sz="1600" dirty="0" err="1" smtClean="0">
                <a:latin typeface="Consolas" pitchFamily="49" charset="0"/>
              </a:rPr>
              <a:t>xsl:template</a:t>
            </a:r>
            <a:r>
              <a:rPr lang="en-US" sz="1600" dirty="0" smtClean="0">
                <a:latin typeface="Consolas" pitchFamily="49" charset="0"/>
              </a:rPr>
              <a:t>&gt;</a:t>
            </a:r>
          </a:p>
          <a:p>
            <a:r>
              <a:rPr lang="en-US" sz="1600" dirty="0" smtClean="0">
                <a:latin typeface="Consolas" pitchFamily="49" charset="0"/>
              </a:rPr>
              <a:t>&lt;/</a:t>
            </a:r>
            <a:r>
              <a:rPr lang="en-US" sz="1600" dirty="0" err="1" smtClean="0">
                <a:latin typeface="Consolas" pitchFamily="49" charset="0"/>
              </a:rPr>
              <a:t>xsl:stylesheet</a:t>
            </a:r>
            <a:r>
              <a:rPr lang="en-US" sz="1600" dirty="0" smtClean="0">
                <a:latin typeface="Consolas" pitchFamily="49" charset="0"/>
              </a:rPr>
              <a:t>&gt; </a:t>
            </a:r>
            <a:endParaRPr lang="en-US" sz="1600" dirty="0">
              <a:latin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267201"/>
            <a:ext cx="328679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82880" tIns="91440" rIns="182880" bIns="91440" rtlCol="0">
            <a:spAutoFit/>
          </a:bodyPr>
          <a:lstStyle/>
          <a:p>
            <a:r>
              <a:rPr lang="en-US" sz="1600" dirty="0" smtClean="0">
                <a:latin typeface="Consolas" pitchFamily="49" charset="0"/>
              </a:rPr>
              <a:t>SELECT Name, Address, City</a:t>
            </a:r>
          </a:p>
          <a:p>
            <a:r>
              <a:rPr lang="en-US" sz="1600" dirty="0" smtClean="0">
                <a:latin typeface="Consolas" pitchFamily="49" charset="0"/>
              </a:rPr>
              <a:t>FROM Customers</a:t>
            </a:r>
          </a:p>
          <a:p>
            <a:r>
              <a:rPr lang="en-US" sz="1600" dirty="0" smtClean="0">
                <a:latin typeface="Consolas" pitchFamily="49" charset="0"/>
              </a:rPr>
              <a:t>WHERE Country = "Belgium"</a:t>
            </a:r>
            <a:endParaRPr lang="en-US" sz="1600" dirty="0">
              <a:latin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4724401"/>
            <a:ext cx="5082160" cy="14157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182880" tIns="91440" rIns="182880" bIns="91440" rtlCol="0">
            <a:spAutoFit/>
          </a:bodyPr>
          <a:lstStyle/>
          <a:p>
            <a:r>
              <a:rPr lang="en-US" sz="1600" dirty="0" err="1" smtClean="0">
                <a:latin typeface="Consolas" pitchFamily="49" charset="0"/>
              </a:rPr>
              <a:t>rm</a:t>
            </a:r>
            <a:r>
              <a:rPr lang="en-US" sz="1600" dirty="0" smtClean="0">
                <a:latin typeface="Consolas" pitchFamily="49" charset="0"/>
              </a:rPr>
              <a:t> -f /</a:t>
            </a:r>
            <a:r>
              <a:rPr lang="en-US" sz="1600" dirty="0" err="1" smtClean="0">
                <a:latin typeface="Consolas" pitchFamily="49" charset="0"/>
              </a:rPr>
              <a:t>tmp</a:t>
            </a:r>
            <a:r>
              <a:rPr lang="en-US" sz="1600" dirty="0" smtClean="0">
                <a:latin typeface="Consolas" pitchFamily="49" charset="0"/>
              </a:rPr>
              <a:t>/listing.tmp &gt; /dev/null 2&gt;&amp;1</a:t>
            </a:r>
          </a:p>
          <a:p>
            <a:r>
              <a:rPr lang="en-US" sz="1600" dirty="0" smtClean="0">
                <a:latin typeface="Consolas" pitchFamily="49" charset="0"/>
              </a:rPr>
              <a:t>touch /</a:t>
            </a:r>
            <a:r>
              <a:rPr lang="en-US" sz="1600" dirty="0" err="1" smtClean="0">
                <a:latin typeface="Consolas" pitchFamily="49" charset="0"/>
              </a:rPr>
              <a:t>tmp</a:t>
            </a:r>
            <a:r>
              <a:rPr lang="en-US" sz="1600" dirty="0" smtClean="0">
                <a:latin typeface="Consolas" pitchFamily="49" charset="0"/>
              </a:rPr>
              <a:t>/listing.tmp</a:t>
            </a:r>
          </a:p>
          <a:p>
            <a:r>
              <a:rPr lang="en-US" sz="1600" dirty="0" err="1" smtClean="0">
                <a:latin typeface="Consolas" pitchFamily="49" charset="0"/>
              </a:rPr>
              <a:t>ls</a:t>
            </a:r>
            <a:r>
              <a:rPr lang="en-US" sz="1600" dirty="0" smtClean="0">
                <a:latin typeface="Consolas" pitchFamily="49" charset="0"/>
              </a:rPr>
              <a:t> -l [a-z]*.doc | sort &gt; /</a:t>
            </a:r>
            <a:r>
              <a:rPr lang="en-US" sz="1600" dirty="0" err="1" smtClean="0">
                <a:latin typeface="Consolas" pitchFamily="49" charset="0"/>
              </a:rPr>
              <a:t>tmp</a:t>
            </a:r>
            <a:r>
              <a:rPr lang="en-US" sz="1600" dirty="0" smtClean="0">
                <a:latin typeface="Consolas" pitchFamily="49" charset="0"/>
              </a:rPr>
              <a:t>/listing.tmp</a:t>
            </a:r>
          </a:p>
          <a:p>
            <a:r>
              <a:rPr lang="en-US" sz="1600" dirty="0" err="1" smtClean="0">
                <a:latin typeface="Consolas" pitchFamily="49" charset="0"/>
              </a:rPr>
              <a:t>lpr</a:t>
            </a:r>
            <a:r>
              <a:rPr lang="en-US" sz="1600" dirty="0" smtClean="0">
                <a:latin typeface="Consolas" pitchFamily="49" charset="0"/>
              </a:rPr>
              <a:t> -Ppostscript_1 /</a:t>
            </a:r>
            <a:r>
              <a:rPr lang="en-US" sz="1600" dirty="0" err="1" smtClean="0">
                <a:latin typeface="Consolas" pitchFamily="49" charset="0"/>
              </a:rPr>
              <a:t>tmp</a:t>
            </a:r>
            <a:r>
              <a:rPr lang="en-US" sz="1600" dirty="0" smtClean="0">
                <a:latin typeface="Consolas" pitchFamily="49" charset="0"/>
              </a:rPr>
              <a:t>/listing.tmp</a:t>
            </a:r>
          </a:p>
          <a:p>
            <a:r>
              <a:rPr lang="en-US" sz="1600" dirty="0" err="1" smtClean="0">
                <a:latin typeface="Consolas" pitchFamily="49" charset="0"/>
              </a:rPr>
              <a:t>rm</a:t>
            </a:r>
            <a:r>
              <a:rPr lang="en-US" sz="1600" dirty="0" smtClean="0">
                <a:latin typeface="Consolas" pitchFamily="49" charset="0"/>
              </a:rPr>
              <a:t> -f /</a:t>
            </a:r>
            <a:r>
              <a:rPr lang="en-US" sz="1600" dirty="0" err="1" smtClean="0">
                <a:latin typeface="Consolas" pitchFamily="49" charset="0"/>
              </a:rPr>
              <a:t>tmp</a:t>
            </a:r>
            <a:r>
              <a:rPr lang="en-US" sz="1600" dirty="0" smtClean="0">
                <a:latin typeface="Consolas" pitchFamily="49" charset="0"/>
              </a:rPr>
              <a:t>/listing.tmp </a:t>
            </a:r>
            <a:endParaRPr lang="en-US" sz="1600" dirty="0">
              <a:latin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3117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DSLs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2895600"/>
            <a:ext cx="4038600" cy="116955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82880" tIns="91440" rIns="182880" bIns="91440" rtlCol="0">
            <a:spAutoFit/>
          </a:bodyPr>
          <a:lstStyle/>
          <a:p>
            <a:pPr lvl="0"/>
            <a:r>
              <a:rPr lang="en-US" sz="1600" dirty="0" smtClean="0">
                <a:latin typeface="Consolas" pitchFamily="49" charset="0"/>
                <a:cs typeface="Arial" pitchFamily="34" charset="0"/>
              </a:rPr>
              <a:t>class Order &lt; </a:t>
            </a:r>
            <a:r>
              <a:rPr lang="en-US" sz="1600" dirty="0" err="1" smtClean="0">
                <a:latin typeface="Consolas" pitchFamily="49" charset="0"/>
                <a:cs typeface="Arial" pitchFamily="34" charset="0"/>
              </a:rPr>
              <a:t>ActiveRecord</a:t>
            </a:r>
            <a:r>
              <a:rPr lang="en-US" sz="1600" dirty="0" smtClean="0">
                <a:latin typeface="Consolas" pitchFamily="49" charset="0"/>
                <a:cs typeface="Arial" pitchFamily="34" charset="0"/>
              </a:rPr>
              <a:t>::Base</a:t>
            </a:r>
            <a:br>
              <a:rPr lang="en-US" sz="1600" dirty="0" smtClean="0">
                <a:latin typeface="Consolas" pitchFamily="49" charset="0"/>
                <a:cs typeface="Arial" pitchFamily="34" charset="0"/>
              </a:rPr>
            </a:br>
            <a:r>
              <a:rPr lang="en-US" sz="1600" dirty="0" smtClean="0">
                <a:latin typeface="Consolas" pitchFamily="49" charset="0"/>
                <a:cs typeface="Arial" pitchFamily="34" charset="0"/>
              </a:rPr>
              <a:t>  </a:t>
            </a:r>
            <a:r>
              <a:rPr lang="en-US" sz="1600" dirty="0" err="1" smtClean="0">
                <a:latin typeface="Consolas" pitchFamily="49" charset="0"/>
                <a:cs typeface="Arial" pitchFamily="34" charset="0"/>
              </a:rPr>
              <a:t>belongs_to</a:t>
            </a:r>
            <a:r>
              <a:rPr lang="en-US" sz="1600" dirty="0" smtClean="0">
                <a:latin typeface="Consolas" pitchFamily="49" charset="0"/>
                <a:cs typeface="Arial" pitchFamily="34" charset="0"/>
              </a:rPr>
              <a:t> :customer</a:t>
            </a:r>
            <a:br>
              <a:rPr lang="en-US" sz="1600" dirty="0" smtClean="0">
                <a:latin typeface="Consolas" pitchFamily="49" charset="0"/>
                <a:cs typeface="Arial" pitchFamily="34" charset="0"/>
              </a:rPr>
            </a:br>
            <a:r>
              <a:rPr lang="en-US" sz="1600" dirty="0" smtClean="0">
                <a:latin typeface="Consolas" pitchFamily="49" charset="0"/>
                <a:cs typeface="Arial" pitchFamily="34" charset="0"/>
              </a:rPr>
              <a:t>  </a:t>
            </a:r>
            <a:r>
              <a:rPr lang="en-US" sz="1600" dirty="0" err="1" smtClean="0">
                <a:latin typeface="Consolas" pitchFamily="49" charset="0"/>
                <a:cs typeface="Arial" pitchFamily="34" charset="0"/>
              </a:rPr>
              <a:t>has_many</a:t>
            </a:r>
            <a:r>
              <a:rPr lang="en-US" sz="1600" dirty="0" smtClean="0">
                <a:latin typeface="Consolas" pitchFamily="49" charset="0"/>
                <a:cs typeface="Arial" pitchFamily="34" charset="0"/>
              </a:rPr>
              <a:t> :details</a:t>
            </a:r>
            <a:br>
              <a:rPr lang="en-US" sz="1600" dirty="0" smtClean="0">
                <a:latin typeface="Consolas" pitchFamily="49" charset="0"/>
                <a:cs typeface="Arial" pitchFamily="34" charset="0"/>
              </a:rPr>
            </a:br>
            <a:r>
              <a:rPr lang="en-US" sz="1600" dirty="0" smtClean="0">
                <a:latin typeface="Consolas" pitchFamily="49" charset="0"/>
                <a:cs typeface="Arial" pitchFamily="34" charset="0"/>
              </a:rPr>
              <a:t>end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600200"/>
            <a:ext cx="4343400" cy="11695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2880" tIns="91440" rIns="182880" bIns="91440" rtlCol="0">
            <a:spAutoFit/>
          </a:bodyPr>
          <a:lstStyle/>
          <a:p>
            <a:r>
              <a:rPr lang="en-US" sz="1600" dirty="0" err="1" smtClean="0">
                <a:latin typeface="Consolas" pitchFamily="49" charset="0"/>
              </a:rPr>
              <a:t>var</a:t>
            </a:r>
            <a:r>
              <a:rPr lang="en-US" sz="1600" dirty="0" smtClean="0">
                <a:latin typeface="Consolas" pitchFamily="49" charset="0"/>
              </a:rPr>
              <a:t> query = </a:t>
            </a:r>
            <a:r>
              <a:rPr lang="en-US" sz="1600" dirty="0" err="1" smtClean="0">
                <a:latin typeface="Consolas" pitchFamily="49" charset="0"/>
              </a:rPr>
              <a:t>db.Customers</a:t>
            </a:r>
            <a:endParaRPr lang="en-US" sz="1600" dirty="0" smtClean="0">
              <a:latin typeface="Consolas" pitchFamily="49" charset="0"/>
            </a:endParaRPr>
          </a:p>
          <a:p>
            <a:r>
              <a:rPr lang="en-US" sz="1600" dirty="0" smtClean="0">
                <a:latin typeface="Consolas" pitchFamily="49" charset="0"/>
              </a:rPr>
              <a:t>    .Where(c =&gt; </a:t>
            </a:r>
            <a:r>
              <a:rPr lang="en-US" sz="1600" dirty="0" err="1" smtClean="0">
                <a:latin typeface="Consolas" pitchFamily="49" charset="0"/>
              </a:rPr>
              <a:t>c.City</a:t>
            </a:r>
            <a:r>
              <a:rPr lang="en-US" sz="1600" dirty="0" smtClean="0">
                <a:latin typeface="Consolas" pitchFamily="49" charset="0"/>
              </a:rPr>
              <a:t> == "London")</a:t>
            </a:r>
          </a:p>
          <a:p>
            <a:r>
              <a:rPr lang="en-US" sz="1600" dirty="0" smtClean="0">
                <a:latin typeface="Consolas" pitchFamily="49" charset="0"/>
              </a:rPr>
              <a:t>    .</a:t>
            </a:r>
            <a:r>
              <a:rPr lang="en-US" sz="1600" dirty="0" err="1" smtClean="0">
                <a:latin typeface="Consolas" pitchFamily="49" charset="0"/>
              </a:rPr>
              <a:t>OrderBy</a:t>
            </a:r>
            <a:r>
              <a:rPr lang="en-US" sz="1600" dirty="0" smtClean="0">
                <a:latin typeface="Consolas" pitchFamily="49" charset="0"/>
              </a:rPr>
              <a:t>(c =&gt; </a:t>
            </a:r>
            <a:r>
              <a:rPr lang="en-US" sz="1600" dirty="0" err="1" smtClean="0">
                <a:latin typeface="Consolas" pitchFamily="49" charset="0"/>
              </a:rPr>
              <a:t>c.CompanyName</a:t>
            </a:r>
            <a:r>
              <a:rPr lang="en-US" sz="1600" dirty="0" smtClean="0">
                <a:latin typeface="Consolas" pitchFamily="49" charset="0"/>
              </a:rPr>
              <a:t>)</a:t>
            </a:r>
            <a:br>
              <a:rPr lang="en-US" sz="1600" dirty="0" smtClean="0">
                <a:latin typeface="Consolas" pitchFamily="49" charset="0"/>
              </a:rPr>
            </a:br>
            <a:r>
              <a:rPr lang="en-US" sz="1600" dirty="0" smtClean="0">
                <a:latin typeface="Consolas" pitchFamily="49" charset="0"/>
              </a:rPr>
              <a:t>    .Select(c =&gt; </a:t>
            </a:r>
            <a:r>
              <a:rPr lang="en-US" sz="1600" dirty="0" err="1" smtClean="0">
                <a:latin typeface="Consolas" pitchFamily="49" charset="0"/>
              </a:rPr>
              <a:t>c.CompanyName</a:t>
            </a:r>
            <a:r>
              <a:rPr lang="en-US" sz="1600" dirty="0" smtClean="0">
                <a:latin typeface="Consolas" pitchFamily="49" charset="0"/>
              </a:rPr>
              <a:t>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191000"/>
            <a:ext cx="6400800" cy="19082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2880" tIns="91440" rIns="182880" bIns="91440" rtlCol="0">
            <a:spAutoFit/>
          </a:bodyPr>
          <a:lstStyle/>
          <a:p>
            <a:r>
              <a:rPr lang="en-US" sz="1600" dirty="0" smtClean="0">
                <a:latin typeface="Consolas" pitchFamily="49" charset="0"/>
              </a:rPr>
              <a:t>$(document).ready(function() {</a:t>
            </a:r>
          </a:p>
          <a:p>
            <a:r>
              <a:rPr lang="en-US" sz="1600" dirty="0" smtClean="0">
                <a:latin typeface="Consolas" pitchFamily="49" charset="0"/>
              </a:rPr>
              <a:t>   $("a").hover(function() {</a:t>
            </a:r>
          </a:p>
          <a:p>
            <a:r>
              <a:rPr lang="en-US" sz="1600" dirty="0" smtClean="0">
                <a:latin typeface="Consolas" pitchFamily="49" charset="0"/>
              </a:rPr>
              <a:t>      $(this).parents("p").</a:t>
            </a:r>
            <a:r>
              <a:rPr lang="en-US" sz="1600" dirty="0" err="1" smtClean="0">
                <a:latin typeface="Consolas" pitchFamily="49" charset="0"/>
              </a:rPr>
              <a:t>addClass</a:t>
            </a:r>
            <a:r>
              <a:rPr lang="en-US" sz="1600" dirty="0" smtClean="0">
                <a:latin typeface="Consolas" pitchFamily="49" charset="0"/>
              </a:rPr>
              <a:t>("highlight");</a:t>
            </a:r>
          </a:p>
          <a:p>
            <a:r>
              <a:rPr lang="en-US" sz="1600" dirty="0" smtClean="0">
                <a:latin typeface="Consolas" pitchFamily="49" charset="0"/>
              </a:rPr>
              <a:t>   }, function() {</a:t>
            </a:r>
          </a:p>
          <a:p>
            <a:r>
              <a:rPr lang="en-US" sz="1600" dirty="0" smtClean="0">
                <a:latin typeface="Consolas" pitchFamily="49" charset="0"/>
              </a:rPr>
              <a:t>      $(this).parents("p").</a:t>
            </a:r>
            <a:r>
              <a:rPr lang="en-US" sz="1600" dirty="0" err="1" smtClean="0">
                <a:latin typeface="Consolas" pitchFamily="49" charset="0"/>
              </a:rPr>
              <a:t>removeClass</a:t>
            </a:r>
            <a:r>
              <a:rPr lang="en-US" sz="1600" dirty="0" smtClean="0">
                <a:latin typeface="Consolas" pitchFamily="49" charset="0"/>
              </a:rPr>
              <a:t>("highlight");</a:t>
            </a:r>
          </a:p>
          <a:p>
            <a:r>
              <a:rPr lang="en-US" sz="1600" dirty="0" smtClean="0">
                <a:latin typeface="Consolas" pitchFamily="49" charset="0"/>
              </a:rPr>
              <a:t>   });</a:t>
            </a:r>
          </a:p>
          <a:p>
            <a:r>
              <a:rPr lang="en-US" sz="1600" dirty="0" smtClean="0">
                <a:latin typeface="Consolas" pitchFamily="49" charset="0"/>
              </a:rPr>
              <a:t>}); </a:t>
            </a:r>
          </a:p>
        </p:txBody>
      </p:sp>
    </p:spTree>
    <p:extLst>
      <p:ext uri="{BB962C8B-B14F-4D97-AF65-F5344CB8AC3E}">
        <p14:creationId xmlns:p14="http://schemas.microsoft.com/office/powerpoint/2010/main" val="12206525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LINQ as an Internal DSL</a:t>
            </a:r>
          </a:p>
        </p:txBody>
      </p:sp>
    </p:spTree>
    <p:extLst>
      <p:ext uri="{BB962C8B-B14F-4D97-AF65-F5344CB8AC3E}">
        <p14:creationId xmlns:p14="http://schemas.microsoft.com/office/powerpoint/2010/main" val="9882454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Exciting Times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45</a:t>
            </a:fld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698286"/>
              </p:ext>
            </p:extLst>
          </p:nvPr>
        </p:nvGraphicFramePr>
        <p:xfrm>
          <a:off x="244475" y="1435835"/>
          <a:ext cx="8615363" cy="5223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59903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0649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66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328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Trends</a:t>
            </a:r>
            <a:endParaRPr lang="en-US" dirty="0"/>
          </a:p>
        </p:txBody>
      </p:sp>
      <p:pic>
        <p:nvPicPr>
          <p:cNvPr id="4" name="Picture 2" descr="C:\Users\andersh\AppData\Local\Microsoft\Windows\Temporary Internet Files\Content.IE5\AP0LI28U\MCj039844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752600"/>
            <a:ext cx="1160840" cy="1219200"/>
          </a:xfrm>
          <a:prstGeom prst="rect">
            <a:avLst/>
          </a:prstGeom>
          <a:noFill/>
        </p:spPr>
      </p:pic>
      <p:pic>
        <p:nvPicPr>
          <p:cNvPr id="5" name="Picture 3" descr="C:\Users\andersh\AppData\Local\Microsoft\Windows\Temporary Internet Files\Content.IE5\AP0LI28U\MCj0433834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434037"/>
            <a:ext cx="1295400" cy="1295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14800" y="3662638"/>
            <a:ext cx="1983235" cy="646331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x   10,000</a:t>
            </a:r>
            <a:endParaRPr lang="en-US" sz="3600" baseline="30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1" y="2133601"/>
            <a:ext cx="2217274" cy="646331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x   100,000</a:t>
            </a:r>
            <a:endParaRPr lang="en-US" sz="3600" baseline="30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1" y="5396974"/>
            <a:ext cx="1749197" cy="646331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x   1,000</a:t>
            </a:r>
            <a:endParaRPr lang="en-US" sz="3600" baseline="30000" dirty="0">
              <a:solidFill>
                <a:schemeClr val="bg1"/>
              </a:solidFill>
            </a:endParaRPr>
          </a:p>
        </p:txBody>
      </p:sp>
      <p:pic>
        <p:nvPicPr>
          <p:cNvPr id="9" name="Picture 8" descr="C:\Users\andersh\AppData\Local\Microsoft\Windows\Temporary Internet Files\Content.IE5\5N3CM270\MCj042421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1" y="5015973"/>
            <a:ext cx="880736" cy="1219200"/>
          </a:xfrm>
          <a:prstGeom prst="rect">
            <a:avLst/>
          </a:prstGeom>
          <a:noFill/>
        </p:spPr>
      </p:pic>
      <p:sp>
        <p:nvSpPr>
          <p:cNvPr id="11" name="Rounded Rectangular Callout 10"/>
          <p:cNvSpPr/>
          <p:nvPr/>
        </p:nvSpPr>
        <p:spPr>
          <a:xfrm>
            <a:off x="6876893" y="1347932"/>
            <a:ext cx="1930046" cy="809335"/>
          </a:xfrm>
          <a:prstGeom prst="wedgeRoundRectCallout">
            <a:avLst>
              <a:gd name="adj1" fmla="val -58421"/>
              <a:gd name="adj2" fmla="val 83976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What about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SSD?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356440" y="3176468"/>
            <a:ext cx="1930046" cy="809335"/>
          </a:xfrm>
          <a:prstGeom prst="wedgeRoundRectCallout">
            <a:avLst>
              <a:gd name="adj1" fmla="val 56694"/>
              <a:gd name="adj2" fmla="val 86777"/>
              <a:gd name="adj3" fmla="val 1666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What about NUMA?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6876893" y="4674283"/>
            <a:ext cx="1930046" cy="809335"/>
          </a:xfrm>
          <a:prstGeom prst="wedgeRoundRectCallout">
            <a:avLst>
              <a:gd name="adj1" fmla="val -58421"/>
              <a:gd name="adj2" fmla="val 83976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What about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many-core?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7044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Higher or Lower?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767627"/>
              </p:ext>
            </p:extLst>
          </p:nvPr>
        </p:nvGraphicFramePr>
        <p:xfrm>
          <a:off x="244475" y="1255713"/>
          <a:ext cx="8615363" cy="5434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94863" y="1337592"/>
            <a:ext cx="4943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Higher Levels of Abstraction</a:t>
            </a:r>
            <a:endParaRPr lang="en-US" sz="32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9425" y="1942155"/>
            <a:ext cx="46808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Richer Frameworks (e.g. .NET)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Language Innovation (e.g. C#)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Improved Expressiveness (e.g. FP)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50566" y="4089607"/>
            <a:ext cx="3584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Low-Level Plumbing</a:t>
            </a:r>
            <a:endParaRPr lang="en-US" sz="3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Explosion 1 7"/>
          <p:cNvSpPr/>
          <p:nvPr/>
        </p:nvSpPr>
        <p:spPr>
          <a:xfrm>
            <a:off x="395617" y="2705416"/>
            <a:ext cx="3654949" cy="2516488"/>
          </a:xfrm>
          <a:prstGeom prst="irregularSeal1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Can we avoid the disconnect?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58615" y="4691990"/>
            <a:ext cx="48317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Machine Architectures (e.g. ARM)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Power Consumption (e.g. phone)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Rich Capabilities (e.g. GPU)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7031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Stories on Bridging the Gaps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599348" y="4863055"/>
            <a:ext cx="1819281" cy="1696350"/>
            <a:chOff x="1599348" y="4863055"/>
            <a:chExt cx="1819281" cy="1696350"/>
          </a:xfrm>
        </p:grpSpPr>
        <p:pic>
          <p:nvPicPr>
            <p:cNvPr id="1026" name="Picture 2" descr="D:\dvd\Online_ART\DVD_ART36\Artwork_Imagery\Icons - Illustrations\_ WINDOWS VISTA ICONS\PCI card board motherboar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3455" y="4863055"/>
              <a:ext cx="1595174" cy="13185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599348" y="6190073"/>
              <a:ext cx="1819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GPU Acceleration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991509" y="4576173"/>
            <a:ext cx="2043497" cy="2043497"/>
            <a:chOff x="5991509" y="4576173"/>
            <a:chExt cx="2043497" cy="2043497"/>
          </a:xfrm>
        </p:grpSpPr>
        <p:pic>
          <p:nvPicPr>
            <p:cNvPr id="1027" name="Picture 3" descr="D:\dvd\Online_ART\DVD_ART36\Artwork_Imagery\Icons - Illustrations\_ REAL VISTA STYLE\hard disk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1509" y="4576173"/>
              <a:ext cx="2043497" cy="2043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085694" y="6190073"/>
              <a:ext cx="1855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Asynchronous I/O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5520745" y="4127394"/>
            <a:ext cx="2985025" cy="47609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Win32 APIs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520744" y="3471192"/>
            <a:ext cx="2985025" cy="47609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Common Language Runtime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520742" y="2550495"/>
            <a:ext cx="2985025" cy="47609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Task Parallel Library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520741" y="1871623"/>
            <a:ext cx="2985025" cy="47609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C# and VB </a:t>
            </a:r>
            <a:r>
              <a:rPr lang="en-US" dirty="0" err="1" smtClean="0">
                <a:solidFill>
                  <a:schemeClr val="tx1"/>
                </a:solidFill>
              </a:rPr>
              <a:t>vNext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016479" y="4127394"/>
            <a:ext cx="2985025" cy="47609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DirectX APIs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16478" y="3471192"/>
            <a:ext cx="2985025" cy="47609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Internet Explorer 9 Rendering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16476" y="2550495"/>
            <a:ext cx="2985025" cy="47609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HTML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16475" y="1871623"/>
            <a:ext cx="2985025" cy="47609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Canvas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0" y="2891048"/>
            <a:ext cx="9144000" cy="744188"/>
            <a:chOff x="0" y="2891048"/>
            <a:chExt cx="9144000" cy="744188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0" y="3260380"/>
              <a:ext cx="9144000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0" y="2891048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User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0" y="3265904"/>
              <a:ext cx="8670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System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243750" y="1231793"/>
            <a:ext cx="842127" cy="5387877"/>
            <a:chOff x="4243750" y="1231793"/>
            <a:chExt cx="842127" cy="5387877"/>
          </a:xfrm>
        </p:grpSpPr>
        <p:sp>
          <p:nvSpPr>
            <p:cNvPr id="16" name="Down Arrow 15"/>
            <p:cNvSpPr/>
            <p:nvPr/>
          </p:nvSpPr>
          <p:spPr>
            <a:xfrm flipV="1">
              <a:off x="4428416" y="1231793"/>
              <a:ext cx="657461" cy="5350373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 rot="5400000">
              <a:off x="3752930" y="5384751"/>
              <a:ext cx="2007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Established Reality!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 rot="5400000">
              <a:off x="3916820" y="2086245"/>
              <a:ext cx="1679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Rocket Science?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 rot="5400000">
              <a:off x="4099640" y="6106228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Time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28362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Trends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466092"/>
              </p:ext>
            </p:extLst>
          </p:nvPr>
        </p:nvGraphicFramePr>
        <p:xfrm>
          <a:off x="244475" y="1435835"/>
          <a:ext cx="8615363" cy="5223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 rot="19411365">
            <a:off x="1427300" y="3448930"/>
            <a:ext cx="81996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400" b="1" dirty="0" smtClean="0">
                <a:solidFill>
                  <a:srgbClr val="C00000"/>
                </a:solidFill>
                <a:latin typeface="Lucida Handwriting" pitchFamily="66" charset="0"/>
              </a:rPr>
              <a:t>But will it blend?</a:t>
            </a:r>
            <a:endParaRPr lang="en-US" sz="6400" b="1" dirty="0">
              <a:solidFill>
                <a:srgbClr val="C00000"/>
              </a:solidFill>
              <a:latin typeface="Lucida Handwriting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95E2907-EA6A-4BBD-9F88-EFE432FE77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F95E2907-EA6A-4BBD-9F88-EFE432FE77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08EAC1C-FE52-4723-AD46-ECF4076E75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graphicEl>
                                              <a:dgm id="{908EAC1C-FE52-4723-AD46-ECF4076E75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8F4B49E-290B-4F7B-BF2B-61CCC34614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98F4B49E-290B-4F7B-BF2B-61CCC34614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1BDC36A-914E-4A30-A637-22C7C2787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graphicEl>
                                              <a:dgm id="{81BDC36A-914E-4A30-A637-22C7C2787A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257CFFD-DAC9-4298-9AF0-7475C9F35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8257CFFD-DAC9-4298-9AF0-7475C9F356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DEC9BBC-4D64-40BC-9F04-9CD65372D4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graphicEl>
                                              <a:dgm id="{6DEC9BBC-4D64-40BC-9F04-9CD65372D4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6C4DE1A-AE8F-4546-963D-AD5FCD9D48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C6C4DE1A-AE8F-4546-963D-AD5FCD9D48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1CDA4B9-76D1-42F0-B188-E69703761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graphicEl>
                                              <a:dgm id="{41CDA4B9-76D1-42F0-B188-E69703761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Programming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Increasing the level of abstraction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4294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</TotalTime>
  <Words>1605</Words>
  <Application>Microsoft Office PowerPoint</Application>
  <PresentationFormat>On-screen Show (4:3)</PresentationFormat>
  <Paragraphs>471</Paragraphs>
  <Slides>48</Slides>
  <Notes>9</Notes>
  <HiddenSlides>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Trends in Programming Languages</vt:lpstr>
      <vt:lpstr>PowerPoint Presentation</vt:lpstr>
      <vt:lpstr>Looking at the Past…</vt:lpstr>
      <vt:lpstr>Languages, Frameworks, Tools</vt:lpstr>
      <vt:lpstr>Hardware Trends</vt:lpstr>
      <vt:lpstr>Aim Higher or Lower?</vt:lpstr>
      <vt:lpstr>Two Stories on Bridging the Gaps</vt:lpstr>
      <vt:lpstr>Software Trends</vt:lpstr>
      <vt:lpstr>Functional Programming</vt:lpstr>
      <vt:lpstr>A Different Approach</vt:lpstr>
      <vt:lpstr>Lambda Expressions are All Around Us</vt:lpstr>
      <vt:lpstr>What’s the Buzz About?</vt:lpstr>
      <vt:lpstr>Have We Forgotten About Math?</vt:lpstr>
      <vt:lpstr>Defining Functions</vt:lpstr>
      <vt:lpstr>Aargh… Those Pesky Side-Effects</vt:lpstr>
      <vt:lpstr>But We Like Side-Effects So Much…</vt:lpstr>
      <vt:lpstr>Programming in a Functional Style</vt:lpstr>
      <vt:lpstr>F# – A General-Purpose Functional Style Language</vt:lpstr>
      <vt:lpstr>PowerPoint Presentation</vt:lpstr>
      <vt:lpstr>An Exercise In Purity?</vt:lpstr>
      <vt:lpstr>DYNAMIC Programming</vt:lpstr>
      <vt:lpstr>Dynamic vs. Static</vt:lpstr>
      <vt:lpstr>It’s a Dynamic World</vt:lpstr>
      <vt:lpstr>Dynamic vs. Static</vt:lpstr>
      <vt:lpstr>Dynamic VM Advances</vt:lpstr>
      <vt:lpstr>.NET Dynamic Programming</vt:lpstr>
      <vt:lpstr>PowerPoint Presentation</vt:lpstr>
      <vt:lpstr>Compiler as a Service</vt:lpstr>
      <vt:lpstr>CONCURRENT Programming</vt:lpstr>
      <vt:lpstr>Taming the Concurrency Monster</vt:lpstr>
      <vt:lpstr>PowerPoint Presentation</vt:lpstr>
      <vt:lpstr>Parallel Extensions in .NET 4</vt:lpstr>
      <vt:lpstr>Task Parallel Library in .NET 4</vt:lpstr>
      <vt:lpstr>Expressing Parallelism – A Library Approach</vt:lpstr>
      <vt:lpstr>Expressing Parallelism – A Library Approach</vt:lpstr>
      <vt:lpstr>Asynchronous Programming – Low Hanging Fruit?</vt:lpstr>
      <vt:lpstr>Asynchronous Programming Simplified</vt:lpstr>
      <vt:lpstr>PowerPoint Presentation</vt:lpstr>
      <vt:lpstr>Potential Language Constructs</vt:lpstr>
      <vt:lpstr>DECLARATIVE PROGRAMMING</vt:lpstr>
      <vt:lpstr>Domain Specific Languages</vt:lpstr>
      <vt:lpstr>External DSLs</vt:lpstr>
      <vt:lpstr>Internal DSLs</vt:lpstr>
      <vt:lpstr>PowerPoint Presentation</vt:lpstr>
      <vt:lpstr>Exciting Times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&amp; Turn on 2010</dc:title>
  <dc:creator>Remy Venturini</dc:creator>
  <cp:lastModifiedBy>Bart De Smet</cp:lastModifiedBy>
  <cp:revision>73</cp:revision>
  <dcterms:created xsi:type="dcterms:W3CDTF">2011-01-13T08:12:11Z</dcterms:created>
  <dcterms:modified xsi:type="dcterms:W3CDTF">2011-04-26T08:23:55Z</dcterms:modified>
</cp:coreProperties>
</file>