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8" r:id="rId2"/>
  </p:sldMasterIdLst>
  <p:notesMasterIdLst>
    <p:notesMasterId r:id="rId22"/>
  </p:notesMasterIdLst>
  <p:handoutMasterIdLst>
    <p:handoutMasterId r:id="rId23"/>
  </p:handoutMasterIdLst>
  <p:sldIdLst>
    <p:sldId id="268" r:id="rId3"/>
    <p:sldId id="287" r:id="rId4"/>
    <p:sldId id="270" r:id="rId5"/>
    <p:sldId id="269" r:id="rId6"/>
    <p:sldId id="280" r:id="rId7"/>
    <p:sldId id="273" r:id="rId8"/>
    <p:sldId id="282" r:id="rId9"/>
    <p:sldId id="285" r:id="rId10"/>
    <p:sldId id="283" r:id="rId11"/>
    <p:sldId id="286" r:id="rId12"/>
    <p:sldId id="281" r:id="rId13"/>
    <p:sldId id="288" r:id="rId14"/>
    <p:sldId id="289" r:id="rId15"/>
    <p:sldId id="278" r:id="rId16"/>
    <p:sldId id="279" r:id="rId17"/>
    <p:sldId id="274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CDD315F-7FEC-453B-8739-8B7A022847BA}">
          <p14:sldIdLst>
            <p14:sldId id="268"/>
            <p14:sldId id="287"/>
            <p14:sldId id="270"/>
            <p14:sldId id="269"/>
            <p14:sldId id="280"/>
            <p14:sldId id="273"/>
            <p14:sldId id="282"/>
            <p14:sldId id="285"/>
            <p14:sldId id="283"/>
            <p14:sldId id="286"/>
            <p14:sldId id="281"/>
            <p14:sldId id="288"/>
            <p14:sldId id="289"/>
          </p14:sldIdLst>
        </p14:section>
        <p14:section name="Belux info slides" id="{CCF83B47-D8C2-4A2F-84D9-3FEB31B6E4E8}">
          <p14:sldIdLst>
            <p14:sldId id="278"/>
            <p14:sldId id="279"/>
            <p14:sldId id="274"/>
            <p14:sldId id="275"/>
            <p14:sldId id="276"/>
            <p14:sldId id="27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E8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60"/>
  </p:normalViewPr>
  <p:slideViewPr>
    <p:cSldViewPr snapToGrid="0" snapToObjects="1" showGuides="1">
      <p:cViewPr varScale="1">
        <p:scale>
          <a:sx n="86" d="100"/>
          <a:sy n="86" d="100"/>
        </p:scale>
        <p:origin x="-198" y="-84"/>
      </p:cViewPr>
      <p:guideLst>
        <p:guide orient="horz" pos="791"/>
        <p:guide orient="horz" pos="98"/>
        <p:guide orient="horz" pos="641"/>
        <p:guide orient="horz" pos="4214"/>
        <p:guide pos="5581"/>
        <p:guide pos="15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9B0905-96F6-A145-A924-99126C66A88E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19B92B-3065-C249-8A2E-806C8E7C6F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669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09:40.814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EA3BFF07-303B-4DE0-AE52-B69368F25B02}" emma:medium="tactile" emma:mode="ink">
          <msink:context xmlns:msink="http://schemas.microsoft.com/ink/2010/main" type="inkDrawing" rotatedBoundingBox="4816,12506 5176,10974 6440,11271 6081,12803" hotPoints="6310,11801 5591,12520 4873,11801 5591,11083" semanticType="enclosure" shapeName="Circle">
            <msink:destinationLink direction="with" ref="{52171517-B04E-4C32-A1A3-61C78369EBA5}"/>
            <msink:destinationLink direction="with" ref="{89F99DCD-21CC-4442-B852-2631FD9F9851}"/>
          </msink:context>
        </emma:interpretation>
      </emma:emma>
    </inkml:annotationXML>
    <inkml:trace contextRef="#ctx0" brushRef="#br0">643 31 5,'-1'-12'32,"1"12"0,-19-15 1,-6 8-21,6 14-2,-14-7-3,1 12-2,-11-4-2,-3 12 0,-6 7-1,0 12 0,-3 6-1,1 11 0,3 12 0,6 12 1,4 12-1,9 13 0,9 8 0,10 10 0,10 3 1,10-1-1,13-1-1,15-12 1,15-15-1,15-19 1,15-24-1,11-24 0,9-27 1,9-22 0,5-23-1,3-20 1,-5-13 0,-8-10 0,-13-11 0,-10-3-1,-14-5 1,-14 0 0,-21-3-1,-18-1 0,-21 2 0,-17 0 2,-16 8-2,-14 8 0,-12 18 0,-6 14 0,-9 22 0,-3 19-2,2 33-2,-2 9-7,11 28-24,-1 5-3,16 12 0,5 2 0</inkml:trace>
  </inkml:traceGroup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11:26.723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3D43DA16-4192-4395-A1C7-2818C414EA1F}" emma:medium="tactile" emma:mode="ink">
          <msink:context xmlns:msink="http://schemas.microsoft.com/ink/2010/main" type="inkDrawing" rotatedBoundingBox="15268,6116 16184,5738 16539,6597 15624,6976" hotPoints="16415,6400 15931,6884 15447,6400 15931,5916" semanticType="enclosure" shapeName="Circle"/>
        </emma:interpretation>
      </emma:emma>
    </inkml:annotationXML>
    <inkml:trace contextRef="#ctx0" brushRef="#br0">310 175 43,'-30'5'34,"-1"10"1,-8 0-12,7 17-14,-9-7-1,8 10-3,-3-4-1,8 9-1,6 4-1,9 9-1,8 2 0,9 5 2,9 6-3,8 2 1,13 3-1,7-3 1,8-8-1,10-10 0,6-16-1,9-13 1,3-18 0,4-16 0,-2-19 0,-3-14 0,-6-11 0,-5-8 0,-10-3 1,-15-2-1,-11 2 0,-11-2 0,-14-3 0,-7-1 1,-12-1 0,-10-2 1,-13 2-1,-12 8 1,-18 11-1,-13 22 1,-15 30-1,-17 31-2,-15 44-23,-26 30-13,-18 38-3</inkml:trace>
  </inkml:traceGroup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11:57.314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8258FC0C-6FA1-4F6A-A971-CF2FBCFB279E}" emma:medium="tactile" emma:mode="ink">
          <msink:context xmlns:msink="http://schemas.microsoft.com/ink/2010/main" type="writingRegion" rotatedBoundingBox="3639,14622 4943,14622 4943,17425 3639,17425">
            <msink:destinationLink direction="with" ref="{9603605C-1630-45F6-A4B1-6C11F4890C10}"/>
          </msink:context>
        </emma:interpretation>
      </emma:emma>
    </inkml:annotationXML>
    <inkml:traceGroup>
      <inkml:annotationXML>
        <emma:emma xmlns:emma="http://www.w3.org/2003/04/emma" version="1.0">
          <emma:interpretation id="{1672317D-CB2A-43CB-BFFA-CC563518A257}" emma:medium="tactile" emma:mode="ink">
            <msink:context xmlns:msink="http://schemas.microsoft.com/ink/2010/main" type="paragraph" rotatedBoundingBox="3639,14622 4943,14622 4943,17425 3639,1742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C60361D-39D0-4AC1-A9FA-AF47EF095F61}" emma:medium="tactile" emma:mode="ink">
              <msink:context xmlns:msink="http://schemas.microsoft.com/ink/2010/main" type="line" rotatedBoundingBox="3639,14622 4943,14622 4943,17425 3639,17425"/>
            </emma:interpretation>
          </emma:emma>
        </inkml:annotationXML>
        <inkml:traceGroup>
          <inkml:annotationXML>
            <emma:emma xmlns:emma="http://www.w3.org/2003/04/emma" version="1.0">
              <emma:interpretation id="{A82BDC46-A682-4FDE-BB99-91BC259B6D7B}" emma:medium="tactile" emma:mode="ink">
                <msink:context xmlns:msink="http://schemas.microsoft.com/ink/2010/main" type="inkWord" rotatedBoundingBox="3639,14622 4943,14622 4943,17425 3639,17425">
                  <msink:destinationLink direction="with" ref="{02FF7D27-56D2-48E6-ABD0-E79700FA13ED}"/>
                  <msink:destinationLink direction="with" ref="{C5CF70B9-A66D-4BC5-91D9-79577BDAC9D3}"/>
                </msink:context>
              </emma:interpretation>
              <emma:one-of disjunction-type="recognition" id="oneOf0">
                <emma:interpretation id="interp0" emma:lang="en-US" emma:confidence="1">
                  <emma:literal>it</emma:literal>
                </emma:interpretation>
                <emma:interpretation id="interp1" emma:lang="en-US" emma:confidence="0">
                  <emma:literal>'it</emma:literal>
                </emma:interpretation>
                <emma:interpretation id="interp2" emma:lang="en-US" emma:confidence="0">
                  <emma:literal>"it</emma:literal>
                </emma:interpretation>
                <emma:interpretation id="interp3" emma:lang="en-US" emma:confidence="0">
                  <emma:literal>'st</emma:literal>
                </emma:interpretation>
                <emma:interpretation id="interp4" emma:lang="en-US" emma:confidence="0">
                  <emma:literal>"st</emma:literal>
                </emma:interpretation>
              </emma:one-of>
            </emma:emma>
          </inkml:annotationXML>
          <inkml:trace contextRef="#ctx0" brushRef="#br0">318 15 5,'-1'-6'32,"1"6"0,-9-7 1,-3 4-21,2 6-2,-6-3-3,0 6-2,-5-2-2,-2 6 0,-3 3-1,0 6 0,-1 4-1,1 4 0,1 7 0,2 5 1,3 7-1,4 6 0,5 4 0,5 5 0,4 1 1,5 0-1,7-1-1,7-6 1,8-7-1,8-9 1,6-12-1,6-12 0,4-14 1,5-10 0,3-12-1,1-10 1,-3-6 0,-4-5 0,-5-5 0,-6-2-1,-7-3 1,-7 1 0,-11-2-1,-8 0 0,-10 0 0,-9 1 2,-8 3-2,-6 5 0,-7 8 0,-3 7 0,-4 12 0,-1 8-2,0 17-2,0 5-7,5 13-24,-1 2-3,8 7 0,3 1 0</inkml:trace>
          <inkml:trace contextRef="#ctx0" brushRef="#br0" timeOffset="2">250 669 23,'-4'-11'31,"4"11"2,-9 14-14,6 19-10,-2 14-2,3 22-1,-4 16-2,1 21-1,-4 9 1,2 10-1,-3-2 0,3-4-1,0-14 0,4-13-1,0-18 1,4-16-1,2-14 0,1-13-1,2-10 0,-2-6 0,-1-3 0,0-2 0,0-2 1,-2 0-1,2 1 0,-1-1 0,2 0-1,0 2 0,3-1 1,1 1-1,3-1 1,4 3-1,3 2 1,5 5 0,2 7 0,6 7 1,2 10-1,6 7 1,2 8 0,4 5-1,-1 0 1,2 0-1,0-4 0,-1-7-1,-2-10-1,-5-9-2,-3-8-3,-9-14-19,-1-2-11,-12-13 0,-5-5-1</inkml:trace>
          <inkml:trace contextRef="#ctx0" brushRef="#br0" timeOffset="3">-428 1367 30,'13'-21'35,"15"1"1,16-9-1,18 3-30,18-13 1,19-5 1,14-7-1,15 3-1,4 0 0,-1 8-1,-10 9-3,-10 7-5,-14 14-33,-20 8-1,-23 6-4</inkml:trace>
          <inkml:trace contextRef="#ctx0" brushRef="#br0" timeOffset="1">305 2063 12,'-43'35'33,"-4"4"-1,-2 9 2,-3 4-26,5 7 0,0-2-1,9 6-3,4-3 0,6 0-1,1-6 0,1-3-2,0-7 1,0-8-3,0-4-2,-2-12-7,6-1-23,-1-11-3,4-6 1</inkml:trace>
        </inkml:traceGroup>
      </inkml:traceGroup>
    </inkml:traceGroup>
  </inkml:traceGroup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11:57.318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9603605C-1630-45F6-A4B1-6C11F4890C10}" emma:medium="tactile" emma:mode="ink">
          <msink:context xmlns:msink="http://schemas.microsoft.com/ink/2010/main" type="inkDrawing" rotatedBoundingBox="3295,16231 11430,15617 11585,17674 3451,18288" hotPoints="11542,16723 7281,17997 2886,17320 7147,16045" semanticType="enclosure" shapeName="Ellipse">
            <msink:sourceLink direction="with" ref="{8258FC0C-6FA1-4F6A-A971-CF2FBCFB279E}"/>
          </msink:context>
        </emma:interpretation>
      </emma:emma>
    </inkml:annotationXML>
    <inkml:trace contextRef="#ctx0" brushRef="#br0">4461 355 23,'-34'-13'27,"-7"1"-2,-7-4-14,-2 2-4,-7-3-2,-3 1-1,-7-3-1,-4 1-1,-4-2 0,-4 1 0,-5-2-1,-5 1 1,-5 0-1,-6-1-1,-8 0 1,-6 3-1,-9 0 0,-3 3 0,-3 3 1,-5 6 0,-2 4 0,-2 7 0,2 6 0,-1 4 0,1 7 0,-1 2 1,-1 5-1,0 3-1,-2 3 2,1 4-1,1 2 0,4 4 1,1 3 0,5 6 1,5 1 0,8 4 0,8 1-1,9 3 0,9-1 0,9 2 0,10-1-2,12-2 1,11 0-1,10-1-1,10-1 1,10 0-1,10 2 1,10 2-1,10-1 1,10 3 0,9-1 0,11 1 0,11-3 0,11-3 0,14-5 0,12-6-1,15-5 0,11-5 0,16-6-1,12-4 1,15-3 0,7-1 0,11-2-1,5-3 1,9-3 0,7-1 1,6-4 0,7-3 1,5-4 0,7-4 0,20-5 0,-7-4 1,3-1 0,20-6-1,-19-1 1,1-4-1,20-6 1,-20-5-1,-14-2 1,11-5-2,-1-6 0,-19-3 0,16-6-1,-4-3-1,-27-5 1,13 1-1,-12-2 0,-9 0 1,-18-1-1,-13 2 2,-18-2-1,-17 2 1,-17 2-1,-16-2 1,-17 2 0,-14-1 1,-14 3 0,-13-1 0,-12 2-1,-11 0 1,-14 3 0,-11 2 0,-14 3-1,-13 3 0,-13 2 0,-14 2 0,-13 1 0,-13 4 1,-11 1 0,-10 2-1,-9 0 2,-8 2-1,-6 0 1,-6 5 0,-5 3-1,-3 3 1,-3 3-1,-4 3 1,-4 5 0,-1 5-1,-2 3 0,-2 4 0,1 3 0,-2 7 1,1 2-1,1 4-1,4 1 1,5 1-1,6 3 0,8-2 0,7 0-1,6-8-13,6 3-23,0-2-3,-5-9 1</inkml:trace>
  </inkml:traceGroup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18:27.065"/>
    </inkml:context>
    <inkml:brush xml:id="br0">
      <inkml:brushProperty name="width" value="0.13333" units="cm"/>
      <inkml:brushProperty name="height" value="0.13333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02FF7D27-56D2-48E6-ABD0-E79700FA13ED}" emma:medium="tactile" emma:mode="ink">
          <msink:context xmlns:msink="http://schemas.microsoft.com/ink/2010/main" type="inkDrawing" rotatedBoundingBox="3554,13706 12715,2930 14297,4275 5136,15051" semanticType="callout" shapeName="Other">
            <msink:sourceLink direction="with" ref="{A82BDC46-A682-4FDE-BB99-91BC259B6D7B}"/>
          </msink:context>
        </emma:interpretation>
      </emma:emma>
    </inkml:annotationXML>
    <inkml:trace contextRef="#ctx0" brushRef="#br0">36 10812 2,'0'0'26,"0"0"2,0 0-11,0 0-2,0 0-2,-11 0-2,11 0-1,0 0-3,0 0 0,0 0-2,0 0-2,-13 7 0,13-7-1,0 0 0,0 0-1,0 0 0,0 0 0,0 0 0,-5-15-1,5 15 1,-1-18 0,0 5-1,0-1 1,-1-2 0,2-2-1,-2-2 1,2-3 0,-1-3-1,1-2 1,1-6 0,1-7-1,3-5 0,2-4 0,3-7 1,2-7-2,1-7 1,3-7 1,1-5-1,0-5 0,1-7 0,-2-8 0,1-3 0,2-8 0,1-8 0,4-11 1,4-8-1,4-8 0,5-12-1,7-7 2,5-12-2,5-4 1,7 1 1,3-4-2,10 2 0,5-2 1,5 2 0,6 0-1,3 0 1,7-4 1,8-15-1,15-6 0,10-12 2,11-12-1,12-8 0,16-5 2,11-5-2,5-1 0,3 8 1,-3 3-1,-1 10 0,-5 6-1,-3 7 1,-4 9-1,4 5 0,-2 8 0,4 5-1,2 6 1,8 7 0,4 12 0,5 6-2,2 8 1,-7 6 1,0 8 0,-9 8 0,-5 10-1,-7 6 0,-5 4 1,-6 3 0,-4 4 0,-1 4 0,5 3 0,0 5 0,-1 1 0,-8 8 0,-6 7 0,-5 7 0,-5 7 1,-7 6-1,-7 6 1,-6 6-1,-3 6 0,-1 2 1,1 2-1,-6 4 0,-5 3 2,-8 3-1,-10 4 1,-7 0-2,-10 5 3,-13-1-2,-9 5 1,-11-2 0,-4 1-1,-5 0 0,-2 0 1,-8 1-1,0-1 0,-4 0 0,-2-1 0,-4 0 0,-6 0-1,-6 0 1,-5 4-3,-6 16-15,-17-6-22,-9 0-1</inkml:trace>
  </inkml:traceGroup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18:35.755"/>
    </inkml:context>
    <inkml:brush xml:id="br0">
      <inkml:brushProperty name="width" value="0.13333" units="cm"/>
      <inkml:brushProperty name="height" value="0.13333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C5CF70B9-A66D-4BC5-91D9-79577BDAC9D3}" emma:medium="tactile" emma:mode="ink">
          <msink:context xmlns:msink="http://schemas.microsoft.com/ink/2010/main" type="inkDrawing" rotatedBoundingBox="4668,13776 8376,12300 8883,13575 5175,15051" semanticType="callout" shapeName="Other">
            <msink:sourceLink direction="with" ref="{A82BDC46-A682-4FDE-BB99-91BC259B6D7B}"/>
          </msink:context>
        </emma:interpretation>
      </emma:emma>
    </inkml:annotationXML>
    <inkml:trace contextRef="#ctx0" brushRef="#br0">144 2203 12,'-20'10'30,"2"-3"0,-1-11-1,7 7-18,-7-16-3,19 13-1,-24-27-2,16 10-1,-3-10 0,6 0-1,0-7 0,3-5-1,4-6 0,3-5 0,5-7 0,7-7-2,4-4 1,6-8 0,7-5-1,6-4 1,7-6 0,6-2-1,7-5 0,2 3 0,5 0 1,3-1-1,5 7 0,3 3 0,7 4 0,3 5 0,4 3 0,4 1 0,3 8 0,5 0 0,3 5 1,7 3-2,2 4 2,-2 9-1,5 6 0,2 8 0,0 6 0,4 8 0,-1 7 0,-7 9 0,-5 6 1,-4 6-1,-6 7 1,-3 8-1,-6 8 0,-7 6 1,-7 3-1,-3 1 1,-6 1-1,-2-2 1,-4-4-1,-7-3 0,-2-6 1,-6-5-1,-7-3 1,-7-1 0,-5-3 1,-7 1-1,-7-2 0,-4 2 0,-6-1 1,-3 1-1,-3 0 0,0 1-1,0-1 0,1-2 0,1-2 0,4-2-1,1-1 1,-7-13-3,17 14 1,-17-14-5,20 7-31,-20-7 0,-13 5-4</inkml:trace>
  </inkml:traceGroup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28:19.437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ABBC66B2-7F4F-406E-9FD1-654B95168471}" emma:medium="tactile" emma:mode="ink">
          <msink:context xmlns:msink="http://schemas.microsoft.com/ink/2010/main" type="inkDrawing" rotatedBoundingBox="205,7678 8340,7064 8495,9121 361,9735" semanticType="enclosure" shapeName="Other">
            <msink:sourceLink direction="with" ref="{4318A144-BCF8-4EB7-8F8D-209EEEF19BA5}"/>
            <msink:destinationLink direction="with" ref="{3866632A-6DC2-4660-B3AD-27DEEB948594}"/>
          </msink:context>
        </emma:interpretation>
      </emma:emma>
    </inkml:annotationXML>
    <inkml:trace contextRef="#ctx0" brushRef="#br0">4461 355 23,'-34'-13'27,"-7"1"-2,-7-4-14,-2 2-4,-7-3-2,-3 1-1,-7-3-1,-4 1-1,-4-2 0,-4 1 0,-5-2-1,-5 1 1,-5 0-1,-6-1-1,-8 0 1,-6 3-1,-9 0 0,-3 3 0,-3 3 1,-5 6 0,-2 4 0,-2 7 0,2 6 0,-1 4 0,1 7 0,-1 2 1,-1 5-1,0 3-1,-2 3 2,1 4-1,1 2 0,4 4 1,1 3 0,5 6 1,5 1 0,8 4 0,8 1-1,9 3 0,9-1 0,9 2 0,10-1-2,12-2 1,11 0-1,10-1-1,10-1 1,10 0-1,10 2 1,10 2-1,10-1 1,10 3 0,9-1 0,11 1 0,11-3 0,11-3 0,14-5 0,12-6-1,15-5 0,11-5 0,16-6-1,12-4 1,15-3 0,7-1 0,11-2-1,5-3 1,9-3 0,7-1 1,6-4 0,7-3 1,5-4 0,7-4 0,20-5 0,-7-4 1,3-1 0,20-6-1,-19-1 1,1-4-1,20-6 1,-20-5-1,-14-2 1,11-5-2,-1-6 0,-19-3 0,16-6-1,-4-3-1,-27-5 1,13 1-1,-12-2 0,-9 0 1,-18-1-1,-13 2 2,-18-2-1,-17 2 1,-17 2-1,-16-2 1,-17 2 0,-14-1 1,-14 3 0,-13-1 0,-12 2-1,-11 0 1,-14 3 0,-11 2 0,-14 3-1,-13 3 0,-13 2 0,-14 2 0,-13 1 0,-13 4 1,-11 1 0,-10 2-1,-9 0 2,-8 2-1,-6 0 1,-6 5 0,-5 3-1,-3 3 1,-3 3-1,-4 3 1,-4 5 0,-1 5-1,-2 3 0,-2 4 0,1 3 0,-2 7 1,1 2-1,1 4-1,4 1 1,5 1-1,6 3 0,8-2 0,7 0-1,6-8-13,6 3-23,0-2-3,-5-9 1</inkml:trace>
  </inkml:traceGroup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28:02.554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  <inkml:brush xml:id="br1">
      <inkml:brushProperty name="width" value="0.13333" units="cm"/>
      <inkml:brushProperty name="height" value="0.13333" units="cm"/>
      <inkml:brushProperty name="color" value="#56A4E4"/>
      <inkml:brushProperty name="fitToCurve" value="1"/>
    </inkml:brush>
  </inkml:definitions>
  <inkml:traceGroup>
    <inkml:annotationXML>
      <emma:emma xmlns:emma="http://www.w3.org/2003/04/emma" version="1.0">
        <emma:interpretation id="{0330C3BA-0D40-434A-BF68-660BA8047D84}" emma:medium="tactile" emma:mode="ink">
          <msink:context xmlns:msink="http://schemas.microsoft.com/ink/2010/main" type="writingRegion" rotatedBoundingBox="3180,17205 4851,12773 6432,13369 4761,17801">
            <msink:destinationLink direction="with" ref="{6BB8E77F-3ECD-4F5B-84E9-5DAEC91510A1}"/>
            <msink:destinationLink direction="with" ref="{81E9C48B-9A9A-42DB-B0CC-AD9A4C36F0EA}"/>
          </msink:context>
        </emma:interpretation>
      </emma:emma>
    </inkml:annotationXML>
    <inkml:traceGroup>
      <inkml:annotationXML>
        <emma:emma xmlns:emma="http://www.w3.org/2003/04/emma" version="1.0">
          <emma:interpretation id="{DFC531EE-5E30-4D75-A3D9-B58FC4780CAB}" emma:medium="tactile" emma:mode="ink">
            <msink:context xmlns:msink="http://schemas.microsoft.com/ink/2010/main" type="paragraph" rotatedBoundingBox="3180,17205 4851,12773 6432,13369 4761,1780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B566309-0892-41DD-8DB2-6A6720C5F6F4}" emma:medium="tactile" emma:mode="ink">
              <msink:context xmlns:msink="http://schemas.microsoft.com/ink/2010/main" type="line" rotatedBoundingBox="3180,17205 4851,12773 6432,13369 4761,17801"/>
            </emma:interpretation>
          </emma:emma>
        </inkml:annotationXML>
        <inkml:traceGroup>
          <inkml:annotationXML>
            <emma:emma xmlns:emma="http://www.w3.org/2003/04/emma" version="1.0">
              <emma:interpretation id="{F016B835-DF8F-4605-A5FC-4805CE0244C7}" emma:medium="tactile" emma:mode="ink">
                <msink:context xmlns:msink="http://schemas.microsoft.com/ink/2010/main" type="inkWord" rotatedBoundingBox="3180,17205 4851,12773 6432,13369 4761,17801"/>
              </emma:interpretation>
              <emma:one-of disjunction-type="recognition" id="oneOf0">
                <emma:interpretation id="interp0" emma:lang="en-US" emma:confidence="0">
                  <emma:literal>iffier</emma:literal>
                </emma:interpretation>
                <emma:interpretation id="interp1" emma:lang="en-US" emma:confidence="0">
                  <emma:literal>iou</emma:literal>
                </emma:interpretation>
                <emma:interpretation id="interp2" emma:lang="en-US" emma:confidence="0">
                  <emma:literal>ion</emma:literal>
                </emma:interpretation>
                <emma:interpretation id="interp3" emma:lang="en-US" emma:confidence="0">
                  <emma:literal>idiot</emma:literal>
                </emma:interpretation>
                <emma:interpretation id="interp4" emma:lang="en-US" emma:confidence="0">
                  <emma:literal>i☺</emma:literal>
                </emma:interpretation>
              </emma:one-of>
            </emma:emma>
          </inkml:annotationXML>
          <inkml:trace contextRef="#ctx0" brushRef="#br0">318 15 5,'-1'-6'32,"1"6"0,-9-7 1,-3 4-21,2 6-2,-6-3-3,0 6-2,-5-2-2,-2 6 0,-3 3-1,0 6 0,-1 4-1,1 4 0,1 7 0,2 5 1,3 7-1,4 6 0,5 4 0,5 5 0,4 1 1,5 0-1,7-1-1,7-6 1,8-7-1,8-9 1,6-12-1,6-12 0,4-14 1,5-10 0,3-12-1,1-10 1,-3-6 0,-4-5 0,-5-5 0,-6-2-1,-7-3 1,-7 1 0,-11-2-1,-8 0 0,-10 0 0,-9 1 2,-8 3-2,-6 5 0,-7 8 0,-3 7 0,-4 12 0,-1 8-2,0 17-2,0 5-7,5 13-24,-1 2-3,8 7 0,3 1 0</inkml:trace>
          <inkml:trace contextRef="#ctx0" brushRef="#br0" timeOffset="1">250 669 23,'-4'-11'31,"4"11"2,-9 14-14,6 19-10,-2 14-2,3 22-1,-4 16-2,1 21-1,-4 9 1,2 10-1,-3-2 0,3-4-1,0-14 0,4-13-1,0-18 1,4-16-1,2-14 0,1-13-1,2-10 0,-2-6 0,-1-3 0,0-2 0,0-2 1,-2 0-1,2 1 0,-1-1 0,2 0-1,0 2 0,3-1 1,1 1-1,3-1 1,4 3-1,3 2 1,5 5 0,2 7 0,6 7 1,2 10-1,6 7 1,2 8 0,4 5-1,-1 0 1,2 0-1,0-4 0,-1-7-1,-2-10-1,-5-9-2,-3-8-3,-9-14-19,-1-2-11,-12-13 0,-5-5-1</inkml:trace>
          <inkml:trace contextRef="#ctx0" brushRef="#br0" timeOffset="2">-428 1367 30,'13'-21'35,"15"1"1,16-9-1,18 3-30,18-13 1,19-5 1,14-7-1,15 3-1,4 0 0,-1 8-1,-10 9-3,-10 7-5,-14 14-33,-20 8-1,-23 6-4</inkml:trace>
          <inkml:trace contextRef="#ctx0" brushRef="#br0" timeOffset="3">305 2063 12,'-43'35'33,"-4"4"-1,-2 9 2,-3 4-26,5 7 0,0-2-1,9 6-3,4-3 0,6 0-1,1-6 0,1-3-2,0-7 1,0-8-3,0-4-2,-2-12-7,6-1-23,-1-11-3,4-6 1</inkml:trace>
          <inkml:trace contextRef="#ctx0" brushRef="#br1" timeOffset="378597.065">1004-1475 29,'-2'-42'31,"-2"-2"1,2 7-15,-7-11-5,9 9-3,-4-5-2,4 17-1,-3 7-2,3 20 0,0 0-1,6 45-1,-7 13 0,0 23 0,-4 23-1,-3 22-1,-7 20 1,-2 11 0,-4 7 1,0 0-1,-1-11 1,3-8-2,2-19 3,5-20-2,6-22 0,6-24-1,7-24 0,11-21 0,9-15 0,11-10 0,10-3 0,10 2 0,8 5 0,5 12 1,2 11-1,-3 12 0,-1 8 0,-6 2 1,-7 0-1,-3-4 0,-9-6 0,-5-9 0,-4-13 0,-6-6 0,-4-4 0,-3-8 0,-6-12 0,-4-11 1,-2-13-1,-3-17 0,-2-13 0,1-14 0,0-18-1,2-8 1,4 0 0,0 2 0,2 7 0,2 14 0,-1 13 0,-1 13-1,0 15 1,-4 9 0,-3 4 0,-3 3 1,-4-1-1,-6-2 1,-6-5-1,-9-2 1,-10-5-1,-11 3 2,-7 0-1,-9 7 0,-5 5 0,-4 7-1,0 8 1,1 9-1,4 8-1,3 2-3,12 14-4,0-4-30,15 18 1,0 0-4,12 11 2</inkml:trace>
          <inkml:trace contextRef="#ctx0" brushRef="#br1" timeOffset="378924.6656">1142-662 44,'-6'-28'36,"16"9"1,4 0-3,18 13-28,10 2-1,13 9 0,2 4-2,5 6-1,-3 3-2,-3-3-4,-3 9-5,-20-19-27,-2 0 0,-17-10-2,-2-2 1</inkml:trace>
          <inkml:trace contextRef="#ctx0" brushRef="#br1" timeOffset="379143.066">1266-1290 51,'0'0'39,"18"-13"-3,11 16 1,2-5-32,15 8 0,2 4-4,2 1-8,3 21-28,-8-1-2,-3 0-3,-11-5-1</inkml:trace>
        </inkml:traceGroup>
      </inkml:traceGroup>
    </inkml:traceGroup>
  </inkml:traceGroup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28:02.558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6BB8E77F-3ECD-4F5B-84E9-5DAEC91510A1}" emma:medium="tactile" emma:mode="ink">
          <msink:context xmlns:msink="http://schemas.microsoft.com/ink/2010/main" type="inkDrawing" rotatedBoundingBox="3295,16231 11430,15617 11585,17674 3451,18288" hotPoints="11542,16723 7281,17997 2886,17320 7147,16045" semanticType="enclosure" shapeName="Ellipse">
            <msink:sourceLink direction="with" ref="{0330C3BA-0D40-434A-BF68-660BA8047D84}"/>
          </msink:context>
        </emma:interpretation>
      </emma:emma>
    </inkml:annotationXML>
    <inkml:trace contextRef="#ctx0" brushRef="#br0">4461 355 23,'-34'-13'27,"-7"1"-2,-7-4-14,-2 2-4,-7-3-2,-3 1-1,-7-3-1,-4 1-1,-4-2 0,-4 1 0,-5-2-1,-5 1 1,-5 0-1,-6-1-1,-8 0 1,-6 3-1,-9 0 0,-3 3 0,-3 3 1,-5 6 0,-2 4 0,-2 7 0,2 6 0,-1 4 0,1 7 0,-1 2 1,-1 5-1,0 3-1,-2 3 2,1 4-1,1 2 0,4 4 1,1 3 0,5 6 1,5 1 0,8 4 0,8 1-1,9 3 0,9-1 0,9 2 0,10-1-2,12-2 1,11 0-1,10-1-1,10-1 1,10 0-1,10 2 1,10 2-1,10-1 1,10 3 0,9-1 0,11 1 0,11-3 0,11-3 0,14-5 0,12-6-1,15-5 0,11-5 0,16-6-1,12-4 1,15-3 0,7-1 0,11-2-1,5-3 1,9-3 0,7-1 1,6-4 0,7-3 1,5-4 0,7-4 0,20-5 0,-7-4 1,3-1 0,20-6-1,-19-1 1,1-4-1,20-6 1,-20-5-1,-14-2 1,11-5-2,-1-6 0,-19-3 0,16-6-1,-4-3-1,-27-5 1,13 1-1,-12-2 0,-9 0 1,-18-1-1,-13 2 2,-18-2-1,-17 2 1,-17 2-1,-16-2 1,-17 2 0,-14-1 1,-14 3 0,-13-1 0,-12 2-1,-11 0 1,-14 3 0,-11 2 0,-14 3-1,-13 3 0,-13 2 0,-14 2 0,-13 1 0,-13 4 1,-11 1 0,-10 2-1,-9 0 2,-8 2-1,-6 0 1,-6 5 0,-5 3-1,-3 3 1,-3 3-1,-4 3 1,-4 5 0,-1 5-1,-2 3 0,-2 4 0,1 3 0,-2 7 1,1 2-1,1 4-1,4 1 1,5 1-1,6 3 0,8-2 0,7 0-1,6-8-13,6 3-23,0-2-3,-5-9 1</inkml:trace>
  </inkml:traceGroup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28:19.433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  <inkml:brush xml:id="br1">
      <inkml:brushProperty name="width" value="0.13333" units="cm"/>
      <inkml:brushProperty name="height" value="0.13333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4318A144-BCF8-4EB7-8F8D-209EEEF19BA5}" emma:medium="tactile" emma:mode="ink">
          <msink:context xmlns:msink="http://schemas.microsoft.com/ink/2010/main" type="writingRegion" rotatedBoundingBox="196,8742 1410,4233 2961,4650 1747,9160">
            <msink:destinationLink direction="with" ref="{ABBC66B2-7F4F-406E-9FD1-654B95168471}"/>
          </msink:context>
        </emma:interpretation>
      </emma:emma>
    </inkml:annotationXML>
    <inkml:traceGroup>
      <inkml:annotationXML>
        <emma:emma xmlns:emma="http://www.w3.org/2003/04/emma" version="1.0">
          <emma:interpretation id="{ED1EEE4A-E7C1-4C27-A1D6-F9641ED57C1C}" emma:medium="tactile" emma:mode="ink">
            <msink:context xmlns:msink="http://schemas.microsoft.com/ink/2010/main" type="paragraph" rotatedBoundingBox="196,8742 1410,4233 2961,4650 1747,916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D6D037B-583E-43F4-9C5E-EC8F0D717840}" emma:medium="tactile" emma:mode="ink">
              <msink:context xmlns:msink="http://schemas.microsoft.com/ink/2010/main" type="line" rotatedBoundingBox="196,8742 1410,4233 2961,4650 1747,9160"/>
            </emma:interpretation>
          </emma:emma>
        </inkml:annotationXML>
        <inkml:traceGroup>
          <inkml:annotationXML>
            <emma:emma xmlns:emma="http://www.w3.org/2003/04/emma" version="1.0">
              <emma:interpretation id="{8E77553A-1FC4-49DE-9BFA-D4DC819FE537}" emma:medium="tactile" emma:mode="ink">
                <msink:context xmlns:msink="http://schemas.microsoft.com/ink/2010/main" type="inkWord" rotatedBoundingBox="196,8742 1410,4233 2961,4650 1747,9160"/>
              </emma:interpretation>
              <emma:one-of disjunction-type="recognition" id="oneOf0">
                <emma:interpretation id="interp0" emma:lang="en-US" emma:confidence="0">
                  <emma:literal>it.</emma:literal>
                </emma:interpretation>
                <emma:interpretation id="interp1" emma:lang="en-US" emma:confidence="0">
                  <emma:literal>Fie.</emma:literal>
                </emma:interpretation>
                <emma:interpretation id="interp2" emma:lang="en-US" emma:confidence="0">
                  <emma:literal>Tie.</emma:literal>
                </emma:interpretation>
                <emma:interpretation id="interp3" emma:lang="en-US" emma:confidence="0">
                  <emma:literal>Fief</emma:literal>
                </emma:interpretation>
                <emma:interpretation id="interp4" emma:lang="en-US" emma:confidence="0">
                  <emma:literal>iso.</emma:literal>
                </emma:interpretation>
              </emma:one-of>
            </emma:emma>
          </inkml:annotationXML>
          <inkml:trace contextRef="#ctx0" brushRef="#br0">319 15 5,'-1'-6'32,"1"6"0,-9-7 1,-4 3-21,4 8-2,-8-4-3,2 5-2,-7 0-2,0 4 0,-4 5-1,0 5 0,-1 3-1,0 6 0,2 6 0,3 5 1,2 7-1,4 6 0,5 3 0,4 6 0,5 1 1,6 0-1,6-1-1,7-5 1,8-8-1,7-10 1,8-11-1,4-12 0,6-14 1,4-10 0,3-12-1,1-9 1,-3-7 0,-4-6 0,-5-4 0,-6-2-1,-7-2 1,-7-1 0,-10 0-1,-9-2 0,-11 1 0,-8 1 2,-8 4-2,-6 4 0,-7 8 0,-3 7 0,-4 11 0,-1 10-2,0 16-2,-1 4-7,7 14-24,-2 3-3,8 6 0,3 0 0</inkml:trace>
          <inkml:trace contextRef="#ctx0" brushRef="#br0" timeOffset="1">250 668 23,'-4'-10'31,"4"10"2,-9 14-14,7 19-10,-3 13-2,3 23-1,-4 17-2,1 19-1,-4 11 1,1 8-1,-1-1 0,2-4-1,0-14 0,3-13-1,2-17 1,3-18-1,2-13 0,1-13-1,1-10 0,-1-6 0,0-3 0,-1-2 0,-1-1 1,0-2-1,0 2 0,1-1 0,0 1-1,2 0 0,2 1 1,1-1-1,3 1 1,4 2-1,3 2 1,4 5 0,4 6 0,5 9 1,2 8-1,6 8 1,2 8 0,4 5-1,-1 0 1,2 0-1,0-4 0,-1-7-1,-2-10-1,-5-9-2,-3-8-3,-8-13-19,-3-4-11,-11-12 0,-4-5-1</inkml:trace>
          <inkml:trace contextRef="#ctx0" brushRef="#br0" timeOffset="2">-428 1367 30,'13'-22'35,"15"2"1,16-9-1,18 3-30,18-13 1,19-4 1,14-8-1,15 2-1,4 2 0,0 7-1,-11 9-3,-10 6-5,-14 15-33,-20 8-1,-22 7-4</inkml:trace>
          <inkml:trace contextRef="#ctx0" brushRef="#br0" timeOffset="3">305 2062 12,'-42'35'33,"-6"4"-1,-1 9 2,-3 4-26,5 7 0,1-2-1,7 6-3,5-3 0,7 0-1,-1-6 0,2-3-2,0-7 1,0-8-3,0-4-2,-1-12-7,4-1-23,0-11-3,4-6 1</inkml:trace>
          <inkml:trace contextRef="#ctx0" brushRef="#br1" timeOffset="443025.1781">822-1606 1,'2'-33'33,"-1"6"1,-1 27 0,-1-19-17,6 42-2,-14 0-3,9 30-5,-13 8-2,2 23-2,-9 12-2,-3 18 1,-4 7-2,-1 1 1,2-6-1,6-11 1,7-14-1,12-10 0,11-18 0,14-13 0,13-19 0,11-11 0,9-13 0,5-7 0,0-7 0,-1-6-1,-4-1 1,-6 1-1,-6 3 1,-9 3 0,-9 4 0,-5 2 1,-8 1 0,-2 1 0,-12-1 2,0 0-2,8-33 0,-6 6 0,3-14 1,7-13-1,7-12 0,3-9-1,5-9 1,2-3-1,2 6 1,-1 6 0,-5 4-1,-9 12 1,-7 7-1,-7 6 0,-9 8 1,-7 4-1,-11-2 1,-6 3-1,-6 2 0,-3 0 1,-3 2-1,1 4 1,-2 5-1,2 3 0,3 5 1,3 4-2,-2 2 1,0 0 0,3 6-3,2-7-3,11 16-25,-3-6-6,12 9-2,0 1 2</inkml:trace>
          <inkml:trace contextRef="#ctx0" brushRef="#br1" timeOffset="443243.5785">864-753 39,'19'9'35,"4"-5"2,14 7-3,2-5-29,11 10 0,-1-8-2,4 2-1,-1-1-1,-10-4-1,-3 5-3,-14-11-6,1 11-26,-16-10-1,-10 0 0,5-14 0</inkml:trace>
          <inkml:trace contextRef="#ctx0" brushRef="#br1" timeOffset="443571.1791">980-1026 62,'4'-21'39,"25"22"-2,8-12-13,19 16-21,5 7-5,-4 2-32,5 6-1,-9-3-4,-6-6 1</inkml:trace>
        </inkml:traceGroup>
      </inkml:traceGroup>
    </inkml:traceGroup>
  </inkml:traceGroup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30:13.126"/>
    </inkml:context>
    <inkml:brush xml:id="br0">
      <inkml:brushProperty name="width" value="0.13333" units="cm"/>
      <inkml:brushProperty name="height" value="0.13333" units="cm"/>
      <inkml:brushProperty name="color" value="#56A4E4"/>
      <inkml:brushProperty name="fitToCurve" value="1"/>
    </inkml:brush>
  </inkml:definitions>
  <inkml:traceGroup>
    <inkml:annotationXML>
      <emma:emma xmlns:emma="http://www.w3.org/2003/04/emma" version="1.0">
        <emma:interpretation id="{4498AB2D-9A15-4E48-8460-1CC1D7D1F707}" emma:medium="tactile" emma:mode="ink">
          <msink:context xmlns:msink="http://schemas.microsoft.com/ink/2010/main" type="writingRegion" rotatedBoundingBox="15198,11840 17200,11840 17200,14278 15198,14278"/>
        </emma:interpretation>
      </emma:emma>
    </inkml:annotationXML>
    <inkml:traceGroup>
      <inkml:annotationXML>
        <emma:emma xmlns:emma="http://www.w3.org/2003/04/emma" version="1.0">
          <emma:interpretation id="{8C533CF7-53AF-4A9B-AA31-A435D821C137}" emma:medium="tactile" emma:mode="ink">
            <msink:context xmlns:msink="http://schemas.microsoft.com/ink/2010/main" type="paragraph" rotatedBoundingBox="15198,11840 17200,11840 17200,14278 15198,1427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E51D362-5034-4037-8057-C1712060B871}" emma:medium="tactile" emma:mode="ink">
              <msink:context xmlns:msink="http://schemas.microsoft.com/ink/2010/main" type="line" rotatedBoundingBox="15198,11840 17200,11840 17200,14278 15198,14278"/>
            </emma:interpretation>
          </emma:emma>
        </inkml:annotationXML>
        <inkml:traceGroup>
          <inkml:annotationXML>
            <emma:emma xmlns:emma="http://www.w3.org/2003/04/emma" version="1.0">
              <emma:interpretation id="{FCD3CFA8-F0EE-440B-8DBE-BD9DA173092B}" emma:medium="tactile" emma:mode="ink">
                <msink:context xmlns:msink="http://schemas.microsoft.com/ink/2010/main" type="inkWord" rotatedBoundingBox="15198,11840 17200,11840 17200,14278 15198,14278">
                  <msink:destinationLink direction="with" ref="{2F3A9055-E747-4F5B-8799-6D055EE73B54}"/>
                  <msink:destinationLink direction="with" ref="{BBA38A6C-1B00-4C06-B756-4A5A551957D0}"/>
                </msink:context>
              </emma:interpretation>
              <emma:one-of disjunction-type="recognition" id="oneOf0">
                <emma:interpretation id="interp0" emma:lang="en-US" emma:confidence="0">
                  <emma:literal>A</emma:literal>
                </emma:interpretation>
                <emma:interpretation id="interp1" emma:lang="en-US" emma:confidence="0">
                  <emma:literal>a</emma:literal>
                </emma:interpretation>
                <emma:interpretation id="interp2" emma:lang="en-US" emma:confidence="0">
                  <emma:literal>q</emma:literal>
                </emma:interpretation>
                <emma:interpretation id="interp3" emma:lang="en-US" emma:confidence="0">
                  <emma:literal>Q</emma:literal>
                </emma:interpretation>
                <emma:interpretation id="interp4" emma:lang="en-US" emma:confidence="0">
                  <emma:literal>1</emma:literal>
                </emma:interpretation>
              </emma:one-of>
            </emma:emma>
          </inkml:annotationXML>
          <inkml:trace contextRef="#ctx0" brushRef="#br0">315 7 19,'-15'-14'32,"-6"17"-1,-12 14 3,-2 26-20,-9 21-7,7 32-1,-4 24 0,9 29-2,1 15 0,13 9 0,12-6-1,16-5-1,12-21 2,17-20-1,5-27-1,10-20-1,5-24 1,1-13-1,0-10-1,1-12 1,-4-3 0,4-2-1,3-5 1,5 2-1,12-4 0,14 0 0,13-7 0,13-6 0,8-4 0,2-5 0,-3-8 0,-7-3 0,-15-1 0,-21-3-3,-13 10-9,-31-9-24,-8 4-1,-23-3-2,-3 3 0</inkml:trace>
          <inkml:trace contextRef="#ctx0" brushRef="#br0" timeOffset="-608.4011">1662-456 29,'-10'-10'32,"-13"-5"1,-9-2-2,-18-8-24,-8 2-2,-25-14 1,-15 4-3,-24 2 0,-11 8 0,-16 7 0,-1 14 0,-1 10-1,12 13 0,23 21-2,22 9 2,28 13-2,29 9 1,35 2 0,30 2 0,30-5-1,20-2 1,17-12 1,16-11-2,13-18 1,6-14-1,2-16 0,0-15-1,-4-14 1,-4-9-2,-7-15 2,-5-3 0,-10-6 0,-12 0 2,-12 4-2,-14 3 0,-12 4 1,-10 7 0,-13 10 0,-10 6-1,-11 5 1,-6 7 0,-8 3 0,6 14 0,-26-13-1,7 17 1,-5 6-1,0 10 0,1 14 0,1 18 1,1 19-1,2 23 0,3 25 1,2 19-1,7 17 1,4 9-1,2 7 1,1 1-2,1-4 1,2-13 1,2-19-1,0-16 0,1-19 0,-1-13 0,0-20-2,-4-21-2,12-15-28,-13-32-4,11-3-2,-13-30 0</inkml:trace>
          <inkml:trace contextRef="#ctx0" brushRef="#br0" timeOffset="780.0013">625 962 51,'41'4'38,"15"-10"-2,26 6 0,4-8-25,15 9-4,-7-3-3,-7 4-4,-11 13-7,-25-1-31,-14 10 1,-25-3-4,-17-5 1</inkml:trace>
          <inkml:trace contextRef="#ctx0" brushRef="#br0" timeOffset="421.2007">718 549 40,'0'0'36,"19"-11"0,5 5 0,-4-8-28,23 7 0,0-9-1,9 6-2,1 0-2,0 5-2,-3 0 1,-2 4-2,-6 2 0,-8 2-1,-4 3-2,-11-5-3,2 12-29,-21-13-2,10 27 0,-17-11 0</inkml:trace>
        </inkml:traceGroup>
      </inkml:traceGroup>
    </inkml:traceGroup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09:41.735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146E48A1-9DD6-4CC9-8D50-845C1D010B1D}" emma:medium="tactile" emma:mode="ink">
          <msink:context xmlns:msink="http://schemas.microsoft.com/ink/2010/main" type="inkDrawing" rotatedBoundingBox="4360,16752 5493,15187 5593,15259 4459,16824" semanticType="callout" shapeName="Other">
            <msink:sourceLink direction="with" ref="{EC0FF5CD-187A-4BF8-8715-CF47499DE7BE}"/>
          </msink:context>
        </emma:interpretation>
      </emma:emma>
    </inkml:annotationXML>
    <inkml:trace contextRef="#ctx0" brushRef="#br0">1231 0 12,'-86'71'33,"-10"7"-1,-3 20 2,-7 6-26,11 17 0,1-6-1,16 12-3,9-5 0,13-1-1,1-11 0,2-6-2,0-16 1,1-14-3,0-10-2,-4-23-7,10-4-23,0-20-3,7-14 1</inkml:trace>
  </inkml:traceGroup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33:55.349"/>
    </inkml:context>
    <inkml:brush xml:id="br0">
      <inkml:brushProperty name="width" value="0.13333" units="cm"/>
      <inkml:brushProperty name="height" value="0.13333" units="cm"/>
      <inkml:brushProperty name="color" value="#56A4E4"/>
      <inkml:brushProperty name="fitToCurve" value="1"/>
    </inkml:brush>
  </inkml:definitions>
  <inkml:traceGroup>
    <inkml:annotationXML>
      <emma:emma xmlns:emma="http://www.w3.org/2003/04/emma" version="1.0">
        <emma:interpretation id="{81E9C48B-9A9A-42DB-B0CC-AD9A4C36F0EA}" emma:medium="tactile" emma:mode="ink">
          <msink:context xmlns:msink="http://schemas.microsoft.com/ink/2010/main" type="inkDrawing" rotatedBoundingBox="5114,14947 13809,4081 14947,4991 6251,15857" semanticType="verticalRange" shapeName="Other">
            <msink:sourceLink direction="with" ref="{0330C3BA-0D40-434A-BF68-660BA8047D84}"/>
            <msink:destinationLink direction="with" ref="{2F3A9055-E747-4F5B-8799-6D055EE73B54}"/>
          </msink:context>
        </emma:interpretation>
      </emma:emma>
    </inkml:annotationXML>
    <inkml:trace contextRef="#ctx0" brushRef="#br0">97 10470 14,'-22'0'30,"0"-3"0,5 8 1,-3-10-21,20 5-2,-17 0-2,17 0-1,0 0-1,0 0-1,0 0 0,17-8-1,-17 8 1,20-9-1,-7 4-1,7-1 1,3-3-1,8 1 0,6-6 0,7-1 0,5 0 0,4-2 0,3 0 0,1-1-1,4 3 1,-1-1-2,-2 1 2,5-3-1,1-4 0,10-5 0,7-5 0,6-9 0,6-10-1,6-7 1,8-8 0,8-6 0,5-10-1,-1-1 1,1-6-1,3 0 1,2-4 1,6-4-2,3-4 1,3-5 1,2-7-1,7-5 1,3-4-1,5-2 0,-2-5 0,-4-2 2,-4-6-1,0-4-1,1 1 1,-4-4-1,-4-3 1,0-3 0,-3-3 0,9-6-1,-1 0 0,-5 4 0,-3-3 0,-3 1 0,-4-2 2,-5-2-2,-5 0 1,-11 5-2,-9 1 2,-8-2-1,-8-1 0,-5-4 0,-6 1 1,-4 1-1,-5 2 0,-2-3 0,0-4 1,4-3-1,2 2 0,2-5 1,2 2-1,2-6-1,3-3 2,2 1-1,1 5-1,1 3 1,2 0-1,2 2 1,0 3 0,3 7-1,-2 3 0,2 2 1,1 1 0,-4 0 0,2 5 0,1 2-2,2 7 1,0 2 1,2 7 0,2 6 0,2 4 0,2 10 1,1 9-1,7 8 0,-2 9 2,-2 9-2,-6 11 0,-8 9 0,-8 9 1,-7 7-1,-8 7 1,-12 3 0,-8 4-1,-4 3 1,-4-1 0,-3 4 0,-2 0 0,-7 4 0,-5 4 0,-5 2-1,-12 7-5,-1 26-31,-12 12-1,-23 4-4</inkml:trace>
  </inkml:traceGroup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34:13.710"/>
    </inkml:context>
    <inkml:brush xml:id="br0">
      <inkml:brushProperty name="width" value="0.13333" units="cm"/>
      <inkml:brushProperty name="height" value="0.13333" units="cm"/>
      <inkml:brushProperty name="color" value="#56A4E4"/>
      <inkml:brushProperty name="fitToCurve" value="1"/>
    </inkml:brush>
  </inkml:definitions>
  <inkml:traceGroup>
    <inkml:annotationXML>
      <emma:emma xmlns:emma="http://www.w3.org/2003/04/emma" version="1.0">
        <emma:interpretation id="{2F3A9055-E747-4F5B-8799-6D055EE73B54}" emma:medium="tactile" emma:mode="ink">
          <msink:context xmlns:msink="http://schemas.microsoft.com/ink/2010/main" type="inkDrawing" rotatedBoundingBox="4716,13957 15001,9404 15542,10625 5256,15177" semanticType="callout" shapeName="Other">
            <msink:sourceLink direction="with" ref="{FCD3CFA8-F0EE-440B-8DBE-BD9DA173092B}"/>
            <msink:sourceLink direction="with" ref="{81E9C48B-9A9A-42DB-B0CC-AD9A4C36F0EA}"/>
          </msink:context>
        </emma:interpretation>
      </emma:emma>
    </inkml:annotationXML>
    <inkml:trace contextRef="#ctx0" brushRef="#br0">0 4268 19,'0'0'26,"0"0"0,0 0-14,0 0-1,0 0-2,0 0-1,13 15-1,-13-15-1,21 12 0,-5-12-1,12 3 0,4-10-1,12-3-1,4-6-1,8-2 0,5-6-1,6-3 0,2-6 0,6-1-1,3-6 1,4-1-2,8-10 2,7-6-2,5-6 1,5-7 0,8-8-1,6-7 1,7-5 0,-1-4-1,1 0 1,-1-4 0,4-3 0,2 0 0,6-4 0,-5-3 1,2-5-1,3-3 0,4-1 1,4-4-1,-1 0 0,-4 0 1,-2 2-1,3-1 1,3 5 0,0 1-1,1 3 1,1 6-1,10 0 0,6 7 0,5 2 0,3 9 0,-1 5 0,7 4 0,-1 1-1,3 6 2,1 2-1,4 4 0,3 4 1,1 1-1,-1 5 1,0 3-1,-1 5 1,-2 0-1,-2 5 0,-3 5 0,-3 3 0,-4 4 1,-3 1-2,-5 4 2,2 2-2,-3 4 2,-3 2-1,-9 3 0,-4 3 0,-4 1 0,-3 4 0,-6 3-1,-6 2 1,-4 2 0,-6 1 0,-1 1 0,-2-2 0,-8 0 0,-7 1 0,-7-2-1,-13 0 2,-13 0-1,-15 0 0,-14 0 1,-13 0 0,-9 0 0,-17 0 0,14 1 0,-14-1 0,0 0 0,0 0 2,0 0-3,0 0 1,0 0-2,0 0-6,-25 2-28,0-2-1,-15-9-4,-9-14 0</inkml:trace>
  </inkml:traceGroup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34:30.215"/>
    </inkml:context>
    <inkml:brush xml:id="br0">
      <inkml:brushProperty name="width" value="0.13333" units="cm"/>
      <inkml:brushProperty name="height" value="0.13333" units="cm"/>
      <inkml:brushProperty name="color" value="#56A4E4"/>
      <inkml:brushProperty name="fitToCurve" value="1"/>
    </inkml:brush>
  </inkml:definitions>
  <inkml:traceGroup>
    <inkml:annotationXML>
      <emma:emma xmlns:emma="http://www.w3.org/2003/04/emma" version="1.0">
        <emma:interpretation id="{B275AE6E-2090-4375-B541-AA1408E26906}" emma:medium="tactile" emma:mode="ink">
          <msink:context xmlns:msink="http://schemas.microsoft.com/ink/2010/main" type="inkDrawing" rotatedBoundingBox="4574,15393 9239,13975 9349,14334 4683,15752" shapeName="Other"/>
        </emma:interpretation>
      </emma:emma>
    </inkml:annotationXML>
    <inkml:trace contextRef="#ctx0" brushRef="#br0">164 1358 24,'-44'16'32,"3"-3"0,8 5-1,2-9-26,15 2 0,16-11-1,0 0 0,29-26-1,13-1 0,16-11-1,24-16 1,24-12-1,24-9 0,24-10 0,25-6-1,20-3-1,17 0 1,13 0-1,5 7 0,2 3 0,-3 5-1,-3 5 1,-9 5-1,-8 7 1,-8 6 0,-8 9 0,-6 7 1,-9 9-1,-4 10 2,-15 5-2,-7 10 2,-17 6-2,-15 2 1,-23 2 0,-15 0 0,-25 3 0,-15 1 0,-16-4 0,-15-4-2,-4 4-35,-26-2-1,-19-5-2</inkml:trace>
  </inkml:traceGroup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35:35.111"/>
    </inkml:context>
    <inkml:brush xml:id="br0">
      <inkml:brushProperty name="width" value="0.13333" units="cm"/>
      <inkml:brushProperty name="height" value="0.13333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9DE35905-2BC9-448B-9493-3178C9961FA7}" emma:medium="tactile" emma:mode="ink">
          <msink:context xmlns:msink="http://schemas.microsoft.com/ink/2010/main" type="inkDrawing" rotatedBoundingBox="1589,4032 14113,2303 14466,4860 1942,6589" shapeName="Other">
            <msink:destinationLink direction="with" ref="{BBA38A6C-1B00-4C06-B756-4A5A551957D0}"/>
            <msink:destinationLink direction="with" ref="{3866632A-6DC2-4660-B3AD-27DEEB948594}"/>
          </msink:context>
        </emma:interpretation>
      </emma:emma>
    </inkml:annotationXML>
    <inkml:trace contextRef="#ctx0" brushRef="#br0">86 3237 19,'-23'0'31,"5"-5"-2,-1 7-18,3-15-3,16 13 1,-17-34-1,18 14-3,-2-11 0,9 1-3,-3-10 1,6-1-1,-4-9 1,9 0-1,-5-7 1,11-3-2,-1-6 1,8-8 0,4-5-1,9-2 0,7-1 0,4-5 0,6-3 0,4-1 0,2 2-1,6-1 1,4 2-1,2-3 1,5 3-1,6 1 0,4 1 1,2 4-1,1 2 1,3 1 0,0 5-1,2 4 1,0 0-1,1 2 1,1 1-1,3 0 2,4-4-2,4 7 0,1 0 1,4 1-1,2 5 1,1 1 0,0 3-1,4 7 1,0 3 0,5 0 0,1 4-1,0 2 2,0 2-2,5 5 3,3 1-3,4 3 1,2 3 0,1 2 0,3 2 0,4 2-1,6 1 1,0 4-1,1 3 0,4 3 0,2 4 0,-1 7 0,3 4 1,-2 6-1,4 3 0,3 0 1,3 1-1,0 4 1,3-1-1,3 0 2,3 1-2,-2 1-1,0 1 1,2 3-2,1 0 2,1 1-3,1 1 3,4-1-3,1 2 3,3 1 0,2 2 0,-3-2-1,-2 2 1,-3 1 0,-5 0 0,-2 2 0,-6-2 0,-3-1 0,-5-2 0,3 0 1,-3-4-2,1 0 2,-6-2-1,-2-3 0,-5 0 0,-5-2 0,-9-3 0,-11-2 0,-12-2 0,-9-3 0,-13-4 0,-11 0 0,-17-4 1,-12 0-1,-15-1 0,-11-1 1,-10 0-1,-9 2 1,-13-2 0,0 0-1,0 0 0,0 0-8,-16 11-26,-6-2-2</inkml:trace>
  </inkml:traceGroup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35:39.526"/>
    </inkml:context>
    <inkml:brush xml:id="br0">
      <inkml:brushProperty name="width" value="0.13333" units="cm"/>
      <inkml:brushProperty name="height" value="0.13333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BBA38A6C-1B00-4C06-B756-4A5A551957D0}" emma:medium="tactile" emma:mode="ink">
          <msink:context xmlns:msink="http://schemas.microsoft.com/ink/2010/main" type="inkDrawing" rotatedBoundingBox="3954,1635 16704,7446 14446,12401 1696,6590" semanticType="callout" shapeName="Other">
            <msink:sourceLink direction="with" ref="{FCD3CFA8-F0EE-440B-8DBE-BD9DA173092B}"/>
            <msink:sourceLink direction="with" ref="{9DE35905-2BC9-448B-9493-3178C9961FA7}"/>
          </msink:context>
        </emma:interpretation>
      </emma:emma>
    </inkml:annotationXML>
    <inkml:trace contextRef="#ctx0" brushRef="#br0">-21 3203 10,'-6'-27'30,"7"-7"0,10-10 1,7-3-24,4-15-1,15-1 0,-1-14-2,8-1 0,2-15-2,13-3 1,9-12-2,14-3 1,11-12 0,9-3-1,16-11 1,15-2 0,15-4 0,6 3-1,5 2-1,4 4 2,5 4-2,-1 8 2,-3 5-2,-5 9 1,-1 9 0,3 3 0,2 10 0,3 4-1,4 7 0,8 7 0,5 7 0,2 8 1,0 7-1,0 11 2,-4 5-2,0 6 1,-5 7-1,-1 5 3,-2 7-3,0 5 1,-5 4-1,-3 4 2,1 5-1,-1 6 1,-2 2-1,-3 6-2,-2 4 1,4 5-1,-2 2 1,0 6-2,-7 3 1,-2 6-1,-3 7 1,-4 5 2,-10 5-2,-8 1 1,-8 2 0,-6 3 1,-4 1-1,1 0-1,-6-3 1,1 4-1,-2 1 2,2 5-3,-2 1 2,-1 3-2,-6 3 1,-5 3 1,-4 1 0,-4-1 0,-1 2 0,-5-3 0,2 3 0,-1 2-1,0-1 1,1-1 0,-3 4-1,-2-2 2,0 0 0,1 5-1,-4-1 1,0 5 0,-1 1-1,0 2 1,2-2 0,4 3-1,1 3 0,7-2 0,1 2 1,3 1-1,2 2 0,1-1 1,-5 2 0,-1 0-1,-4-1 0,-5-2 1,-4-7-1,4-2 0,0-5 0,4-5 1,1-2-2,4-5 2,2-5-1,2-3-2,4-3 3,-3-7-2,3-4 1,-1-3-1,2-3 1,3-3-1,0-4 1,4-2 0,-1-3 0,0 0 0,-3-1 0,-2 1 0,-4-4-1,-6-1 1,-4 2 0,-6-5 0,-4 0-1,-5-2 1,-5-4 0,-4 4 0,-6-4 0,-4 1 0,-10-2 1,-3-3-1,-10-1 1,-2-3-1,-7-1 1,-2-6 0,-4-5-1,2 1 0,0-2 0,1 0 0,2-1 0,2 1 0,0 2 1,4 0-1,0-1 0,1 0 0,1-3 1,-1 0-1,-2-4 1,-2-1-1,-1-1 1,-5-3-1,-10-3 1,14 3-1,-14-3 1,0 0-1,0 0 2,0 0-2,10 1 1,-10-1-1,0 0-5,-16 6-30,-1-9-3,-10-14-2</inkml:trace>
  </inkml:traceGroup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35:44.408"/>
    </inkml:context>
    <inkml:brush xml:id="br0">
      <inkml:brushProperty name="width" value="0.13333" units="cm"/>
      <inkml:brushProperty name="height" value="0.13333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3866632A-6DC2-4660-B3AD-27DEEB948594}" emma:medium="tactile" emma:mode="ink">
          <msink:context xmlns:msink="http://schemas.microsoft.com/ink/2010/main" type="inkDrawing" rotatedBoundingBox="1381,7328 5985,5249 6169,5657 1565,7736" semanticType="callout" shapeName="Other">
            <msink:sourceLink direction="with" ref="{ABBC66B2-7F4F-406E-9FD1-654B95168471}"/>
            <msink:sourceLink direction="with" ref="{9DE35905-2BC9-448B-9493-3178C9961FA7}"/>
          </msink:context>
        </emma:interpretation>
      </emma:emma>
    </inkml:annotationXML>
    <inkml:trace contextRef="#ctx0" brushRef="#br0">30 2136 23,'-25'1'33,"8"-10"1,8-18-2,21 2-25,7-18-1,20 2-1,3-10-1,17-3-1,4-5-2,14 2 2,4-5-3,15-4 1,10-3-1,10-7 0,11-6 0,14-4 1,12-5 0,7-1-1,5 1 0,-3 0 1,5 1 0,2 5 0,2 6 0,-10 4 0,-4 5 0,1 5 0,-3 5 0,-5 5 0,-5 6-1,-3 4 0,-3 2 1,2 5-1,-4 2 1,-9 5-1,-6 1 1,-8 4 0,-13 4 0,-10 4 1,-17 1 0,-14 7-1,-12 2 1,-7 4 0,-9-2 1,-5 5-1,-2-2-1,-1 3 1,-4-2-1,0 1 0,-4 1-1,-5-2-2,3 15-11,-14-13-24,0 0-2,0 0-2,7-21 0</inkml:trace>
  </inkml:traceGroup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53:58.896"/>
    </inkml:context>
    <inkml:brush xml:id="br0">
      <inkml:brushProperty name="width" value="0.13333" units="cm"/>
      <inkml:brushProperty name="height" value="0.13333" units="cm"/>
      <inkml:brushProperty name="color" value="#ED1C24"/>
      <inkml:brushProperty name="fitToCurve" value="1"/>
    </inkml:brush>
    <inkml:brush xml:id="br1">
      <inkml:brushProperty name="width" value="0.13333" units="cm"/>
      <inkml:brushProperty name="height" value="0.13333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09E6EE50-111F-487F-A1C4-61DD76E4A210}" emma:medium="tactile" emma:mode="ink">
          <msink:context xmlns:msink="http://schemas.microsoft.com/ink/2010/main" type="writingRegion" rotatedBoundingBox="7400,11139 8321,14391 7117,14732 6195,11480"/>
        </emma:interpretation>
      </emma:emma>
    </inkml:annotationXML>
    <inkml:traceGroup>
      <inkml:annotationXML>
        <emma:emma xmlns:emma="http://www.w3.org/2003/04/emma" version="1.0">
          <emma:interpretation id="{9335F02A-1E4F-4852-AAC7-16130B013A22}" emma:medium="tactile" emma:mode="ink">
            <msink:context xmlns:msink="http://schemas.microsoft.com/ink/2010/main" type="paragraph" rotatedBoundingBox="7400,11139 8321,14391 7117,14732 6195,1148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C7C08BF-8C7A-4474-90EF-AD28C3977212}" emma:medium="tactile" emma:mode="ink">
              <msink:context xmlns:msink="http://schemas.microsoft.com/ink/2010/main" type="line" rotatedBoundingBox="7400,11139 8321,14391 7117,14732 6195,11480"/>
            </emma:interpretation>
          </emma:emma>
        </inkml:annotationXML>
        <inkml:traceGroup>
          <inkml:annotationXML>
            <emma:emma xmlns:emma="http://www.w3.org/2003/04/emma" version="1.0">
              <emma:interpretation id="{5B7C1887-FBC5-4146-837A-94D0232BDBCD}" emma:medium="tactile" emma:mode="ink">
                <msink:context xmlns:msink="http://schemas.microsoft.com/ink/2010/main" type="inkWord" rotatedBoundingBox="7400,11139 8321,14391 7117,14732 6195,11480">
                  <msink:destinationLink direction="with" ref="{7B8BED20-8BC1-495D-B091-F68DE2D9D703}"/>
                  <msink:destinationLink direction="with" ref="{DA580602-6C39-4A64-9D2B-665AEAA512FF}"/>
                  <msink:destinationLink direction="with" ref="{4A160DEC-E81E-4AC1-89AD-FF150A40EBA3}"/>
                  <msink:destinationLink direction="with" ref="{2FEA8F6C-6838-467D-B25D-410996073D1C}"/>
                </msink:context>
              </emma:interpretation>
              <emma:one-of disjunction-type="recognition" id="oneOf0">
                <emma:interpretation id="interp0" emma:lang="en-US" emma:confidence="0">
                  <emma:literal>is:</emma:literal>
                </emma:interpretation>
                <emma:interpretation id="interp1" emma:lang="en-US" emma:confidence="0">
                  <emma:literal>is!</emma:literal>
                </emma:interpretation>
                <emma:interpretation id="interp2" emma:lang="en-US" emma:confidence="0">
                  <emma:literal>is!!</emma:literal>
                </emma:interpretation>
                <emma:interpretation id="interp3" emma:lang="en-US" emma:confidence="0">
                  <emma:literal>is.</emma:literal>
                </emma:interpretation>
                <emma:interpretation id="interp4" emma:lang="en-US" emma:confidence="0">
                  <emma:literal>i:</emma:literal>
                </emma:interpretation>
              </emma:one-of>
            </emma:emma>
          </inkml:annotationXML>
          <inkml:trace contextRef="#ctx0" brushRef="#br0">-8486 505 24,'0'0'33,"-16"-26"3,12 11-2,0-18-23,8 14-2,1-9-2,11 6-1,4-3-2,11 8-1,4 2 1,6 5-3,1 3 1,0 2-1,-4 2 0,-2 2-2,-6 2-4,-12-12-21,8 14-11,-10-6-1,6 9-1</inkml:trace>
          <inkml:trace contextRef="#ctx0" brushRef="#br0" timeOffset="1138.802">-7479 397 20,'0'0'27,"0"0"-7,0 0-5,-5-13-2,5 13-5,0 0-2,0 0-3,0 0-1,0 0-1,0 0-1,-10 16 0,10-16-1,0 0 0,0 0 0,0 16 0,0-16 1,0 0 1,0 0 0,0 0 0,0 0 1,-5 13-1,5-13 1,-8 19 0,2-1 0,-3 9-1,-1 8 1,1 8-1,-2 5 0,1 4 1,-2 4-1,3-4 0,1-5 0,4-5 0,0-11-1,3-7 1,0-6 1,1-18-1,0 14 1,0-14-1,0 0 1,0 0 0,5-14 0,-5 14-1,8-16 1,-8 16-1,21-24 0,-4 11-1,4 2 1,4 1 0,2 1-1,3 3 1,-4 4 0,1 5 0,-4 0-1,-2 8 1,-5-4 0,-3 3-1,0-4 0,-2 0 1,-11-6-1,17 3 0,-17-3 0,17-9 0,-17 9 0,12-15 0,-12 15 0,10-19 0,-10 19 1,5-14-1,-5 14 0,2-13 0,-2 13 0,0 0 0,0 0 0,0 0 0,0-18 1,0 18-2,1-25 1,-1 11 0,2-8 0,-2 1 0,1-5 0,-1 0 0,0 0 0,-1 1 0,-3 0 0,0 2 0,-2 1 0,0 0 0,-3 2 0,1 2 0,-3 2 0,-2 3 0,-2 3 0,-3 1 0,-6 5 0,0 1 1,-2 1-1,2 2 0,1 2 0,2 1-3,15 13-21,6-16-10,-9 16-4,9-16 1</inkml:trace>
          <inkml:trace contextRef="#ctx0" brushRef="#br0" timeOffset="2074.8036">-8351 1244 20,'0'0'31,"0"0"0,21 10-5,-5 0-17,16 17-2,-3-4-1,9 6-4,-4-3 0,0-1-3,-2 1-5,-9-14-19,-1-2-7,-7-10 0,-4-5 0</inkml:trace>
          <inkml:trace contextRef="#ctx0" brushRef="#br0" timeOffset="2776.8049">-7994 1305 18,'0'0'32,"0"0"1,0 0 1,-14 13-23,7 9-2,-10-1-3,1 14-2,-8 4-1,1 11 0,-6 1-2,3 0 0,1-3-3,0-22-13,15-1-19,10-25-2,2-13 0</inkml:trace>
          <inkml:trace contextRef="#ctx0" brushRef="#br0" timeOffset="2948.4052">-7225 1416 22,'0'0'32,"-16"-9"2,6 24-2,-10 2-24,7 18-2,-8 3-3,3 8 0,0-4-2,3-1 0,5-6 0,7-6 0,4-7-1,-1-22 1,18 10-1,-2-17 0,1-7 1,3 0-1,-2-4 0,0 4 0,-2-2 1,0 7 0,-1 8 0,-1 11 0,-3 6 1,0 10 0,-3 6 0,0 5 0,-3 0-1,0 1 0,-3-3-1,-3-11-7,6 5-27,-6-16-2,1-13 0,0 0-1</inkml:trace>
          <inkml:trace contextRef="#ctx0" brushRef="#br1" timeOffset="93007.3634">-8143-994 4,'-9'24'30,"-4"0"0,0 6-5,-9-13-11,11 6-3,-10-17-2,10 2-4,-4-19-1,9-8-2,-2-11-1,6-8 0,5-10-1,4-5 0,3-4 0,5 3 0,3 8 0,0 9-1,7 13 1,1 15-1,0 21 1,-2 15-1,-2 16 1,-2 9 0,-4 11 0,-3 2 0,-4-1 1,-6-2-1,-4-11 1,-2-8 0,-5-9 0,-2-11 0,-3-11-1,-4-8 1,-5-10 0,-1-7-1,-5-4 1,0-6-1,0-4 0,2 0 0,4-1 0,4 2 0,5 1 0,7 2-1,9 4 1,9 4 0,5 5 0,5 5 0,2 7 0,3 4 1,-1 7-1,0 4 1,-7 4 0,-5 4 0,-10-1 0,-2 4 0,-8-3 0,-4 1 0,-4-3-1,-2-2 1,-1-4-1,0-5 1,-1-9-1,1-10 0,2-14 1,5-12-1,8-11 0,7-10 0,10-4 0,7-1-1,6 7 1,7 11 0,2 21 0,-1 18 0,-5 21 1,-8 19-1,-11 13 1,-7 6-1,-9 0-1,-10-19-20,-5-9-13,-12-25-3,-5-32 0</inkml:trace>
        </inkml:traceGroup>
      </inkml:traceGroup>
    </inkml:traceGroup>
  </inkml:traceGroup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53:35.434"/>
    </inkml:context>
    <inkml:brush xml:id="br0">
      <inkml:brushProperty name="width" value="0.13333" units="cm"/>
      <inkml:brushProperty name="height" value="0.13333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7B8BED20-8BC1-495D-B091-F68DE2D9D703}" emma:medium="tactile" emma:mode="ink">
          <msink:context xmlns:msink="http://schemas.microsoft.com/ink/2010/main" type="inkDrawing" rotatedBoundingBox="6644,11435 13240,3921 14418,4955 7821,12469" semanticType="callout" shapeName="Other">
            <msink:sourceLink direction="with" ref="{5B7C1887-FBC5-4146-837A-94D0232BDBCD}"/>
            <msink:sourceLink direction="with" ref="{6D15A277-0EE3-45B5-A6DE-B3F9F807160E}"/>
          </msink:context>
        </emma:interpretation>
      </emma:emma>
    </inkml:annotationXML>
    <inkml:trace contextRef="#ctx0" brushRef="#br0">84 7473 27,'-12'16'28,"12"-16"-2,-16 3-10,16-3-3,0 0-3,0 0-3,-18-19-1,18 19-1,-11-14-1,11 14-1,-10-22-1,6 6 0,1-6-1,0-3 1,2-5-1,1-4 0,0-4 0,4-4-1,1-8 1,2-2 0,3-5 0,2-4-1,1-8 1,4-4-1,0-5 0,4-7 1,1 1-1,0-5 0,2 1 0,0-4 0,1 0 1,0 5-1,-1 0 1,2 1-1,1-2 1,1-1 0,1-4 0,4 0 0,4-4 0,4-8 0,5-4 1,3-3-2,4-5 1,3 2-1,1-5 1,2 1-1,1-4 1,-1 1-1,2-2 0,4-4 1,3-3-1,7-4 0,9 1 1,6-3 0,6 3-1,6 3 0,1 0 0,5 2 0,4 4 1,6 4-2,-2 0 0,1 3 1,2 0-1,5 1 0,1 2 0,7 1 1,1 5-1,-4 4 1,2 3 1,1 4-2,1-1 1,6 2-1,1 2 1,-2 4 0,0 0-2,4-3 2,-1 5-1,3-1 1,-3 7 1,-6 0 1,-1 4-2,-3 3 0,1 5-2,-3 5 4,-3 2-4,-2 3 4,3 3-4,2 1 2,-2 3 2,-1 1-2,-6 4 0,-7 2 0,-8 3 1,-10 6-1,-14 6 0,-19 8 0,-14 6 1,-14 5-1,-11 4 1,-8 3-1,-15 6 1,12-1-1,-12 1 1,0 0-2,11 7-7,-11-7-27,0 0-3,-17 12-2</inkml:trace>
  </inkml:traceGroup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53:45.558"/>
    </inkml:context>
    <inkml:brush xml:id="br0">
      <inkml:brushProperty name="width" value="0.13333" units="cm"/>
      <inkml:brushProperty name="height" value="0.13333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DA580602-6C39-4A64-9D2B-665AEAA512FF}" emma:medium="tactile" emma:mode="ink">
          <msink:context xmlns:msink="http://schemas.microsoft.com/ink/2010/main" type="inkDrawing" rotatedBoundingBox="7388,10350 15204,8406 15691,10362 7874,12306" semanticType="callout" shapeName="Other">
            <msink:sourceLink direction="with" ref="{5B7C1887-FBC5-4146-837A-94D0232BDBCD}"/>
            <msink:sourceLink direction="with" ref="{6D15A277-0EE3-45B5-A6DE-B3F9F807160E}"/>
          </msink:context>
        </emma:interpretation>
      </emma:emma>
    </inkml:annotationXML>
    <inkml:trace contextRef="#ctx0" brushRef="#br0">56 3070 9,'0'0'29,"-17"-27"1,7 1-9,5 13-5,-9-16-5,8 10-3,-5-9-3,6 4-1,0-6 0,6 4-1,2-7-2,5-4 1,5-10-1,9-9 0,3-10-1,5-4 1,7-10 0,6-3-1,3-6 2,5-2-1,8 0 1,3 0 0,8-2 0,8 1-1,2-6 1,5-1-2,7-6 2,6-1-2,6 1 2,8 4-1,3 1 0,4 4 0,9 4 0,10 6 0,5 3-1,10 4 2,0 5-2,4 2-2,5 5 4,8 6-2,2 1 0,2 8 0,7 3 1,9 6-1,8 3 0,4 4 1,6 7-1,-1 1 0,3 9 0,1 5 0,-3 5 0,-7 6 0,-4 7 0,-7 5 0,-7 4 0,-1 5 0,-5 3 0,-1 6 0,-9 5 0,-5 4 0,-6 2-1,-4 7 1,-10 6 0,-9 5-1,-10 2 1,-10 5 0,-8 1-2,-9-1 2,-10 1 0,-6 0 0,-10-3 0,-10-6 2,-10-2-1,-10-6 0,-11-7 1,-7-5-1,-8-8 0,-5-10 1,-9-17-1,10 21-1,-10-21 1,0 0 0,0 0 0,10-14-1,-10 14-3,-9-13-34,9 13-1,-25-10-3</inkml:trace>
  </inkml:traceGroup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52:08.667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5EBF40FA-04EA-45C9-968F-53899EF4C43E}" emma:medium="tactile" emma:mode="ink">
          <msink:context xmlns:msink="http://schemas.microsoft.com/ink/2010/main" type="inkDrawing" rotatedBoundingBox="4606,11671 5760,11640 5761,11703 4608,11734" semanticType="strikethrough" shapeName="Other"/>
        </emma:interpretation>
      </emma:emma>
    </inkml:annotationXML>
    <inkml:trace contextRef="#ctx0" brushRef="#br0">-30 70 2,'-26'6'29,"-1"-1"1,-2-7 1,1 6-16,-3-12-4,10 8-2,-4-9-2,9 8-2,-1-8 0,17 9-2,-15-5-1,15 5 0,0 0 0,12 8-1,6 0 0,7 3 0,11 0-1,11-2 1,14-3-1,10-3 0,10-5 0,8-5 0,5-3 1,1-3-1,-2 0 0,-6 2 0,-11 4 1,-8 4-1,-13 2 1,-8 2 0,-14 4 0,-8-1 0,-9-1-1,-4 1 1,-12-4-1,13 0-1,-13 0-5,0 0-28,0 0 0,-21-7-2,21 7 0</inkml:trace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09:41.407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52171517-B04E-4C32-A1A3-61C78369EBA5}" emma:medium="tactile" emma:mode="ink">
          <msink:context xmlns:msink="http://schemas.microsoft.com/ink/2010/main" type="inkDrawing" rotatedBoundingBox="5607,12389 6760,16562 5861,16810 4708,12638" semanticType="callout" shapeName="Other">
            <msink:sourceLink direction="with" ref="{EA3BFF07-303B-4DE0-AE52-B69368F25B02}"/>
            <msink:sourceLink direction="with" ref="{EC0FF5CD-187A-4BF8-8715-CF47499DE7BE}"/>
          </msink:context>
        </emma:interpretation>
      </emma:emma>
    </inkml:annotationXML>
    <inkml:trace contextRef="#ctx0" brushRef="#br0">171-25 23,'-8'-21'31,"8"21"2,-18 28-14,13 39-10,-5 27-2,6 46-1,-8 33-2,1 41-1,-6 19 1,1 19-1,-3-3 0,5-9-1,-1-28 0,8-26-1,3-35 1,6-34-1,4-29 0,2-24-1,3-23 0,-3-9 0,-1-8 0,-1-4 0,-1-3 1,-1-2-1,0 3 0,1-1 0,2 0-1,3 3 0,3-2 1,4 1-1,5 1 1,8 4-1,7 4 1,8 11 0,8 12 0,9 17 1,4 17-1,13 18 1,4 14 0,8 9-1,-2 2 1,5 0-1,-1-10 0,-2-12-1,-4-21-1,-11-18-2,-5-16-3,-17-28-19,-5-6-11,-22-24 0,-10-13-1</inkml:trace>
  </inkml:traceGroup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53:29.818"/>
    </inkml:context>
    <inkml:brush xml:id="br0">
      <inkml:brushProperty name="width" value="0.13333" units="cm"/>
      <inkml:brushProperty name="height" value="0.13333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4A160DEC-E81E-4AC1-89AD-FF150A40EBA3}" emma:medium="tactile" emma:mode="ink">
          <msink:context xmlns:msink="http://schemas.microsoft.com/ink/2010/main" type="inkDrawing" rotatedBoundingBox="7184,11746 9300,13702 7669,15467 5553,13511" hotPoints="6657,12347 8150,12700 8624,13459 8255,14834 6354,14089" semanticType="container" shapeName="Pentagon">
            <msink:sourceLink direction="with" ref="{5B7C1887-FBC5-4146-837A-94D0232BDBCD}"/>
            <msink:destinationLink direction="with" ref="{66B7023D-9E59-44A1-8F16-99768BE2769C}"/>
            <msink:destinationLink direction="with" ref="{9D44FD42-0044-40A9-A58E-BFAAAA85442C}"/>
          </msink:context>
        </emma:interpretation>
      </emma:emma>
    </inkml:annotationXML>
    <inkml:trace contextRef="#ctx0" brushRef="#br0">-8631 92 2,'5'-46'31,"-3"-1"0,2 14 2,-9-1-20,5 34-3,-6-22 0,5 43-3,-9 12-3,2 23 0,-4 25-2,-2 20-1,-7 15 0,-5 24 1,-3 10-2,-4 6 1,-2-4 0,-1-6-1,1-16 2,4-14-2,4-18 2,8-22-2,6-21 1,9-17 0,8-18 0,8-9-1,7-16 1,9-4-1,9-4 1,8-4 0,11-1-1,11 7 0,13 8 1,15 13-1,12 15 0,10 14 1,9 14-1,8 12 0,2 11 1,3 4-1,-5-1 0,-9-5-1,-14-10 1,-6-7 0,-16-12 0,-12-7-1,-15-10 1,-13-8 0,-14-6 1,-8-7 0,-6-6-1,-9-6 1,-12 5-1,15-31 0,-9 3 0,0-8 1,3-14 1,5-12-1,4-16-1,4-9 0,4-12 1,3-6-1,5-8 0,-1-2 1,1 0-1,-2 6 1,-3 5-1,-2 7 0,-4 3 1,-5 10-1,-6 8 0,-7 6 0,-8 7 0,-7 6 0,-12 5 0,-8 1 0,-14 1 1,-11 1 0,-17-4-1,-19 1 1,-28-2 1,-24-6-1,-18-7 0,-17 0 0,-10-2 0,0 7-1,8 5 0,9 10-4,32 24-33,15 14-2,24 18-3</inkml:trace>
    <inkml:trace contextRef="#ctx0" brushRef="#br0" timeOffset="28376.4499">-8166-46 13,'0'-19'30,"0"19"1,-17-3 1,-4 2-20,10 15-5,-10-1-2,5 14-1,-6 3 0,8 11-1,-2 6-1,8 8 1,5 8-2,4 7 0,3 1 0,4 2 0,3-3-1,3-3 1,-3-7-1,-3-2 0,-3-14 1,-4-5 0,-1-5 0,-2-5 0,-7-3-1,1-1 1,-4-3-2,-2-11-2,4 4-4,-9-22-23,8-5-4,-5-20-1,6-7 0</inkml:trace>
  </inkml:traceGroup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51:46.533"/>
    </inkml:context>
    <inkml:brush xml:id="br0">
      <inkml:brushProperty name="width" value="0.13333" units="cm"/>
      <inkml:brushProperty name="height" value="0.13333" units="cm"/>
      <inkml:brushProperty name="color" value="#56A4E4"/>
      <inkml:brushProperty name="fitToCurve" value="1"/>
    </inkml:brush>
  </inkml:definitions>
  <inkml:traceGroup>
    <inkml:annotationXML>
      <emma:emma xmlns:emma="http://www.w3.org/2003/04/emma" version="1.0">
        <emma:interpretation id="{32392A79-8152-4F61-B575-FA32B12AFAA7}" emma:medium="tactile" emma:mode="ink">
          <msink:context xmlns:msink="http://schemas.microsoft.com/ink/2010/main" type="inkDrawing" rotatedBoundingBox="15909,13021 16469,12977 16476,13058 15915,13101" shapeName="Other"/>
        </emma:interpretation>
      </emma:emma>
    </inkml:annotationXML>
    <inkml:trace contextRef="#ctx0" brushRef="#br0">718 549 40,'0'0'36,"19"-11"0,5 5 0,-4-8-28,23 7 0,0-9-1,9 6-2,1 0-2,0 5-2,-3 0 1,-2 4-2,-6 2 0,-8 2-1,-4 3-2,-11-5-3,2 12-29,-21-13-2,10 27 0,-17-11 0</inkml:trace>
  </inkml:traceGroup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51:46.532"/>
    </inkml:context>
    <inkml:brush xml:id="br0">
      <inkml:brushProperty name="width" value="0.13333" units="cm"/>
      <inkml:brushProperty name="height" value="0.13333" units="cm"/>
      <inkml:brushProperty name="color" value="#56A4E4"/>
      <inkml:brushProperty name="fitToCurve" value="1"/>
    </inkml:brush>
  </inkml:definitions>
  <inkml:traceGroup>
    <inkml:annotationXML>
      <emma:emma xmlns:emma="http://www.w3.org/2003/04/emma" version="1.0">
        <emma:interpretation id="{EC975327-96A4-4D28-BB5B-49BB73E3828F}" emma:medium="tactile" emma:mode="ink">
          <msink:context xmlns:msink="http://schemas.microsoft.com/ink/2010/main" type="inkDrawing" rotatedBoundingBox="15824,13442 16548,13493 16542,13571 15818,13519" shapeName="Other"/>
        </emma:interpretation>
      </emma:emma>
    </inkml:annotationXML>
    <inkml:trace contextRef="#ctx0" brushRef="#br0">625 962 51,'41'4'38,"15"-10"-2,26 6 0,4-8-25,15 9-4,-7-3-3,-7 4-4,-11 13-7,-25-1-31,-14 10 1,-25-3-4,-17-5 1</inkml:trace>
  </inkml:traceGroup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51:46.530"/>
    </inkml:context>
    <inkml:brush xml:id="br0">
      <inkml:brushProperty name="width" value="0.13333" units="cm"/>
      <inkml:brushProperty name="height" value="0.13333" units="cm"/>
      <inkml:brushProperty name="color" value="#56A4E4"/>
      <inkml:brushProperty name="fitToCurve" value="1"/>
    </inkml:brush>
  </inkml:definitions>
  <inkml:traceGroup>
    <inkml:annotationXML>
      <emma:emma xmlns:emma="http://www.w3.org/2003/04/emma" version="1.0">
        <emma:interpretation id="{1948439C-368F-4825-9DCD-BBF03AA6EB5E}" emma:medium="tactile" emma:mode="ink">
          <msink:context xmlns:msink="http://schemas.microsoft.com/ink/2010/main" type="inkDrawing" rotatedBoundingBox="14863,14054 15503,11463 17614,11985 16974,14575" semanticType="enclosure" shapeName="Other">
            <msink:destinationLink direction="to" ref="{57B3404C-6FCE-4EA8-B6A3-5D3148771D43}"/>
          </msink:context>
        </emma:interpretation>
      </emma:emma>
    </inkml:annotationXML>
    <inkml:trace contextRef="#ctx0" brushRef="#br0">315 7 19,'-15'-14'32,"-6"17"-1,-12 14 3,-2 26-20,-9 21-7,7 32-1,-4 24 0,9 29-2,1 15 0,13 9 0,12-6-1,16-5-1,12-21 2,17-20-1,5-27-1,10-20-1,5-24 1,1-13-1,0-10-1,1-12 1,-4-3 0,4-2-1,3-5 1,5 2-1,12-4 0,14 0 0,13-7 0,13-6 0,8-4 0,2-5 0,-3-8 0,-7-3 0,-15-1 0,-21-3-3,-13 10-9,-31-9-24,-8 4-1,-23-3-2,-3 3 0</inkml:trace>
    <inkml:trace contextRef="#ctx0" brushRef="#br0" timeOffset="1">1662-456 29,'-10'-10'32,"-13"-5"1,-9-2-2,-18-8-24,-8 2-2,-25-14 1,-15 4-3,-24 2 0,-11 8 0,-16 7 0,-1 14 0,-1 10-1,12 13 0,23 21-2,22 9 2,28 13-2,29 9 1,35 2 0,30 2 0,30-5-1,20-2 1,17-12 1,16-11-2,13-18 1,6-14-1,2-16 0,0-15-1,-4-14 1,-4-9-2,-7-15 2,-5-3 0,-10-6 0,-12 0 2,-12 4-2,-14 3 0,-12 4 1,-10 7 0,-13 10 0,-10 6-1,-11 5 1,-6 7 0,-8 3 0,6 14 0,-26-13-1,7 17 1,-5 6-1,0 10 0,1 14 0,1 18 1,1 19-1,2 23 0,3 25 1,2 19-1,7 17 1,4 9-1,2 7 1,1 1-2,1-4 1,2-13 1,2-19-1,0-16 0,1-19 0,-1-13 0,0-20-2,-4-21-2,12-15-28,-13-32-4,11-3-2,-13-30 0</inkml:trace>
  </inkml:traceGroup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54:48.941"/>
    </inkml:context>
    <inkml:brush xml:id="br0">
      <inkml:brushProperty name="width" value="0.13333" units="cm"/>
      <inkml:brushProperty name="height" value="0.13333" units="cm"/>
      <inkml:brushProperty name="color" value="#56A4E4"/>
      <inkml:brushProperty name="fitToCurve" value="1"/>
    </inkml:brush>
  </inkml:definitions>
  <inkml:traceGroup>
    <inkml:annotationXML>
      <emma:emma xmlns:emma="http://www.w3.org/2003/04/emma" version="1.0">
        <emma:interpretation id="{9D44FD42-0044-40A9-A58E-BFAAAA85442C}" emma:medium="tactile" emma:mode="ink">
          <msink:context xmlns:msink="http://schemas.microsoft.com/ink/2010/main" type="inkDrawing" rotatedBoundingBox="3539,7745 8731,10563 7630,12592 2438,9774" semanticType="callout" shapeName="Other">
            <msink:sourceLink direction="with" ref="{4A160DEC-E81E-4AC1-89AD-FF150A40EBA3}"/>
            <msink:sourceLink direction="with" ref="{4D5E5F4D-CA23-4A21-8008-E4008CF1807E}"/>
          </msink:context>
        </emma:interpretation>
      </emma:emma>
    </inkml:annotationXML>
    <inkml:trace contextRef="#ctx0" brushRef="#br0">5180 3639 6,'0'0'29,"0"0"0,0 0 1,0 0-18,0 0-4,0 0 0,0 0-3,0 0-1,0 0-2,0-22 1,1 5-1,1-5 0,0-10-1,1-8 0,-2-8 0,1-6-1,-4-7 1,1-5-1,-4-7 0,0-1 1,-3 0-1,-1-2 1,-3-1-1,-1 1 1,-3-4 0,-1 2 0,-4-2 0,-1-1-1,-1-5 0,-3-8 1,-2-3-1,-1-7 1,-2-4-1,0-4 0,-4-3 1,-2 0-1,-6-1 1,-5 3 0,-4 2-1,-5 2 1,-6-1 0,-5 5-1,-4 3 1,-5 2 0,-2 4-1,-3 7-1,-5 5 2,-5 9-2,-5 8 2,-3 5 0,-6 10-1,0 4 1,-4 6-1,-4 5 2,-3 5-2,0 4 1,1 4-1,-2 6 0,1 3 0,-1 5 0,-1 2 0,-3 3 0,2 2 0,4 5 0,-2 2 1,2 3-1,-2 4 0,-3 6 0,2 9 1,6 5-2,2 5 2,2 7 0,3 0 0,4 3-1,1-1 3,5-3-3,3-8 1,4-1 0,1-5 0,8-2 0,2-6 1,6 4-1,7-5 1,10 3 0,6 1 0,7 2 0,4 1 0,7 2 0,7 4-3,4-3-5,12 19-32,-6 4-1,-4 7-4</inkml:trace>
  </inkml:traceGroup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52:09.587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1845446D-6D49-4561-8415-63AB7D7CACB6}" emma:medium="tactile" emma:mode="ink">
          <msink:context xmlns:msink="http://schemas.microsoft.com/ink/2010/main" type="inkDrawing" rotatedBoundingBox="4965,11042 5608,11107 5547,11714 4904,11649" shapeName="Other"/>
        </emma:interpretation>
      </emma:emma>
    </inkml:annotationXML>
    <inkml:trace contextRef="#ctx0" brushRef="#br0">45 31 16,'0'0'28,"-6"-18"2,4-6-9,8 3-10,-6-21-1,10 6-1,-4-18-2,12 6-2,-3-11-1,4 8-2,-1-1 0,4 5-1,0 5 0,0 8 0,0 5-1,-1 10 1,1 7 0,2 11-1,5 11 1,1 11 0,1 8 0,4 4 1,-1 7-1,1 1 0,-2-4 0,-2 1 1,-5-6-1,-4 0 0,-2-5 0,-3-1 1,-3-4-2,-1 0 1,-3-5 0,-1 1-1,-9-18 0,13 19-1,-6-3-8,-7-16-25,0 0-2,0 0-3,-8-13 0</inkml:trace>
  </inkml:traceGroup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51:59.790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7F6F4EBB-0E20-4C63-A441-F8AAC8B51AE1}" emma:medium="tactile" emma:mode="ink">
          <msink:context xmlns:msink="http://schemas.microsoft.com/ink/2010/main" type="inkDrawing" rotatedBoundingBox="5908,11511 6131,13143 4986,13300 4763,11668" hotPoints="4849,12411 4976,11570 5977,12014 5695,13239 4929,12714" semanticType="container" shapeName="Pentagon">
            <msink:sourceLink direction="with" ref="{E578409B-9938-4E9E-A678-250B2A8FA686}"/>
            <msink:destinationLink direction="with" ref="{66B7023D-9E59-44A1-8F16-99768BE2769C}"/>
          </msink:context>
        </emma:interpretation>
      </emma:emma>
    </inkml:annotationXML>
    <inkml:trace contextRef="#ctx0" brushRef="#br0">-10016-860 17,'1'-20'32,"-1"20"1,-12-23 0,12 23-22,-32-8-2,16 13-2,-10-4-1,3 12-2,-5 8-2,0 15 1,-2 14-1,0 18-1,1 20 0,5 17-1,5 16 0,8 11 1,11 5-1,9 3 0,14-4 0,10-12-1,8-15 1,8-15 0,6-26 1,5-18-1,3-27 0,7-27 1,-2-29-1,1-22 1,-5-27 0,-4-18 0,-7-17 1,-8-4 0,-18-3-1,-16 9 1,-17 7 0,-14 15-1,-13 16 0,-6 15 0,-9 19-2,-5 12 0,4 15-2,-1 4-5,19 26-28,-3 0 0,13 18-2,3 9-1</inkml:trace>
    <inkml:trace contextRef="#ctx0" brushRef="#br0" timeOffset="2449.2043">-10247-374 1,'0'0'29,"-17"13"1,17-13 1,0 0-15,0 0-5,0 0-1,0 0-1,26-3-3,-6-4-1,14 4-1,7-4-1,14 2-1,9-3 0,13 0-1,5-3 1,3 0-1,0-3 0,0 1 0,-6 0 0,-5-1-1,-15 1 1,-6 5 0,-13 2-1,-7 1 2,-9 2-2,-6 2 0,-7 1-2,-11 0 0,0 0-4,0 0-29,-16 15-1,-3-17-1,1 6-1</inkml:trace>
    <inkml:trace contextRef="#ctx0" brushRef="#br0" timeOffset="4040.4071">-9860 384 29,'0'0'30,"-11"4"1,11-4-15,0 0-4,-11-1-3,11 1-2,0 0-2,11 17-1,-11-17-1,13 16 0,-2-2 0,6 3-1,0 3 1,8 4-1,-2-2 0,4 4 0,0-4-1,3 0 1,-2-3-1,-1-2 2,-2-5-2,-2-1 1,-4-5 0,0 0 0,-5-4 0,-2-1-1,-12-1 0,16 0 1,-16 0-2,0 0 1,0 0 0,0 0-1,0 0 0,0 0-1,0 0 0,0 0-2,0 0-11,0 0-23,6 13-1,-6-13-3,-3-20 1</inkml:trace>
  </inkml:traceGroup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52:00.508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66B7023D-9E59-44A1-8F16-99768BE2769C}" emma:medium="tactile" emma:mode="ink">
          <msink:context xmlns:msink="http://schemas.microsoft.com/ink/2010/main" type="inkDrawing" rotatedBoundingBox="5617,12947 6778,15862 5497,16372 4336,13457" semanticType="connector" shapeName="Other">
            <msink:sourceLink direction="with" ref="{7F6F4EBB-0E20-4C63-A441-F8AAC8B51AE1}"/>
            <msink:sourceLink direction="with" ref="{4A160DEC-E81E-4AC1-89AD-FF150A40EBA3}"/>
          </msink:context>
        </emma:interpretation>
      </emma:emma>
    </inkml:annotationXML>
    <inkml:trace contextRef="#ctx0" brushRef="#br0">-9853 540 31,'-18'-4'33,"2"23"1,-2 16-2,4 36-26,-2 22-1,12 34 0,-1 31-3,2 24 0,1 7 0,7-1 1,1-14-1,3-23-1,1-31 0,2-31 0,1-37 0,-1-25-1,0-23 0,-1-14 0,-4-5 0,-1-1 1,-4-1 0,-1 2 0,-1 1-1,0 14 2,0 0-2,0 0 1,4 23-1,5 13 0,10 15 1,9 21-1,10 12 0,9 14 0,9 8 2,10-1-4,6 2 2,6-5 0,3-6-1,1-10 1,-3-10-1,-1-6 0,-4-7-1,-8-10-1,-2 3-7,-24-20-24,-1-7-3,-18-18 1,-21-11 0</inkml:trace>
    <inkml:trace contextRef="#ctx0" brushRef="#br0" timeOffset="998.4017">-10614 1546 32,'-5'-13'33,"10"-12"3,17 5-3,9-8-26,23 6-1,12-1 0,18 11-2,8 3 0,14 8-1,4-2 0,6 4 0,-2-5 0,0-2-2,-12-4 1,-8 1-1,-12-1 0,-14 3-1,-13 5 0,-12 4-1,-11 8-3,-16-7-15,0 16-18,-16-19-2,0 0 0,0 0 0</inkml:trace>
  </inkml:traceGroup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54:57.459"/>
    </inkml:context>
    <inkml:brush xml:id="br0">
      <inkml:brushProperty name="width" value="0.13333" units="cm"/>
      <inkml:brushProperty name="height" value="0.13333" units="cm"/>
      <inkml:brushProperty name="color" value="#56A4E4"/>
      <inkml:brushProperty name="fitToCurve" value="1"/>
    </inkml:brush>
  </inkml:definitions>
  <inkml:traceGroup>
    <inkml:annotationXML>
      <emma:emma xmlns:emma="http://www.w3.org/2003/04/emma" version="1.0">
        <emma:interpretation id="{4D5E5F4D-CA23-4A21-8008-E4008CF1807E}" emma:medium="tactile" emma:mode="ink">
          <msink:context xmlns:msink="http://schemas.microsoft.com/ink/2010/main" type="inkDrawing" rotatedBoundingBox="3476,7512 4366,7592 4360,7658 3470,7577" shapeName="Other">
            <msink:destinationLink direction="with" ref="{9D44FD42-0044-40A9-A58E-BFAAAA85442C}"/>
          </msink:context>
        </emma:interpretation>
      </emma:emma>
    </inkml:annotationXML>
    <inkml:trace contextRef="#ctx0" brushRef="#br0">-1 61 0,'0'0'26,"0"0"1,0 0-8,0 0-8,1-16-1,2 1-3,9 9-1,-3-7 1,9 9-2,-2-3 0,9 10-1,3 1 1,13 12-1,3-1 0,12 5 1,4-3-2,8-1 1,3-8 0,7-5-1,-3-9 0,1-4-1,-5 5-9,-6-5-27,-17 16-3,-20 22-3</inkml:trace>
  </inkml:traceGroup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55:02.139"/>
    </inkml:context>
    <inkml:brush xml:id="br0">
      <inkml:brushProperty name="width" value="0.13333" units="cm"/>
      <inkml:brushProperty name="height" value="0.13333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2FEA8F6C-6838-467D-B25D-410996073D1C}" emma:medium="tactile" emma:mode="ink">
          <msink:context xmlns:msink="http://schemas.microsoft.com/ink/2010/main" type="inkDrawing" rotatedBoundingBox="6505,6668 7167,7503 7107,7551 6444,6715" semanticType="callout" shapeName="Other">
            <msink:sourceLink direction="with" ref="{5B7C1887-FBC5-4146-837A-94D0232BDBCD}"/>
          </msink:context>
        </emma:interpretation>
      </emma:emma>
    </inkml:annotationXML>
    <inkml:trace contextRef="#ctx0" brushRef="#br0">-3-22 12,'-2'-15'30,"2"15"1,0 0-8,0 0-8,0 0-2,0 0-4,-1 19-2,1-19-3,10 34 0,-2-10-1,7 11 0,3 6-1,8 7 0,5 3-1,8 5 0,8-1 0,5 2 0,2 1 0,0-1 1,-3-4 0,-3-2-1,-6-8 3,-6-2-3,-10-7 2,-2-2-1,-10-10-1,0-5 0,-14-17 1,18 19-1,-18-19 0,11 9 0,-11-9 0,0 0 0,0 0-2,0 0-7,0 0-30,0 0 1,-9-15-4,-5-8 1</inkml:trace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09:42.093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9E1615A9-B78B-4A1C-B118-DA3828AA2E49}" emma:medium="tactile" emma:mode="ink">
          <msink:context xmlns:msink="http://schemas.microsoft.com/ink/2010/main" type="inkDrawing" rotatedBoundingBox="4059,13700 6659,12815 6720,12995 4120,13879" semanticType="callout" shapeName="Other">
            <msink:sourceLink direction="with" ref="{EC0FF5CD-187A-4BF8-8715-CF47499DE7BE}"/>
          </msink:context>
        </emma:interpretation>
      </emma:emma>
    </inkml:annotationXML>
    <inkml:trace contextRef="#ctx0" brushRef="#br0">0 868 30,'26'-43'35,"31"3"1,32-18-1,36 5-30,36-25 1,39-9 1,29-15-1,29 5-1,9 2 0,-1 15-1,-22 17-3,-20 15-5,-28 28-33,-41 16-1,-44 12-4</inkml:trace>
  </inkml:traceGroup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55:17.146"/>
    </inkml:context>
    <inkml:brush xml:id="br0">
      <inkml:brushProperty name="width" value="0.13333" units="cm"/>
      <inkml:brushProperty name="height" value="0.13333" units="cm"/>
      <inkml:brushProperty name="color" value="#177D36"/>
      <inkml:brushProperty name="fitToCurve" value="1"/>
    </inkml:brush>
  </inkml:definitions>
  <inkml:trace contextRef="#ctx0" brushRef="#br0">0 0 49,'0'0'34,"0"0"1,0 0-13,0 0-11,15 9-3,-15-9-3,0 0-1,0 0-2,0 0-7,0 0-24,0 0-6,11-2 0,-11 2-2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55:16.397"/>
    </inkml:context>
    <inkml:brush xml:id="br0">
      <inkml:brushProperty name="width" value="0.13333" units="cm"/>
      <inkml:brushProperty name="height" value="0.13333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9D6A52AE-848F-4BA2-8550-4EF4B9500044}" emma:medium="tactile" emma:mode="ink">
          <msink:context xmlns:msink="http://schemas.microsoft.com/ink/2010/main" type="inkDrawing" rotatedBoundingBox="8775,5787 8819,5981 8807,5984 8763,5790" semanticType="callout" shapeName="Other">
            <msink:sourceLink direction="with" ref="{0177160E-F703-4A54-968C-CD1DC7B48797}"/>
          </msink:context>
        </emma:interpretation>
      </emma:emma>
    </inkml:annotationXML>
    <inkml:trace contextRef="#ctx0" brushRef="#br0">-1 31 27,'0'0'31,"4"-19"1,-4 19-8,0 0-13,1-14-1,-1 14-2,0 0-2,4 16-2,-4-16-1,-2 13 0,2-13-1,0 17-1,0-17 0,4 21 0,-4-21 0,7 25 0,-1-9-1,-1-3-2,3 9-4,-8-22-27,3 27 0,-3-27-3,4 25 1</inkml:trace>
  </inkml:traceGroup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55:17.255"/>
    </inkml:context>
    <inkml:brush xml:id="br0">
      <inkml:brushProperty name="width" value="0.13333" units="cm"/>
      <inkml:brushProperty name="height" value="0.13333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0177160E-F703-4A54-968C-CD1DC7B48797}" emma:medium="tactile" emma:mode="ink">
          <msink:context xmlns:msink="http://schemas.microsoft.com/ink/2010/main" type="inkDrawing" rotatedBoundingBox="9030,6790 9035,6681 9049,6681 9045,6791" shapeName="Other">
            <msink:destinationLink direction="with" ref="{9D6A52AE-848F-4BA2-8550-4EF4B9500044}"/>
          </msink:context>
        </emma:interpretation>
      </emma:emma>
    </inkml:annotationXML>
    <inkml:trace contextRef="#ctx0" brushRef="#br0">-3-3 53,'0'0'38,"11"8"-2,-8 8-9,-7 17-56,-5 20-5</inkml:trace>
  </inkml:traceGroup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52:02.910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E578409B-9938-4E9E-A678-250B2A8FA686}" emma:medium="tactile" emma:mode="ink">
          <msink:context xmlns:msink="http://schemas.microsoft.com/ink/2010/main" type="writingRegion" rotatedBoundingBox="4971,12116 5940,12116 5940,12615 4971,12615">
            <msink:destinationLink direction="with" ref="{7F6F4EBB-0E20-4C63-A441-F8AAC8B51AE1}"/>
          </msink:context>
        </emma:interpretation>
      </emma:emma>
    </inkml:annotationXML>
    <inkml:traceGroup>
      <inkml:annotationXML>
        <emma:emma xmlns:emma="http://www.w3.org/2003/04/emma" version="1.0">
          <emma:interpretation id="{FD672E04-430E-438C-A92F-55E0DBA86147}" emma:medium="tactile" emma:mode="ink">
            <msink:context xmlns:msink="http://schemas.microsoft.com/ink/2010/main" type="paragraph" rotatedBoundingBox="4971,12116 5940,12116 5940,12615 4971,1261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282A9D4-A17F-45CC-9A3B-6ED883DC18D5}" emma:medium="tactile" emma:mode="ink">
              <msink:context xmlns:msink="http://schemas.microsoft.com/ink/2010/main" type="line" rotatedBoundingBox="4971,12116 5940,12116 5940,12615 4971,12615"/>
            </emma:interpretation>
          </emma:emma>
        </inkml:annotationXML>
        <inkml:traceGroup>
          <inkml:annotationXML>
            <emma:emma xmlns:emma="http://www.w3.org/2003/04/emma" version="1.0">
              <emma:interpretation id="{5073F5AD-9355-44E7-A2D3-95FA49B4B7BC}" emma:medium="tactile" emma:mode="ink">
                <msink:context xmlns:msink="http://schemas.microsoft.com/ink/2010/main" type="inkWord" rotatedBoundingBox="4971,12116 5940,12116 5940,12615 4971,12615"/>
              </emma:interpretation>
              <emma:one-of disjunction-type="recognition" id="oneOf0">
                <emma:interpretation id="interp0" emma:lang="en-US" emma:confidence="1">
                  <emma:literal>W</emma:literal>
                </emma:interpretation>
                <emma:interpretation id="interp1" emma:lang="en-US" emma:confidence="0">
                  <emma:literal>w</emma:literal>
                </emma:interpretation>
                <emma:interpretation id="interp2" emma:lang="en-US" emma:confidence="0">
                  <emma:literal>u</emma:literal>
                </emma:interpretation>
                <emma:interpretation id="interp3" emma:lang="en-US" emma:confidence="0">
                  <emma:literal>U</emma:literal>
                </emma:interpretation>
                <emma:interpretation id="interp4" emma:lang="en-US" emma:confidence="0">
                  <emma:literal>I</emma:literal>
                </emma:interpretation>
              </emma:one-of>
            </emma:emma>
          </inkml:annotationXML>
          <inkml:trace contextRef="#ctx0" brushRef="#br0">-10137-377 7,'0'0'30,"-18"13"1,5-7 0,5 11-19,-8-5-3,7 13-1,-3 0-3,6 11 0,0 5-1,8 7-1,7 0-1,7 3 1,5-7-1,7-3 0,3-12-1,7-9 1,2-12-1,6-11 0,-4-12 0,1-8 0,-1-8 0,-5-4-1,-2-6 1,-5-2-1,-3-1 1,-4 2-1,-3 2 1,-5 8-1,-2 3 0,-4 4 1,-1 9-1,-8 16 1,8-19-1,-8 19 1,0 0-1,0 0 2,0 0-2,0 0 1,-12 2-1,12-2 0,0 0 0,-15 19 1,15-19-1,-8 22 0,8-22-1,-5 29 2,5-7-2,2 4 1,3 4 0,4 7 0,2-1 0,5-1 0,3-1 0,4-6 0,2-11 0,2-7 1,0-14-1,-1-9 1,5-12-1,-2-9 1,0-6-1,0-1 1,-4-2-1,1 3 0,-5 5 1,-2 1-1,-7 6 0,-2 7 1,-6 5-1,-3 1 0,-1 15-2,-7-19-5,7 19-28,-11 3-2,11-3-2,-22 22 1</inkml:trace>
        </inkml:traceGroup>
      </inkml:traceGroup>
    </inkml:traceGroup>
  </inkml:traceGroup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52:00.773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D4306DE9-1A2A-46E3-8D77-2719AD86F21D}" emma:medium="tactile" emma:mode="ink">
          <msink:context xmlns:msink="http://schemas.microsoft.com/ink/2010/main" type="writingRegion" rotatedBoundingBox="4770,14661 5358,14661 5358,16179 4770,16179"/>
        </emma:interpretation>
      </emma:emma>
    </inkml:annotationXML>
    <inkml:traceGroup>
      <inkml:annotationXML>
        <emma:emma xmlns:emma="http://www.w3.org/2003/04/emma" version="1.0">
          <emma:interpretation id="{6F0EA0D0-4F9E-421E-AA0E-AA0ED86E5FBF}" emma:medium="tactile" emma:mode="ink">
            <msink:context xmlns:msink="http://schemas.microsoft.com/ink/2010/main" type="paragraph" rotatedBoundingBox="4770,14661 5358,14661 5358,16179 4770,1617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ECC42C5-EF17-407B-900B-E32883E00745}" emma:medium="tactile" emma:mode="ink">
              <msink:context xmlns:msink="http://schemas.microsoft.com/ink/2010/main" type="line" rotatedBoundingBox="4770,14661 5358,14661 5358,16179 4770,16179"/>
            </emma:interpretation>
          </emma:emma>
        </inkml:annotationXML>
        <inkml:traceGroup>
          <inkml:annotationXML>
            <emma:emma xmlns:emma="http://www.w3.org/2003/04/emma" version="1.0">
              <emma:interpretation id="{3A51CB96-718F-4CE8-A497-FD7993B2CEE2}" emma:medium="tactile" emma:mode="ink">
                <msink:context xmlns:msink="http://schemas.microsoft.com/ink/2010/main" type="inkWord" rotatedBoundingBox="4770,14661 5358,14661 5358,16179 4770,16179"/>
              </emma:interpretation>
              <emma:one-of disjunction-type="recognition" id="oneOf0">
                <emma:interpretation id="interp0" emma:lang="en-US" emma:confidence="0">
                  <emma:literal>l</emma:literal>
                </emma:interpretation>
                <emma:interpretation id="interp1" emma:lang="en-US" emma:confidence="0">
                  <emma:literal>'</emma:literal>
                </emma:interpretation>
                <emma:interpretation id="interp2" emma:lang="en-US" emma:confidence="0">
                  <emma:literal>I</emma:literal>
                </emma:interpretation>
                <emma:interpretation id="interp3" emma:lang="en-US" emma:confidence="0">
                  <emma:literal>/</emma:literal>
                </emma:interpretation>
                <emma:interpretation id="interp4" emma:lang="en-US" emma:confidence="0">
                  <emma:literal>1</emma:literal>
                </emma:interpretation>
              </emma:one-of>
            </emma:emma>
          </inkml:annotationXML>
          <inkml:trace contextRef="#ctx0" brushRef="#br0">-9839 2133 17,'0'0'33,"0"0"2,1 37-1,-10-4-17,-4 27-11,-12 6 0,-3 18-1,-17 10-1,-5 9-1,-6-2-1,-1 5 1,2-1-2,4 1 1,4-4 0,9-2-1,10-9-1,6-6 1,5-8-1,4-13-1,2-13-2,0-20-2,10-9-7,1-22-21,-8-19-3,5-17 0,7-11-1</inkml:trace>
        </inkml:traceGroup>
      </inkml:traceGroup>
    </inkml:traceGroup>
  </inkml:traceGroup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55:33.791"/>
    </inkml:context>
    <inkml:brush xml:id="br0">
      <inkml:brushProperty name="width" value="0.13333" units="cm"/>
      <inkml:brushProperty name="height" value="0.13333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A0E06BA2-E8F8-4EF4-B766-32D272F573C8}" emma:medium="tactile" emma:mode="ink">
          <msink:context xmlns:msink="http://schemas.microsoft.com/ink/2010/main" type="writingRegion" rotatedBoundingBox="14446,10626 14834,10626 14834,11116 14446,11116"/>
        </emma:interpretation>
      </emma:emma>
    </inkml:annotationXML>
    <inkml:traceGroup>
      <inkml:annotationXML>
        <emma:emma xmlns:emma="http://www.w3.org/2003/04/emma" version="1.0">
          <emma:interpretation id="{E736AAAA-7E8C-47BD-8DD4-1950D630693B}" emma:medium="tactile" emma:mode="ink">
            <msink:context xmlns:msink="http://schemas.microsoft.com/ink/2010/main" type="paragraph" rotatedBoundingBox="14446,10626 14834,10626 14834,11116 14446,1111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64F3D27-C502-480E-908B-670C0DDE57CA}" emma:medium="tactile" emma:mode="ink">
              <msink:context xmlns:msink="http://schemas.microsoft.com/ink/2010/main" type="line" rotatedBoundingBox="14446,10626 14834,10626 14834,11116 14446,11116"/>
            </emma:interpretation>
          </emma:emma>
        </inkml:annotationXML>
        <inkml:traceGroup>
          <inkml:annotationXML>
            <emma:emma xmlns:emma="http://www.w3.org/2003/04/emma" version="1.0">
              <emma:interpretation id="{6D15A277-0EE3-45B5-A6DE-B3F9F807160E}" emma:medium="tactile" emma:mode="ink">
                <msink:context xmlns:msink="http://schemas.microsoft.com/ink/2010/main" type="inkWord" rotatedBoundingBox="14446,10626 14834,10626 14834,11116 14446,11116">
                  <msink:destinationLink direction="with" ref="{7B8BED20-8BC1-495D-B091-F68DE2D9D703}"/>
                  <msink:destinationLink direction="with" ref="{DA580602-6C39-4A64-9D2B-665AEAA512FF}"/>
                  <msink:destinationLink direction="from" ref="{57B3404C-6FCE-4EA8-B6A3-5D3148771D43}"/>
                </msink:context>
              </emma:interpretation>
              <emma:one-of disjunction-type="recognition" id="oneOf0">
                <emma:interpretation id="interp0" emma:lang="en-US" emma:confidence="0">
                  <emma:literal>of</emma:literal>
                </emma:interpretation>
                <emma:interpretation id="interp1" emma:lang="en-US" emma:confidence="0">
                  <emma:literal>P</emma:literal>
                </emma:interpretation>
                <emma:interpretation id="interp2" emma:lang="en-US" emma:confidence="0">
                  <emma:literal>Is</emma:literal>
                </emma:interpretation>
                <emma:interpretation id="interp3" emma:lang="en-US" emma:confidence="0">
                  <emma:literal>B</emma:literal>
                </emma:interpretation>
                <emma:interpretation id="interp4" emma:lang="en-US" emma:confidence="0">
                  <emma:literal>so</emma:literal>
                </emma:interpretation>
              </emma:one-of>
            </emma:emma>
          </inkml:annotationXML>
          <inkml:trace contextRef="#ctx0" brushRef="#br0">90 316 23,'-29'17'30,"3"-10"2,7-9-4,5-6-23,7-16-3,12-8 0,7-9 0,8-5-1,6-5 0,9 1 0,9 11 0,3 8-1,2 15 1,-1 18 0,-8 14 0,-6 19 1,-16 8 0,-8 14 1,-21 3 0,-7 4 0,-16-7 0,-4-5-1,-5-12 0,3-8 0,1-12-1,5-8 0,7-19-1,6-9 0,9-9 0,7-6 0,10-4 0,7-3 0,10-1-1,7 4 1,8 10 0,2 6 0,-1 11 1,-4 10 1,-12 13 0,-11 11 0,-20 9 1,-11 6-2,-9 6-31,-12-9-4,-5-14-5</inkml:trace>
        </inkml:traceGroup>
      </inkml:traceGroup>
    </inkml:traceGroup>
  </inkml:traceGroup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58:44.939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57B3404C-6FCE-4EA8-B6A3-5D3148771D43}" emma:medium="tactile" emma:mode="ink">
          <msink:context xmlns:msink="http://schemas.microsoft.com/ink/2010/main" type="inkDrawing" rotatedBoundingBox="18067,11947 18880,5517 20324,5700 19510,12130" semanticType="callout" shapeName="Other">
            <msink:sourceLink direction="to" ref="{1948439C-368F-4825-9DCD-BBF03AA6EB5E}"/>
            <msink:sourceLink direction="from" ref="{6D15A277-0EE3-45B5-A6DE-B3F9F807160E}"/>
          </msink:context>
        </emma:interpretation>
      </emma:emma>
    </inkml:annotationXML>
    <inkml:trace contextRef="#ctx0" brushRef="#br0">845-4 17,'0'0'24,"0"0"-1,0 0-4,0 0-4,0 0-4,0 0-2,0 0-3,16 0-1,-16 0-1,15 11 0,-5 4-1,5 7-1,2 8 0,3 13 0,3 10-1,3 9 1,3 14-2,2 10 2,1 5-1,4 13 1,-1 4-1,5 8 1,-2 5-1,0 7 0,-1 1 0,1 6 0,-2 5 0,-1 2-1,-4 6 0,-1 4 0,-4 3 0,-1 3 0,-3 3 0,-6 4 0,-4 3 0,-5 1-1,-5 2 2,-8 4-1,-9 1 1,-6 2-1,-8-2 0,-4-2 0,-9-2 1,-5-3 0,-6-3-2,-3-10 2,-4-4-1,-2-10 1,-4-6-1,-2-7 1,-2-11-1,0-8 1,-4-9-1,-1-9 2,0-12-2,-5-6 0,0-9 0,3-9 0,-1-6 1,7-6 0,5-13 0,8-3-1,9-9 1,9-6-1,10-8 0,6-7-2,24 2-5,-18-36-12,27 13-17,-1-17-2,11 2 1</inkml:trace>
    <inkml:trace contextRef="#ctx0" brushRef="#br0" timeOffset="561.601">299 5260 29,'-7'28'32,"-8"12"2,0 11-3,-10 9-27,-4 16 0,-14 3 0,-3 12 0,-10 6-1,-1 1 0,-5-7 0,5-2 1,3-13-1,10-9-1,11-14 0,12-9 0,13-13-1,14-5 0,14-8-1,16-3 1,15-5-1,11-2 1,11-2-1,9-2 0,4-4 0,2 0 0,-2 0 0,-9 0 0,-7-3 0,-9 3 0,-10-3 0,-10-4 2,-10-4-1,-10-8 0,-11-11 0,-7-8 0,-11-15 1,-11-13-1,-12-17 1,-11-12 0,-10-12 0,-2 0 0,-3 1 0,2 12 0,1 14 0,7 15-1,7 18-2,4 10-11,13 25-28,-2 4 0,4-2-4,3-6 2</inkml:trace>
  </inkml:traceGroup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2:04:48.205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3811D61A-ECE1-494F-A5FD-EEC5A4999776}" emma:medium="tactile" emma:mode="ink">
          <msink:context xmlns:msink="http://schemas.microsoft.com/ink/2010/main" type="inkDrawing" rotatedBoundingBox="18067,11947 18880,5517 20324,5700 19510,12130" semanticType="callout" shapeName="Other">
            <msink:sourceLink direction="to" ref="{5BA4C6B4-8B58-44C1-8FE1-ECBD67864D30}"/>
          </msink:context>
        </emma:interpretation>
      </emma:emma>
    </inkml:annotationXML>
    <inkml:trace contextRef="#ctx0" brushRef="#br0">845-4 17,'0'0'24,"0"0"-1,0 0-4,0 0-4,0 0-4,0 0-2,0 0-3,16 0-1,-16 0-1,15 11 0,-5 4-1,5 7-1,2 8 0,3 13 0,3 10-1,3 9 1,3 14-2,2 10 2,1 5-1,4 13 1,-1 4-1,5 8 1,-2 5-1,0 7 0,-1 1 0,1 6 0,-2 5 0,-1 2-1,-4 6 0,-1 4 0,-4 3 0,-1 3 0,-3 3 0,-6 4 0,-4 3 0,-5 1-1,-5 2 2,-8 4-1,-9 1 1,-6 2-1,-8-2 0,-4-2 0,-9-2 1,-5-3 0,-6-3-2,-3-10 2,-4-4-1,-2-10 1,-4-6-1,-2-7 1,-2-11-1,0-8 1,-4-9-1,-1-9 2,0-12-2,-5-6 0,0-9 0,3-9 0,-1-6 1,7-6 0,5-13 0,8-3-1,9-9 1,9-6-1,10-8 0,6-7-2,24 2-5,-18-36-12,27 13-17,-1-17-2,11 2 1</inkml:trace>
    <inkml:trace contextRef="#ctx0" brushRef="#br0" timeOffset="1">299 5260 29,'-7'28'32,"-8"12"2,0 11-3,-10 9-27,-4 16 0,-14 3 0,-3 12 0,-10 6-1,-1 1 0,-5-7 0,5-2 1,3-13-1,10-9-1,11-14 0,12-9 0,13-13-1,14-5 0,14-8-1,16-3 1,15-5-1,11-2 1,11-2-1,9-2 0,4-4 0,2 0 0,-2 0 0,-9 0 0,-7-3 0,-9 3 0,-10-3 0,-10-4 2,-10-4-1,-10-8 0,-11-11 0,-7-8 0,-11-15 1,-11-13-1,-12-17 1,-11-12 0,-10-12 0,-2 0 0,-3 1 0,2 12 0,1 14 0,7 15-1,7 18-2,4 10-11,13 25-28,-2 4 0,4-2-4,3-6 2</inkml:trace>
  </inkml:traceGroup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2:05:36.130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66E4CC9C-D226-49FA-A699-184FAEA70E76}" emma:medium="tactile" emma:mode="ink">
          <msink:context xmlns:msink="http://schemas.microsoft.com/ink/2010/main" type="inkDrawing" rotatedBoundingBox="5424,15430 6292,9991 10666,10689 9798,16128" hotPoints="10176,10630 9845,15709 6233,15475 6563,10395" semanticType="container" shapeName="Rectangle">
            <msink:sourceLink direction="with" ref="{852D24B0-3C70-488B-A937-86FD7727E6A5}"/>
            <msink:destinationLink direction="with" ref="{F2C9A26B-CE6F-431B-B66B-666E89FDCA0B}"/>
            <msink:destinationLink direction="with" ref="{7A69998E-B9A1-4605-8BFF-77D30B078F77}"/>
            <msink:destinationLink direction="with" ref="{B22FAA26-D00F-41B8-96D6-F6A2DF6C36D2}"/>
            <msink:destinationLink direction="from" ref="{888B2BBE-6DFD-46DC-AF83-B709FC563AE0}"/>
          </msink:context>
        </emma:interpretation>
      </emma:emma>
    </inkml:annotationXML>
    <inkml:trace contextRef="#ctx0" brushRef="#br0">395 85 7,'-5'16'27,"-2"-2"1,-1 0-13,4 13-2,-5-7-3,6 14-3,-5 2-2,2 14-2,-5 1 0,3 10 0,-4 3-1,4 9 0,-3-1 0,5 6-1,-3 1 1,3 0 0,-2 3-1,0 1 0,0 3 1,-1 1-1,0-1 0,-2 0-1,2-1 1,-1 2 0,1 0 0,3 2 0,0-1-1,1 1 1,3 5-1,-1-1 1,2 1-1,0 2 1,0-2 0,-1 1-1,-1-1 1,0 0 0,0-6-1,-2 0 1,0-1-1,-1-3 0,0-3 1,2-3-1,-1-4 0,1 2 0,1-4 0,-1 1 1,2-4-1,-1 1 1,2-3-1,-1 0 0,-1-2 1,1 2-1,1-1 0,-2-2 0,1 1 1,0 3-1,-2 3 0,2-1 0,-2 1 0,2-1 0,-2-2 0,-1-1 1,2-4-1,-1-5 0,2-5 0,0-1-1,-1-5 1,3-1-1,-1-3 0,1-2 0,0-3 0,0 1 1,-1-2 0,1-6 0,-1-3 0,-2-2 0,2-3 0,0-3 0,0-2 1,-1-2-1,1-3 0,1-13 0,0 21 0,0-21 1,0 0-1,-1 16 0,1-16 0,0 0 1,0 0-1,0 0 0,0 0 0,0 0 0,0 0 0,13 0 0,-13 0 0,20-2 0,-5 1 0,1-1 0,3 1 0,3-2 0,3 0 0,1 0 0,3 1 0,3-1 0,2 1 0,4 1 0,5-2 0,4 0 0,3-3 0,6-2 0,6-3 0,3-4 0,3 1-1,5-2 1,-1 2 0,3 3 0,-1 2 0,0 5 0,1 1 0,3 3 0,-1 2 0,-1-1 0,0 0 1,4 2-1,-1-1 0,-1 2 0,-1 0 0,-1 3 0,1 2 0,2 1 0,0 0 0,-1 3 0,2-1 0,0 1 0,0 1 0,-1 1 0,2-1 0,-1 0 0,1-1 1,0-2-2,-1 2 1,-3-1 1,2-3-1,-5 1 0,-6 2 0,-3-4 0,-8 5 0,-2-3 0,-6 0 0,-5-1 0,-6-2 0,-6 0 0,-4-4 0,-6 2 0,-5-5 0,-5 3 1,-12-3-1,0 0 0,0 0 0,5-14 0,-10 0 1,-2-8-1,-3-7 0,-2-11-1,0-7 1,0-9 0,-2-11 1,3-8 0,-1-5-1,3-8 1,2-7 0,1-9-1,2-8 1,3-14-1,3-7 0,2-14 0,2-11 0,4-10-1,3-7 2,1-3 0,5-2-1,2-1 1,4 3-1,4 3 1,1 5 0,0 5 1,-1 1-1,2 0 0,-1 5 1,-3 0-2,0 4 2,-2 7-1,-1 3-1,-1 8 0,1 9 1,1 11-1,-1 11 0,0 12 1,-2 10-1,0 5 0,-3 15 0,-2 10 0,-4 10 1,-5 10 0,-2 9-1,-2 7 1,-4 6 0,0 12-1,0 0 1,-11-12-1,11 12 0,-14-7 0,2 3 0,0 0 0,-5-1 0,-1 2 0,-3 2 1,-4 1-1,-5 3 0,-3 0 0,-4 0 0,-5-1 0,-4 0 0,-7-4 0,-3-2 0,-5-6 1,1-1-1,-3-3-1,-2-1 1,1 1 0,-3 0 0,2 0 0,-6 4 0,-2 3 0,-6 0 0,-3 2 0,0 2 0,-6 1 0,-1 0-1,1-1 1,1-1-1,-2 1 1,0-1 0,-1 1 0,-3 2-1,4 1 1,-5 2 0,-2 3 0,-2 3 0,-2 2 0,-1-1 0,1-1 0,-2-2 0,2-3-1,4-6 1,3-4 0,5-3 0,3-6 0,4-1 1,2-3-1,2 2 0,2-1 1,3 1-1,3 2 1,2 1-1,5 2 0,4 0 1,5 0-1,6 0 0,5 2 0,5 0 0,5 1-1,10 8-3,0 2-34,12 20-1,-5 16-3</inkml:trace>
  </inkml:traceGroup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2:05:57.346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852D24B0-3C70-488B-A937-86FD7727E6A5}" emma:medium="tactile" emma:mode="ink">
          <msink:context xmlns:msink="http://schemas.microsoft.com/ink/2010/main" type="writingRegion" rotatedBoundingBox="6798,11268 9628,10701 9949,12308 7120,12875">
            <msink:destinationLink direction="with" ref="{66E4CC9C-D226-49FA-A699-184FAEA70E76}"/>
          </msink:context>
        </emma:interpretation>
      </emma:emma>
    </inkml:annotationXML>
    <inkml:traceGroup>
      <inkml:annotationXML>
        <emma:emma xmlns:emma="http://www.w3.org/2003/04/emma" version="1.0">
          <emma:interpretation id="{50CD368A-06E4-473B-9A8B-527EC484BA8A}" emma:medium="tactile" emma:mode="ink">
            <msink:context xmlns:msink="http://schemas.microsoft.com/ink/2010/main" type="paragraph" rotatedBoundingBox="6798,11268 9628,10701 9949,12308 7120,1287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556DF0F-B9DC-4909-A90E-D2A18CF5EAB4}" emma:medium="tactile" emma:mode="ink">
              <msink:context xmlns:msink="http://schemas.microsoft.com/ink/2010/main" type="line" rotatedBoundingBox="6798,11268 9628,10701 9949,12308 7120,12875"/>
            </emma:interpretation>
          </emma:emma>
        </inkml:annotationXML>
        <inkml:traceGroup>
          <inkml:annotationXML>
            <emma:emma xmlns:emma="http://www.w3.org/2003/04/emma" version="1.0">
              <emma:interpretation id="{37E2D885-3986-46E9-BB95-C3FDCFC951BA}" emma:medium="tactile" emma:mode="ink">
                <msink:context xmlns:msink="http://schemas.microsoft.com/ink/2010/main" type="inkWord" rotatedBoundingBox="7036,11130 8613,11555 8326,12621 6749,12196">
                  <msink:destinationLink direction="from" ref="{D22B3064-0C9A-4057-9510-2090412406D8}"/>
                </msink:context>
              </emma:interpretation>
              <emma:one-of disjunction-type="recognition" id="oneOf0">
                <emma:interpretation id="interp0" emma:lang="en-US" emma:confidence="1">
                  <emma:literal>sign</emma:literal>
                </emma:interpretation>
                <emma:interpretation id="interp1" emma:lang="en-US" emma:confidence="0">
                  <emma:literal>Sign</emma:literal>
                </emma:interpretation>
                <emma:interpretation id="interp2" emma:lang="en-US" emma:confidence="0">
                  <emma:literal>Sigh</emma:literal>
                </emma:interpretation>
                <emma:interpretation id="interp3" emma:lang="en-US" emma:confidence="0">
                  <emma:literal>sigh</emma:literal>
                </emma:interpretation>
                <emma:interpretation id="interp4" emma:lang="en-US" emma:confidence="0">
                  <emma:literal>Signs</emma:literal>
                </emma:interpretation>
              </emma:one-of>
            </emma:emma>
          </inkml:annotationXML>
          <inkml:trace contextRef="#ctx0" brushRef="#br0">292-4 5,'0'0'29,"-10"1"0,-5 6 1,-10 3-21,4 7-2,-12-4-1,4 6-2,-3-2-1,2 8 0,3-3 0,5 9-1,7-1 0,10 8 0,7 5-1,10 8 0,6 2 0,7 4 0,1-2 1,3 4-1,-4-7 1,-1-1 0,-8-6-1,-4-6 1,-8-7 0,-5-2 0,-9-6-1,-4-6 1,-9-8 0,-4-3-1,-4-8 0,-1-3-1,2-5 0,4-7-2,13 2-7,0-10-25,21 1-2,6-4 1,15 3-1</inkml:trace>
          <inkml:trace contextRef="#ctx0" brushRef="#br0" timeOffset="358.8007">445 662 40,'2'-27'35,"-3"-13"-1,7-1 0,-5-6-30,6 4-2,2 9-10,-7 1-26,5 15-1,-7 18 0,13-8 0</inkml:trace>
          <inkml:trace contextRef="#ctx0" brushRef="#br0" timeOffset="717.6013">933 352 23,'-26'-2'33,"2"11"2,-6 8-1,1 24-25,-7-4-2,8 11-3,3-1-1,9 2-2,5-7 1,11-7-1,7-18 0,11-16 0,7-14 0,5-11-1,0-10 1,1-5 0,-4 1-1,-1 4 1,-4 10-1,-3 17 1,-6 15-1,-5 22 0,-4 20 0,-4 17 0,-5 11 2,-1 12-2,-4 1 1,-2-3 0,-1-9 0,3-9 1,-3-16-1,-1-10 2,1-14-1,3-10-1,-3-13 0,2-7 0,0-11 0,3-10 0,3-9-2,3-10-2,8 6-7,-3-16-27,14 6 0,-1-5-2,11 4 1</inkml:trace>
          <inkml:trace contextRef="#ctx0" brushRef="#br0" timeOffset="1716.0031">1284 403 13,'6'14'29,"-3"6"0,-6 4-15,8 16-1,-10-2-2,7 14-4,-10-7-2,7 5-1,-7-13 0,6-3-1,-6-11 1,10-9-1,-2-14 0,0 0-1,15-31 0,1 4 0,0-5 0,7-3-1,3-1 0,4 8-1,0 5 2,1 12-1,-3 12 0,-3 15 1,-6 11-1,-7 13 0,-6 5-1,-6 1-3,0 11-8,-8-16-23,5-4-2,1-14 1,2-23-2</inkml:trace>
        </inkml:traceGroup>
        <inkml:traceGroup>
          <inkml:annotationXML>
            <emma:emma xmlns:emma="http://www.w3.org/2003/04/emma" version="1.0">
              <emma:interpretation id="{FDAD54EF-17FC-4A50-A054-6F38F7B22792}" emma:medium="tactile" emma:mode="ink">
                <msink:context xmlns:msink="http://schemas.microsoft.com/ink/2010/main" type="inkWord" rotatedBoundingBox="8524,11738 9236,10718 10194,11386 9483,12406">
                  <msink:destinationLink direction="from" ref="{D22B3064-0C9A-4057-9510-2090412406D8}"/>
                </msink:context>
              </emma:interpretation>
              <emma:one-of disjunction-type="recognition" id="oneOf1">
                <emma:interpretation id="interp5" emma:lang="en-US" emma:confidence="0">
                  <emma:literal>is.</emma:literal>
                </emma:interpretation>
                <emma:interpretation id="interp6" emma:lang="en-US" emma:confidence="0">
                  <emma:literal>is"</emma:literal>
                </emma:interpretation>
                <emma:interpretation id="interp7" emma:lang="en-US" emma:confidence="0">
                  <emma:literal>is'</emma:literal>
                </emma:interpretation>
                <emma:interpretation id="interp8" emma:lang="en-US" emma:confidence="0">
                  <emma:literal>inst.</emma:literal>
                </emma:interpretation>
                <emma:interpretation id="interp9" emma:lang="en-US" emma:confidence="0">
                  <emma:literal>ini.</emma:literal>
                </emma:interpretation>
              </emma:one-of>
            </emma:emma>
          </inkml:annotationXML>
          <inkml:trace contextRef="#ctx0" brushRef="#br0" timeOffset="2199.6039">1967 342 24,'0'22'32,"0"13"2,-5-6-8,9 21-9,-10-11-6,7 15-4,-5-7-2,3 7-3,1-5-3,-3-13-9,7 1-24,-2-20-1,-2-17 0,11-14-1</inkml:trace>
          <inkml:trace contextRef="#ctx0" brushRef="#br0" timeOffset="2527.2045">1972 54 28,'-4'-24'34,"4"3"0,6 8-3,-6 13-29,15-2-13,-5 17-18,3 9-3,-1 13 0</inkml:trace>
          <inkml:trace contextRef="#ctx0" brushRef="#br0" timeOffset="2714.4048">2281 692 30,'3'45'33,"0"1"1,-3-12-1,10-6-25,-10-28-3,0 0-2,18-13 0,-4-18-2,-1-6 1,5-6-1,-1-2 1,3 4-1,-4 5 0,1 9 0,-3 11 0,1 11 0,-2 6 0,1 11 0,0 6 0,4 12 0,0 4 1,4 10-1,-3 2 0,-2 6 2,-2 10-4,-12-6-15,-4 20-21,-12-2 0,-7 4-3,-9 2 0</inkml:trace>
          <inkml:trace contextRef="#ctx0" brushRef="#br0" timeOffset="55068.0968">1936 539 8,'13'-17'20,"2"0"-1,0-7-3,5 11-3,-6-11-1,7 8-2,-6-6-4,3 7 1,-4-2-4,0 5 1,-4-4-3,2 5 2,-4-2-1,-8 13-1,15-12 1,-15 12 0,15 5 0,-15-5-1,21 24 0,-9-6 0,3 4 1,-2 9-1,1 0 1,2 5-1,-5 1 1,1 4 0,-3-3 0,-1 4-1,-3-4 1,1-4-1,-4-2 1,-1-5 0,-2-6-1,0-4 1,1-17 0,-19 9 0,0-19 0,-4-8 0,-9-7 0,-5-4-1,-5 4-2,-10-4-32,8 14-2,1 2-3,9-4-1</inkml:trace>
          <inkml:trace contextRef="#ctx0" brushRef="#br0" timeOffset="56581.2994">2739 142 12,'-19'-15'26,"19"15"1,-20-14-15,6 1-2,14 13-1,-19-27-2,19 27-2,-15-32 0,10 15-2,-1-5 0,5 2-1,0-5-1,3 4 0,3-2-1,3 2 0,3 4 1,3 1-1,3 4 0,-2 4 0,2 6 1,-3 6-1,-3 6 1,-3 8 1,-5 2 0,-2 7 1,-7-1-1,0 1 1,-4-3 0,3-3-1,-2-5 1,9-16-2,-11 14 1,11-14-1,-6-13-1,5-2 1,1-7-1,1 0 0,-1-2 0,2-2 0,0 6 1,0 3-2,0 4 1,-2 13 0,0 0 0,12 3 0,-8 10 0,-2 4 1,-1-1-1,1-1 1,-2 2 0,-3-1 0,0-3 1,3-13-1,-11 15 0,11-15 0,-12 6 0,12-6 0,-11-1-1,11 1 0,-8-20 0,8 4 0,1-4 1,4 0-1,2 0 0,3 3 0,0 3 0,-10 14 0,19-7 0,-19 7 1,9 21-1,-9-2 1,-4 1-3,4-20-8,-14 27-24,14-27-3,-20-15 0,10-19-1</inkml:trace>
        </inkml:traceGroup>
      </inkml:traceGroup>
    </inkml:traceGroup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09:44.402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87FC9C97-580F-4394-8703-A1DBFB0CF300}" emma:medium="tactile" emma:mode="ink">
          <msink:context xmlns:msink="http://schemas.microsoft.com/ink/2010/main" type="inkDrawing" rotatedBoundingBox="3412,14343 19869,13088 20189,17287 3732,18542" hotPoints="20097,15345 11481,17948 2587,16565 11203,13963" semanticType="enclosure" shapeName="Ellipse">
            <msink:destinationLink direction="with" ref="{89F99DCD-21CC-4442-B852-2631FD9F9851}"/>
          </msink:context>
        </emma:interpretation>
      </emma:emma>
    </inkml:annotationXML>
    <inkml:trace contextRef="#ctx0" brushRef="#br0">9024 725 23,'-69'-26'27,"-13"1"-2,-16-8-14,-3 5-4,-14-7-2,-7 3-1,-12-7-1,-10 2-1,-9-3 0,-5 1 0,-13-4-1,-8 3 1,-12-3-1,-11 2-1,-18-2 1,-11 6-1,-16-1 0,-8 8 0,-7 6 1,-9 11 0,-4 10 0,-3 13 0,1 12 0,1 9 0,1 13 0,-1 6 1,-4 8-1,0 9-1,-4 4 2,4 7-1,2 6 0,5 9 1,5 5 0,10 13 1,8 0 0,18 10 0,16 1-1,17 6 0,19 0 0,18 3 0,20-3-2,24-4 1,23 1-1,21-2-1,19-3 1,21 0-1,20 5 1,20 3-1,20-1 1,20 5 0,20-1 0,21 1 0,21-5 0,24-6 0,28-12 0,23-10-1,32-11 0,23-11 0,30-10-1,26-11 1,29-4 0,15-4 0,22-4-1,11-4 1,16-7 0,16-2 1,11-10 0,16-4 1,10-8 0,12-9 0,41-11 0,-13-7 1,6-3 0,39-12-1,-36-2 1,-1-8-1,43-11 1,-42-11-1,-29-5 1,24-10-2,-2-11 0,-39-8 0,33-11-1,-10-7-1,-54-9 1,28 2-1,-24-5 0,-21 1 1,-34-3-1,-28 4 2,-36-2-1,-33 1 1,-36 5-1,-32-2 1,-34 1 0,-28 0 1,-30 5 0,-25-1 0,-24 4-1,-23 1 1,-26 4 0,-25 4 0,-28 7-1,-25 6 0,-28 5 0,-26 2 0,-28 4 0,-27 8 1,-22 1 0,-19 4-1,-18 2 2,-17 1-1,-12 3 1,-12 9 0,-11 6-1,-5 5 1,-7 7-1,-7 7 1,-8 10 0,-3 9-1,-4 8 0,-3 6 0,1 8 0,-4 12 1,2 7-1,3 6-1,8 3 1,9 3-1,12 3 0,17-1 0,13-1-1,14-16-13,11 6-23,-1-6-3,-7-16 1</inkml:trace>
  </inkml:traceGroup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2:06:34.037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68E55654-4239-4E62-9D71-C3F50887E79E}" emma:medium="tactile" emma:mode="ink">
          <msink:context xmlns:msink="http://schemas.microsoft.com/ink/2010/main" type="inkDrawing" rotatedBoundingBox="6784,15247 6898,12154 9582,12253 9468,15346" hotPoints="9581,12392 9447,15106 6733,14972 6867,12258" semanticType="container" shapeName="Square">
            <msink:destinationLink direction="to" ref="{D22B3064-0C9A-4057-9510-2090412406D8}"/>
          </msink:context>
        </emma:interpretation>
      </emma:emma>
    </inkml:annotationXML>
    <inkml:trace contextRef="#ctx0" brushRef="#br0">2 310 11,'0'0'26,"2"-16"-8,-2 16-4,1 16-1,5 4 0,-10 1-4,9 19-2,-6 4-1,4 19-2,-4 5 0,3 20-1,-4 7-1,3 15-1,-2 2 1,0 5-1,-3 1-1,2 3 1,-3-4 0,3-5-1,-2-8 1,3-6 0,0-10-1,2-2 1,-1-8 0,4-7-1,-2-3 0,2-4 0,-2-2 0,-1-1 0,1-3 0,2-4 0,-3-4 0,2-5 1,-1-2-1,2-6 0,-1-6 0,1-6 0,-1-4 0,2-4 0,-1-1 0,-1-1 1,-3-15-2,7 22 2,-7-22-1,6 15 0,-6-15 0,0 0 0,11 10 0,-11-10-1,11 0 1,-11 0 0,13-7 0,-13 7 0,19-6 0,-7 5 0,1 2 0,1 1 0,3 1 0,1 4 0,3 0 1,2 3-1,2 0 0,5 0 0,3-2 1,5 2-1,5 0 1,5 0-1,3-1 0,7-1 1,6-1-1,3 2 1,2 0-1,3 0 0,0 1 1,1 2-1,-2 1 1,1-1-2,-2 4 0,0 1 0,3 0 0,2-1 0,0-3-1,1-1 1,2-6 0,-1-2 1,-1-4 0,-1-2 0,-3-1 0,-5-2 0,-2 4 0,-2 4 1,-6 4-1,-4 2-1,-4 3 1,-5 3 0,-6 0 0,-2 2 0,-6-2 0,-3-3 0,-5-3 0,-1-2 0,-5-3 0,-1-4 0,-5-3 0,-10 3 0,13-12 0,-13 12 0,5-23 0,-5 7 1,0-2 0,-1-2 0,0-6 0,0-2 0,1-9 0,0-6 0,2-12 0,-1-9-1,2-10 0,-1-13-1,1-11 1,2-9 0,0-10 0,0-5 0,1-3 0,0-6 0,0-3 0,-2-3 1,1 2 0,2 0-1,0 1 1,1 6-1,0 5 0,-1 9 1,0 9 0,0 8-1,2 9-1,-7 8 2,2 9-1,-2 4 1,2 7-1,-2 5 1,0 9 0,1 6-1,-2 10 1,0 6-1,-1 10 0,0 14 0,-2-14-1,2 14 1,0 0 1,0 0-1,-12-3 0,12 3 0,0 0 1,-17 3-1,17-3 1,-22 7-1,7-3 0,-3 0 1,-2 1-1,-4-1 0,-3 0 1,-2 2-1,-4-3 0,-4 3 1,-5-2-1,-3 0 1,-4-4-1,-3 0 1,-2-1-1,0-4 0,-1 1 1,1 1-1,1-1 0,1 1 0,1 2 0,1 2 0,-1 2 0,-2 0 0,-4 0 0,0-2 0,-5 1 0,-1-2 0,-2-2 0,-2 5 0,-3-2 0,1 5 0,1 0 0,0 1 0,0 1 0,-1-1-1,0 2 1,0-3 0,3-8 0,3-9 0,5-5 0,2-5 0,3-5 0,6-1 0,0-4 0,3 3 0,1 1 0,3 8 0,2 3 1,2 6-1,5 6 0,4 1 0,6 5 0,6-1 1,4 5-1,11-6 0,-12 13-1,12-13 0,3 17-8,-3-17-26,0 0-2,14-2-1,-13-15-1</inkml:trace>
  </inkml:traceGroup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2:06:44.084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F2C9A26B-CE6F-431B-B66B-666E89FDCA0B}" emma:medium="tactile" emma:mode="ink">
          <msink:context xmlns:msink="http://schemas.microsoft.com/ink/2010/main" type="inkDrawing" rotatedBoundingBox="7149,6494 8305,10516 8049,10590 6892,6568" semanticType="callout" shapeName="Other">
            <msink:sourceLink direction="with" ref="{66E4CC9C-D226-49FA-A699-184FAEA70E76}"/>
          </msink:context>
        </emma:interpretation>
      </emma:emma>
    </inkml:annotationXML>
    <inkml:trace contextRef="#ctx0" brushRef="#br0">1141 4037 8,'0'0'28,"0"0"1,7-19-9,-4 2-9,-6-23-1,5-5-1,-7-24-2,4-7-2,-7-18-1,2-6 0,-6-14-1,-1-8 0,-6-8-1,-1-3 0,-6-4-1,0-1 1,-5-4-1,-1-3 1,-2-3-1,-1 0 1,-2 0 0,0 6 0,-1-1 0,1 7 0,-2 2 0,0 5-1,-1 5 0,1 7 0,0 9 0,3 7-1,0 7 2,1 9-1,-1 4-1,2 8 0,1 6 0,-1 6 1,-5 1-1,0 3 0,-4-2 0,4 0 1,3 5-1,4 9 1,6 6-1,6 7 1,5 7-1,11 11 0,4 14-3,10-13-24,7 13-8,-17 0-3,13-21-1</inkml:trace>
  </inkml:traceGroup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2:04:48.191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B8E59012-3ECC-43FA-B592-2B2F7AFA0BF4}" emma:medium="tactile" emma:mode="ink">
          <msink:context xmlns:msink="http://schemas.microsoft.com/ink/2010/main" type="inkDrawing" rotatedBoundingBox="4522,11165 5643,10977 5761,11677 4639,11865" hotPoints="4572,11709 5184,11030 5692,11687" semanticType="container" shapeName="Triangle">
            <msink:destinationLink direction="with" ref="{7A69998E-B9A1-4605-8BFF-77D30B078F77}"/>
          </msink:context>
        </emma:interpretation>
      </emma:emma>
    </inkml:annotationXML>
    <inkml:trace contextRef="#ctx0" brushRef="#br0">45 31 16,'0'0'28,"-6"-18"2,4-6-9,8 3-10,-6-21-1,10 6-1,-4-18-2,12 6-2,-3-11-1,4 8-2,-1-1 0,4 5-1,0 5 0,0 8 0,0 5-1,-1 10 1,1 7 0,2 11-1,5 11 1,1 11 0,1 8 0,4 4 1,-1 7-1,1 1 0,-2-4 0,-2 1 1,-5-6-1,-4 0 0,-2-5 0,-3-1 1,-3-4-2,-1 0 1,-3-5 0,-1 1-1,-9-18 0,13 19-1,-6-3-8,-7-16-25,0 0-2,0 0-3,-8-13 0</inkml:trace>
    <inkml:trace contextRef="#ctx0" brushRef="#br0" timeOffset="-8">-30 70 2,'-26'6'29,"-1"-1"1,-2-7 1,1 6-16,-3-12-4,10 8-2,-4-9-2,9 8-2,-1-8 0,17 9-2,-15-5-1,15 5 0,0 0 0,12 8-1,6 0 0,7 3 0,11 0-1,11-2 1,14-3-1,10-3 0,10-5 0,8-5 0,5-3 1,1-3-1,-2 0 0,-6 2 0,-11 4 1,-8 4-1,-13 2 1,-8 2 0,-14 4 0,-8-1 0,-9-1-1,-4 1 1,-12-4-1,13 0-1,-13 0-5,0 0-28,0 0 0,-21-7-2,21 7 0</inkml:trace>
  </inkml:traceGroup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2:04:48.203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7A69998E-B9A1-4605-8BFF-77D30B078F77}" emma:medium="tactile" emma:mode="ink">
          <msink:context xmlns:msink="http://schemas.microsoft.com/ink/2010/main" type="inkDrawing" rotatedBoundingBox="4477,16164 4676,11952 6581,12042 6382,16254" semanticType="connector" shapeName="Other">
            <msink:sourceLink direction="with" ref="{0A8FB968-346C-49D2-9A73-09D1A4734BF7}"/>
            <msink:sourceLink direction="with" ref="{66E4CC9C-D226-49FA-A699-184FAEA70E76}"/>
            <msink:sourceLink direction="with" ref="{B8E59012-3ECC-43FA-B592-2B2F7AFA0BF4}"/>
          </msink:context>
        </emma:interpretation>
      </emma:emma>
    </inkml:annotationXML>
    <inkml:trace contextRef="#ctx0" brushRef="#br0">485 3041 17,'0'0'33,"0"0"2,1 37-1,-10-4-17,-4 27-11,-12 6 0,-3 18-1,-17 10-1,-5 9-1,-6-2-1,-1 5 1,2-1-2,4 1 1,4-4 0,9-2-1,10-9-1,6-6 1,5-8-1,4-13-1,2-13-2,0-20-2,10-9-7,1-22-21,-8-19-3,5-17 0,7-11-1</inkml:trace>
    <inkml:trace contextRef="#ctx0" brushRef="#br0" timeOffset="-7">-290 2454 32,'-5'-13'33,"10"-12"3,17 5-3,9-8-26,23 6-1,12-1 0,18 11-2,8 3 0,14 8-1,4-2 0,6 4 0,-2-5 0,0-2-2,-12-4 1,-8 1-1,-12-1 0,-14 3-1,-13 5 0,-12 4-1,-11 8-3,-16-7-15,0 16-18,-16-19-2,0 0 0,0 0 0</inkml:trace>
    <inkml:trace contextRef="#ctx0" brushRef="#br0" timeOffset="-8">471 1448 31,'-18'-4'33,"2"23"1,-2 16-2,4 36-26,-2 22-1,12 34 0,-1 31-3,2 24 0,1 7 0,7-1 1,1-14-1,3-23-1,1-31 0,2-31 0,1-37 0,-1-25-1,0-23 0,-1-14 0,-4-5 0,-1-1 1,-4-1 0,-1 2 0,-1 1-1,0 14 2,0 0-2,0 0 1,4 23-1,5 13 0,10 15 1,9 21-1,10 12 0,9 14 0,9 8 2,10-1-4,6 2 2,6-5 0,3-6-1,1-10 1,-3-10-1,-1-6 0,-4-7-1,-8-10-1,-2 3-7,-24-20-24,-1-7-3,-18-18 1,-21-11 0</inkml:trace>
    <inkml:trace contextRef="#ctx0" brushRef="#br0" timeOffset="-9">464 1292 29,'0'0'30,"-11"4"1,11-4-15,0 0-4,-11-1-3,11 1-2,0 0-2,11 17-1,-11-17-1,13 16 0,-2-2 0,6 3-1,0 3 1,8 4-1,-2-2 0,4 4 0,0-4-1,3 0 1,-2-3-1,-1-2 2,-2-5-2,-2-1 1,-4-5 0,0 0 0,-5-4 0,-2-1-1,-12-1 0,16 0 1,-16 0-2,0 0 1,0 0 0,0 0-1,0 0 0,0 0-1,0 0 0,0 0-2,0 0-11,0 0-23,6 13-1,-6-13-3,-3-20 1</inkml:trace>
    <inkml:trace contextRef="#ctx0" brushRef="#br0" timeOffset="-1">187 531 7,'0'0'30,"-18"13"1,5-7 0,5 11-19,-8-5-3,7 13-1,-3 0-3,6 11 0,0 5-1,8 7-1,7 0-1,7 3 1,5-7-1,7-3 0,3-12-1,7-9 1,2-12-1,6-11 0,-4-12 0,1-8 0,-1-8 0,-5-4-1,-2-6 1,-5-2-1,-3-1 1,-4 2-1,-3 2 1,-5 8-1,-2 3 0,-4 4 1,-1 9-1,-8 16 1,8-19-1,-8 19 1,0 0-1,0 0 2,0 0-2,0 0 1,-12 2-1,12-2 0,0 0 0,-15 19 1,15-19-1,-8 22 0,8-22-1,-5 29 2,5-7-2,2 4 1,3 4 0,4 7 0,2-1 0,5-1 0,3-1 0,4-6 0,2-11 0,2-7 1,0-14-1,-1-9 1,5-12-1,-2-9 1,0-6-1,0-1 1,-4-2-1,1 3 0,-5 5 1,-2 1-1,-7 6 0,-2 7 1,-6 5-1,-3 1 0,-1 15-2,-7-19-5,7 19-28,-11 3-2,11-3-2,-22 22 1</inkml:trace>
    <inkml:trace contextRef="#ctx0" brushRef="#br0" timeOffset="-10">77 534 1,'0'0'29,"-17"13"1,17-13 1,0 0-15,0 0-5,0 0-1,0 0-1,26-3-3,-6-4-1,14 4-1,7-4-1,14 2-1,9-3 0,13 0-1,5-3 1,3 0-1,0-3 0,0 1 0,-6 0 0,-5-1-1,-15 1 1,-6 5 0,-13 2-1,-7 1 2,-9 2-2,-6 2 0,-7 1-2,-11 0 0,0 0-4,0 0-29,-16 15-1,-3-17-1,1 6-1</inkml:trace>
  </inkml:traceGroup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2:06:50.152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D22B3064-0C9A-4057-9510-2090412406D8}" emma:medium="tactile" emma:mode="ink">
          <msink:context xmlns:msink="http://schemas.microsoft.com/ink/2010/main" type="inkDrawing" rotatedBoundingBox="8516,14229 9052,11612 9289,11661 8753,14278" semanticType="callout" shapeName="Other">
            <msink:sourceLink direction="to" ref="{68E55654-4239-4E62-9D71-C3F50887E79E}"/>
            <msink:sourceLink direction="from" ref="{37E2D885-3986-46E9-BB95-C3FDCFC951BA}"/>
            <msink:sourceLink direction="from" ref="{FDAD54EF-17FC-4A50-A054-6F38F7B22792}"/>
          </msink:context>
        </emma:interpretation>
      </emma:emma>
    </inkml:annotationXML>
    <inkml:trace contextRef="#ctx0" brushRef="#br0">1687 3029 4,'-17'-11'27,"2"-1"1,-1 7-12,2-14-8,7 1-1,-1-11-2,8 2-1,3-6-2,8 5 0,3-1-1,5 7 0,1 8 0,3 12 2,-3 9-1,-1 13 1,-4 4 1,-2 10 0,-10 2-1,2 7 1,-8-9-1,0 0-1,-4-10 0,1-1-1,-2-10 0,8-13 0,-12 3 0,12-3 0,-9-35 0,8 6 0,2-8 0,3-5-1,2 0 0,0 3 0,3 11 1,3 12 0,1 18 0,1 15 1,-4 10-1,2 10 2,-5 2-2,2 3 0,-5-7-3,-14-13-32,10-22-2,-28-23-2,2-24-1</inkml:trace>
    <inkml:trace contextRef="#ctx0" brushRef="#br0" timeOffset="1528.8027">1795 2752 7,'0'0'20,"-12"8"-4,12-8-4,0-21-3,0-1-2,5 1-1,-1-12-2,2-2 1,-2-11-1,2-2-1,-1-16-1,4-6 2,-5-15-2,5-13 1,-3-16-1,8-10 1,0-14 0,10-8 2,2-14-1,10 4-1,2-2 0,7 14 0,1 10 0,-1 12 0,-3 18 0,-6 20-2,-7 20 1,-8 20 0,-6 13 0,-5 11 0,-6 7 0,-4 13 0,0 0-2,0 0 1,-6 21-2,6-21-4,-1 29-19,1-29-8,-5 24-3,5-24 1</inkml:trace>
  </inkml:traceGroup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2:04:48.192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0A8FB968-346C-49D2-9A73-09D1A4734BF7}" emma:medium="tactile" emma:mode="ink">
          <msink:context xmlns:msink="http://schemas.microsoft.com/ink/2010/main" type="inkDrawing" rotatedBoundingBox="5602,11574 5741,13091 4939,13164 4800,11647" hotPoints="5330,13136 4824,12452 5093,11645 5599,12329" semanticType="container" shapeName="Ellipse">
            <msink:destinationLink direction="with" ref="{7A69998E-B9A1-4605-8BFF-77D30B078F77}"/>
          </msink:context>
        </emma:interpretation>
      </emma:emma>
    </inkml:annotationXML>
    <inkml:trace contextRef="#ctx0" brushRef="#br0">308 48 17,'1'-20'32,"-1"20"1,-12-23 0,12 23-22,-32-8-2,16 13-2,-10-4-1,3 12-2,-5 8-2,0 15 1,-2 14-1,0 18-1,1 20 0,5 17-1,5 16 0,8 11 1,11 5-1,9 3 0,14-4 0,10-12-1,8-15 1,8-15 0,6-26 1,5-18-1,3-27 0,7-27 1,-2-29-1,1-22 1,-5-27 0,-4-18 0,-7-17 1,-8-4 0,-18-3-1,-16 9 1,-17 7 0,-14 15-1,-13 16 0,-6 15 0,-9 19-2,-5 12 0,4 15-2,-1 4-5,19 26-28,-3 0 0,13 18-2,3 9-1</inkml:trace>
  </inkml:traceGroup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2:06:58.654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B22FAA26-D00F-41B8-96D6-F6A2DF6C36D2}" emma:medium="tactile" emma:mode="ink">
          <msink:context xmlns:msink="http://schemas.microsoft.com/ink/2010/main" type="inkDrawing" rotatedBoundingBox="9757,10995 15556,11145 15540,11760 9742,11611" semanticType="connector" shapeName="Other">
            <msink:sourceLink direction="with" ref="{66E4CC9C-D226-49FA-A699-184FAEA70E76}"/>
            <msink:sourceLink direction="with" ref="{E4501B03-13C5-4F22-94D3-B0482EE14790}"/>
          </msink:context>
        </emma:interpretation>
      </emma:emma>
    </inkml:annotationXML>
    <inkml:trace contextRef="#ctx0" brushRef="#br0">-4 562 22,'5'-13'26,"8"-9"1,8-1-21,20 1 1,10-15 1,24 0-1,16-14 1,30 4-1,20-11-2,28 7-1,26-2-1,21 9-2,17 7 0,17 9 0,7 9 0,7 9 1,8 9-1,4 8 0,-10 6 0,5 7 1,-6 8-1,-8 9 0,-9 3 0,-10 7 0,-22-2 0,-15 4 0,-16-7 1,-20-2-1,-18-9 1,-15-3-1,-21-7 1,-15-1-1,-17-6 0,-12-1-1,-15-3 1,-12-3-1,-12 0 1,-8-3-1,-6-1 1,-14-3-1,14 4 0,-14-4 1,0 0-1,0 0 0,0 0 0,0 0-1,0 0-2,-12-20-5,12 20-25,-15-7-4,15 7 2,-18-8-1</inkml:trace>
  </inkml:traceGroup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2:04:48.188"/>
    </inkml:context>
    <inkml:brush xml:id="br0">
      <inkml:brushProperty name="width" value="0.13333" units="cm"/>
      <inkml:brushProperty name="height" value="0.13333" units="cm"/>
      <inkml:brushProperty name="color" value="#56A4E4"/>
      <inkml:brushProperty name="fitToCurve" value="1"/>
    </inkml:brush>
  </inkml:definitions>
  <inkml:traceGroup>
    <inkml:annotationXML>
      <emma:emma xmlns:emma="http://www.w3.org/2003/04/emma" version="1.0">
        <emma:interpretation id="{5BA4C6B4-8B58-44C1-8FE1-ECBD67864D30}" emma:medium="tactile" emma:mode="ink">
          <msink:context xmlns:msink="http://schemas.microsoft.com/ink/2010/main" type="inkDrawing" rotatedBoundingBox="14863,14054 15503,11463 17614,11985 16974,14575" hotPoints="17047,11973 17018,13930 15061,13901 15090,11944" semanticType="container" shapeName="Square">
            <msink:destinationLink direction="to" ref="{3811D61A-ECE1-494F-A5FD-EEC5A4999776}"/>
          </msink:context>
        </emma:interpretation>
      </emma:emma>
    </inkml:annotationXML>
    <inkml:trace contextRef="#ctx0" brushRef="#br0">315 7 19,'-15'-14'32,"-6"17"-1,-12 14 3,-2 26-20,-9 21-7,7 32-1,-4 24 0,9 29-2,1 15 0,13 9 0,12-6-1,16-5-1,12-21 2,17-20-1,5-27-1,10-20-1,5-24 1,1-13-1,0-10-1,1-12 1,-4-3 0,4-2-1,3-5 1,5 2-1,12-4 0,14 0 0,13-7 0,13-6 0,8-4 0,2-5 0,-3-8 0,-7-3 0,-15-1 0,-21-3-3,-13 10-9,-31-9-24,-8 4-1,-23-3-2,-3 3 0</inkml:trace>
    <inkml:trace contextRef="#ctx0" brushRef="#br0" timeOffset="1">1662-456 29,'-10'-10'32,"-13"-5"1,-9-2-2,-18-8-24,-8 2-2,-25-14 1,-15 4-3,-24 2 0,-11 8 0,-16 7 0,-1 14 0,-1 10-1,12 13 0,23 21-2,22 9 2,28 13-2,29 9 1,35 2 0,30 2 0,30-5-1,20-2 1,17-12 1,16-11-2,13-18 1,6-14-1,2-16 0,0-15-1,-4-14 1,-4-9-2,-7-15 2,-5-3 0,-10-6 0,-12 0 2,-12 4-2,-14 3 0,-12 4 1,-10 7 0,-13 10 0,-10 6-1,-11 5 1,-6 7 0,-8 3 0,6 14 0,-26-13-1,7 17 1,-5 6-1,0 10 0,1 14 0,1 18 1,1 19-1,2 23 0,3 25 1,2 19-1,7 17 1,4 9-1,2 7 1,1 1-2,1-4 1,2-13 1,2-19-1,0-16 0,1-19 0,-1-13 0,0-20-2,-4-21-2,12-15-28,-13-32-4,11-3-2,-13-30 0</inkml:trace>
  </inkml:traceGroup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2:04:48.186"/>
    </inkml:context>
    <inkml:brush xml:id="br0">
      <inkml:brushProperty name="width" value="0.13333" units="cm"/>
      <inkml:brushProperty name="height" value="0.13333" units="cm"/>
      <inkml:brushProperty name="color" value="#56A4E4"/>
      <inkml:brushProperty name="fitToCurve" value="1"/>
    </inkml:brush>
  </inkml:definitions>
  <inkml:traceGroup>
    <inkml:annotationXML>
      <emma:emma xmlns:emma="http://www.w3.org/2003/04/emma" version="1.0">
        <emma:interpretation id="{54D5034D-8A75-419F-9A4C-11C09DB0EDD3}" emma:medium="tactile" emma:mode="ink">
          <msink:context xmlns:msink="http://schemas.microsoft.com/ink/2010/main" type="inkDrawing" rotatedBoundingBox="15909,13021 16469,12977 16476,13058 15915,13101" shapeName="Other"/>
        </emma:interpretation>
      </emma:emma>
    </inkml:annotationXML>
    <inkml:trace contextRef="#ctx0" brushRef="#br0">718 549 40,'0'0'36,"19"-11"0,5 5 0,-4-8-28,23 7 0,0-9-1,9 6-2,1 0-2,0 5-2,-3 0 1,-2 4-2,-6 2 0,-8 2-1,-4 3-2,-11-5-3,2 12-29,-21-13-2,10 27 0,-17-11 0</inkml:trace>
  </inkml:traceGroup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2:04:48.187"/>
    </inkml:context>
    <inkml:brush xml:id="br0">
      <inkml:brushProperty name="width" value="0.13333" units="cm"/>
      <inkml:brushProperty name="height" value="0.13333" units="cm"/>
      <inkml:brushProperty name="color" value="#56A4E4"/>
      <inkml:brushProperty name="fitToCurve" value="1"/>
    </inkml:brush>
  </inkml:definitions>
  <inkml:traceGroup>
    <inkml:annotationXML>
      <emma:emma xmlns:emma="http://www.w3.org/2003/04/emma" version="1.0">
        <emma:interpretation id="{4BFAD416-2A69-4533-AC0C-C7E4D1FA7A71}" emma:medium="tactile" emma:mode="ink">
          <msink:context xmlns:msink="http://schemas.microsoft.com/ink/2010/main" type="inkDrawing" rotatedBoundingBox="15824,13442 16548,13493 16542,13571 15818,13519" shapeName="Other"/>
        </emma:interpretation>
      </emma:emma>
    </inkml:annotationXML>
    <inkml:trace contextRef="#ctx0" brushRef="#br0">625 962 51,'41'4'38,"15"-10"-2,26 6 0,4-8-25,15 9-4,-7-3-3,-7 4-4,-11 13-7,-25-1-31,-14 10 1,-25-3-4,-17-5 1</inkml:trace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10:13.481"/>
    </inkml:context>
    <inkml:brush xml:id="br0">
      <inkml:brushProperty name="width" value="0.13333" units="cm"/>
      <inkml:brushProperty name="height" value="0.13333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89F99DCD-21CC-4442-B852-2631FD9F9851}" emma:medium="tactile" emma:mode="ink">
          <msink:context xmlns:msink="http://schemas.microsoft.com/ink/2010/main" type="inkDrawing" rotatedBoundingBox="6888,7039 16120,7467 15917,11852 6685,11423" semanticType="connector" shapeName="Other">
            <msink:sourceLink direction="with" ref="{EA3BFF07-303B-4DE0-AE52-B69368F25B02}"/>
            <msink:sourceLink direction="with" ref="{87FC9C97-580F-4394-8703-A1DBFB0CF300}"/>
          </msink:context>
        </emma:interpretation>
      </emma:emma>
    </inkml:annotationXML>
    <inkml:trace contextRef="#ctx0" brushRef="#br0">-4 4087 19,'0'0'13,"0"0"1,0 0 0,0 0-3,0 0-3,2-22 0,-2 22-2,1-29-1,4 10-2,-4-9 0,6-2 0,1-9-1,4-1 0,1-6 1,6 0-1,2-7 0,7-4 1,2-9 0,8-4-1,3-11 0,10-10 1,9-17 0,11-6-1,10-13 0,15-4 0,10-8 0,10-8-1,6-2 1,8 0-1,5 1 0,7-2 0,3-2 0,0-2-1,4-1 1,11 7 0,4 0-1,5 7 1,3 8 0,4 9-1,4 9 1,2 8-2,0 10 2,-1 8-1,3 9 0,4 5 0,1 6 1,5 7-1,3 8 1,2 12-1,2 10 0,-1 10 0,-5 12 0,-4 12 0,-8 11 0,-8 11 0,-8 13-1,-7 13 1,-9 9 0,-7 12 1,-5 6-2,0 7 1,0 9 0,-3 2 0,-2 7 0,-3 2 1,-2 9-2,-6 3 2,-6 5-1,-5 9-1,-8-2 1,-6 4 0,-5 6 0,-4 0-1,-6-1 1,-1-2-1,-4 3 1,-7 0 2,-3 0-1,-1 6 0,-5-4 0,1 0 0,-2-1 1,-1-1-1,-1-8 0,1-5-1,1-4 1,-2-9-1,-5-9 0,-1-5 0,-6-9 0,-1-3 1,-8-7 1,-5-5-1,-8-5 2,-3-10-1,-9-6 0,-3-6 0,-4-10 0,-1-7 0,-4-9-2,0-7 1,-1-14 0,-2 13-1,2-13-8,-13 5-30,-1-15-1,-12-15-2</inkml:trace>
  </inkml:traceGroup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2:07:13.661"/>
    </inkml:context>
    <inkml:brush xml:id="br0">
      <inkml:brushProperty name="width" value="0.13333" units="cm"/>
      <inkml:brushProperty name="height" value="0.13333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888B2BBE-6DFD-46DC-AF83-B709FC563AE0}" emma:medium="tactile" emma:mode="ink">
          <msink:context xmlns:msink="http://schemas.microsoft.com/ink/2010/main" type="inkDrawing" rotatedBoundingBox="9292,10155 13355,4399 14249,5031 10187,10787" semanticType="callout" shapeName="Other">
            <msink:sourceLink direction="from" ref="{66E4CC9C-D226-49FA-A699-184FAEA70E76}"/>
          </msink:context>
        </emma:interpretation>
      </emma:emma>
    </inkml:annotationXML>
    <inkml:trace contextRef="#ctx0" brushRef="#br0">38 5547 21,'-12'13'30,"0"0"1,0-12-11,10 12-5,2-13-4,0 0-3,-10-16-2,15 1-2,-3-17 0,8-5-2,-1-15 0,7-12-1,4-15 1,5-12-1,4-12 0,5-13-1,7-15 1,5-9-1,4-10 1,6-9 0,7-12-2,5-5 1,6-5 1,5 0-1,2 2 0,2 0 1,5-6-1,3 4-1,4 3 2,3 5-1,3 5-1,1 3 1,2 4 0,2 6 0,-4 14 0,1 10 0,-6 9-2,2 7 2,-2 4-1,-1 8 1,2 7-1,-2 0 1,1 5 0,3-1-1,0 1 2,0 5-1,-2 7 1,-1 0-1,-3 7 0,0 5 0,-2 7-1,-1 8 1,-4 6 0,-3 3 0,-4 5-1,-2 4 1,-2 7 1,-7 5-1,-5 4 0,-7 4 0,-9 1 1,-9 6-1,-8 1 0,-8 3 1,-8 2-1,-15 1 1,13-2-1,-13 2 0,0 0-1,0 0-3,-11-1-5,-3-7-14,14 8-11,-13-6-1,13 6 1</inkml:trace>
    <inkml:trace contextRef="#ctx0" brushRef="#br0" timeOffset="483.6008">3932-84 17,'-19'-23'30,"10"11"0,9 12-14,-18-17-1,18 17-3,-12-3-3,11 23-2,-6 4-2,4 18-3,-3 11-1,2 8 0,0 5 0,3 1 0,2-5 0,1-9-1,3-11 1,2-9 0,2-13 1,-9-20-1,19 16 0,-9-16 0,1-7 0,2-3 0,4-7 0,4-3-1,9-10 0,3-1 1,4-6-1,1-2 0,2-1 1,-2 2 0,-6-1 1,-2 5 0,-14 3 0,-4 5 1,-13 1 0,-7 3-1,-17 1 0,-9 4 0,-10-1 0,-8 0-1,-10 4-3,-11-10-21,1 18-14,-12-1-3,3-7 0</inkml:trace>
  </inkml:traceGroup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2:06:59.403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E4501B03-13C5-4F22-94D3-B0482EE14790}" emma:medium="tactile" emma:mode="ink">
          <msink:context xmlns:msink="http://schemas.microsoft.com/ink/2010/main" type="inkDrawing" rotatedBoundingBox="15181,11769 15400,11345 15825,11565 15606,11989" hotPoints="15337,11469 15793,11601 15374,11869" semanticType="container" shapeName="Triangle">
            <msink:destinationLink direction="with" ref="{B22FAA26-D00F-41B8-96D6-F6A2DF6C36D2}"/>
          </msink:context>
        </emma:interpretation>
      </emma:emma>
    </inkml:annotationXML>
    <inkml:trace contextRef="#ctx0" brushRef="#br0">204 14 4,'-12'-10'31,"-2"3"0,14 7 1,-25-2-21,15 25-1,-9 1-3,5 20-1,-9 5-1,3 9-2,0 1 0,3 0-1,5-5 0,9-8 0,9-15 0,10-12-1,13-15 0,14-11 0,7-10 1,8-7-1,2-11-1,-1-2 1,-8-2 0,-9 0 1,-19 1 0,-19 2 0,-25 2 0,-19 6-1,-26 6-2,-29 4-34,-15 2-1,-14 2-5</inkml:trace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11:03.869"/>
    </inkml:context>
    <inkml:brush xml:id="br0">
      <inkml:brushProperty name="width" value="0.13333" units="cm"/>
      <inkml:brushProperty name="height" value="0.13333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1AC7E958-136F-4D5C-B8C8-2E6566E0F212}" emma:medium="tactile" emma:mode="ink">
          <msink:context xmlns:msink="http://schemas.microsoft.com/ink/2010/main" type="inkDrawing" rotatedBoundingBox="6576,12093 9632,10919 9818,11404 6762,12577" semanticType="callout" shapeName="Other"/>
        </emma:interpretation>
      </emma:emma>
    </inkml:annotationXML>
    <inkml:trace contextRef="#ctx0" brushRef="#br0">23 1335 21,'-12'8'34,"1"-6"0,11-2 0,-9-30-25,21 1-2,10-28-1,25-9-2,13-23 0,27-10-1,30-15-1,31-4 0,27-4-1,23 2 1,11 13-1,6 12 0,5 14 0,6 10 0,-8 15 0,-13 14 1,-22 16-1,-22 12-1,-19 10 1,-18 6-1,-24 8 1,-28 6 0,-23 4 0,-19 0 0,-16-2 0,-10-1-1,-9 0-2,-12-9-35,2 4 1,-12-4-4,-6-17 0</inkml:trace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11:25.132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EC0FF5CD-187A-4BF8-8715-CF47499DE7BE}" emma:medium="tactile" emma:mode="ink">
          <msink:context xmlns:msink="http://schemas.microsoft.com/ink/2010/main" type="inkDrawing" rotatedBoundingBox="2176,3299 18937,1709 20180,14818 3419,16408" shapeName="Other">
            <msink:destinationLink direction="with" ref="{9E1615A9-B78B-4A1C-B118-DA3828AA2E49}"/>
            <msink:destinationLink direction="with" ref="{146E48A1-9DD6-4CC9-8D50-845C1D010B1D}"/>
            <msink:destinationLink direction="with" ref="{52171517-B04E-4C32-A1A3-61C78369EBA5}"/>
          </msink:context>
        </emma:interpretation>
      </emma:emma>
    </inkml:annotationXML>
    <inkml:trace contextRef="#ctx0" brushRef="#br0">356 14032 19,'0'0'20,"0"0"-2,-8 12-1,8-12-3,0 0-3,-9-17-2,9 17-1,-7-14-2,7 14-1,-11-27-2,4 7 0,-5-4 0,1-4-1,-1-11 0,0-5 0,-1-9-1,0-8 1,-1-7-1,2-12 0,-1-8 0,1-9-1,-2-7 0,1-7 0,0-4 1,-1-7-1,1-10 0,0-1 0,3-3 0,-1-5 1,0-1-1,0-4 0,1-1 1,0-3-1,-1-1 1,2-2-1,-1-5-1,3-2 2,2-7-1,2-6 0,2-6 0,4-3 1,4-4-1,5-1 1,1 1 0,3 0-1,2 3 1,2 3 0,1 1 0,2 2-1,4 1 0,2-1 0,1-6-1,3-4 0,5 0 1,5-3 0,4 4 0,6 0-1,3 5 2,4 5-1,2 6 0,1 11 1,0 1-1,2 3-1,1 0 0,-1-3 1,2 3-1,6-3 1,2-1 0,7-4 0,4 3 0,-1 0 0,8 5 0,1 3 0,3 4 0,2-1 0,6 2 0,2 2 0,3-4 1,8 1 0,6-5 0,11 0 0,7-7 0,3-2 0,3 2-1,5-1 1,8 4-1,1-1 0,1 5 1,-1 0-1,4 7 0,3 2 1,5 2 0,-3 5 0,-1 4 0,4 6 0,0 6-1,0 6 1,-1 4-1,3 3 2,-1 1-1,5 2-1,1 1 1,6 0 0,3 2-1,3 2 1,4 5-1,-2 7 2,1 11-2,-2 7 2,-3 10-2,-6 12 2,-3 8-2,-4 9 2,-6 5-2,-4 5-1,1 4 1,-1 1 0,0 3 0,0 3-1,-2 5 2,-1 5-2,0 10 1,-7 5 1,-3 9-1,1 6 0,-4 7 0,-3 5-2,0 3 2,-1 2-1,-1 1 0,4 5-1,-5 4 2,-2 6-2,-6 8 2,2 3 0,-3 5 0,0 4 2,-5 1-3,-1-2-1,1-1 2,0 0-2,5-5 0,-3 2 1,-5 2 0,-2 5-2,-2 6 1,-4 6 3,-1 5-1,-1 4-1,-4 3 0,-2 1 0,1-1 0,-1-1 0,2-1 1,1 0-3,0 0 3,-4 2 0,-2 5-1,-3 3 1,-6 5 0,-2 3 0,-5 5 0,-5 2 0,-4-1 0,-2 5 1,-4 1-1,-3 1 0,-1-3 0,-4 3 0,-1-1 0,-5-2 0,-3 3-1,0-4 1,-3-1-1,2-2 1,-2 3 0,-3-6 0,-1 0-1,-3 1 2,-5-3-2,-4 6 1,-3-1-1,-6 5 1,-2-2 0,0 6 0,-1 0 0,0 4 0,1 1 1,3-1-2,0-2 2,0-4-1,1 0 0,-4-1 0,0-5 0,-2-4 0,-1-1-1,-3-5 1,-2 2 0,-2-3 0,0 1-1,-2 0 1,-2 1 0,0-1 0,-2 2 0,-1-2 1,-2 3-1,-2 1 0,-2-1 0,-2 1 0,0 1 0,-2 3 0,-1-2-1,-3 0 1,-2 0-1,-4-5 1,0 1-1,-4-3 1,-1-3-1,-3-5 0,1-2 0,0-6 0,3-4 0,0-2 0,2-5 0,2 0 0,1-3 1,1-1 0,1-8 0,-1-3 0,1-2 0,-1-9-1,-1-6 0,0-8 1,2-5-1,-2-1 0,1-4 1,-2 3-1,3-4 2,-1 1 0,2-4 1,1-2 0,-1-8 1,5 1 0,-3-9 0,5-2 0,-3-6-1,3 2 1,-2 2-3,-4-5-5,10 7-30,-10-20-2,-10 6 0,-3-29-1</inkml:trace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6312" units="in"/>
          <inkml:channel name="Y" type="integer" max="16520" units="in"/>
          <inkml:channel name="F" type="integer" max="255" units="dev"/>
        </inkml:traceFormat>
        <inkml:channelProperties>
          <inkml:channelProperty channel="X" name="resolution" value="2540.01343" units="1/in"/>
          <inkml:channelProperty channel="Y" name="resolution" value="2540.36597" units="1/in"/>
          <inkml:channelProperty channel="F" name="resolution" value="3.92127E-7" units="1/dev"/>
        </inkml:channelProperties>
      </inkml:inkSource>
      <inkml:timestamp xml:id="ts0" timeString="2011-04-27T11:11:26.068"/>
    </inkml:context>
    <inkml:brush xml:id="br0">
      <inkml:brushProperty name="width" value="0.13333" units="cm"/>
      <inkml:brushProperty name="height" value="0.13333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FDFD772A-6B0A-4BAC-90BE-7C4EE21E0497}" emma:medium="tactile" emma:mode="ink">
          <msink:context xmlns:msink="http://schemas.microsoft.com/ink/2010/main" type="inkDrawing" rotatedBoundingBox="14853,4309 15487,5528 14393,6097 13759,4878" hotPoints="15234,5242 14583,5893 13932,5242 14583,4590" semanticType="enclosure" shapeName="Circle"/>
        </emma:interpretation>
      </emma:emma>
    </inkml:annotationXML>
    <inkml:trace contextRef="#ctx0" brushRef="#br0">599 71 6,'-2'-13'31,"-5"1"2,7 12 0,-24-23-17,24 23-2,-32-13-3,13 12-4,-13-7-2,-2 10-1,-7-2-1,-3 8 0,-4 9-2,-1 9 2,-2 10-2,2 6 0,4 11-1,7 8 1,7 9-2,5 8 2,6 0-2,11 2 1,10 1 1,12 2-1,9-1 0,10 1 0,9-2 1,12-4-1,5-3 1,9-6-1,4-7 0,2-8 0,1-15 0,3-14 1,2-21-1,1-14 1,-1-22-1,0-14 1,-1-16-1,-3-8 1,-6-7-1,-10 0-1,-9 1 2,-11 4-1,-15 5 1,-9 3-1,-17 4 1,-12-1-1,-13 1 2,-14-1-2,-9 2 1,-7 6-1,-8 4 1,-2 14-1,0 12-1,2 9-1,6 19-2,6-4-13,19 23-19,7-3-1,19 8-3,9-4 1</inkml:trace>
  </inkml:traceGroup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F5D0A5-D740-274F-B3C1-02C052A6262C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990E08-5260-8E49-984D-856E681064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369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Please keep this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081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4475" y="1255713"/>
            <a:ext cx="8615363" cy="1995403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475" y="3444665"/>
            <a:ext cx="8615363" cy="2927560"/>
          </a:xfrm>
        </p:spPr>
        <p:txBody>
          <a:bodyPr anchor="t"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dirty="0" smtClean="0"/>
              <a:t>Click to edit Master subtitle style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3417969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436" y="1499617"/>
            <a:ext cx="8363938" cy="1865126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8124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auto">
          <a:xfrm>
            <a:off x="0" y="1295400"/>
            <a:ext cx="9144000" cy="5562600"/>
          </a:xfrm>
          <a:prstGeom prst="rect">
            <a:avLst/>
          </a:prstGeom>
          <a:solidFill>
            <a:srgbClr val="FFFFFF"/>
          </a:solidFill>
          <a:ln>
            <a:headEnd type="none" w="med" len="med"/>
            <a:tailEnd type="none" w="med" len="med"/>
          </a:ln>
          <a:effectLst>
            <a:innerShdw blurRad="127000" dir="1122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threePt" dir="tl"/>
          </a:scene3d>
          <a:sp3d prstMaterial="matte"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21893" tIns="60947" rIns="121893" bIns="60947" numCol="1" rtlCol="0" anchor="ctr" anchorCtr="0" compatLnSpc="1">
            <a:prstTxWarp prst="textNoShape">
              <a:avLst/>
            </a:prstTxWarp>
          </a:bodyPr>
          <a:lstStyle/>
          <a:p>
            <a:pPr algn="ctr" defTabSz="1218585"/>
            <a:endParaRPr lang="en-US" sz="3200" spc="-67" dirty="0" smtClean="0">
              <a:gradFill>
                <a:gsLst>
                  <a:gs pos="0">
                    <a:srgbClr val="000000"/>
                  </a:gs>
                  <a:gs pos="100000">
                    <a:srgbClr val="000000"/>
                  </a:gs>
                </a:gsLst>
                <a:lin ang="5400000" scaled="0"/>
              </a:gra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436" y="1499617"/>
            <a:ext cx="8363938" cy="1865126"/>
          </a:xfrm>
        </p:spPr>
        <p:txBody>
          <a:bodyPr/>
          <a:lstStyle>
            <a:lvl1pPr marL="0" indent="0">
              <a:lnSpc>
                <a:spcPct val="90000"/>
              </a:lnSpc>
              <a:buFont typeface="Arial" pitchFamily="34" charset="0"/>
              <a:buNone/>
              <a:defRPr>
                <a:solidFill>
                  <a:schemeClr val="bg1"/>
                </a:solidFill>
                <a:latin typeface="Consolas" pitchFamily="49" charset="0"/>
                <a:cs typeface="Consolas" pitchFamily="49" charset="0"/>
              </a:defRPr>
            </a:lvl1pPr>
            <a:lvl2pPr marL="533307" indent="0">
              <a:lnSpc>
                <a:spcPct val="90000"/>
              </a:lnSpc>
              <a:buFont typeface="Arial" pitchFamily="34" charset="0"/>
              <a:buNone/>
              <a:defRPr>
                <a:solidFill>
                  <a:schemeClr val="bg1"/>
                </a:solidFill>
                <a:latin typeface="Consolas" pitchFamily="49" charset="0"/>
                <a:cs typeface="Consolas" pitchFamily="49" charset="0"/>
              </a:defRPr>
            </a:lvl2pPr>
            <a:lvl3pPr marL="994659" indent="0">
              <a:lnSpc>
                <a:spcPct val="90000"/>
              </a:lnSpc>
              <a:buFont typeface="Arial" pitchFamily="34" charset="0"/>
              <a:buNone/>
              <a:defRPr>
                <a:solidFill>
                  <a:schemeClr val="bg1"/>
                </a:solidFill>
                <a:latin typeface="Consolas" pitchFamily="49" charset="0"/>
                <a:cs typeface="Consolas" pitchFamily="49" charset="0"/>
              </a:defRPr>
            </a:lvl3pPr>
            <a:lvl4pPr marL="1443314" indent="0">
              <a:lnSpc>
                <a:spcPct val="90000"/>
              </a:lnSpc>
              <a:buFont typeface="Arial" pitchFamily="34" charset="0"/>
              <a:buNone/>
              <a:defRPr>
                <a:solidFill>
                  <a:schemeClr val="bg1"/>
                </a:solidFill>
                <a:latin typeface="Consolas" pitchFamily="49" charset="0"/>
                <a:cs typeface="Consolas" pitchFamily="49" charset="0"/>
              </a:defRPr>
            </a:lvl4pPr>
            <a:lvl5pPr marL="1832713" indent="0">
              <a:lnSpc>
                <a:spcPct val="90000"/>
              </a:lnSpc>
              <a:buFont typeface="Arial" pitchFamily="34" charset="0"/>
              <a:buNone/>
              <a:defRPr>
                <a:solidFill>
                  <a:schemeClr val="bg1"/>
                </a:solidFill>
                <a:latin typeface="Consolas" pitchFamily="49" charset="0"/>
                <a:cs typeface="Consolas" pitchFamily="49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0955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0208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436" y="2238007"/>
            <a:ext cx="8363938" cy="1994392"/>
          </a:xfrm>
        </p:spPr>
        <p:txBody>
          <a:bodyPr/>
          <a:lstStyle>
            <a:lvl1pPr algn="ctr">
              <a:defRPr sz="72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5304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704091" y="2794000"/>
            <a:ext cx="8058909" cy="1295400"/>
          </a:xfrm>
        </p:spPr>
        <p:txBody>
          <a:bodyPr anchor="ctr">
            <a:noAutofit/>
          </a:bodyPr>
          <a:lstStyle>
            <a:lvl1pPr algn="l">
              <a:lnSpc>
                <a:spcPct val="90000"/>
              </a:lnSpc>
              <a:defRPr sz="7200" b="0" spc="-267" baseline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04088" y="4845344"/>
            <a:ext cx="5020764" cy="920456"/>
          </a:xfrm>
        </p:spPr>
        <p:txBody>
          <a:bodyPr anchor="ctr"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4300" spc="-67" baseline="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effectLst/>
              </a:defRPr>
            </a:lvl1pPr>
            <a:lvl2pPr marL="609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072886" y="228601"/>
            <a:ext cx="7690114" cy="1384995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>
              <a:contourClr>
                <a:schemeClr val="tx2"/>
              </a:contourClr>
            </a:sp3d>
          </a:bodyPr>
          <a:lstStyle>
            <a:lvl1pPr marL="0" indent="0" algn="r">
              <a:buFont typeface="Arial" pitchFamily="34" charset="0"/>
              <a:buNone/>
              <a:defRPr kumimoji="0" lang="en-US" sz="14700" b="1" i="1" u="none" strike="noStrike" kern="1200" cap="none" spc="-856" normalizeH="0" baseline="0" noProof="0" dirty="0" smtClean="0">
                <a:ln w="11430"/>
                <a:gradFill>
                  <a:gsLst>
                    <a:gs pos="0">
                      <a:schemeClr val="tx1"/>
                    </a:gs>
                    <a:gs pos="88000">
                      <a:schemeClr val="tx1">
                        <a:alpha val="50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Segoe UI" pitchFamily="34" charset="0"/>
                <a:ea typeface="+mn-ea"/>
                <a:cs typeface="+mn-cs"/>
              </a:defRPr>
            </a:lvl1pPr>
          </a:lstStyle>
          <a:p>
            <a:pPr marL="0" lvl="0" indent="0" algn="r" defTabSz="1218937" rtl="0" eaLnBrk="1" latinLnBrk="0" hangingPunct="1">
              <a:lnSpc>
                <a:spcPct val="90000"/>
              </a:lnSpc>
              <a:spcBef>
                <a:spcPct val="20000"/>
              </a:spcBef>
              <a:buSzPct val="85000"/>
              <a:buFont typeface="Arial" pitchFamily="34" charset="0"/>
              <a:buNone/>
            </a:pPr>
            <a:r>
              <a:rPr lang="en-US" dirty="0" smtClean="0"/>
              <a:t>click to…</a:t>
            </a:r>
          </a:p>
        </p:txBody>
      </p:sp>
    </p:spTree>
    <p:extLst>
      <p:ext uri="{BB962C8B-B14F-4D97-AF65-F5344CB8AC3E}">
        <p14:creationId xmlns:p14="http://schemas.microsoft.com/office/powerpoint/2010/main" val="16351311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62514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2" y="1499616"/>
            <a:ext cx="4114800" cy="2308324"/>
          </a:xfrm>
        </p:spPr>
        <p:txBody>
          <a:bodyPr/>
          <a:lstStyle>
            <a:lvl1pPr marL="453222" indent="-453222">
              <a:lnSpc>
                <a:spcPct val="90000"/>
              </a:lnSpc>
              <a:defRPr sz="3200">
                <a:effectLst/>
              </a:defRPr>
            </a:lvl1pPr>
            <a:lvl2pPr marL="897627" indent="-433823">
              <a:lnSpc>
                <a:spcPct val="90000"/>
              </a:lnSpc>
              <a:defRPr sz="2400">
                <a:effectLst/>
              </a:defRPr>
            </a:lvl2pPr>
            <a:lvl3pPr marL="1271491" indent="-384445">
              <a:lnSpc>
                <a:spcPct val="90000"/>
              </a:lnSpc>
              <a:defRPr sz="2000">
                <a:effectLst/>
              </a:defRPr>
            </a:lvl3pPr>
            <a:lvl4pPr marL="1636538" indent="-365047">
              <a:lnSpc>
                <a:spcPct val="90000"/>
              </a:lnSpc>
              <a:defRPr sz="1800">
                <a:effectLst/>
              </a:defRPr>
            </a:lvl4pPr>
            <a:lvl5pPr marL="2020982" indent="-373864">
              <a:lnSpc>
                <a:spcPct val="90000"/>
              </a:lnSpc>
              <a:defRPr sz="1800">
                <a:effectLst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99616"/>
            <a:ext cx="4114800" cy="2308324"/>
          </a:xfrm>
        </p:spPr>
        <p:txBody>
          <a:bodyPr/>
          <a:lstStyle>
            <a:lvl1pPr marL="463804" indent="-463804">
              <a:lnSpc>
                <a:spcPct val="90000"/>
              </a:lnSpc>
              <a:defRPr sz="3200">
                <a:effectLst/>
              </a:defRPr>
            </a:lvl1pPr>
            <a:lvl2pPr marL="897627" indent="-453222">
              <a:lnSpc>
                <a:spcPct val="90000"/>
              </a:lnSpc>
              <a:defRPr sz="2400">
                <a:effectLst/>
              </a:defRPr>
            </a:lvl2pPr>
            <a:lvl3pPr marL="1282072" indent="-403844">
              <a:lnSpc>
                <a:spcPct val="90000"/>
              </a:lnSpc>
              <a:defRPr sz="2000">
                <a:effectLst/>
              </a:defRPr>
            </a:lvl3pPr>
            <a:lvl4pPr marL="1636538" indent="-354466">
              <a:lnSpc>
                <a:spcPct val="90000"/>
              </a:lnSpc>
              <a:defRPr sz="1800">
                <a:effectLst/>
              </a:defRPr>
            </a:lvl4pPr>
            <a:lvl5pPr marL="2020982" indent="-365047">
              <a:lnSpc>
                <a:spcPct val="90000"/>
              </a:lnSpc>
              <a:defRPr sz="1800">
                <a:effectLst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6349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dden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436" y="1499617"/>
            <a:ext cx="8363938" cy="1865126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0978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475" y="3444665"/>
            <a:ext cx="8615363" cy="2927560"/>
          </a:xfrm>
        </p:spPr>
        <p:txBody>
          <a:bodyPr anchor="t"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dirty="0" smtClean="0"/>
              <a:t>Click to edit Master subtitle style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3417969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6675" y="1409700"/>
            <a:ext cx="840422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3800" b="0" dirty="0" smtClean="0">
                <a:solidFill>
                  <a:schemeClr val="bg2">
                    <a:lumMod val="75000"/>
                  </a:schemeClr>
                </a:solidFill>
              </a:rPr>
              <a:t>DEMO</a:t>
            </a:r>
            <a:endParaRPr lang="en-US" sz="13800" b="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7537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44476" y="1255713"/>
            <a:ext cx="8615362" cy="5434012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474" y="2658919"/>
            <a:ext cx="8615364" cy="1983926"/>
          </a:xfr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4474" y="1436773"/>
            <a:ext cx="8615363" cy="1187887"/>
          </a:xfrm>
        </p:spPr>
        <p:txBody>
          <a:bodyPr anchor="b"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 dirty="0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44475" y="2630773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4475" y="1255713"/>
            <a:ext cx="4157663" cy="50450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4537" y="1255713"/>
            <a:ext cx="4159250" cy="50450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3864" y="1447805"/>
            <a:ext cx="7772400" cy="1523497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 spc="-267" baseline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3866" y="3810001"/>
            <a:ext cx="8363937" cy="46325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3200" spc="-67" baseline="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effectLst/>
              </a:defRPr>
            </a:lvl1pPr>
            <a:lvl2pPr marL="609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9513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3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Y:\Documents\WORK\11.01.006.0 - DDMC - Microsoft - TechDays 2011\03 edit\RV\picture general.jpg"/>
          <p:cNvPicPr>
            <a:picLocks noChangeAspect="1" noChangeArrowheads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9155266" cy="6858000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4476" y="155575"/>
            <a:ext cx="8615362" cy="849360"/>
          </a:xfrm>
          <a:prstGeom prst="rect">
            <a:avLst/>
          </a:prstGeom>
        </p:spPr>
        <p:txBody>
          <a:bodyPr vert="horz" lIns="0" tIns="0" rIns="91440" bIns="0" rtlCol="0" anchor="b">
            <a:noAutofit/>
          </a:bodyPr>
          <a:lstStyle/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4476" y="1255713"/>
            <a:ext cx="8615362" cy="5434011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736594" y="6451341"/>
            <a:ext cx="40740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fld id="{A8773671-FDA4-4210-BCE0-E89C7D69BD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0" r:id="rId3"/>
    <p:sldLayoutId id="2147483656" r:id="rId4"/>
    <p:sldLayoutId id="2147483651" r:id="rId5"/>
    <p:sldLayoutId id="2147483652" r:id="rId6"/>
    <p:sldLayoutId id="2147483654" r:id="rId7"/>
    <p:sldLayoutId id="2147483655" r:id="rId8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9436" y="456807"/>
            <a:ext cx="8363938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9439" y="1496164"/>
            <a:ext cx="8363937" cy="19328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8788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defTabSz="1218937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267" baseline="0" dirty="0" smtClean="0">
          <a:ln w="3175">
            <a:noFill/>
          </a:ln>
          <a:gradFill flip="none" rotWithShape="1">
            <a:gsLst>
              <a:gs pos="0">
                <a:schemeClr val="tx1"/>
              </a:gs>
              <a:gs pos="86000">
                <a:schemeClr val="tx1"/>
              </a:gs>
            </a:gsLst>
            <a:lin ang="5400000" scaled="0"/>
            <a:tileRect/>
          </a:gradFill>
          <a:effectLst/>
          <a:latin typeface="+mj-lt"/>
          <a:ea typeface="+mn-ea"/>
          <a:cs typeface="Arial" charset="0"/>
        </a:defRPr>
      </a:lvl1pPr>
    </p:titleStyle>
    <p:bodyStyle>
      <a:lvl1pPr marL="533307" indent="-533307" algn="l" defTabSz="1218937" rtl="0" eaLnBrk="1" latinLnBrk="0" hangingPunct="1">
        <a:lnSpc>
          <a:spcPct val="90000"/>
        </a:lnSpc>
        <a:spcBef>
          <a:spcPct val="20000"/>
        </a:spcBef>
        <a:buSzPct val="90000"/>
        <a:buFontTx/>
        <a:buBlip>
          <a:blip r:embed="rId12"/>
        </a:buBlip>
        <a:defRPr sz="3200" kern="1200">
          <a:gradFill>
            <a:gsLst>
              <a:gs pos="0">
                <a:schemeClr val="tx1"/>
              </a:gs>
              <a:gs pos="86000">
                <a:schemeClr val="tx1"/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1pPr>
      <a:lvl2pPr marL="994659" indent="-461353" algn="l" defTabSz="1218937" rtl="0" eaLnBrk="1" latinLnBrk="0" hangingPunct="1">
        <a:lnSpc>
          <a:spcPct val="90000"/>
        </a:lnSpc>
        <a:spcBef>
          <a:spcPct val="20000"/>
        </a:spcBef>
        <a:buSzPct val="90000"/>
        <a:buFontTx/>
        <a:buBlip>
          <a:blip r:embed="rId13"/>
        </a:buBlip>
        <a:defRPr sz="2800" kern="1200">
          <a:gradFill>
            <a:gsLst>
              <a:gs pos="0">
                <a:schemeClr val="tx1"/>
              </a:gs>
              <a:gs pos="86000">
                <a:schemeClr val="tx1"/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2pPr>
      <a:lvl3pPr marL="1443314" indent="-448655" algn="l" defTabSz="1218937" rtl="0" eaLnBrk="1" latinLnBrk="0" hangingPunct="1">
        <a:lnSpc>
          <a:spcPct val="90000"/>
        </a:lnSpc>
        <a:spcBef>
          <a:spcPct val="20000"/>
        </a:spcBef>
        <a:buSzPct val="90000"/>
        <a:buFontTx/>
        <a:buBlip>
          <a:blip r:embed="rId13"/>
        </a:buBlip>
        <a:defRPr sz="2000" kern="1200">
          <a:gradFill>
            <a:gsLst>
              <a:gs pos="0">
                <a:schemeClr val="tx1"/>
              </a:gs>
              <a:gs pos="86000">
                <a:schemeClr val="tx1"/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3pPr>
      <a:lvl4pPr marL="1832713" indent="-389399" algn="l" defTabSz="1218937" rtl="0" eaLnBrk="1" latinLnBrk="0" hangingPunct="1">
        <a:lnSpc>
          <a:spcPct val="90000"/>
        </a:lnSpc>
        <a:spcBef>
          <a:spcPct val="20000"/>
        </a:spcBef>
        <a:buSzPct val="90000"/>
        <a:buFontTx/>
        <a:buBlip>
          <a:blip r:embed="rId13"/>
        </a:buBlip>
        <a:defRPr sz="1800" kern="1200">
          <a:gradFill>
            <a:gsLst>
              <a:gs pos="0">
                <a:schemeClr val="tx1"/>
              </a:gs>
              <a:gs pos="86000">
                <a:schemeClr val="tx1"/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4pPr>
      <a:lvl5pPr marL="2213646" indent="-380933" algn="l" defTabSz="1218937" rtl="0" eaLnBrk="1" latinLnBrk="0" hangingPunct="1">
        <a:lnSpc>
          <a:spcPct val="90000"/>
        </a:lnSpc>
        <a:spcBef>
          <a:spcPct val="20000"/>
        </a:spcBef>
        <a:buSzPct val="90000"/>
        <a:buFontTx/>
        <a:buBlip>
          <a:blip r:embed="rId13"/>
        </a:buBlip>
        <a:defRPr sz="1800" kern="1200">
          <a:gradFill>
            <a:gsLst>
              <a:gs pos="0">
                <a:schemeClr val="tx1"/>
              </a:gs>
              <a:gs pos="86000">
                <a:schemeClr val="tx1"/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5pPr>
      <a:lvl6pPr marL="3352079" indent="-304735" algn="l" defTabSz="121893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548" indent="-304735" algn="l" defTabSz="121893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017" indent="-304735" algn="l" defTabSz="121893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487" indent="-304735" algn="l" defTabSz="121893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3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69" algn="l" defTabSz="121893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37" algn="l" defTabSz="121893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07" algn="l" defTabSz="121893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876" algn="l" defTabSz="121893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45" algn="l" defTabSz="121893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813" algn="l" defTabSz="121893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283" algn="l" defTabSz="121893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752" algn="l" defTabSz="121893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emf"/><Relationship Id="rId13" Type="http://schemas.openxmlformats.org/officeDocument/2006/relationships/image" Target="../media/image83.emf"/><Relationship Id="rId18" Type="http://schemas.openxmlformats.org/officeDocument/2006/relationships/customXml" Target="../ink/ink52.xml"/><Relationship Id="rId26" Type="http://schemas.openxmlformats.org/officeDocument/2006/relationships/customXml" Target="../ink/ink56.xml"/><Relationship Id="rId3" Type="http://schemas.openxmlformats.org/officeDocument/2006/relationships/image" Target="../media/image27.png"/><Relationship Id="rId21" Type="http://schemas.openxmlformats.org/officeDocument/2006/relationships/image" Target="../media/image87.emf"/><Relationship Id="rId34" Type="http://schemas.openxmlformats.org/officeDocument/2006/relationships/image" Target="../media/image40.png"/><Relationship Id="rId7" Type="http://schemas.openxmlformats.org/officeDocument/2006/relationships/customXml" Target="../ink/ink47.xml"/><Relationship Id="rId12" Type="http://schemas.openxmlformats.org/officeDocument/2006/relationships/customXml" Target="../ink/ink49.xml"/><Relationship Id="rId17" Type="http://schemas.openxmlformats.org/officeDocument/2006/relationships/image" Target="../media/image85.emf"/><Relationship Id="rId25" Type="http://schemas.openxmlformats.org/officeDocument/2006/relationships/image" Target="../media/image89.emf"/><Relationship Id="rId33" Type="http://schemas.openxmlformats.org/officeDocument/2006/relationships/image" Target="../media/image65.emf"/><Relationship Id="rId38" Type="http://schemas.openxmlformats.org/officeDocument/2006/relationships/image" Target="../media/image92.emf"/><Relationship Id="rId2" Type="http://schemas.openxmlformats.org/officeDocument/2006/relationships/image" Target="../media/image33.png"/><Relationship Id="rId16" Type="http://schemas.openxmlformats.org/officeDocument/2006/relationships/customXml" Target="../ink/ink51.xml"/><Relationship Id="rId20" Type="http://schemas.openxmlformats.org/officeDocument/2006/relationships/customXml" Target="../ink/ink53.xml"/><Relationship Id="rId29" Type="http://schemas.openxmlformats.org/officeDocument/2006/relationships/image" Target="../media/image66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6.png"/><Relationship Id="rId11" Type="http://schemas.openxmlformats.org/officeDocument/2006/relationships/image" Target="../media/image82.emf"/><Relationship Id="rId24" Type="http://schemas.openxmlformats.org/officeDocument/2006/relationships/customXml" Target="../ink/ink55.xml"/><Relationship Id="rId32" Type="http://schemas.openxmlformats.org/officeDocument/2006/relationships/customXml" Target="../ink/ink59.xml"/><Relationship Id="rId37" Type="http://schemas.openxmlformats.org/officeDocument/2006/relationships/customXml" Target="../ink/ink61.xml"/><Relationship Id="rId5" Type="http://schemas.openxmlformats.org/officeDocument/2006/relationships/image" Target="../media/image47.png"/><Relationship Id="rId15" Type="http://schemas.openxmlformats.org/officeDocument/2006/relationships/image" Target="../media/image84.emf"/><Relationship Id="rId23" Type="http://schemas.openxmlformats.org/officeDocument/2006/relationships/image" Target="../media/image88.emf"/><Relationship Id="rId28" Type="http://schemas.openxmlformats.org/officeDocument/2006/relationships/customXml" Target="../ink/ink57.xml"/><Relationship Id="rId36" Type="http://schemas.openxmlformats.org/officeDocument/2006/relationships/image" Target="../media/image91.emf"/><Relationship Id="rId10" Type="http://schemas.openxmlformats.org/officeDocument/2006/relationships/customXml" Target="../ink/ink48.xml"/><Relationship Id="rId19" Type="http://schemas.openxmlformats.org/officeDocument/2006/relationships/image" Target="../media/image86.emf"/><Relationship Id="rId31" Type="http://schemas.openxmlformats.org/officeDocument/2006/relationships/image" Target="../media/image64.emf"/><Relationship Id="rId4" Type="http://schemas.openxmlformats.org/officeDocument/2006/relationships/image" Target="../media/image37.png"/><Relationship Id="rId9" Type="http://schemas.openxmlformats.org/officeDocument/2006/relationships/image" Target="../media/image81.png"/><Relationship Id="rId14" Type="http://schemas.openxmlformats.org/officeDocument/2006/relationships/customXml" Target="../ink/ink50.xml"/><Relationship Id="rId22" Type="http://schemas.openxmlformats.org/officeDocument/2006/relationships/customXml" Target="../ink/ink54.xml"/><Relationship Id="rId27" Type="http://schemas.openxmlformats.org/officeDocument/2006/relationships/image" Target="../media/image90.emf"/><Relationship Id="rId30" Type="http://schemas.openxmlformats.org/officeDocument/2006/relationships/customXml" Target="../ink/ink58.xml"/><Relationship Id="rId35" Type="http://schemas.openxmlformats.org/officeDocument/2006/relationships/customXml" Target="../ink/ink6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18.png"/><Relationship Id="rId18" Type="http://schemas.openxmlformats.org/officeDocument/2006/relationships/image" Target="../media/image16.png"/><Relationship Id="rId3" Type="http://schemas.openxmlformats.org/officeDocument/2006/relationships/image" Target="../media/image6.png"/><Relationship Id="rId21" Type="http://schemas.openxmlformats.org/officeDocument/2006/relationships/image" Target="../media/image13.png"/><Relationship Id="rId7" Type="http://schemas.openxmlformats.org/officeDocument/2006/relationships/image" Target="../media/image43.png"/><Relationship Id="rId12" Type="http://schemas.openxmlformats.org/officeDocument/2006/relationships/image" Target="../media/image19.png"/><Relationship Id="rId17" Type="http://schemas.openxmlformats.org/officeDocument/2006/relationships/image" Target="../media/image15.png"/><Relationship Id="rId2" Type="http://schemas.openxmlformats.org/officeDocument/2006/relationships/image" Target="../media/image93.png"/><Relationship Id="rId16" Type="http://schemas.openxmlformats.org/officeDocument/2006/relationships/image" Target="../media/image12.png"/><Relationship Id="rId20" Type="http://schemas.microsoft.com/office/2007/relationships/hdphoto" Target="../media/hdphoto2.wdp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11" Type="http://schemas.microsoft.com/office/2007/relationships/hdphoto" Target="../media/hdphoto1.wdp"/><Relationship Id="rId5" Type="http://schemas.openxmlformats.org/officeDocument/2006/relationships/image" Target="../media/image9.png"/><Relationship Id="rId15" Type="http://schemas.openxmlformats.org/officeDocument/2006/relationships/image" Target="../media/image11.png"/><Relationship Id="rId10" Type="http://schemas.openxmlformats.org/officeDocument/2006/relationships/image" Target="../media/image7.png"/><Relationship Id="rId19" Type="http://schemas.openxmlformats.org/officeDocument/2006/relationships/image" Target="../media/image17.png"/><Relationship Id="rId4" Type="http://schemas.openxmlformats.org/officeDocument/2006/relationships/image" Target="../media/image8.png"/><Relationship Id="rId9" Type="http://schemas.openxmlformats.org/officeDocument/2006/relationships/image" Target="../media/image54.png"/><Relationship Id="rId1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19.png"/><Relationship Id="rId2" Type="http://schemas.openxmlformats.org/officeDocument/2006/relationships/image" Target="../media/image6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microsoft.com/office/2007/relationships/hdphoto" Target="../media/hdphoto2.wdp"/><Relationship Id="rId10" Type="http://schemas.openxmlformats.org/officeDocument/2006/relationships/image" Target="../media/image13.png"/><Relationship Id="rId4" Type="http://schemas.microsoft.com/office/2007/relationships/hdphoto" Target="../media/hdphoto1.wdp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3" Type="http://schemas.openxmlformats.org/officeDocument/2006/relationships/image" Target="../media/image26.png"/><Relationship Id="rId18" Type="http://schemas.openxmlformats.org/officeDocument/2006/relationships/image" Target="../media/image29.emf"/><Relationship Id="rId3" Type="http://schemas.openxmlformats.org/officeDocument/2006/relationships/image" Target="../media/image20.emf"/><Relationship Id="rId21" Type="http://schemas.openxmlformats.org/officeDocument/2006/relationships/customXml" Target="../ink/ink9.xml"/><Relationship Id="rId7" Type="http://schemas.openxmlformats.org/officeDocument/2006/relationships/image" Target="../media/image22.emf"/><Relationship Id="rId12" Type="http://schemas.openxmlformats.org/officeDocument/2006/relationships/image" Target="../media/image25.png"/><Relationship Id="rId17" Type="http://schemas.openxmlformats.org/officeDocument/2006/relationships/customXml" Target="../ink/ink7.xml"/><Relationship Id="rId2" Type="http://schemas.openxmlformats.org/officeDocument/2006/relationships/customXml" Target="../ink/ink1.xml"/><Relationship Id="rId16" Type="http://schemas.openxmlformats.org/officeDocument/2006/relationships/image" Target="../media/image28.emf"/><Relationship Id="rId20" Type="http://schemas.openxmlformats.org/officeDocument/2006/relationships/image" Target="../media/image30.emf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3.xml"/><Relationship Id="rId11" Type="http://schemas.openxmlformats.org/officeDocument/2006/relationships/image" Target="../media/image24.emf"/><Relationship Id="rId24" Type="http://schemas.openxmlformats.org/officeDocument/2006/relationships/image" Target="../media/image32.emf"/><Relationship Id="rId5" Type="http://schemas.openxmlformats.org/officeDocument/2006/relationships/image" Target="../media/image21.emf"/><Relationship Id="rId15" Type="http://schemas.openxmlformats.org/officeDocument/2006/relationships/customXml" Target="../ink/ink6.xml"/><Relationship Id="rId23" Type="http://schemas.openxmlformats.org/officeDocument/2006/relationships/customXml" Target="../ink/ink10.xml"/><Relationship Id="rId10" Type="http://schemas.openxmlformats.org/officeDocument/2006/relationships/customXml" Target="../ink/ink5.xml"/><Relationship Id="rId19" Type="http://schemas.openxmlformats.org/officeDocument/2006/relationships/customXml" Target="../ink/ink8.xml"/><Relationship Id="rId4" Type="http://schemas.openxmlformats.org/officeDocument/2006/relationships/customXml" Target="../ink/ink2.xml"/><Relationship Id="rId9" Type="http://schemas.openxmlformats.org/officeDocument/2006/relationships/image" Target="../media/image23.emf"/><Relationship Id="rId14" Type="http://schemas.openxmlformats.org/officeDocument/2006/relationships/image" Target="../media/image27.png"/><Relationship Id="rId22" Type="http://schemas.openxmlformats.org/officeDocument/2006/relationships/image" Target="../media/image31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13" Type="http://schemas.openxmlformats.org/officeDocument/2006/relationships/customXml" Target="../ink/ink14.xml"/><Relationship Id="rId18" Type="http://schemas.openxmlformats.org/officeDocument/2006/relationships/image" Target="../media/image43.png"/><Relationship Id="rId3" Type="http://schemas.openxmlformats.org/officeDocument/2006/relationships/image" Target="../media/image33.png"/><Relationship Id="rId7" Type="http://schemas.openxmlformats.org/officeDocument/2006/relationships/customXml" Target="../ink/ink12.xml"/><Relationship Id="rId12" Type="http://schemas.openxmlformats.org/officeDocument/2006/relationships/image" Target="../media/image38.emf"/><Relationship Id="rId17" Type="http://schemas.openxmlformats.org/officeDocument/2006/relationships/image" Target="../media/image42.png"/><Relationship Id="rId2" Type="http://schemas.openxmlformats.org/officeDocument/2006/relationships/image" Target="../media/image26.png"/><Relationship Id="rId16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emf"/><Relationship Id="rId11" Type="http://schemas.openxmlformats.org/officeDocument/2006/relationships/customXml" Target="../ink/ink13.xml"/><Relationship Id="rId5" Type="http://schemas.openxmlformats.org/officeDocument/2006/relationships/customXml" Target="../ink/ink11.xml"/><Relationship Id="rId15" Type="http://schemas.openxmlformats.org/officeDocument/2006/relationships/image" Target="../media/image40.png"/><Relationship Id="rId10" Type="http://schemas.openxmlformats.org/officeDocument/2006/relationships/image" Target="../media/image37.png"/><Relationship Id="rId4" Type="http://schemas.openxmlformats.org/officeDocument/2006/relationships/image" Target="../media/image27.png"/><Relationship Id="rId9" Type="http://schemas.openxmlformats.org/officeDocument/2006/relationships/image" Target="../media/image36.png"/><Relationship Id="rId14" Type="http://schemas.openxmlformats.org/officeDocument/2006/relationships/image" Target="../media/image39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15.xml"/><Relationship Id="rId13" Type="http://schemas.openxmlformats.org/officeDocument/2006/relationships/customXml" Target="../ink/ink18.xml"/><Relationship Id="rId18" Type="http://schemas.openxmlformats.org/officeDocument/2006/relationships/customXml" Target="../ink/ink20.xml"/><Relationship Id="rId26" Type="http://schemas.openxmlformats.org/officeDocument/2006/relationships/customXml" Target="../ink/ink24.xml"/><Relationship Id="rId3" Type="http://schemas.openxmlformats.org/officeDocument/2006/relationships/image" Target="../media/image27.png"/><Relationship Id="rId21" Type="http://schemas.openxmlformats.org/officeDocument/2006/relationships/image" Target="../media/image49.emf"/><Relationship Id="rId7" Type="http://schemas.openxmlformats.org/officeDocument/2006/relationships/image" Target="../media/image40.png"/><Relationship Id="rId12" Type="http://schemas.openxmlformats.org/officeDocument/2006/relationships/customXml" Target="../ink/ink17.xml"/><Relationship Id="rId17" Type="http://schemas.openxmlformats.org/officeDocument/2006/relationships/image" Target="../media/image47.png"/><Relationship Id="rId25" Type="http://schemas.openxmlformats.org/officeDocument/2006/relationships/image" Target="../media/image51.emf"/><Relationship Id="rId2" Type="http://schemas.openxmlformats.org/officeDocument/2006/relationships/image" Target="../media/image33.png"/><Relationship Id="rId16" Type="http://schemas.openxmlformats.org/officeDocument/2006/relationships/image" Target="../media/image46.emf"/><Relationship Id="rId20" Type="http://schemas.openxmlformats.org/officeDocument/2006/relationships/customXml" Target="../ink/ink21.xml"/><Relationship Id="rId29" Type="http://schemas.openxmlformats.org/officeDocument/2006/relationships/image" Target="../media/image53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png"/><Relationship Id="rId11" Type="http://schemas.openxmlformats.org/officeDocument/2006/relationships/image" Target="../media/image44.emf"/><Relationship Id="rId24" Type="http://schemas.openxmlformats.org/officeDocument/2006/relationships/customXml" Target="../ink/ink23.xml"/><Relationship Id="rId5" Type="http://schemas.openxmlformats.org/officeDocument/2006/relationships/image" Target="../media/image26.png"/><Relationship Id="rId15" Type="http://schemas.openxmlformats.org/officeDocument/2006/relationships/customXml" Target="../ink/ink19.xml"/><Relationship Id="rId23" Type="http://schemas.openxmlformats.org/officeDocument/2006/relationships/image" Target="../media/image50.emf"/><Relationship Id="rId28" Type="http://schemas.openxmlformats.org/officeDocument/2006/relationships/customXml" Target="../ink/ink25.xml"/><Relationship Id="rId10" Type="http://schemas.openxmlformats.org/officeDocument/2006/relationships/customXml" Target="../ink/ink16.xml"/><Relationship Id="rId19" Type="http://schemas.openxmlformats.org/officeDocument/2006/relationships/image" Target="../media/image48.emf"/><Relationship Id="rId4" Type="http://schemas.openxmlformats.org/officeDocument/2006/relationships/image" Target="../media/image37.png"/><Relationship Id="rId9" Type="http://schemas.openxmlformats.org/officeDocument/2006/relationships/image" Target="../media/image35.emf"/><Relationship Id="rId14" Type="http://schemas.openxmlformats.org/officeDocument/2006/relationships/image" Target="../media/image45.emf"/><Relationship Id="rId22" Type="http://schemas.openxmlformats.org/officeDocument/2006/relationships/customXml" Target="../ink/ink22.xml"/><Relationship Id="rId27" Type="http://schemas.openxmlformats.org/officeDocument/2006/relationships/image" Target="../media/image52.emf"/><Relationship Id="rId30" Type="http://schemas.openxmlformats.org/officeDocument/2006/relationships/image" Target="../media/image5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customXml" Target="../ink/ink27.xml"/><Relationship Id="rId18" Type="http://schemas.openxmlformats.org/officeDocument/2006/relationships/image" Target="../media/image62.emf"/><Relationship Id="rId26" Type="http://schemas.openxmlformats.org/officeDocument/2006/relationships/image" Target="../media/image66.emf"/><Relationship Id="rId39" Type="http://schemas.openxmlformats.org/officeDocument/2006/relationships/customXml" Target="../ink/ink40.xml"/><Relationship Id="rId3" Type="http://schemas.openxmlformats.org/officeDocument/2006/relationships/image" Target="../media/image27.png"/><Relationship Id="rId21" Type="http://schemas.openxmlformats.org/officeDocument/2006/relationships/customXml" Target="../ink/ink31.xml"/><Relationship Id="rId34" Type="http://schemas.openxmlformats.org/officeDocument/2006/relationships/image" Target="../media/image70.emf"/><Relationship Id="rId42" Type="http://schemas.openxmlformats.org/officeDocument/2006/relationships/image" Target="../media/image74.emf"/><Relationship Id="rId47" Type="http://schemas.openxmlformats.org/officeDocument/2006/relationships/customXml" Target="../ink/ink44.xml"/><Relationship Id="rId50" Type="http://schemas.openxmlformats.org/officeDocument/2006/relationships/image" Target="../media/image78.emf"/><Relationship Id="rId7" Type="http://schemas.openxmlformats.org/officeDocument/2006/relationships/customXml" Target="../ink/ink26.xml"/><Relationship Id="rId12" Type="http://schemas.openxmlformats.org/officeDocument/2006/relationships/image" Target="../media/image59.png"/><Relationship Id="rId17" Type="http://schemas.openxmlformats.org/officeDocument/2006/relationships/customXml" Target="../ink/ink29.xml"/><Relationship Id="rId25" Type="http://schemas.openxmlformats.org/officeDocument/2006/relationships/customXml" Target="../ink/ink33.xml"/><Relationship Id="rId33" Type="http://schemas.openxmlformats.org/officeDocument/2006/relationships/customXml" Target="../ink/ink37.xml"/><Relationship Id="rId38" Type="http://schemas.openxmlformats.org/officeDocument/2006/relationships/image" Target="../media/image72.emf"/><Relationship Id="rId46" Type="http://schemas.openxmlformats.org/officeDocument/2006/relationships/image" Target="../media/image76.emf"/><Relationship Id="rId2" Type="http://schemas.openxmlformats.org/officeDocument/2006/relationships/image" Target="../media/image33.png"/><Relationship Id="rId16" Type="http://schemas.openxmlformats.org/officeDocument/2006/relationships/image" Target="../media/image61.emf"/><Relationship Id="rId20" Type="http://schemas.openxmlformats.org/officeDocument/2006/relationships/image" Target="../media/image63.emf"/><Relationship Id="rId29" Type="http://schemas.openxmlformats.org/officeDocument/2006/relationships/customXml" Target="../ink/ink35.xml"/><Relationship Id="rId41" Type="http://schemas.openxmlformats.org/officeDocument/2006/relationships/customXml" Target="../ink/ink4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7.png"/><Relationship Id="rId11" Type="http://schemas.openxmlformats.org/officeDocument/2006/relationships/image" Target="../media/image58.png"/><Relationship Id="rId24" Type="http://schemas.openxmlformats.org/officeDocument/2006/relationships/image" Target="../media/image65.emf"/><Relationship Id="rId32" Type="http://schemas.openxmlformats.org/officeDocument/2006/relationships/image" Target="../media/image69.emf"/><Relationship Id="rId37" Type="http://schemas.openxmlformats.org/officeDocument/2006/relationships/customXml" Target="../ink/ink39.xml"/><Relationship Id="rId40" Type="http://schemas.openxmlformats.org/officeDocument/2006/relationships/image" Target="../media/image73.emf"/><Relationship Id="rId45" Type="http://schemas.openxmlformats.org/officeDocument/2006/relationships/customXml" Target="../ink/ink43.xml"/><Relationship Id="rId53" Type="http://schemas.openxmlformats.org/officeDocument/2006/relationships/image" Target="../media/image80.png"/><Relationship Id="rId5" Type="http://schemas.openxmlformats.org/officeDocument/2006/relationships/image" Target="../media/image40.png"/><Relationship Id="rId15" Type="http://schemas.openxmlformats.org/officeDocument/2006/relationships/customXml" Target="../ink/ink28.xml"/><Relationship Id="rId23" Type="http://schemas.openxmlformats.org/officeDocument/2006/relationships/customXml" Target="../ink/ink32.xml"/><Relationship Id="rId28" Type="http://schemas.openxmlformats.org/officeDocument/2006/relationships/image" Target="../media/image67.emf"/><Relationship Id="rId36" Type="http://schemas.openxmlformats.org/officeDocument/2006/relationships/image" Target="../media/image71.emf"/><Relationship Id="rId49" Type="http://schemas.openxmlformats.org/officeDocument/2006/relationships/customXml" Target="../ink/ink45.xml"/><Relationship Id="rId10" Type="http://schemas.openxmlformats.org/officeDocument/2006/relationships/image" Target="../media/image57.png"/><Relationship Id="rId19" Type="http://schemas.openxmlformats.org/officeDocument/2006/relationships/customXml" Target="../ink/ink30.xml"/><Relationship Id="rId31" Type="http://schemas.openxmlformats.org/officeDocument/2006/relationships/customXml" Target="../ink/ink36.xml"/><Relationship Id="rId44" Type="http://schemas.openxmlformats.org/officeDocument/2006/relationships/image" Target="../media/image75.emf"/><Relationship Id="rId52" Type="http://schemas.openxmlformats.org/officeDocument/2006/relationships/image" Target="../media/image79.emf"/><Relationship Id="rId4" Type="http://schemas.openxmlformats.org/officeDocument/2006/relationships/image" Target="../media/image37.png"/><Relationship Id="rId9" Type="http://schemas.openxmlformats.org/officeDocument/2006/relationships/image" Target="../media/image56.png"/><Relationship Id="rId14" Type="http://schemas.openxmlformats.org/officeDocument/2006/relationships/image" Target="../media/image60.emf"/><Relationship Id="rId22" Type="http://schemas.openxmlformats.org/officeDocument/2006/relationships/image" Target="../media/image64.emf"/><Relationship Id="rId27" Type="http://schemas.openxmlformats.org/officeDocument/2006/relationships/customXml" Target="../ink/ink34.xml"/><Relationship Id="rId30" Type="http://schemas.openxmlformats.org/officeDocument/2006/relationships/image" Target="../media/image68.emf"/><Relationship Id="rId35" Type="http://schemas.openxmlformats.org/officeDocument/2006/relationships/customXml" Target="../ink/ink38.xml"/><Relationship Id="rId43" Type="http://schemas.openxmlformats.org/officeDocument/2006/relationships/customXml" Target="../ink/ink42.xml"/><Relationship Id="rId48" Type="http://schemas.openxmlformats.org/officeDocument/2006/relationships/image" Target="../media/image77.emf"/><Relationship Id="rId8" Type="http://schemas.openxmlformats.org/officeDocument/2006/relationships/image" Target="../media/image55.emf"/><Relationship Id="rId51" Type="http://schemas.openxmlformats.org/officeDocument/2006/relationships/customXml" Target="../ink/ink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Identity &amp; Access Control in the Cloud with Windows Azure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Vittorio Bertocci</a:t>
            </a:r>
          </a:p>
          <a:p>
            <a:r>
              <a:rPr lang="nl-BE" smtClean="0"/>
              <a:t>www.cloudidentity.net/@</a:t>
            </a:r>
            <a:r>
              <a:rPr lang="nl-BE" dirty="0" smtClean="0"/>
              <a:t>vibronet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531170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Automating Customer Sign-up from Social Providers via ACS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9210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Authenticating Mobile Applications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656638" y="6373813"/>
            <a:ext cx="487362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4" name="Picture 3" descr="C:\Users\vittorib\Desktop\Ciarpame\PDCPics\4. CLou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1310" y="1203239"/>
            <a:ext cx="2655065" cy="1274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vittorib\Desktop\Ciarpame\PDCPics\3. Applicati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439" y="1228756"/>
            <a:ext cx="766612" cy="859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vittorib\Desktop\Ciarpame\PDCPics\7. WIF  pipelin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640" y="1182787"/>
            <a:ext cx="1175849" cy="842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vittorib\Desktop\Ciarpame\PDCPics\93. STS-RP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0834" y="3217573"/>
            <a:ext cx="931911" cy="965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vittorib\Desktop\Ciarpame\PDCPics\95. logo FB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0409" y="1623889"/>
            <a:ext cx="815790" cy="815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34" name="Ink 33"/>
              <p14:cNvContentPartPr/>
              <p14:nvPr/>
            </p14:nvContentPartPr>
            <p14:xfrm>
              <a:off x="6508609" y="2002884"/>
              <a:ext cx="663354" cy="2311480"/>
            </p14:xfrm>
          </p:contentPart>
        </mc:Choice>
        <mc:Fallback>
          <p:pic>
            <p:nvPicPr>
              <p:cNvPr id="34" name="Ink 3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479455" y="1978045"/>
                <a:ext cx="721303" cy="2366198"/>
              </a:xfrm>
              <a:prstGeom prst="rect">
                <a:avLst/>
              </a:prstGeom>
            </p:spPr>
          </p:pic>
        </mc:Fallback>
      </mc:AlternateContent>
      <p:pic>
        <p:nvPicPr>
          <p:cNvPr id="5122" name="Picture 2" descr="C:\Users\vittorib\Desktop\Ciarpame\PDCPics\97. Windows-Phone-7-Series-start-screen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539" y="3217573"/>
            <a:ext cx="1428950" cy="2524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36" name="Ink 35"/>
              <p14:cNvContentPartPr/>
              <p14:nvPr/>
            </p14:nvContentPartPr>
            <p14:xfrm>
              <a:off x="2246803" y="3712164"/>
              <a:ext cx="1486440" cy="1951560"/>
            </p14:xfrm>
          </p:contentPart>
        </mc:Choice>
        <mc:Fallback>
          <p:pic>
            <p:nvPicPr>
              <p:cNvPr id="36" name="Ink 3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230243" y="3681204"/>
                <a:ext cx="1534320" cy="2010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42" name="Ink 41"/>
              <p14:cNvContentPartPr/>
              <p14:nvPr/>
            </p14:nvContentPartPr>
            <p14:xfrm>
              <a:off x="2497723" y="3968844"/>
              <a:ext cx="995400" cy="521640"/>
            </p14:xfrm>
          </p:contentPart>
        </mc:Choice>
        <mc:Fallback>
          <p:pic>
            <p:nvPicPr>
              <p:cNvPr id="42" name="Ink 41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475403" y="3945084"/>
                <a:ext cx="1042560" cy="576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62" name="Ink 61"/>
              <p14:cNvContentPartPr/>
              <p14:nvPr/>
            </p14:nvContentPartPr>
            <p14:xfrm>
              <a:off x="2478643" y="4378524"/>
              <a:ext cx="969840" cy="1144800"/>
            </p14:xfrm>
          </p:contentPart>
        </mc:Choice>
        <mc:Fallback>
          <p:pic>
            <p:nvPicPr>
              <p:cNvPr id="62" name="Ink 61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2453083" y="4349364"/>
                <a:ext cx="1023480" cy="1199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5120" name="Ink 5119"/>
              <p14:cNvContentPartPr/>
              <p14:nvPr/>
            </p14:nvContentPartPr>
            <p14:xfrm>
              <a:off x="2486923" y="2359284"/>
              <a:ext cx="414360" cy="1453680"/>
            </p14:xfrm>
          </p:contentPart>
        </mc:Choice>
        <mc:Fallback>
          <p:pic>
            <p:nvPicPr>
              <p:cNvPr id="5120" name="Ink 5119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2456323" y="2340204"/>
                <a:ext cx="466920" cy="1487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5124" name="Ink 5123"/>
              <p14:cNvContentPartPr/>
              <p14:nvPr/>
            </p14:nvContentPartPr>
            <p14:xfrm>
              <a:off x="1663009" y="3982084"/>
              <a:ext cx="408920" cy="240480"/>
            </p14:xfrm>
          </p:contentPart>
        </mc:Choice>
        <mc:Fallback>
          <p:pic>
            <p:nvPicPr>
              <p:cNvPr id="5124" name="Ink 5123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1635292" y="3955084"/>
                <a:ext cx="465794" cy="295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5130" name="Ink 5129"/>
              <p14:cNvContentPartPr/>
              <p14:nvPr/>
            </p14:nvContentPartPr>
            <p14:xfrm>
              <a:off x="1650409" y="4325524"/>
              <a:ext cx="651920" cy="1497240"/>
            </p14:xfrm>
          </p:contentPart>
        </mc:Choice>
        <mc:Fallback>
          <p:pic>
            <p:nvPicPr>
              <p:cNvPr id="5130" name="Ink 5129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1632050" y="4295644"/>
                <a:ext cx="682518" cy="155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2">
            <p14:nvContentPartPr>
              <p14:cNvPr id="5136" name="Ink 5135"/>
              <p14:cNvContentPartPr/>
              <p14:nvPr/>
            </p14:nvContentPartPr>
            <p14:xfrm>
              <a:off x="3076963" y="4193844"/>
              <a:ext cx="246240" cy="941040"/>
            </p14:xfrm>
          </p:contentPart>
        </mc:Choice>
        <mc:Fallback>
          <p:pic>
            <p:nvPicPr>
              <p:cNvPr id="5136" name="Ink 5135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3056803" y="4166124"/>
                <a:ext cx="294120" cy="994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4">
            <p14:nvContentPartPr>
              <p14:cNvPr id="5139" name="Ink 5138"/>
              <p14:cNvContentPartPr/>
              <p14:nvPr/>
            </p14:nvContentPartPr>
            <p14:xfrm>
              <a:off x="1754089" y="4183324"/>
              <a:ext cx="288320" cy="545760"/>
            </p14:xfrm>
          </p:contentPart>
        </mc:Choice>
        <mc:Fallback>
          <p:pic>
            <p:nvPicPr>
              <p:cNvPr id="5139" name="Ink 5138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725293" y="4158124"/>
                <a:ext cx="347712" cy="59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6">
            <p14:nvContentPartPr>
              <p14:cNvPr id="5141" name="Ink 5140"/>
              <p14:cNvContentPartPr/>
              <p14:nvPr/>
            </p14:nvContentPartPr>
            <p14:xfrm>
              <a:off x="3508603" y="3977844"/>
              <a:ext cx="2081520" cy="195480"/>
            </p14:xfrm>
          </p:contentPart>
        </mc:Choice>
        <mc:Fallback>
          <p:pic>
            <p:nvPicPr>
              <p:cNvPr id="5141" name="Ink 5140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3497803" y="3952284"/>
                <a:ext cx="2121120" cy="241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8">
            <p14:nvContentPartPr>
              <p14:cNvPr id="5143" name="Ink 5142"/>
              <p14:cNvContentPartPr/>
              <p14:nvPr/>
            </p14:nvContentPartPr>
            <p14:xfrm>
              <a:off x="5470729" y="4259724"/>
              <a:ext cx="721674" cy="880480"/>
            </p14:xfrm>
          </p:contentPart>
        </mc:Choice>
        <mc:Fallback>
          <p:pic>
            <p:nvPicPr>
              <p:cNvPr id="5143" name="Ink 5142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5441574" y="4231287"/>
                <a:ext cx="781424" cy="94059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0">
            <p14:nvContentPartPr>
              <p14:cNvPr id="5145" name="Ink 5144"/>
              <p14:cNvContentPartPr/>
              <p14:nvPr/>
            </p14:nvContentPartPr>
            <p14:xfrm>
              <a:off x="5729209" y="4677324"/>
              <a:ext cx="200754" cy="29440"/>
            </p14:xfrm>
          </p:contentPart>
        </mc:Choice>
        <mc:Fallback>
          <p:pic>
            <p:nvPicPr>
              <p:cNvPr id="5145" name="Ink 5144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5712659" y="4645730"/>
                <a:ext cx="238890" cy="8185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2">
            <p14:nvContentPartPr>
              <p14:cNvPr id="5146" name="Ink 5145"/>
              <p14:cNvContentPartPr/>
              <p14:nvPr/>
            </p14:nvContentPartPr>
            <p14:xfrm>
              <a:off x="5695729" y="4852644"/>
              <a:ext cx="259434" cy="33400"/>
            </p14:xfrm>
          </p:contentPart>
        </mc:Choice>
        <mc:Fallback>
          <p:pic>
            <p:nvPicPr>
              <p:cNvPr id="5146" name="Ink 5145"/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5682415" y="4820681"/>
                <a:ext cx="288580" cy="74342"/>
              </a:xfrm>
              <a:prstGeom prst="rect">
                <a:avLst/>
              </a:prstGeom>
            </p:spPr>
          </p:pic>
        </mc:Fallback>
      </mc:AlternateContent>
      <p:pic>
        <p:nvPicPr>
          <p:cNvPr id="8" name="Picture 4" descr="C:\Users\vittorib\Desktop\Ciarpame\PDCPics\6. Token.png"/>
          <p:cNvPicPr>
            <a:picLocks noChangeAspect="1" noChangeArrowheads="1"/>
          </p:cNvPicPr>
          <p:nvPr/>
        </p:nvPicPr>
        <p:blipFill>
          <a:blip r:embed="rId34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8489" y="4947437"/>
            <a:ext cx="729428" cy="672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5">
            <p14:nvContentPartPr>
              <p14:cNvPr id="5149" name="Ink 5148"/>
              <p14:cNvContentPartPr/>
              <p14:nvPr/>
            </p14:nvContentPartPr>
            <p14:xfrm>
              <a:off x="3582763" y="1754844"/>
              <a:ext cx="1536840" cy="2068200"/>
            </p14:xfrm>
          </p:contentPart>
        </mc:Choice>
        <mc:Fallback>
          <p:pic>
            <p:nvPicPr>
              <p:cNvPr id="5149" name="Ink 5148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3556843" y="1736484"/>
                <a:ext cx="1593000" cy="2111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7">
            <p14:nvContentPartPr>
              <p14:cNvPr id="5150" name="Ink 5149"/>
              <p14:cNvContentPartPr/>
              <p14:nvPr/>
            </p14:nvContentPartPr>
            <p14:xfrm>
              <a:off x="5521363" y="4107084"/>
              <a:ext cx="163440" cy="166320"/>
            </p14:xfrm>
          </p:contentPart>
        </mc:Choice>
        <mc:Fallback>
          <p:pic>
            <p:nvPicPr>
              <p:cNvPr id="5150" name="Ink 5149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5499763" y="4085844"/>
                <a:ext cx="214200" cy="215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352012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44476" y="3004320"/>
            <a:ext cx="8615362" cy="849360"/>
          </a:xfrm>
        </p:spPr>
        <p:txBody>
          <a:bodyPr anchor="ctr"/>
          <a:lstStyle/>
          <a:p>
            <a:pPr algn="ctr"/>
            <a:r>
              <a:rPr lang="en-US" dirty="0" smtClean="0"/>
              <a:t>Claims Will Get the Job Done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656638" y="6373813"/>
            <a:ext cx="487362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>
                <a:solidFill>
                  <a:prstClr val="white"/>
                </a:solidFill>
              </a:rPr>
              <a:pPr/>
              <a:t>12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2541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656638" y="6283481"/>
            <a:ext cx="487362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" name="sky day" descr="C:\DVD_Art_Sept-2-2010\Artwork_Imagery\Icons - Illustrations\Internet Clouds web\Istock 5118882 - clouds and sky feather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3047" y="-56480"/>
            <a:ext cx="9541688" cy="4174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ky dawn"/>
          <p:cNvSpPr/>
          <p:nvPr/>
        </p:nvSpPr>
        <p:spPr bwMode="auto">
          <a:xfrm>
            <a:off x="-78604" y="-29252"/>
            <a:ext cx="9310699" cy="6621743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31000">
                <a:srgbClr val="FF0066">
                  <a:alpha val="60000"/>
                </a:srgbClr>
              </a:gs>
              <a:gs pos="100000">
                <a:schemeClr val="accent1">
                  <a:alpha val="21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dirty="0" smtClean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</a:endParaRPr>
          </a:p>
        </p:txBody>
      </p:sp>
      <p:pic>
        <p:nvPicPr>
          <p:cNvPr id="8" name="sky starry" descr="C:\DVD_Art_Sept-2-2010\Artwork_Imagery\Icons - Illustrations\Fireworks - Istock 5537808\starry night sky background twinkling stars mask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6847" y="-29252"/>
            <a:ext cx="9318942" cy="536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5453" y="200937"/>
            <a:ext cx="8521798" cy="1218795"/>
          </a:xfrm>
        </p:spPr>
        <p:txBody>
          <a:bodyPr/>
          <a:lstStyle/>
          <a:p>
            <a:r>
              <a:rPr lang="en-US" dirty="0" smtClean="0"/>
              <a:t>Windows Azure Platform</a:t>
            </a:r>
            <a:br>
              <a:rPr lang="en-US" dirty="0" smtClean="0"/>
            </a:br>
            <a:endParaRPr lang="en-US" dirty="0">
              <a:gradFill>
                <a:gsLst>
                  <a:gs pos="50000">
                    <a:schemeClr val="tx2"/>
                  </a:gs>
                  <a:gs pos="100000">
                    <a:schemeClr val="tx2"/>
                  </a:gs>
                </a:gsLst>
                <a:lin ang="5400000" scaled="0"/>
              </a:gradFill>
            </a:endParaRPr>
          </a:p>
        </p:txBody>
      </p:sp>
      <p:pic>
        <p:nvPicPr>
          <p:cNvPr id="10" name="cloud" descr="C:\DVD_Art_Sept-2-2010\Artwork_Imagery\Icons - Illustrations\_ XML ICONS\Internet cloud web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825" y="275548"/>
            <a:ext cx="3038475" cy="1309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Windows Azure" descr="C:\DVD_Art_Sept-2-2010\Logos\Windows Azure (platform)\Windows Azure\Windows Azure logo vr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6924" y="1037548"/>
            <a:ext cx="1754641" cy="846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Application" descr="C:\DVD_Art_Sept-2-2010\Artwork_Imagery\Icons - Illustrations\_ VIRTUALIZATION ICONS\Application Virtual Web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3402" y="732748"/>
            <a:ext cx="824739" cy="926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0" descr="C:\Users\vittorib\Desktop\PDCPics\WIF Description.pn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693"/>
          <a:stretch/>
        </p:blipFill>
        <p:spPr bwMode="auto">
          <a:xfrm>
            <a:off x="3007201" y="2198446"/>
            <a:ext cx="3391068" cy="736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9" descr="C:\Users\vittorib\Desktop\PDCPics\ADFS.pn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19833" y="2152662"/>
            <a:ext cx="2655086" cy="722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9" descr="C:\Users\vittorib\Desktop\PDCPics\ACS.pn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685"/>
          <a:stretch/>
        </p:blipFill>
        <p:spPr bwMode="auto">
          <a:xfrm>
            <a:off x="6707245" y="2247213"/>
            <a:ext cx="3866414" cy="631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-48521" y="2861043"/>
            <a:ext cx="9225330" cy="3967705"/>
            <a:chOff x="-1" y="2890295"/>
            <a:chExt cx="12188825" cy="3967705"/>
          </a:xfrm>
        </p:grpSpPr>
        <p:sp>
          <p:nvSpPr>
            <p:cNvPr id="18" name="Rectangle 17"/>
            <p:cNvSpPr/>
            <p:nvPr/>
          </p:nvSpPr>
          <p:spPr bwMode="auto">
            <a:xfrm>
              <a:off x="-1" y="2890295"/>
              <a:ext cx="12188825" cy="3967705"/>
            </a:xfrm>
            <a:prstGeom prst="rect">
              <a:avLst/>
            </a:prstGeom>
            <a:gradFill>
              <a:gsLst>
                <a:gs pos="0">
                  <a:schemeClr val="accent1">
                    <a:shade val="51000"/>
                    <a:satMod val="130000"/>
                    <a:alpha val="73000"/>
                  </a:schemeClr>
                </a:gs>
                <a:gs pos="69000">
                  <a:schemeClr val="accent1">
                    <a:shade val="93000"/>
                    <a:satMod val="130000"/>
                    <a:alpha val="83000"/>
                  </a:schemeClr>
                </a:gs>
                <a:gs pos="100000">
                  <a:schemeClr val="accent1">
                    <a:shade val="94000"/>
                    <a:satMod val="135000"/>
                    <a:alpha val="0"/>
                  </a:schemeClr>
                </a:gs>
              </a:gsLst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endParaRPr lang="en-US" sz="2200" dirty="0" smtClean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endParaRPr>
            </a:p>
          </p:txBody>
        </p:sp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aturation sat="70000"/>
                      </a14:imgEffect>
                      <a14:imgEffect>
                        <a14:brightnessContrast bright="1000" contrast="-3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1" y="3505200"/>
              <a:ext cx="12188825" cy="3352800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" name="App fb"/>
          <p:cNvGrpSpPr/>
          <p:nvPr/>
        </p:nvGrpSpPr>
        <p:grpSpPr>
          <a:xfrm>
            <a:off x="1392745" y="5878124"/>
            <a:ext cx="634958" cy="584101"/>
            <a:chOff x="10553296" y="2411199"/>
            <a:chExt cx="634958" cy="584101"/>
          </a:xfrm>
        </p:grpSpPr>
        <p:pic>
          <p:nvPicPr>
            <p:cNvPr id="21" name="Picture 2" descr="C:\DVD_Art_Sept-2-2010\Artwork_Imagery\Icons - Illustrations\_ VIRTUALIZATION ICONS\Application Virtual Web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53296" y="2411199"/>
              <a:ext cx="519939" cy="5841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21" descr="facebook_logo.png facebook logo image by der-x-ide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31326" y="2738372"/>
              <a:ext cx="256928" cy="2569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3" name="App google"/>
          <p:cNvGrpSpPr/>
          <p:nvPr/>
        </p:nvGrpSpPr>
        <p:grpSpPr>
          <a:xfrm>
            <a:off x="7117840" y="5133676"/>
            <a:ext cx="646868" cy="710193"/>
            <a:chOff x="10965665" y="3341128"/>
            <a:chExt cx="646868" cy="710193"/>
          </a:xfrm>
        </p:grpSpPr>
        <p:pic>
          <p:nvPicPr>
            <p:cNvPr id="24" name="Picture 2" descr="C:\DVD_Art_Sept-2-2010\Artwork_Imagery\Icons - Illustrations\_ VIRTUALIZATION ICONS\Application Virtual Web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5665" y="3341128"/>
              <a:ext cx="519939" cy="5841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10" descr="C:\Users\vittorib\Pictures\118003-matte-blue-and-white-square-icon-social-media-logos-google-g-logo.png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25634" y="3664422"/>
              <a:ext cx="386899" cy="3868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6" name="Island 1"/>
          <p:cNvGrpSpPr/>
          <p:nvPr/>
        </p:nvGrpSpPr>
        <p:grpSpPr>
          <a:xfrm>
            <a:off x="5583620" y="5338220"/>
            <a:ext cx="1597955" cy="836236"/>
            <a:chOff x="6975507" y="5367472"/>
            <a:chExt cx="1597955" cy="836236"/>
          </a:xfrm>
        </p:grpSpPr>
        <p:sp>
          <p:nvSpPr>
            <p:cNvPr id="27" name="Oval Blue"/>
            <p:cNvSpPr/>
            <p:nvPr/>
          </p:nvSpPr>
          <p:spPr bwMode="auto">
            <a:xfrm>
              <a:off x="6975507" y="5542535"/>
              <a:ext cx="1597955" cy="661173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endParaRPr lang="en-US" sz="22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endParaRPr>
            </a:p>
          </p:txBody>
        </p:sp>
        <p:grpSp>
          <p:nvGrpSpPr>
            <p:cNvPr id="28" name="DIR grey"/>
            <p:cNvGrpSpPr/>
            <p:nvPr/>
          </p:nvGrpSpPr>
          <p:grpSpPr>
            <a:xfrm>
              <a:off x="7410927" y="5367472"/>
              <a:ext cx="783129" cy="652328"/>
              <a:chOff x="2440032" y="4372083"/>
              <a:chExt cx="1185794" cy="987738"/>
            </a:xfrm>
          </p:grpSpPr>
          <p:pic>
            <p:nvPicPr>
              <p:cNvPr id="29" name="Picture 5" descr="C:\DVD_Art_Sept-2-2010\Artwork_Imagery\Shapes\Pyramid Triangle\pyramid triangle top.png"/>
              <p:cNvPicPr>
                <a:picLocks noChangeAspect="1" noChangeArrowheads="1"/>
              </p:cNvPicPr>
              <p:nvPr/>
            </p:nvPicPr>
            <p:blipFill>
              <a:blip r:embed="rId14">
                <a:duotone>
                  <a:prstClr val="black"/>
                  <a:srgbClr val="D9C3A5">
                    <a:tint val="50000"/>
                    <a:satMod val="180000"/>
                  </a:srgb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40032" y="4372083"/>
                <a:ext cx="1185794" cy="98773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" name="Picture 7" descr="C:\DVD_Art_Sept-2-2010\Artwork_Imagery\Icons - Illustrations\_ VISTA STYLE\man student user people.png"/>
              <p:cNvPicPr>
                <a:picLocks noChangeAspect="1" noChangeArrowheads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2745989" y="4732899"/>
                <a:ext cx="507021" cy="5408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31" name="Island 3"/>
          <p:cNvGrpSpPr/>
          <p:nvPr/>
        </p:nvGrpSpPr>
        <p:grpSpPr>
          <a:xfrm>
            <a:off x="4057817" y="3323548"/>
            <a:ext cx="1597955" cy="715683"/>
            <a:chOff x="5449704" y="3611933"/>
            <a:chExt cx="1597955" cy="715683"/>
          </a:xfrm>
        </p:grpSpPr>
        <p:sp>
          <p:nvSpPr>
            <p:cNvPr id="32" name="Oval Blue"/>
            <p:cNvSpPr/>
            <p:nvPr/>
          </p:nvSpPr>
          <p:spPr bwMode="auto">
            <a:xfrm>
              <a:off x="5449704" y="3828466"/>
              <a:ext cx="1597955" cy="499150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endParaRPr lang="en-US" sz="22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endParaRPr>
            </a:p>
          </p:txBody>
        </p:sp>
        <p:grpSp>
          <p:nvGrpSpPr>
            <p:cNvPr id="33" name="DIR red"/>
            <p:cNvGrpSpPr/>
            <p:nvPr/>
          </p:nvGrpSpPr>
          <p:grpSpPr>
            <a:xfrm>
              <a:off x="5942011" y="3611933"/>
              <a:ext cx="695367" cy="579225"/>
              <a:chOff x="2050823" y="3067743"/>
              <a:chExt cx="1163819" cy="969434"/>
            </a:xfrm>
          </p:grpSpPr>
          <p:pic>
            <p:nvPicPr>
              <p:cNvPr id="34" name="Picture 5" descr="C:\DVD_Art_Sept-2-2010\Artwork_Imagery\Shapes\Pyramid Triangle\pyramid triangle top.png"/>
              <p:cNvPicPr>
                <a:picLocks noChangeAspect="1" noChangeArrowheads="1"/>
              </p:cNvPicPr>
              <p:nvPr/>
            </p:nvPicPr>
            <p:blipFill>
              <a:blip r:embed="rId14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50823" y="3067743"/>
                <a:ext cx="1163819" cy="9694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5" name="Picture 7" descr="C:\DVD_Art_Sept-2-2010\Artwork_Imagery\Icons - Illustrations\_ VISTA STYLE\man student user people.png"/>
              <p:cNvPicPr>
                <a:picLocks noChangeAspect="1" noChangeArrowheads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2340098" y="3411241"/>
                <a:ext cx="497626" cy="53080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36" name="Island 2"/>
          <p:cNvGrpSpPr/>
          <p:nvPr/>
        </p:nvGrpSpPr>
        <p:grpSpPr>
          <a:xfrm>
            <a:off x="6531325" y="3738309"/>
            <a:ext cx="1597955" cy="835903"/>
            <a:chOff x="7923212" y="3767561"/>
            <a:chExt cx="1597955" cy="835903"/>
          </a:xfrm>
        </p:grpSpPr>
        <p:sp>
          <p:nvSpPr>
            <p:cNvPr id="37" name="Oval Blue"/>
            <p:cNvSpPr/>
            <p:nvPr/>
          </p:nvSpPr>
          <p:spPr bwMode="auto">
            <a:xfrm>
              <a:off x="7923212" y="4104314"/>
              <a:ext cx="1597955" cy="499150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endParaRPr lang="en-US" sz="22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endParaRPr>
            </a:p>
          </p:txBody>
        </p:sp>
        <p:grpSp>
          <p:nvGrpSpPr>
            <p:cNvPr id="38" name="DIR Green"/>
            <p:cNvGrpSpPr/>
            <p:nvPr/>
          </p:nvGrpSpPr>
          <p:grpSpPr>
            <a:xfrm>
              <a:off x="8347361" y="3767561"/>
              <a:ext cx="809234" cy="674073"/>
              <a:chOff x="2558235" y="2229295"/>
              <a:chExt cx="1010713" cy="841900"/>
            </a:xfrm>
          </p:grpSpPr>
          <p:pic>
            <p:nvPicPr>
              <p:cNvPr id="39" name="Picture 5" descr="C:\DVD_Art_Sept-2-2010\Artwork_Imagery\Shapes\Pyramid Triangle\pyramid triangle top.png"/>
              <p:cNvPicPr>
                <a:picLocks noChangeAspect="1" noChangeArrowheads="1"/>
              </p:cNvPicPr>
              <p:nvPr/>
            </p:nvPicPr>
            <p:blipFill>
              <a:blip r:embed="rId14">
                <a:duotone>
                  <a:prstClr val="black"/>
                  <a:schemeClr val="accent5">
                    <a:lumMod val="40000"/>
                    <a:lumOff val="60000"/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58235" y="2229295"/>
                <a:ext cx="1010713" cy="8419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0" name="Picture 7" descr="C:\DVD_Art_Sept-2-2010\Artwork_Imagery\Icons - Illustrations\_ VISTA STYLE\man student user people.png"/>
              <p:cNvPicPr>
                <a:picLocks noChangeAspect="1" noChangeArrowheads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2819990" y="2495083"/>
                <a:ext cx="432162" cy="4609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41" name="crowd google"/>
          <p:cNvGrpSpPr/>
          <p:nvPr/>
        </p:nvGrpSpPr>
        <p:grpSpPr>
          <a:xfrm flipH="1">
            <a:off x="7764708" y="5447122"/>
            <a:ext cx="735381" cy="644671"/>
            <a:chOff x="379412" y="5207461"/>
            <a:chExt cx="1013563" cy="888539"/>
          </a:xfrm>
        </p:grpSpPr>
        <p:pic>
          <p:nvPicPr>
            <p:cNvPr id="42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36612" y="5207461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55612" y="5311037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4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36612" y="5539637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5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79412" y="5539637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6" name="crowd wlid"/>
          <p:cNvGrpSpPr/>
          <p:nvPr/>
        </p:nvGrpSpPr>
        <p:grpSpPr>
          <a:xfrm>
            <a:off x="56114" y="3605830"/>
            <a:ext cx="677449" cy="593885"/>
            <a:chOff x="379412" y="5207461"/>
            <a:chExt cx="1013563" cy="888539"/>
          </a:xfrm>
        </p:grpSpPr>
        <p:pic>
          <p:nvPicPr>
            <p:cNvPr id="47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36612" y="5207461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8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55612" y="5311037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9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36612" y="5539637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79412" y="5539637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51" name="Picture 3" descr="C:\DVD_Art_Sept-2-2010\Artwork_Imagery\Icons - Illustrations\Communication Towers Satellites\radio cell tower signal wireless 3.pn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675" y="2861043"/>
            <a:ext cx="843675" cy="1406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2" name="crowd facebook"/>
          <p:cNvGrpSpPr/>
          <p:nvPr/>
        </p:nvGrpSpPr>
        <p:grpSpPr>
          <a:xfrm>
            <a:off x="912449" y="4574212"/>
            <a:ext cx="1013563" cy="888539"/>
            <a:chOff x="379412" y="5207461"/>
            <a:chExt cx="1013563" cy="888539"/>
          </a:xfrm>
        </p:grpSpPr>
        <p:pic>
          <p:nvPicPr>
            <p:cNvPr id="53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36612" y="5207461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4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55612" y="5311037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5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36612" y="5539637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79412" y="5539637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7" name="crowd facebook"/>
          <p:cNvGrpSpPr/>
          <p:nvPr/>
        </p:nvGrpSpPr>
        <p:grpSpPr>
          <a:xfrm>
            <a:off x="290035" y="5011713"/>
            <a:ext cx="1013563" cy="888539"/>
            <a:chOff x="379412" y="5207461"/>
            <a:chExt cx="1013563" cy="888539"/>
          </a:xfrm>
        </p:grpSpPr>
        <p:pic>
          <p:nvPicPr>
            <p:cNvPr id="58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36612" y="5207461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9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55612" y="5311037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0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36612" y="5539637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79412" y="5539637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2" name="crowd facebook"/>
          <p:cNvGrpSpPr/>
          <p:nvPr/>
        </p:nvGrpSpPr>
        <p:grpSpPr>
          <a:xfrm>
            <a:off x="3610" y="5671652"/>
            <a:ext cx="1013563" cy="888539"/>
            <a:chOff x="379412" y="5207461"/>
            <a:chExt cx="1013563" cy="888539"/>
          </a:xfrm>
        </p:grpSpPr>
        <p:pic>
          <p:nvPicPr>
            <p:cNvPr id="63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36612" y="5207461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4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55612" y="5311037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5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36612" y="5539637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6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79412" y="5539637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7" name="crowd google"/>
          <p:cNvGrpSpPr/>
          <p:nvPr/>
        </p:nvGrpSpPr>
        <p:grpSpPr>
          <a:xfrm flipH="1">
            <a:off x="8437478" y="5900252"/>
            <a:ext cx="735381" cy="644671"/>
            <a:chOff x="379412" y="5207461"/>
            <a:chExt cx="1013563" cy="888539"/>
          </a:xfrm>
        </p:grpSpPr>
        <p:pic>
          <p:nvPicPr>
            <p:cNvPr id="68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36612" y="5207461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9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55612" y="5311037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0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36612" y="5539637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79412" y="5539637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2" name="crowd wlid"/>
          <p:cNvGrpSpPr/>
          <p:nvPr/>
        </p:nvGrpSpPr>
        <p:grpSpPr>
          <a:xfrm>
            <a:off x="208514" y="4046923"/>
            <a:ext cx="677449" cy="593885"/>
            <a:chOff x="379412" y="5207461"/>
            <a:chExt cx="1013563" cy="888539"/>
          </a:xfrm>
        </p:grpSpPr>
        <p:pic>
          <p:nvPicPr>
            <p:cNvPr id="73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36612" y="5207461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4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55612" y="5311037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5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36612" y="5539637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6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79412" y="5539637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77" name="Windows Live Id" descr="C:\Users\vittorib\Pictures\liveid.pn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456" y="3860565"/>
            <a:ext cx="514437" cy="514437"/>
          </a:xfrm>
          <a:prstGeom prst="rect">
            <a:avLst/>
          </a:prstGeom>
          <a:noFill/>
          <a:effectLst>
            <a:glow rad="139700">
              <a:schemeClr val="tx1"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Yahoo" descr="C:\Users\vittorib\Pictures\Yahoo.png"/>
          <p:cNvPicPr>
            <a:picLocks noChangeAspect="1" noChangeArrowheads="1"/>
          </p:cNvPicPr>
          <p:nvPr/>
        </p:nvPicPr>
        <p:blipFill>
          <a:blip r:embed="rId19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9174" y="3497766"/>
            <a:ext cx="710586" cy="416762"/>
          </a:xfrm>
          <a:prstGeom prst="rect">
            <a:avLst/>
          </a:prstGeom>
          <a:noFill/>
          <a:effectLst>
            <a:glow rad="127000">
              <a:schemeClr val="accent1">
                <a:lumMod val="50000"/>
                <a:alpha val="5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" name="Google" descr="C:\Users\vittorib\Pictures\118003-matte-blue-and-white-square-icon-social-media-logos-google-g-logo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601" y="5286932"/>
            <a:ext cx="579159" cy="579159"/>
          </a:xfrm>
          <a:prstGeom prst="rect">
            <a:avLst/>
          </a:prstGeom>
          <a:noFill/>
          <a:effectLst>
            <a:glow rad="127000">
              <a:schemeClr val="tx1"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Facebook" descr="facebook_logo.png facebook logo image by der-x-ide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019" y="5645363"/>
            <a:ext cx="472430" cy="472430"/>
          </a:xfrm>
          <a:prstGeom prst="rect">
            <a:avLst/>
          </a:prstGeom>
          <a:noFill/>
          <a:effectLst>
            <a:glow rad="127000">
              <a:schemeClr val="tx1"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" name="Oval Green"/>
          <p:cNvSpPr/>
          <p:nvPr/>
        </p:nvSpPr>
        <p:spPr bwMode="auto">
          <a:xfrm>
            <a:off x="3302975" y="4283543"/>
            <a:ext cx="3386659" cy="1262557"/>
          </a:xfrm>
          <a:prstGeom prst="ellipse">
            <a:avLst/>
          </a:prstGeom>
          <a:gradFill rotWithShape="1">
            <a:gsLst>
              <a:gs pos="0">
                <a:srgbClr val="21AF46">
                  <a:shade val="51000"/>
                  <a:satMod val="130000"/>
                </a:srgbClr>
              </a:gs>
              <a:gs pos="80000">
                <a:srgbClr val="21AF46">
                  <a:shade val="93000"/>
                  <a:satMod val="130000"/>
                </a:srgbClr>
              </a:gs>
              <a:gs pos="100000">
                <a:srgbClr val="21AF46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21AF46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z="2200" kern="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Condensed"/>
            </a:endParaRPr>
          </a:p>
        </p:txBody>
      </p:sp>
      <p:pic>
        <p:nvPicPr>
          <p:cNvPr id="83" name="User" descr="C:\DVD_Art_Sept-2-2010\Artwork_Imagery\Icons - Illustrations\_ VISTA STYLE\man student user people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625760" y="4302229"/>
            <a:ext cx="451127" cy="481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DIR 1" descr="C:\DVD_Art_Sept-2-2010\Artwork_Imagery\Shapes\Pyramid Triangle\pyramid triangle top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218" y="4528445"/>
            <a:ext cx="998467" cy="831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5" name="little user" descr="C:\DVD_Art_Sept-2-2010\Artwork_Imagery\Icons - Illustrations\_ VISTA STYLE\man student user people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881418" y="4898905"/>
            <a:ext cx="339724" cy="362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6" name="server" descr="C:\DVD_Art_Sept-2-2010\Artwork_Imagery\Icons - Illustrations\_ eHOME ICONS\data servers computer 2 tier.png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8468" y="4009348"/>
            <a:ext cx="675846" cy="1002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7" name="Picture 3" descr="C:\DVD_Art_Sept-2-2010\Artwork_Imagery\Icons - Illustrations\Communication Towers Satellites\radio cell tower signal wireless 3.pn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3234" y="4454821"/>
            <a:ext cx="1230604" cy="2051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756410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75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5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Get Started with Windows Azure For Free Today!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009" y="1255713"/>
            <a:ext cx="8615362" cy="5434011"/>
          </a:xfrm>
        </p:spPr>
        <p:txBody>
          <a:bodyPr>
            <a:noAutofit/>
          </a:bodyPr>
          <a:lstStyle/>
          <a:p>
            <a:r>
              <a:rPr lang="nl-BE" sz="2000" b="1" u="sng" dirty="0" smtClean="0"/>
              <a:t>MSDN Subscriber</a:t>
            </a:r>
            <a:endParaRPr lang="nl-BE" sz="2000" b="1" u="sng" dirty="0"/>
          </a:p>
          <a:p>
            <a:pPr lvl="1"/>
            <a:r>
              <a:rPr lang="nl-BE" sz="2000" dirty="0"/>
              <a:t>Activate Your </a:t>
            </a:r>
            <a:r>
              <a:rPr lang="nl-BE" sz="2000" dirty="0" smtClean="0"/>
              <a:t>Free Included MSDN </a:t>
            </a:r>
            <a:r>
              <a:rPr lang="nl-BE" sz="2000" dirty="0"/>
              <a:t>Benefits </a:t>
            </a:r>
            <a:r>
              <a:rPr lang="nl-BE" sz="2000" dirty="0" smtClean="0"/>
              <a:t>via </a:t>
            </a:r>
            <a:r>
              <a:rPr lang="nl-BE" sz="2000" b="1" dirty="0" smtClean="0"/>
              <a:t>http</a:t>
            </a:r>
            <a:r>
              <a:rPr lang="nl-BE" sz="2000" b="1" dirty="0"/>
              <a:t>://tinyurl.com/activatemsdnazurebenefits </a:t>
            </a:r>
          </a:p>
          <a:p>
            <a:endParaRPr lang="nl-BE" sz="2000" b="1" u="sng" dirty="0" smtClean="0"/>
          </a:p>
          <a:p>
            <a:r>
              <a:rPr lang="nl-BE" sz="2000" b="1" u="sng" dirty="0" smtClean="0"/>
              <a:t>Individual: </a:t>
            </a:r>
            <a:endParaRPr lang="nl-BE" sz="2000" b="1" u="sng" dirty="0"/>
          </a:p>
          <a:p>
            <a:pPr lvl="1"/>
            <a:r>
              <a:rPr lang="nl-BE" sz="2000" dirty="0" smtClean="0"/>
              <a:t>Get a Free Azure Introductory via </a:t>
            </a:r>
            <a:r>
              <a:rPr lang="nl-BE" sz="2000" b="1" dirty="0" smtClean="0"/>
              <a:t>http://tinyurl.com/freeintroazureoffer</a:t>
            </a:r>
            <a:r>
              <a:rPr lang="nl-BE" sz="2000" dirty="0" smtClean="0"/>
              <a:t> </a:t>
            </a:r>
          </a:p>
          <a:p>
            <a:pPr lvl="2"/>
            <a:r>
              <a:rPr lang="nl-BE" sz="2000" dirty="0" smtClean="0"/>
              <a:t>Free Computation hours and Storage</a:t>
            </a:r>
          </a:p>
          <a:p>
            <a:pPr lvl="2"/>
            <a:endParaRPr lang="nl-BE" sz="2000" dirty="0" smtClean="0"/>
          </a:p>
          <a:p>
            <a:pPr lvl="1"/>
            <a:r>
              <a:rPr lang="nl-BE" sz="2000" dirty="0" smtClean="0"/>
              <a:t>Get 30 Days Free </a:t>
            </a:r>
            <a:r>
              <a:rPr lang="nl-BE" sz="2000" dirty="0"/>
              <a:t>Windows Azure </a:t>
            </a:r>
            <a:r>
              <a:rPr lang="nl-BE" sz="2000" dirty="0" smtClean="0"/>
              <a:t>via </a:t>
            </a:r>
            <a:r>
              <a:rPr lang="nl-BE" sz="2000" b="1" dirty="0"/>
              <a:t>http://www.windowsazurepass.com</a:t>
            </a:r>
          </a:p>
          <a:p>
            <a:pPr lvl="2"/>
            <a:r>
              <a:rPr lang="en-US" sz="2000" dirty="0" smtClean="0"/>
              <a:t>Select </a:t>
            </a:r>
            <a:r>
              <a:rPr lang="en-US" sz="2000" dirty="0"/>
              <a:t>Belgium and enter Promo code: </a:t>
            </a:r>
            <a:r>
              <a:rPr lang="nl-BE" sz="2000" dirty="0" smtClean="0"/>
              <a:t>AZP001</a:t>
            </a:r>
          </a:p>
          <a:p>
            <a:pPr lvl="2"/>
            <a:endParaRPr lang="nl-BE" sz="2000" dirty="0" smtClean="0"/>
          </a:p>
          <a:p>
            <a:r>
              <a:rPr lang="nl-BE" sz="2000" b="1" u="sng" dirty="0" smtClean="0"/>
              <a:t>Partner</a:t>
            </a:r>
          </a:p>
          <a:p>
            <a:pPr lvl="1"/>
            <a:r>
              <a:rPr lang="nl-BE" sz="2000" dirty="0" smtClean="0"/>
              <a:t>Get free monthly access to Azure with Partner Cloud Essentials via </a:t>
            </a:r>
            <a:r>
              <a:rPr lang="nl-BE" sz="2000" b="1" dirty="0"/>
              <a:t>http://www.microsoftcloudpartner.com/ </a:t>
            </a:r>
            <a:endParaRPr lang="nl-BE" sz="2000" b="1" dirty="0" smtClean="0"/>
          </a:p>
          <a:p>
            <a:pPr lvl="1"/>
            <a:endParaRPr lang="nl-BE" sz="2000" dirty="0" smtClean="0"/>
          </a:p>
          <a:p>
            <a:pPr lvl="1"/>
            <a:endParaRPr lang="nl-BE" sz="2000" dirty="0"/>
          </a:p>
        </p:txBody>
      </p:sp>
    </p:spTree>
    <p:extLst>
      <p:ext uri="{BB962C8B-B14F-4D97-AF65-F5344CB8AC3E}">
        <p14:creationId xmlns:p14="http://schemas.microsoft.com/office/powerpoint/2010/main" val="42076325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Start Developing on the Windows Azure Platform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64266" y="1255713"/>
            <a:ext cx="6895571" cy="5434011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Activate your Benefits (see previous slide)</a:t>
            </a:r>
          </a:p>
          <a:p>
            <a:pPr marL="457200" indent="-457200">
              <a:buFont typeface="+mj-lt"/>
              <a:buAutoNum type="arabicPeriod"/>
            </a:pPr>
            <a:endParaRPr lang="en-US" sz="2800" dirty="0" smtClean="0"/>
          </a:p>
          <a:p>
            <a:pPr marL="457200" indent="-457200">
              <a:buFont typeface="+mj-lt"/>
              <a:buAutoNum type="arabicPeriod"/>
            </a:pPr>
            <a:endParaRPr lang="en-US" sz="2800" dirty="0"/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Get the Tools via </a:t>
            </a:r>
            <a:r>
              <a:rPr lang="en-US" sz="2800" b="1" dirty="0" smtClean="0"/>
              <a:t>http</a:t>
            </a:r>
            <a:r>
              <a:rPr lang="en-US" sz="2800" b="1" dirty="0"/>
              <a:t>://</a:t>
            </a:r>
            <a:r>
              <a:rPr lang="en-US" sz="2800" b="1" dirty="0" smtClean="0"/>
              <a:t>tinyurl.com/toolsforazure</a:t>
            </a:r>
            <a:endParaRPr lang="en-US" sz="2800" dirty="0" smtClean="0"/>
          </a:p>
          <a:p>
            <a:pPr marL="457200" indent="-457200">
              <a:buFont typeface="+mj-lt"/>
              <a:buAutoNum type="arabicPeriod"/>
            </a:pPr>
            <a:endParaRPr lang="en-US" sz="2800" dirty="0" smtClean="0"/>
          </a:p>
          <a:p>
            <a:pPr marL="457200" indent="-457200">
              <a:buFont typeface="+mj-lt"/>
              <a:buAutoNum type="arabicPeriod"/>
            </a:pPr>
            <a:endParaRPr lang="en-US" sz="2800" dirty="0"/>
          </a:p>
          <a:p>
            <a:pPr marL="457200" indent="-457200">
              <a:buFont typeface="+mj-lt"/>
              <a:buAutoNum type="arabicPeriod"/>
            </a:pPr>
            <a:r>
              <a:rPr lang="en-US" sz="2800" dirty="0"/>
              <a:t>First learn how to create </a:t>
            </a:r>
            <a:r>
              <a:rPr lang="en-US" sz="2800" dirty="0" smtClean="0"/>
              <a:t>an application via </a:t>
            </a:r>
            <a:r>
              <a:rPr lang="en-US" sz="2800" b="1" dirty="0" smtClean="0"/>
              <a:t>http</a:t>
            </a:r>
            <a:r>
              <a:rPr lang="en-US" sz="2800" b="1" dirty="0"/>
              <a:t>://</a:t>
            </a:r>
            <a:r>
              <a:rPr lang="en-US" sz="2800" b="1" dirty="0" smtClean="0"/>
              <a:t>tinyurl.com/deployazureapplication</a:t>
            </a:r>
            <a:endParaRPr lang="nl-BE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9512"/>
            <a:ext cx="1820333" cy="5678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88249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Speaker info: please do not delete the slides in this section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Show these slides at the end of your session before going to Thank you page.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9252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Stay up to date with MSDN Belux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sz="2000" dirty="0" smtClean="0"/>
              <a:t>Register for our newsletters and stay up to </a:t>
            </a:r>
            <a:r>
              <a:rPr lang="nl-BE" sz="2000" dirty="0"/>
              <a:t>date:</a:t>
            </a:r>
            <a:br>
              <a:rPr lang="nl-BE" sz="2000" dirty="0"/>
            </a:br>
            <a:r>
              <a:rPr lang="nl-BE" sz="2000" u="sng" dirty="0" smtClean="0"/>
              <a:t>http://www.msdn-newsletters.be</a:t>
            </a:r>
          </a:p>
          <a:p>
            <a:pPr lvl="1"/>
            <a:r>
              <a:rPr lang="nl-BE" sz="2000" dirty="0" smtClean="0"/>
              <a:t>Technical updates</a:t>
            </a:r>
          </a:p>
          <a:p>
            <a:pPr lvl="1"/>
            <a:r>
              <a:rPr lang="nl-BE" sz="2000" dirty="0" smtClean="0"/>
              <a:t>Event announcements and registration</a:t>
            </a:r>
          </a:p>
          <a:p>
            <a:pPr lvl="1"/>
            <a:r>
              <a:rPr lang="nl-BE" sz="2000" dirty="0" smtClean="0"/>
              <a:t>Top downloads</a:t>
            </a:r>
          </a:p>
          <a:p>
            <a:r>
              <a:rPr lang="nl-BE" sz="2000" dirty="0" smtClean="0"/>
              <a:t>Follow our blog</a:t>
            </a:r>
            <a:br>
              <a:rPr lang="nl-BE" sz="2000" dirty="0" smtClean="0"/>
            </a:br>
            <a:r>
              <a:rPr lang="nl-BE" sz="2000" u="sng" dirty="0" smtClean="0"/>
              <a:t>http://blogs.msdn.com/belux</a:t>
            </a:r>
          </a:p>
          <a:p>
            <a:r>
              <a:rPr lang="nl-BE" sz="2000" dirty="0" smtClean="0"/>
              <a:t>Join us </a:t>
            </a:r>
            <a:r>
              <a:rPr lang="nl-BE" sz="2000" dirty="0"/>
              <a:t>on Facebook</a:t>
            </a:r>
            <a:r>
              <a:rPr lang="nl-BE" sz="2000" u="sng" dirty="0"/>
              <a:t/>
            </a:r>
            <a:br>
              <a:rPr lang="nl-BE" sz="2000" u="sng" dirty="0"/>
            </a:br>
            <a:r>
              <a:rPr lang="nl-BE" sz="2000" u="sng" dirty="0"/>
              <a:t>http://</a:t>
            </a:r>
            <a:r>
              <a:rPr lang="nl-BE" sz="2000" u="sng" dirty="0" smtClean="0"/>
              <a:t>www.facebook.com/msdnbe</a:t>
            </a:r>
            <a:r>
              <a:rPr lang="nl-BE" sz="2000" u="sng" dirty="0"/>
              <a:t/>
            </a:r>
            <a:br>
              <a:rPr lang="nl-BE" sz="2000" u="sng" dirty="0"/>
            </a:br>
            <a:r>
              <a:rPr lang="nl-BE" sz="2000" u="sng" dirty="0"/>
              <a:t>http://www.facebook.com/msdnbelux</a:t>
            </a:r>
          </a:p>
          <a:p>
            <a:r>
              <a:rPr lang="nl-BE" sz="2000" dirty="0" smtClean="0"/>
              <a:t>LinkedIn: </a:t>
            </a:r>
            <a:r>
              <a:rPr lang="nl-BE" sz="2000" u="sng" dirty="0" smtClean="0"/>
              <a:t>http://linkd.in/msdnbelux/</a:t>
            </a:r>
            <a:r>
              <a:rPr lang="nl-BE" sz="2000" dirty="0" smtClean="0"/>
              <a:t> </a:t>
            </a:r>
          </a:p>
          <a:p>
            <a:r>
              <a:rPr lang="nl-BE" sz="2000" dirty="0" smtClean="0"/>
              <a:t>Twitter: </a:t>
            </a:r>
            <a:r>
              <a:rPr lang="nl-BE" sz="2000" u="sng" dirty="0" smtClean="0"/>
              <a:t>@msdnbelux</a:t>
            </a:r>
          </a:p>
          <a:p>
            <a:endParaRPr lang="nl-BE" sz="2000" u="sng" dirty="0" smtClean="0"/>
          </a:p>
          <a:p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797" y="4056083"/>
            <a:ext cx="2509837" cy="2378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72170" y="3132753"/>
            <a:ext cx="31876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b="1" dirty="0" smtClean="0">
                <a:solidFill>
                  <a:schemeClr val="bg1"/>
                </a:solidFill>
              </a:rPr>
              <a:t>Download</a:t>
            </a:r>
            <a:r>
              <a:rPr lang="nl-BE" dirty="0" smtClean="0">
                <a:solidFill>
                  <a:schemeClr val="bg1"/>
                </a:solidFill>
              </a:rPr>
              <a:t> </a:t>
            </a:r>
            <a:br>
              <a:rPr lang="nl-BE" dirty="0" smtClean="0">
                <a:solidFill>
                  <a:schemeClr val="bg1"/>
                </a:solidFill>
              </a:rPr>
            </a:br>
            <a:r>
              <a:rPr lang="nl-BE" dirty="0" smtClean="0">
                <a:solidFill>
                  <a:schemeClr val="bg1"/>
                </a:solidFill>
              </a:rPr>
              <a:t>MSDN/TechNet Desktop Gadget</a:t>
            </a:r>
            <a:br>
              <a:rPr lang="nl-BE" dirty="0" smtClean="0">
                <a:solidFill>
                  <a:schemeClr val="bg1"/>
                </a:solidFill>
              </a:rPr>
            </a:br>
            <a:r>
              <a:rPr lang="en-US" u="sng" dirty="0">
                <a:solidFill>
                  <a:schemeClr val="bg1"/>
                </a:solidFill>
              </a:rPr>
              <a:t>http://bit.ly/msdntngadget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7173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TechDays  2011 On-Demand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b="1" dirty="0"/>
              <a:t>Watch</a:t>
            </a:r>
            <a:r>
              <a:rPr lang="nl-BE" dirty="0"/>
              <a:t> </a:t>
            </a:r>
            <a:r>
              <a:rPr lang="nl-BE" dirty="0" smtClean="0"/>
              <a:t>this session </a:t>
            </a:r>
            <a:r>
              <a:rPr lang="nl-BE" dirty="0"/>
              <a:t>on-demand via Channel9</a:t>
            </a:r>
            <a:br>
              <a:rPr lang="nl-BE" dirty="0"/>
            </a:br>
            <a:r>
              <a:rPr lang="nl-BE" u="sng" dirty="0"/>
              <a:t>http://channel9.msdn.com/belux</a:t>
            </a:r>
          </a:p>
          <a:p>
            <a:r>
              <a:rPr lang="nl-BE" dirty="0" smtClean="0"/>
              <a:t>Download to your favorite MP3 or video player</a:t>
            </a:r>
          </a:p>
          <a:p>
            <a:r>
              <a:rPr lang="nl-BE" dirty="0" smtClean="0"/>
              <a:t>Get access to slides and recommended resources by the speakers</a:t>
            </a:r>
            <a:endParaRPr lang="en-US" dirty="0"/>
          </a:p>
        </p:txBody>
      </p:sp>
      <p:pic>
        <p:nvPicPr>
          <p:cNvPr id="1026" name="Picture 2" descr="http://ch9.danielfrost.dk/Content/ch9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7137" y="776865"/>
            <a:ext cx="1047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03302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THANK YOU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6504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44476" y="3004320"/>
            <a:ext cx="8615362" cy="849360"/>
          </a:xfrm>
        </p:spPr>
        <p:txBody>
          <a:bodyPr anchor="ctr"/>
          <a:lstStyle/>
          <a:p>
            <a:pPr algn="ctr"/>
            <a:r>
              <a:rPr lang="en-US" dirty="0" smtClean="0"/>
              <a:t>Claims Will Get the Job Done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656638" y="6373813"/>
            <a:ext cx="487362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>
                <a:solidFill>
                  <a:prstClr val="white"/>
                </a:solidFill>
              </a:rPr>
              <a:pPr/>
              <a:t>2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90795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886775" y="6368591"/>
            <a:ext cx="487362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82" name="sky starry" descr="C:\DVD_Art_Sept-2-2010\Artwork_Imagery\Icons - Illustrations\Fireworks - Istock 5537808\starry night sky background twinkling stars mask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5222"/>
            <a:ext cx="9144001" cy="536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3" name="Group 82"/>
          <p:cNvGrpSpPr/>
          <p:nvPr/>
        </p:nvGrpSpPr>
        <p:grpSpPr>
          <a:xfrm>
            <a:off x="1206" y="2885073"/>
            <a:ext cx="9171351" cy="3967705"/>
            <a:chOff x="-1" y="2890295"/>
            <a:chExt cx="12188825" cy="3967705"/>
          </a:xfrm>
        </p:grpSpPr>
        <p:sp>
          <p:nvSpPr>
            <p:cNvPr id="84" name="Rectangle 83"/>
            <p:cNvSpPr/>
            <p:nvPr/>
          </p:nvSpPr>
          <p:spPr bwMode="auto">
            <a:xfrm>
              <a:off x="-1" y="2890295"/>
              <a:ext cx="12188825" cy="3967705"/>
            </a:xfrm>
            <a:prstGeom prst="rect">
              <a:avLst/>
            </a:prstGeom>
            <a:gradFill rotWithShape="1">
              <a:gsLst>
                <a:gs pos="0">
                  <a:srgbClr val="56A4E4">
                    <a:shade val="51000"/>
                    <a:satMod val="130000"/>
                    <a:alpha val="73000"/>
                  </a:srgbClr>
                </a:gs>
                <a:gs pos="69000">
                  <a:srgbClr val="56A4E4">
                    <a:shade val="93000"/>
                    <a:satMod val="130000"/>
                    <a:alpha val="83000"/>
                  </a:srgbClr>
                </a:gs>
                <a:gs pos="100000">
                  <a:srgbClr val="56A4E4">
                    <a:shade val="94000"/>
                    <a:satMod val="135000"/>
                    <a:alpha val="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099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200" b="0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Condensed"/>
                <a:ea typeface="+mn-ea"/>
                <a:cs typeface="+mn-cs"/>
              </a:endParaRPr>
            </a:p>
          </p:txBody>
        </p:sp>
        <p:pic>
          <p:nvPicPr>
            <p:cNvPr id="8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70000"/>
                      </a14:imgEffect>
                      <a14:imgEffect>
                        <a14:brightnessContrast bright="1000" contrast="-3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1" y="3505200"/>
              <a:ext cx="12188825" cy="3352800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87" name="cloud" descr="C:\DVD_Art_Sept-2-2010\Artwork_Imagery\Icons - Illustrations\_ XML ICONS\Internet cloud web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849" y="299578"/>
            <a:ext cx="3038475" cy="1309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" name="Windows Azure" descr="C:\DVD_Art_Sept-2-2010\Logos\Windows Azure (platform)\Windows Azure\Windows Azure logo vr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948" y="1061578"/>
            <a:ext cx="1754641" cy="846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9" name="Island 1"/>
          <p:cNvGrpSpPr/>
          <p:nvPr/>
        </p:nvGrpSpPr>
        <p:grpSpPr>
          <a:xfrm>
            <a:off x="5205644" y="5362250"/>
            <a:ext cx="1597955" cy="836236"/>
            <a:chOff x="6975507" y="5367472"/>
            <a:chExt cx="1597955" cy="836236"/>
          </a:xfrm>
        </p:grpSpPr>
        <p:sp>
          <p:nvSpPr>
            <p:cNvPr id="90" name="Oval Blue"/>
            <p:cNvSpPr/>
            <p:nvPr/>
          </p:nvSpPr>
          <p:spPr bwMode="auto">
            <a:xfrm>
              <a:off x="6975507" y="5542535"/>
              <a:ext cx="1597955" cy="661173"/>
            </a:xfrm>
            <a:prstGeom prst="ellipse">
              <a:avLst/>
            </a:prstGeom>
            <a:gradFill rotWithShape="1">
              <a:gsLst>
                <a:gs pos="0">
                  <a:srgbClr val="F0694E">
                    <a:shade val="51000"/>
                    <a:satMod val="130000"/>
                  </a:srgbClr>
                </a:gs>
                <a:gs pos="80000">
                  <a:srgbClr val="F0694E">
                    <a:shade val="93000"/>
                    <a:satMod val="130000"/>
                  </a:srgbClr>
                </a:gs>
                <a:gs pos="100000">
                  <a:srgbClr val="F0694E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0694E">
                  <a:shade val="95000"/>
                  <a:satMod val="105000"/>
                </a:srgbClr>
              </a:solidFill>
              <a:prstDash val="solid"/>
              <a:headEnd type="none" w="med" len="med"/>
              <a:tailEnd type="non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099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200" b="0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Condensed"/>
                <a:ea typeface="+mn-ea"/>
                <a:cs typeface="+mn-cs"/>
              </a:endParaRPr>
            </a:p>
          </p:txBody>
        </p:sp>
        <p:grpSp>
          <p:nvGrpSpPr>
            <p:cNvPr id="91" name="DIR grey"/>
            <p:cNvGrpSpPr/>
            <p:nvPr/>
          </p:nvGrpSpPr>
          <p:grpSpPr>
            <a:xfrm>
              <a:off x="7410927" y="5367472"/>
              <a:ext cx="783129" cy="652328"/>
              <a:chOff x="2440032" y="4372083"/>
              <a:chExt cx="1185794" cy="987738"/>
            </a:xfrm>
          </p:grpSpPr>
          <p:pic>
            <p:nvPicPr>
              <p:cNvPr id="92" name="Picture 5" descr="C:\DVD_Art_Sept-2-2010\Artwork_Imagery\Shapes\Pyramid Triangle\pyramid triangle top.png"/>
              <p:cNvPicPr>
                <a:picLocks noChangeAspect="1" noChangeArrowheads="1"/>
              </p:cNvPicPr>
              <p:nvPr/>
            </p:nvPicPr>
            <p:blipFill>
              <a:blip r:embed="rId7">
                <a:duotone>
                  <a:prstClr val="black"/>
                  <a:srgbClr val="D9C3A5">
                    <a:tint val="50000"/>
                    <a:satMod val="180000"/>
                  </a:srgb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40032" y="4372083"/>
                <a:ext cx="1185794" cy="98773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3" name="Picture 7" descr="C:\DVD_Art_Sept-2-2010\Artwork_Imagery\Icons - Illustrations\_ VISTA STYLE\man student user people.png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2745989" y="4732899"/>
                <a:ext cx="507021" cy="5408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94" name="Island 3"/>
          <p:cNvGrpSpPr/>
          <p:nvPr/>
        </p:nvGrpSpPr>
        <p:grpSpPr>
          <a:xfrm>
            <a:off x="3679841" y="3347578"/>
            <a:ext cx="1597955" cy="715683"/>
            <a:chOff x="5449704" y="3611933"/>
            <a:chExt cx="1597955" cy="715683"/>
          </a:xfrm>
        </p:grpSpPr>
        <p:sp>
          <p:nvSpPr>
            <p:cNvPr id="95" name="Oval Blue"/>
            <p:cNvSpPr/>
            <p:nvPr/>
          </p:nvSpPr>
          <p:spPr bwMode="auto">
            <a:xfrm>
              <a:off x="5449704" y="3828466"/>
              <a:ext cx="1597955" cy="499150"/>
            </a:xfrm>
            <a:prstGeom prst="ellipse">
              <a:avLst/>
            </a:prstGeom>
            <a:gradFill rotWithShape="1">
              <a:gsLst>
                <a:gs pos="0">
                  <a:srgbClr val="F0694E">
                    <a:shade val="51000"/>
                    <a:satMod val="130000"/>
                  </a:srgbClr>
                </a:gs>
                <a:gs pos="80000">
                  <a:srgbClr val="F0694E">
                    <a:shade val="93000"/>
                    <a:satMod val="130000"/>
                  </a:srgbClr>
                </a:gs>
                <a:gs pos="100000">
                  <a:srgbClr val="F0694E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0694E">
                  <a:shade val="95000"/>
                  <a:satMod val="105000"/>
                </a:srgbClr>
              </a:solidFill>
              <a:prstDash val="solid"/>
              <a:headEnd type="none" w="med" len="med"/>
              <a:tailEnd type="non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099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200" b="0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Condensed"/>
                <a:ea typeface="+mn-ea"/>
                <a:cs typeface="+mn-cs"/>
              </a:endParaRPr>
            </a:p>
          </p:txBody>
        </p:sp>
        <p:grpSp>
          <p:nvGrpSpPr>
            <p:cNvPr id="96" name="DIR red"/>
            <p:cNvGrpSpPr/>
            <p:nvPr/>
          </p:nvGrpSpPr>
          <p:grpSpPr>
            <a:xfrm>
              <a:off x="5942011" y="3611933"/>
              <a:ext cx="695367" cy="579225"/>
              <a:chOff x="2050823" y="3067743"/>
              <a:chExt cx="1163819" cy="969434"/>
            </a:xfrm>
          </p:grpSpPr>
          <p:pic>
            <p:nvPicPr>
              <p:cNvPr id="97" name="Picture 5" descr="C:\DVD_Art_Sept-2-2010\Artwork_Imagery\Shapes\Pyramid Triangle\pyramid triangle top.png"/>
              <p:cNvPicPr>
                <a:picLocks noChangeAspect="1" noChangeArrowheads="1"/>
              </p:cNvPicPr>
              <p:nvPr/>
            </p:nvPicPr>
            <p:blipFill>
              <a:blip r:embed="rId7">
                <a:duotone>
                  <a:prstClr val="black"/>
                  <a:srgbClr val="56A4E4">
                    <a:tint val="45000"/>
                    <a:satMod val="400000"/>
                  </a:srgb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50823" y="3067743"/>
                <a:ext cx="1163819" cy="9694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8" name="Picture 7" descr="C:\DVD_Art_Sept-2-2010\Artwork_Imagery\Icons - Illustrations\_ VISTA STYLE\man student user people.png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2340098" y="3411241"/>
                <a:ext cx="497626" cy="53080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99" name="Island 2"/>
          <p:cNvGrpSpPr/>
          <p:nvPr/>
        </p:nvGrpSpPr>
        <p:grpSpPr>
          <a:xfrm>
            <a:off x="6153349" y="3762339"/>
            <a:ext cx="1597955" cy="835903"/>
            <a:chOff x="7923212" y="3767561"/>
            <a:chExt cx="1597955" cy="835903"/>
          </a:xfrm>
        </p:grpSpPr>
        <p:sp>
          <p:nvSpPr>
            <p:cNvPr id="100" name="Oval Blue"/>
            <p:cNvSpPr/>
            <p:nvPr/>
          </p:nvSpPr>
          <p:spPr bwMode="auto">
            <a:xfrm>
              <a:off x="7923212" y="4104314"/>
              <a:ext cx="1597955" cy="499150"/>
            </a:xfrm>
            <a:prstGeom prst="ellipse">
              <a:avLst/>
            </a:prstGeom>
            <a:gradFill rotWithShape="1">
              <a:gsLst>
                <a:gs pos="0">
                  <a:srgbClr val="F0694E">
                    <a:shade val="51000"/>
                    <a:satMod val="130000"/>
                  </a:srgbClr>
                </a:gs>
                <a:gs pos="80000">
                  <a:srgbClr val="F0694E">
                    <a:shade val="93000"/>
                    <a:satMod val="130000"/>
                  </a:srgbClr>
                </a:gs>
                <a:gs pos="100000">
                  <a:srgbClr val="F0694E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0694E">
                  <a:shade val="95000"/>
                  <a:satMod val="105000"/>
                </a:srgbClr>
              </a:solidFill>
              <a:prstDash val="solid"/>
              <a:headEnd type="none" w="med" len="med"/>
              <a:tailEnd type="non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099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200" b="0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Condensed"/>
                <a:ea typeface="+mn-ea"/>
                <a:cs typeface="+mn-cs"/>
              </a:endParaRPr>
            </a:p>
          </p:txBody>
        </p:sp>
        <p:grpSp>
          <p:nvGrpSpPr>
            <p:cNvPr id="101" name="DIR Green"/>
            <p:cNvGrpSpPr/>
            <p:nvPr/>
          </p:nvGrpSpPr>
          <p:grpSpPr>
            <a:xfrm>
              <a:off x="8347361" y="3767561"/>
              <a:ext cx="809234" cy="674073"/>
              <a:chOff x="2558235" y="2229295"/>
              <a:chExt cx="1010713" cy="841900"/>
            </a:xfrm>
          </p:grpSpPr>
          <p:pic>
            <p:nvPicPr>
              <p:cNvPr id="102" name="Picture 5" descr="C:\DVD_Art_Sept-2-2010\Artwork_Imagery\Shapes\Pyramid Triangle\pyramid triangle top.png"/>
              <p:cNvPicPr>
                <a:picLocks noChangeAspect="1" noChangeArrowheads="1"/>
              </p:cNvPicPr>
              <p:nvPr/>
            </p:nvPicPr>
            <p:blipFill>
              <a:blip r:embed="rId7">
                <a:duotone>
                  <a:prstClr val="black"/>
                  <a:srgbClr val="21AF46">
                    <a:lumMod val="40000"/>
                    <a:lumOff val="60000"/>
                    <a:tint val="45000"/>
                    <a:satMod val="400000"/>
                  </a:srgb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58235" y="2229295"/>
                <a:ext cx="1010713" cy="8419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3" name="Picture 7" descr="C:\DVD_Art_Sept-2-2010\Artwork_Imagery\Icons - Illustrations\_ VISTA STYLE\man student user people.png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2819990" y="2495083"/>
                <a:ext cx="432162" cy="4609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104" name="crowd google"/>
          <p:cNvGrpSpPr/>
          <p:nvPr/>
        </p:nvGrpSpPr>
        <p:grpSpPr>
          <a:xfrm flipH="1">
            <a:off x="7444416" y="5437399"/>
            <a:ext cx="735381" cy="644671"/>
            <a:chOff x="379412" y="5207461"/>
            <a:chExt cx="1013563" cy="888539"/>
          </a:xfrm>
        </p:grpSpPr>
        <p:pic>
          <p:nvPicPr>
            <p:cNvPr id="105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36612" y="5207461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6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55612" y="5311037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7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36612" y="5539637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8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79412" y="5539637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9" name="crowd wlid"/>
          <p:cNvGrpSpPr/>
          <p:nvPr/>
        </p:nvGrpSpPr>
        <p:grpSpPr>
          <a:xfrm>
            <a:off x="59138" y="3575477"/>
            <a:ext cx="677449" cy="593885"/>
            <a:chOff x="379412" y="5207461"/>
            <a:chExt cx="1013563" cy="888539"/>
          </a:xfrm>
        </p:grpSpPr>
        <p:pic>
          <p:nvPicPr>
            <p:cNvPr id="110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36612" y="5207461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1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55612" y="5311037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2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36612" y="5539637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3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79412" y="5539637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4" name="shrikgroup"/>
          <p:cNvGrpSpPr/>
          <p:nvPr/>
        </p:nvGrpSpPr>
        <p:grpSpPr>
          <a:xfrm>
            <a:off x="1950132" y="3459143"/>
            <a:ext cx="5463683" cy="2479235"/>
            <a:chOff x="4655017" y="4077286"/>
            <a:chExt cx="3477572" cy="1578005"/>
          </a:xfrm>
        </p:grpSpPr>
        <p:sp>
          <p:nvSpPr>
            <p:cNvPr id="115" name="Oval Green"/>
            <p:cNvSpPr/>
            <p:nvPr/>
          </p:nvSpPr>
          <p:spPr bwMode="auto">
            <a:xfrm>
              <a:off x="4655017" y="4358842"/>
              <a:ext cx="3477572" cy="1296449"/>
            </a:xfrm>
            <a:prstGeom prst="ellipse">
              <a:avLst/>
            </a:prstGeom>
            <a:gradFill rotWithShape="1">
              <a:gsLst>
                <a:gs pos="0">
                  <a:srgbClr val="21AF46">
                    <a:shade val="51000"/>
                    <a:satMod val="130000"/>
                  </a:srgbClr>
                </a:gs>
                <a:gs pos="80000">
                  <a:srgbClr val="21AF46">
                    <a:shade val="93000"/>
                    <a:satMod val="130000"/>
                  </a:srgbClr>
                </a:gs>
                <a:gs pos="100000">
                  <a:srgbClr val="21AF46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21AF46">
                  <a:shade val="95000"/>
                  <a:satMod val="105000"/>
                </a:srgbClr>
              </a:solidFill>
              <a:prstDash val="solid"/>
              <a:headEnd type="none" w="med" len="med"/>
              <a:tailEnd type="non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099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200" b="0" i="0" u="none" strike="noStrike" kern="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Segoe Condensed"/>
                <a:ea typeface="+mn-ea"/>
                <a:cs typeface="+mn-cs"/>
              </a:endParaRPr>
            </a:p>
          </p:txBody>
        </p:sp>
        <p:pic>
          <p:nvPicPr>
            <p:cNvPr id="116" name="User" descr="C:\DVD_Art_Sept-2-2010\Artwork_Imagery\Icons - Illustrations\_ VISTA STYLE\man student user people.pn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986467" y="4378029"/>
              <a:ext cx="463238" cy="4941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7" name="DIR 1" descr="C:\DVD_Art_Sept-2-2010\Artwork_Imagery\Shapes\Pyramid Triangle\pyramid triangle top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7795" y="4610318"/>
              <a:ext cx="1025270" cy="8540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8" name="little user" descr="C:\DVD_Art_Sept-2-2010\Artwork_Imagery\Icons - Illustrations\_ VISTA STYLE\man student user people.pn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275832" y="4990723"/>
              <a:ext cx="348844" cy="3721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9" name="server" descr="C:\DVD_Art_Sept-2-2010\Artwork_Imagery\Icons - Illustrations\_ eHOME ICONS\data servers computer 2 tier.pn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0520" y="4077286"/>
              <a:ext cx="693989" cy="10289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0" name="Oval Green"/>
          <p:cNvSpPr/>
          <p:nvPr/>
        </p:nvSpPr>
        <p:spPr bwMode="auto">
          <a:xfrm>
            <a:off x="1962349" y="3901501"/>
            <a:ext cx="5463683" cy="2036877"/>
          </a:xfrm>
          <a:prstGeom prst="ellipse">
            <a:avLst/>
          </a:prstGeom>
          <a:gradFill rotWithShape="1">
            <a:gsLst>
              <a:gs pos="0">
                <a:srgbClr val="21AF46">
                  <a:shade val="51000"/>
                  <a:satMod val="130000"/>
                </a:srgbClr>
              </a:gs>
              <a:gs pos="80000">
                <a:srgbClr val="21AF46">
                  <a:shade val="93000"/>
                  <a:satMod val="130000"/>
                </a:srgbClr>
              </a:gs>
              <a:gs pos="100000">
                <a:srgbClr val="21AF46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21AF46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099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0" i="0" u="none" strike="noStrike" kern="0" cap="none" spc="0" normalizeH="0" baseline="0" noProof="0" dirty="0" smtClean="0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Segoe Condensed"/>
              <a:ea typeface="+mn-ea"/>
              <a:cs typeface="+mn-cs"/>
            </a:endParaRPr>
          </a:p>
        </p:txBody>
      </p:sp>
      <p:pic>
        <p:nvPicPr>
          <p:cNvPr id="121" name="User" descr="C:\DVD_Art_Sept-2-2010\Artwork_Imagery\Icons - Illustrations\_ VISTA STYLE\man student user people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483097" y="3931646"/>
            <a:ext cx="727802" cy="776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" name="DIR 1" descr="C:\DVD_Art_Sept-2-2010\Artwork_Imagery\Shapes\Pyramid Triangle\pyramid triangle top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7747" y="4296600"/>
            <a:ext cx="1610822" cy="134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" name="little user" descr="C:\DVD_Art_Sept-2-2010\Artwork_Imagery\Icons - Illustrations\_ VISTA STYLE\man student user people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508844" y="4894262"/>
            <a:ext cx="548076" cy="584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4" name="server" descr="C:\DVD_Art_Sept-2-2010\Artwork_Imagery\Icons - Illustrations\_ eHOME ICONS\data servers computer 2 tier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8860" y="3459143"/>
            <a:ext cx="1090340" cy="1616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5" name="Application" descr="C:\DVD_Art_Sept-2-2010\Artwork_Imagery\Icons - Illustrations\_ VIRTUALIZATION ICONS\Application Virtual Web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2023" y="3012007"/>
            <a:ext cx="824739" cy="926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6" name="Picture 3" descr="C:\DVD_Art_Sept-2-2010\Artwork_Imagery\Icons - Illustrations\Communication Towers Satellites\radio cell tower signal wireless 3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699" y="2885073"/>
            <a:ext cx="843675" cy="1406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7" name="Picture 3" descr="C:\DVD_Art_Sept-2-2010\Artwork_Imagery\Icons - Illustrations\Communication Towers Satellites\radio cell tower signal wireless 3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258" y="4478851"/>
            <a:ext cx="1230604" cy="2051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8" name="crowd facebook"/>
          <p:cNvGrpSpPr/>
          <p:nvPr/>
        </p:nvGrpSpPr>
        <p:grpSpPr>
          <a:xfrm>
            <a:off x="888987" y="4566068"/>
            <a:ext cx="1013563" cy="888539"/>
            <a:chOff x="379412" y="5207461"/>
            <a:chExt cx="1013563" cy="888539"/>
          </a:xfrm>
        </p:grpSpPr>
        <p:pic>
          <p:nvPicPr>
            <p:cNvPr id="129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36612" y="5207461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0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55612" y="5311037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1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36612" y="5539637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2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79412" y="5539637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3" name="crowd facebook"/>
          <p:cNvGrpSpPr/>
          <p:nvPr/>
        </p:nvGrpSpPr>
        <p:grpSpPr>
          <a:xfrm>
            <a:off x="-48376" y="4707968"/>
            <a:ext cx="1013563" cy="888539"/>
            <a:chOff x="379412" y="5207461"/>
            <a:chExt cx="1013563" cy="888539"/>
          </a:xfrm>
        </p:grpSpPr>
        <p:pic>
          <p:nvPicPr>
            <p:cNvPr id="134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36612" y="5207461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5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55612" y="5311037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6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36612" y="5539637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7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79412" y="5539637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8" name="crowd facebook"/>
          <p:cNvGrpSpPr/>
          <p:nvPr/>
        </p:nvGrpSpPr>
        <p:grpSpPr>
          <a:xfrm>
            <a:off x="139563" y="5367907"/>
            <a:ext cx="1013563" cy="888539"/>
            <a:chOff x="379412" y="5207461"/>
            <a:chExt cx="1013563" cy="888539"/>
          </a:xfrm>
        </p:grpSpPr>
        <p:pic>
          <p:nvPicPr>
            <p:cNvPr id="139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36612" y="5207461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0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55612" y="5311037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1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36612" y="5539637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2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79412" y="5539637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3" name="crowd google"/>
          <p:cNvGrpSpPr/>
          <p:nvPr/>
        </p:nvGrpSpPr>
        <p:grpSpPr>
          <a:xfrm flipH="1">
            <a:off x="8408619" y="5214977"/>
            <a:ext cx="735381" cy="644671"/>
            <a:chOff x="379412" y="5207461"/>
            <a:chExt cx="1013563" cy="888539"/>
          </a:xfrm>
        </p:grpSpPr>
        <p:pic>
          <p:nvPicPr>
            <p:cNvPr id="144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36612" y="5207461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5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55612" y="5311037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6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36612" y="5539637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7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79412" y="5539637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8" name="crowd wlid"/>
          <p:cNvGrpSpPr/>
          <p:nvPr/>
        </p:nvGrpSpPr>
        <p:grpSpPr>
          <a:xfrm>
            <a:off x="211538" y="4016570"/>
            <a:ext cx="677449" cy="593885"/>
            <a:chOff x="379412" y="5207461"/>
            <a:chExt cx="1013563" cy="888539"/>
          </a:xfrm>
        </p:grpSpPr>
        <p:pic>
          <p:nvPicPr>
            <p:cNvPr id="149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36612" y="5207461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0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55612" y="5311037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1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36612" y="5539637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2" name="Picture 9" descr="C:\DVD_Art_Sept-2-2010\Artwork_Imagery\Icons - Illustrations\_ REAL VISTA STYLE\people icons friends buddies users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79412" y="5539637"/>
              <a:ext cx="556363" cy="5563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53" name="Windows Live Id" descr="C:\Users\vittorib\Pictures\liveid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183" y="3745632"/>
            <a:ext cx="514437" cy="514437"/>
          </a:xfrm>
          <a:prstGeom prst="rect">
            <a:avLst/>
          </a:prstGeom>
          <a:noFill/>
          <a:effectLst>
            <a:glow rad="139700">
              <a:srgbClr val="FFFFFF">
                <a:alpha val="40000"/>
              </a:srgb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4" name="Yahoo" descr="C:\Users\vittorib\Pictures\Yahoo.png"/>
          <p:cNvPicPr>
            <a:picLocks noChangeAspect="1" noChangeArrowheads="1"/>
          </p:cNvPicPr>
          <p:nvPr/>
        </p:nvPicPr>
        <p:blipFill>
          <a:blip r:embed="rId14">
            <a:duotone>
              <a:srgbClr val="6D6DFF">
                <a:shade val="45000"/>
                <a:satMod val="135000"/>
              </a:srgb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6300" y="3653636"/>
            <a:ext cx="710586" cy="416762"/>
          </a:xfrm>
          <a:prstGeom prst="rect">
            <a:avLst/>
          </a:prstGeom>
          <a:noFill/>
          <a:effectLst>
            <a:glow rad="127000">
              <a:srgbClr val="56A4E4">
                <a:lumMod val="50000"/>
                <a:alpha val="56000"/>
              </a:srgb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5" name="Google" descr="C:\Users\vittorib\Pictures\118003-matte-blue-and-white-square-icon-social-media-logos-google-g-logo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6021" y="5809623"/>
            <a:ext cx="579159" cy="579159"/>
          </a:xfrm>
          <a:prstGeom prst="rect">
            <a:avLst/>
          </a:prstGeom>
          <a:noFill/>
          <a:effectLst>
            <a:glow rad="127000">
              <a:srgbClr val="FFFFFF">
                <a:alpha val="40000"/>
              </a:srgb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6" name="Facebook" descr="facebook_logo.png facebook logo image by der-x-ide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9043" y="5529699"/>
            <a:ext cx="472430" cy="472430"/>
          </a:xfrm>
          <a:prstGeom prst="rect">
            <a:avLst/>
          </a:prstGeom>
          <a:noFill/>
          <a:effectLst>
            <a:glow rad="127000">
              <a:srgbClr val="FFFFFF">
                <a:alpha val="40000"/>
              </a:srgb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7" name="Title 5"/>
          <p:cNvSpPr txBox="1">
            <a:spLocks/>
          </p:cNvSpPr>
          <p:nvPr/>
        </p:nvSpPr>
        <p:spPr>
          <a:xfrm>
            <a:off x="244476" y="131191"/>
            <a:ext cx="8615362" cy="84936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Scenarios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189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044E-6 2.59259E-6 L -0.06408 -0.35185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04" y="-175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4" dur="1250" fill="hold"/>
                                        <p:tgtEl>
                                          <p:spTgt spid="11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25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750"/>
                            </p:stCondLst>
                            <p:childTnLst>
                              <p:par>
                                <p:cTn id="7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250"/>
                            </p:stCondLst>
                            <p:childTnLst>
                              <p:par>
                                <p:cTn id="7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500"/>
                            </p:stCondLst>
                            <p:childTnLst>
                              <p:par>
                                <p:cTn id="10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3000"/>
                            </p:stCondLst>
                            <p:childTnLst>
                              <p:par>
                                <p:cTn id="1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75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75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75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3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7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00"/>
                            </p:stCondLst>
                            <p:childTnLst>
                              <p:par>
                                <p:cTn id="13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500"/>
                            </p:stCondLst>
                            <p:childTnLst>
                              <p:par>
                                <p:cTn id="14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5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" grpId="0" animBg="1"/>
      <p:bldP spid="120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On-Premises Applications</a:t>
            </a:r>
            <a:endParaRPr lang="en-US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7" name="Ink 6"/>
              <p14:cNvContentPartPr/>
              <p14:nvPr/>
            </p14:nvContentPartPr>
            <p14:xfrm>
              <a:off x="1791503" y="3992244"/>
              <a:ext cx="484200" cy="5562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63423" y="3970284"/>
                <a:ext cx="542160" cy="606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8" name="Ink 7"/>
              <p14:cNvContentPartPr/>
              <p14:nvPr/>
            </p14:nvContentPartPr>
            <p14:xfrm>
              <a:off x="1570463" y="5493444"/>
              <a:ext cx="443520" cy="53856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59663" y="5485884"/>
                <a:ext cx="461880" cy="560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9" name="Ink 8"/>
              <p14:cNvContentPartPr/>
              <p14:nvPr/>
            </p14:nvContentPartPr>
            <p14:xfrm>
              <a:off x="1914263" y="4489764"/>
              <a:ext cx="518760" cy="147672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886543" y="4471404"/>
                <a:ext cx="552960" cy="151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11" name="Ink 10"/>
              <p14:cNvContentPartPr/>
              <p14:nvPr/>
            </p14:nvContentPartPr>
            <p14:xfrm>
              <a:off x="1480463" y="4675524"/>
              <a:ext cx="939240" cy="31284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470383" y="4652124"/>
                <a:ext cx="963000" cy="34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12" name="Ink 11"/>
              <p14:cNvContentPartPr/>
              <p14:nvPr/>
            </p14:nvContentPartPr>
            <p14:xfrm>
              <a:off x="1288943" y="5003484"/>
              <a:ext cx="5919840" cy="150588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261583" y="4973964"/>
                <a:ext cx="5973840" cy="1561320"/>
              </a:xfrm>
              <a:prstGeom prst="rect">
                <a:avLst/>
              </a:prstGeom>
            </p:spPr>
          </p:pic>
        </mc:Fallback>
      </mc:AlternateContent>
      <p:pic>
        <p:nvPicPr>
          <p:cNvPr id="1026" name="Picture 2" descr="C:\Users\vittorib\Desktop\Ciarpame\PDCPics\1. OnPremServer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536" y="4126234"/>
            <a:ext cx="1286395" cy="1905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vittorib\Desktop\Ciarpame\PDCPics\2. pyramid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6863" y="4031520"/>
            <a:ext cx="1924828" cy="1600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vittorib\Desktop\Ciarpame\PDCPics\3. Application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4788" y="3698512"/>
            <a:ext cx="979889" cy="109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14" name="Ink 13"/>
              <p14:cNvContentPartPr/>
              <p14:nvPr/>
            </p14:nvContentPartPr>
            <p14:xfrm>
              <a:off x="2409163" y="2618844"/>
              <a:ext cx="3318840" cy="162900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390443" y="2590764"/>
                <a:ext cx="3369240" cy="1686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18" name="Ink 17"/>
              <p14:cNvContentPartPr/>
              <p14:nvPr/>
            </p14:nvContentPartPr>
            <p14:xfrm>
              <a:off x="2434363" y="4043364"/>
              <a:ext cx="1090440" cy="472320"/>
            </p14:xfrm>
          </p:contentPart>
        </mc:Choice>
        <mc:Fallback>
          <p:pic>
            <p:nvPicPr>
              <p:cNvPr id="18" name="Ink 17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2409883" y="4012764"/>
                <a:ext cx="1145880" cy="52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22" name="Ink 21"/>
              <p14:cNvContentPartPr/>
              <p14:nvPr/>
            </p14:nvContentPartPr>
            <p14:xfrm>
              <a:off x="1144123" y="847644"/>
              <a:ext cx="5996520" cy="5046480"/>
            </p14:xfrm>
          </p:contentPart>
        </mc:Choice>
        <mc:Fallback>
          <p:pic>
            <p:nvPicPr>
              <p:cNvPr id="22" name="Ink 21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1116403" y="815964"/>
                <a:ext cx="6051240" cy="5097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23" name="Ink 22"/>
              <p14:cNvContentPartPr/>
              <p14:nvPr/>
            </p14:nvContentPartPr>
            <p14:xfrm>
              <a:off x="5036443" y="1643964"/>
              <a:ext cx="469800" cy="489960"/>
            </p14:xfrm>
          </p:contentPart>
        </mc:Choice>
        <mc:Fallback>
          <p:pic>
            <p:nvPicPr>
              <p:cNvPr id="23" name="Ink 22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5006203" y="1615524"/>
                <a:ext cx="531360" cy="549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24" name="Ink 23"/>
              <p14:cNvContentPartPr/>
              <p14:nvPr/>
            </p14:nvContentPartPr>
            <p14:xfrm>
              <a:off x="5548363" y="2101164"/>
              <a:ext cx="344160" cy="369000"/>
            </p14:xfrm>
          </p:contentPart>
        </mc:Choice>
        <mc:Fallback>
          <p:pic>
            <p:nvPicPr>
              <p:cNvPr id="24" name="Ink 23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5518483" y="2069124"/>
                <a:ext cx="404640" cy="431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38179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Managing Access for a Windows Azure Application</a:t>
            </a:r>
            <a:endParaRPr lang="en-US" dirty="0"/>
          </a:p>
        </p:txBody>
      </p:sp>
      <p:pic>
        <p:nvPicPr>
          <p:cNvPr id="10" name="Picture 3" descr="C:\Users\vittorib\Desktop\Ciarpame\PDCPics\2. pyrami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287" y="5284362"/>
            <a:ext cx="951601" cy="791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vittorib\Desktop\Ciarpame\PDCPics\4. CLou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1310" y="1203239"/>
            <a:ext cx="2655065" cy="1274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vittorib\Desktop\Ciarpame\PDCPics\3. Applicatio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439" y="1228756"/>
            <a:ext cx="766612" cy="859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2" name="Ink 21"/>
              <p14:cNvContentPartPr/>
              <p14:nvPr/>
            </p14:nvContentPartPr>
            <p14:xfrm>
              <a:off x="1310404" y="5264844"/>
              <a:ext cx="470884" cy="1008522"/>
            </p14:xfrm>
          </p:contentPart>
        </mc:Choice>
        <mc:Fallback>
          <p:pic>
            <p:nvPicPr>
              <p:cNvPr id="22" name="Ink 2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299964" y="5241449"/>
                <a:ext cx="490684" cy="104883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23" name="Ink 22"/>
              <p14:cNvContentPartPr/>
              <p14:nvPr/>
            </p14:nvContentPartPr>
            <p14:xfrm>
              <a:off x="1215719" y="5764884"/>
              <a:ext cx="2926664" cy="744480"/>
            </p14:xfrm>
          </p:contentPart>
        </mc:Choice>
        <mc:Fallback>
          <p:pic>
            <p:nvPicPr>
              <p:cNvPr id="23" name="Ink 22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188360" y="5735378"/>
                <a:ext cx="2980661" cy="799893"/>
              </a:xfrm>
              <a:prstGeom prst="rect">
                <a:avLst/>
              </a:prstGeom>
            </p:spPr>
          </p:pic>
        </mc:Fallback>
      </mc:AlternateContent>
      <p:pic>
        <p:nvPicPr>
          <p:cNvPr id="2051" name="Picture 3" descr="C:\Users\vittorib\Desktop\Ciarpame\PDCPics\5. STS-IP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287" y="4604158"/>
            <a:ext cx="1209811" cy="1075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vittorib\Desktop\Ciarpame\PDCPics\7. WIF  pipeline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640" y="1182787"/>
            <a:ext cx="1175849" cy="842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2054" name="Ink 2053"/>
              <p14:cNvContentPartPr/>
              <p14:nvPr/>
            </p14:nvContentPartPr>
            <p14:xfrm>
              <a:off x="1841083" y="1520844"/>
              <a:ext cx="3268440" cy="3886560"/>
            </p14:xfrm>
          </p:contentPart>
        </mc:Choice>
        <mc:Fallback>
          <p:pic>
            <p:nvPicPr>
              <p:cNvPr id="2054" name="Ink 2053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812283" y="1487364"/>
                <a:ext cx="3331080" cy="3947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2056" name="Ink 2055"/>
              <p14:cNvContentPartPr/>
              <p14:nvPr/>
            </p14:nvContentPartPr>
            <p14:xfrm>
              <a:off x="1843603" y="4612164"/>
              <a:ext cx="1346040" cy="799560"/>
            </p14:xfrm>
          </p:contentPart>
        </mc:Choice>
        <mc:Fallback>
          <p:pic>
            <p:nvPicPr>
              <p:cNvPr id="2056" name="Ink 2055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816603" y="4583724"/>
                <a:ext cx="1396800" cy="849600"/>
              </a:xfrm>
              <a:prstGeom prst="rect">
                <a:avLst/>
              </a:prstGeom>
            </p:spPr>
          </p:pic>
        </mc:Fallback>
      </mc:AlternateContent>
      <p:pic>
        <p:nvPicPr>
          <p:cNvPr id="2052" name="Picture 4" descr="C:\Users\vittorib\Desktop\Ciarpame\PDCPics\6. Token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6596" y="1168215"/>
            <a:ext cx="729428" cy="672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6" descr="C:\Users\vittorib\Desktop\Ciarpame\PDCPics\8. Cookie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629" y="5474781"/>
            <a:ext cx="799217" cy="601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7" descr="C:\Users\vittorib\Desktop\Ciarpame\PDCPics\9. ADFS.pn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4876" y="5536833"/>
            <a:ext cx="1641720" cy="888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8" descr="C:\Users\vittorib\Desktop\Ciarpame\PDCPics\91. WIF Description.pn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9216" y="2025479"/>
            <a:ext cx="1603529" cy="842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52012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Basic Use of WIF with a Web Role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59329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Authenticating Users from Business Partners</a:t>
            </a:r>
            <a:endParaRPr lang="en-US" dirty="0"/>
          </a:p>
        </p:txBody>
      </p:sp>
      <p:pic>
        <p:nvPicPr>
          <p:cNvPr id="4" name="Picture 2" descr="C:\Users\vittorib\Desktop\Ciarpame\PDCPics\4. CLou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1310" y="1203239"/>
            <a:ext cx="2655065" cy="1274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vittorib\Desktop\Ciarpame\PDCPics\3. Applicati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439" y="1228756"/>
            <a:ext cx="766612" cy="859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vittorib\Desktop\Ciarpame\PDCPics\7. WIF  pipelin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640" y="1182787"/>
            <a:ext cx="1175849" cy="842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vittorib\Desktop\Ciarpame\PDCPics\2. pyrami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287" y="5284362"/>
            <a:ext cx="951601" cy="791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vittorib\Desktop\Ciarpame\PDCPics\5. STS-IP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287" y="4604158"/>
            <a:ext cx="1209811" cy="1075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C:\Users\vittorib\Desktop\Ciarpame\PDCPics\6. Token.png"/>
          <p:cNvPicPr>
            <a:picLocks noChangeAspect="1" noChangeArrowheads="1"/>
          </p:cNvPicPr>
          <p:nvPr/>
        </p:nvPicPr>
        <p:blipFill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926" y="1805431"/>
            <a:ext cx="729428" cy="672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C:\Users\vittorib\Desktop\Ciarpame\PDCPics\2. pyramid.png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584" y="2205271"/>
            <a:ext cx="951601" cy="791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Users\vittorib\Desktop\Ciarpame\PDCPics\5. STS-IP.png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584" y="1525067"/>
            <a:ext cx="1209811" cy="1075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C:\Users\vittorib\Desktop\Ciarpame\PDCPics\6. Token.png"/>
          <p:cNvPicPr>
            <a:picLocks noChangeAspect="1" noChangeArrowheads="1"/>
          </p:cNvPicPr>
          <p:nvPr/>
        </p:nvPicPr>
        <p:blipFill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9676" y="852828"/>
            <a:ext cx="729428" cy="672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24" name="Ink 23"/>
              <p14:cNvContentPartPr/>
              <p14:nvPr/>
            </p14:nvContentPartPr>
            <p14:xfrm>
              <a:off x="103016" y="2685793"/>
              <a:ext cx="2926664" cy="744480"/>
            </p14:xfrm>
          </p:contentPart>
        </mc:Choice>
        <mc:Fallback>
          <p:pic>
            <p:nvPicPr>
              <p:cNvPr id="24" name="Ink 23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5657" y="2656287"/>
                <a:ext cx="2980661" cy="79989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26" name="Ink 25"/>
              <p14:cNvContentPartPr/>
              <p14:nvPr/>
            </p14:nvContentPartPr>
            <p14:xfrm>
              <a:off x="1310404" y="4633764"/>
              <a:ext cx="844959" cy="1639602"/>
            </p14:xfrm>
          </p:contentPart>
        </mc:Choice>
        <mc:Fallback>
          <p:pic>
            <p:nvPicPr>
              <p:cNvPr id="26" name="Ink 2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299964" y="4606047"/>
                <a:ext cx="886001" cy="168423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27" name="Ink 26"/>
              <p14:cNvContentPartPr/>
              <p14:nvPr/>
            </p14:nvContentPartPr>
            <p14:xfrm>
              <a:off x="1215719" y="5764884"/>
              <a:ext cx="2926664" cy="744480"/>
            </p14:xfrm>
          </p:contentPart>
        </mc:Choice>
        <mc:Fallback>
          <p:pic>
            <p:nvPicPr>
              <p:cNvPr id="27" name="Ink 26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188360" y="5735378"/>
                <a:ext cx="2980661" cy="79989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28" name="Ink 27"/>
              <p14:cNvContentPartPr/>
              <p14:nvPr/>
            </p14:nvContentPartPr>
            <p14:xfrm>
              <a:off x="197701" y="1579524"/>
              <a:ext cx="693342" cy="1614751"/>
            </p14:xfrm>
          </p:contentPart>
        </mc:Choice>
        <mc:Fallback>
          <p:pic>
            <p:nvPicPr>
              <p:cNvPr id="28" name="Ink 2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87261" y="1552161"/>
                <a:ext cx="735461" cy="165903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35" name="Ink 34"/>
              <p14:cNvContentPartPr/>
              <p14:nvPr/>
            </p14:nvContentPartPr>
            <p14:xfrm>
              <a:off x="5470689" y="4259795"/>
              <a:ext cx="721800" cy="880560"/>
            </p14:xfrm>
          </p:contentPart>
        </mc:Choice>
        <mc:Fallback>
          <p:pic>
            <p:nvPicPr>
              <p:cNvPr id="35" name="Ink 34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5441529" y="4231355"/>
                <a:ext cx="781560" cy="940680"/>
              </a:xfrm>
              <a:prstGeom prst="rect">
                <a:avLst/>
              </a:prstGeom>
            </p:spPr>
          </p:pic>
        </mc:Fallback>
      </mc:AlternateContent>
      <p:pic>
        <p:nvPicPr>
          <p:cNvPr id="3074" name="Picture 2" descr="C:\Users\vittorib\Desktop\Ciarpame\PDCPics\93. STS-RP.pn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942" y="3294044"/>
            <a:ext cx="931911" cy="965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49" name="Ink 48"/>
              <p14:cNvContentPartPr/>
              <p14:nvPr/>
            </p14:nvContentPartPr>
            <p14:xfrm>
              <a:off x="1841443" y="1613004"/>
              <a:ext cx="3289680" cy="3769920"/>
            </p14:xfrm>
          </p:contentPart>
        </mc:Choice>
        <mc:Fallback>
          <p:pic>
            <p:nvPicPr>
              <p:cNvPr id="49" name="Ink 48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1815163" y="1581684"/>
                <a:ext cx="3347280" cy="3825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51" name="Ink 50"/>
              <p14:cNvContentPartPr/>
              <p14:nvPr/>
            </p14:nvContentPartPr>
            <p14:xfrm>
              <a:off x="1843963" y="3818004"/>
              <a:ext cx="3736800" cy="1536840"/>
            </p14:xfrm>
          </p:contentPart>
        </mc:Choice>
        <mc:Fallback>
          <p:pic>
            <p:nvPicPr>
              <p:cNvPr id="51" name="Ink 50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1822363" y="3796044"/>
                <a:ext cx="3788640" cy="1584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2">
            <p14:nvContentPartPr>
              <p14:cNvPr id="56" name="Ink 55"/>
              <p14:cNvContentPartPr/>
              <p14:nvPr/>
            </p14:nvContentPartPr>
            <p14:xfrm>
              <a:off x="1682683" y="5145324"/>
              <a:ext cx="1674720" cy="513000"/>
            </p14:xfrm>
          </p:contentPart>
        </mc:Choice>
        <mc:Fallback>
          <p:pic>
            <p:nvPicPr>
              <p:cNvPr id="56" name="Ink 55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1657483" y="5116884"/>
                <a:ext cx="1725120" cy="566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4">
            <p14:nvContentPartPr>
              <p14:cNvPr id="58" name="Ink 57"/>
              <p14:cNvContentPartPr/>
              <p14:nvPr/>
            </p14:nvContentPartPr>
            <p14:xfrm>
              <a:off x="698803" y="1202964"/>
              <a:ext cx="4469040" cy="1159920"/>
            </p14:xfrm>
          </p:contentPart>
        </mc:Choice>
        <mc:Fallback>
          <p:pic>
            <p:nvPicPr>
              <p:cNvPr id="58" name="Ink 57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675043" y="1172004"/>
                <a:ext cx="4523760" cy="120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6">
            <p14:nvContentPartPr>
              <p14:cNvPr id="60" name="Ink 59"/>
              <p14:cNvContentPartPr/>
              <p14:nvPr/>
            </p14:nvContentPartPr>
            <p14:xfrm>
              <a:off x="633643" y="1226724"/>
              <a:ext cx="4906440" cy="2440080"/>
            </p14:xfrm>
          </p:contentPart>
        </mc:Choice>
        <mc:Fallback>
          <p:pic>
            <p:nvPicPr>
              <p:cNvPr id="60" name="Ink 59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617803" y="1197564"/>
                <a:ext cx="4952520" cy="2497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8">
            <p14:nvContentPartPr>
              <p14:cNvPr id="3073" name="Ink 3072"/>
              <p14:cNvContentPartPr/>
              <p14:nvPr/>
            </p14:nvContentPartPr>
            <p14:xfrm>
              <a:off x="564163" y="2011164"/>
              <a:ext cx="1639800" cy="769680"/>
            </p14:xfrm>
          </p:contentPart>
        </mc:Choice>
        <mc:Fallback>
          <p:pic>
            <p:nvPicPr>
              <p:cNvPr id="3073" name="Ink 3072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540763" y="1982004"/>
                <a:ext cx="1690920" cy="814320"/>
              </a:xfrm>
              <a:prstGeom prst="rect">
                <a:avLst/>
              </a:prstGeom>
            </p:spPr>
          </p:pic>
        </mc:Fallback>
      </mc:AlternateContent>
      <p:pic>
        <p:nvPicPr>
          <p:cNvPr id="3075" name="Picture 3" descr="C:\Users\vittorib\Desktop\Ciarpame\PDCPics\94. ACS.png"/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826" y="3651131"/>
            <a:ext cx="1754450" cy="676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52012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Using ACS for Managing Relationships,</a:t>
            </a:r>
          </a:p>
          <a:p>
            <a:r>
              <a:rPr lang="en-US" dirty="0" smtClean="0"/>
              <a:t>Home Realm Discovery and</a:t>
            </a:r>
          </a:p>
          <a:p>
            <a:r>
              <a:rPr lang="en-US" dirty="0" smtClean="0"/>
              <a:t>Token Normalization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9210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Authenticating Users from Web and Social Providers</a:t>
            </a:r>
            <a:endParaRPr lang="en-US" dirty="0"/>
          </a:p>
        </p:txBody>
      </p:sp>
      <p:pic>
        <p:nvPicPr>
          <p:cNvPr id="3" name="Picture 2" descr="C:\Users\vittorib\Desktop\Ciarpame\PDCPics\4. CLou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1310" y="1203239"/>
            <a:ext cx="2655065" cy="1274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vittorib\Desktop\Ciarpame\PDCPics\3. Applicati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439" y="1228756"/>
            <a:ext cx="766612" cy="859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Users\vittorib\Desktop\Ciarpame\PDCPics\7. WIF  pipelin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640" y="1182787"/>
            <a:ext cx="1175849" cy="842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vittorib\Desktop\Ciarpame\PDCPics\6. Token.png"/>
          <p:cNvPicPr>
            <a:picLocks noChangeAspect="1" noChangeArrowheads="1"/>
          </p:cNvPicPr>
          <p:nvPr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552" y="1840454"/>
            <a:ext cx="729428" cy="672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vittorib\Desktop\Ciarpame\PDCPics\93. STS-RP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0834" y="3217573"/>
            <a:ext cx="931911" cy="965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19" name="Ink 18"/>
              <p14:cNvContentPartPr/>
              <p14:nvPr/>
            </p14:nvContentPartPr>
            <p14:xfrm>
              <a:off x="2407489" y="4046524"/>
              <a:ext cx="490640" cy="1162800"/>
            </p14:xfrm>
          </p:contentPart>
        </mc:Choice>
        <mc:Fallback>
          <p:pic>
            <p:nvPicPr>
              <p:cNvPr id="19" name="Ink 18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381931" y="4021684"/>
                <a:ext cx="543556" cy="1205640"/>
              </a:xfrm>
              <a:prstGeom prst="rect">
                <a:avLst/>
              </a:prstGeom>
            </p:spPr>
          </p:pic>
        </mc:Fallback>
      </mc:AlternateContent>
      <p:pic>
        <p:nvPicPr>
          <p:cNvPr id="4098" name="Picture 2" descr="C:\Users\vittorib\Desktop\Ciarpame\PDCPics\95. logo FB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0409" y="1623889"/>
            <a:ext cx="815790" cy="815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vittorib\Desktop\Ciarpame\PDCPics\95. logo G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76" y="2031784"/>
            <a:ext cx="1213004" cy="1213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vittorib\Desktop\Ciarpame\PDCPics\95. logo wlid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2832" y="1540374"/>
            <a:ext cx="571580" cy="600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vittorib\Desktop\Ciarpame\PDCPics\95. logo Y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95950"/>
            <a:ext cx="1298341" cy="761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25" name="Ink 24"/>
              <p14:cNvContentPartPr/>
              <p14:nvPr/>
            </p14:nvContentPartPr>
            <p14:xfrm>
              <a:off x="2788369" y="1785364"/>
              <a:ext cx="2399400" cy="2679840"/>
            </p14:xfrm>
          </p:contentPart>
        </mc:Choice>
        <mc:Fallback>
          <p:pic>
            <p:nvPicPr>
              <p:cNvPr id="25" name="Ink 24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760649" y="1754764"/>
                <a:ext cx="2456640" cy="2734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27" name="Ink 26"/>
              <p14:cNvContentPartPr/>
              <p14:nvPr/>
            </p14:nvContentPartPr>
            <p14:xfrm>
              <a:off x="2824369" y="3322924"/>
              <a:ext cx="2819880" cy="1105560"/>
            </p14:xfrm>
          </p:contentPart>
        </mc:Choice>
        <mc:Fallback>
          <p:pic>
            <p:nvPicPr>
              <p:cNvPr id="27" name="Ink 26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798809" y="3292684"/>
                <a:ext cx="2877120" cy="1147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4102" name="Ink 4101"/>
              <p14:cNvContentPartPr/>
              <p14:nvPr/>
            </p14:nvContentPartPr>
            <p14:xfrm>
              <a:off x="1663009" y="4197724"/>
              <a:ext cx="408960" cy="24840"/>
            </p14:xfrm>
          </p:contentPart>
        </mc:Choice>
        <mc:Fallback>
          <p:pic>
            <p:nvPicPr>
              <p:cNvPr id="4102" name="Ink 4101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635289" y="4168924"/>
                <a:ext cx="465840" cy="81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4103" name="Ink 4102"/>
              <p14:cNvContentPartPr/>
              <p14:nvPr/>
            </p14:nvContentPartPr>
            <p14:xfrm>
              <a:off x="2236489" y="4440155"/>
              <a:ext cx="878720" cy="899849"/>
            </p14:xfrm>
          </p:contentPart>
        </mc:Choice>
        <mc:Fallback>
          <p:pic>
            <p:nvPicPr>
              <p:cNvPr id="4103" name="Ink 4102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2208050" y="4417119"/>
                <a:ext cx="937757" cy="952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4105" name="Ink 4104"/>
              <p14:cNvContentPartPr/>
              <p14:nvPr/>
            </p14:nvContentPartPr>
            <p14:xfrm>
              <a:off x="5729209" y="4677395"/>
              <a:ext cx="200840" cy="29369"/>
            </p14:xfrm>
          </p:contentPart>
        </mc:Choice>
        <mc:Fallback>
          <p:pic>
            <p:nvPicPr>
              <p:cNvPr id="4105" name="Ink 4104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5712652" y="4645877"/>
                <a:ext cx="238992" cy="816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4106" name="Ink 4105"/>
              <p14:cNvContentPartPr/>
              <p14:nvPr/>
            </p14:nvContentPartPr>
            <p14:xfrm>
              <a:off x="5695729" y="4852715"/>
              <a:ext cx="259520" cy="33329"/>
            </p14:xfrm>
          </p:contentPart>
        </mc:Choice>
        <mc:Fallback>
          <p:pic>
            <p:nvPicPr>
              <p:cNvPr id="4106" name="Ink 4105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5682411" y="4820820"/>
                <a:ext cx="288676" cy="7418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4108" name="Ink 4107"/>
              <p14:cNvContentPartPr/>
              <p14:nvPr/>
            </p14:nvContentPartPr>
            <p14:xfrm>
              <a:off x="5470729" y="4259795"/>
              <a:ext cx="721760" cy="880409"/>
            </p14:xfrm>
          </p:contentPart>
        </mc:Choice>
        <mc:Fallback>
          <p:pic>
            <p:nvPicPr>
              <p:cNvPr id="4108" name="Ink 4107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5441571" y="4231360"/>
                <a:ext cx="781517" cy="94051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4109" name="Ink 4108"/>
              <p14:cNvContentPartPr/>
              <p14:nvPr/>
            </p14:nvContentPartPr>
            <p14:xfrm>
              <a:off x="893329" y="3203044"/>
              <a:ext cx="1866240" cy="1310400"/>
            </p14:xfrm>
          </p:contentPart>
        </mc:Choice>
        <mc:Fallback>
          <p:pic>
            <p:nvPicPr>
              <p:cNvPr id="4109" name="Ink 4108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876049" y="3173884"/>
                <a:ext cx="1909800" cy="136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9">
            <p14:nvContentPartPr>
              <p14:cNvPr id="4110" name="Ink 4109"/>
              <p14:cNvContentPartPr/>
              <p14:nvPr/>
            </p14:nvContentPartPr>
            <p14:xfrm>
              <a:off x="1767409" y="3982084"/>
              <a:ext cx="234720" cy="212760"/>
            </p14:xfrm>
          </p:contentPart>
        </mc:Choice>
        <mc:Fallback>
          <p:pic>
            <p:nvPicPr>
              <p:cNvPr id="4110" name="Ink 4109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1747249" y="3955084"/>
                <a:ext cx="282960" cy="25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1">
            <p14:nvContentPartPr>
              <p14:cNvPr id="4111" name="Ink 4110"/>
              <p14:cNvContentPartPr/>
              <p14:nvPr/>
            </p14:nvContentPartPr>
            <p14:xfrm>
              <a:off x="1754089" y="4183324"/>
              <a:ext cx="395240" cy="570240"/>
            </p14:xfrm>
          </p:contentPart>
        </mc:Choice>
        <mc:Fallback>
          <p:pic>
            <p:nvPicPr>
              <p:cNvPr id="4111" name="Ink 4110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1725292" y="4158124"/>
                <a:ext cx="453914" cy="62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3">
            <p14:nvContentPartPr>
              <p14:cNvPr id="4112" name="Ink 4111"/>
              <p14:cNvContentPartPr/>
              <p14:nvPr/>
            </p14:nvContentPartPr>
            <p14:xfrm>
              <a:off x="1650409" y="4709284"/>
              <a:ext cx="651920" cy="1055880"/>
            </p14:xfrm>
          </p:contentPart>
        </mc:Choice>
        <mc:Fallback>
          <p:pic>
            <p:nvPicPr>
              <p:cNvPr id="4112" name="Ink 4111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1632050" y="4694164"/>
                <a:ext cx="682518" cy="1084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5">
            <p14:nvContentPartPr>
              <p14:cNvPr id="4114" name="Ink 4113"/>
              <p14:cNvContentPartPr/>
              <p14:nvPr/>
            </p14:nvContentPartPr>
            <p14:xfrm>
              <a:off x="1250089" y="2706244"/>
              <a:ext cx="321480" cy="37440"/>
            </p14:xfrm>
          </p:contentPart>
        </mc:Choice>
        <mc:Fallback>
          <p:pic>
            <p:nvPicPr>
              <p:cNvPr id="4114" name="Ink 4113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1231369" y="2682844"/>
                <a:ext cx="352800" cy="88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7">
            <p14:nvContentPartPr>
              <p14:cNvPr id="4116" name="Ink 4115"/>
              <p14:cNvContentPartPr/>
              <p14:nvPr/>
            </p14:nvContentPartPr>
            <p14:xfrm>
              <a:off x="2343769" y="2413924"/>
              <a:ext cx="224280" cy="293040"/>
            </p14:xfrm>
          </p:contentPart>
        </mc:Choice>
        <mc:Fallback>
          <p:pic>
            <p:nvPicPr>
              <p:cNvPr id="4116" name="Ink 4115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2317489" y="2389084"/>
                <a:ext cx="282960" cy="35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9">
            <p14:nvContentPartPr>
              <p14:cNvPr id="4118" name="Ink 4117"/>
              <p14:cNvContentPartPr/>
              <p14:nvPr/>
            </p14:nvContentPartPr>
            <p14:xfrm>
              <a:off x="3220009" y="2286844"/>
              <a:ext cx="6120" cy="0"/>
            </p14:xfrm>
          </p:contentPart>
        </mc:Choice>
        <mc:Fallback>
          <p:pic>
            <p:nvPicPr>
              <p:cNvPr id="4118" name="Ink 4117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0" y="0"/>
                <a:ext cx="612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1">
            <p14:nvContentPartPr>
              <p14:cNvPr id="4120" name="Ink 4119"/>
              <p14:cNvContentPartPr/>
              <p14:nvPr/>
            </p14:nvContentPartPr>
            <p14:xfrm>
              <a:off x="3157729" y="2084524"/>
              <a:ext cx="14040" cy="70560"/>
            </p14:xfrm>
          </p:contentPart>
        </mc:Choice>
        <mc:Fallback>
          <p:pic>
            <p:nvPicPr>
              <p:cNvPr id="4120" name="Ink 4119"/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3131089" y="2057524"/>
                <a:ext cx="66600" cy="107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3">
            <p14:nvContentPartPr>
              <p14:cNvPr id="4121" name="Ink 4120"/>
              <p14:cNvContentPartPr/>
              <p14:nvPr/>
            </p14:nvContentPartPr>
            <p14:xfrm>
              <a:off x="3253849" y="2406364"/>
              <a:ext cx="1800" cy="38880"/>
            </p14:xfrm>
          </p:contentPart>
        </mc:Choice>
        <mc:Fallback>
          <p:pic>
            <p:nvPicPr>
              <p:cNvPr id="4121" name="Ink 4120"/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3231169" y="2385484"/>
                <a:ext cx="52200" cy="78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5">
            <p14:nvContentPartPr>
              <p14:cNvPr id="4123" name="Ink 4122"/>
              <p14:cNvContentPartPr/>
              <p14:nvPr/>
            </p14:nvContentPartPr>
            <p14:xfrm>
              <a:off x="1789729" y="4365484"/>
              <a:ext cx="348800" cy="176400"/>
            </p14:xfrm>
          </p:contentPart>
        </mc:Choice>
        <mc:Fallback>
          <p:pic>
            <p:nvPicPr>
              <p:cNvPr id="4123" name="Ink 4122"/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1763812" y="4335604"/>
                <a:ext cx="405673" cy="234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7">
            <p14:nvContentPartPr>
              <p14:cNvPr id="4124" name="Ink 4123"/>
              <p14:cNvContentPartPr/>
              <p14:nvPr/>
            </p14:nvContentPartPr>
            <p14:xfrm>
              <a:off x="1719169" y="5278084"/>
              <a:ext cx="208760" cy="544680"/>
            </p14:xfrm>
          </p:contentPart>
        </mc:Choice>
        <mc:Fallback>
          <p:pic>
            <p:nvPicPr>
              <p:cNvPr id="4124" name="Ink 4123"/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1694334" y="5260084"/>
                <a:ext cx="256271" cy="590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9">
            <p14:nvContentPartPr>
              <p14:cNvPr id="4126" name="Ink 4125"/>
              <p14:cNvContentPartPr/>
              <p14:nvPr/>
            </p14:nvContentPartPr>
            <p14:xfrm>
              <a:off x="5202529" y="3825484"/>
              <a:ext cx="137880" cy="175680"/>
            </p14:xfrm>
          </p:contentPart>
        </mc:Choice>
        <mc:Fallback>
          <p:pic>
            <p:nvPicPr>
              <p:cNvPr id="4126" name="Ink 4125"/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5179489" y="3801364"/>
                <a:ext cx="186480" cy="22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1">
            <p14:nvContentPartPr>
              <p14:cNvPr id="4129" name="Ink 4128"/>
              <p14:cNvContentPartPr/>
              <p14:nvPr/>
            </p14:nvContentPartPr>
            <p14:xfrm>
              <a:off x="6508483" y="2002884"/>
              <a:ext cx="663480" cy="2311560"/>
            </p14:xfrm>
          </p:contentPart>
        </mc:Choice>
        <mc:Fallback>
          <p:pic>
            <p:nvPicPr>
              <p:cNvPr id="4129" name="Ink 4128"/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6479323" y="1978044"/>
                <a:ext cx="721440" cy="2366280"/>
              </a:xfrm>
              <a:prstGeom prst="rect">
                <a:avLst/>
              </a:prstGeom>
            </p:spPr>
          </p:pic>
        </mc:Fallback>
      </mc:AlternateContent>
      <p:pic>
        <p:nvPicPr>
          <p:cNvPr id="4130" name="Picture 6" descr="C:\Users\vittorib\Desktop\Ciarpame\PDCPics\96. FshippingHome.png"/>
          <p:cNvPicPr>
            <a:picLocks noChangeAspect="1" noChangeArrowheads="1"/>
          </p:cNvPicPr>
          <p:nvPr/>
        </p:nvPicPr>
        <p:blipFill>
          <a:blip r:embed="rId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5489" y="3244788"/>
            <a:ext cx="2380953" cy="135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52012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WindowsAzurePlatformTemplate16x9">
  <a:themeElements>
    <a:clrScheme name="Windows Azure Dark Template">
      <a:dk1>
        <a:srgbClr val="000000"/>
      </a:dk1>
      <a:lt1>
        <a:srgbClr val="FFFFFF"/>
      </a:lt1>
      <a:dk2>
        <a:srgbClr val="16A5D9"/>
      </a:dk2>
      <a:lt2>
        <a:srgbClr val="AFFAFA"/>
      </a:lt2>
      <a:accent1>
        <a:srgbClr val="D7FEFD"/>
      </a:accent1>
      <a:accent2>
        <a:srgbClr val="FE5815"/>
      </a:accent2>
      <a:accent3>
        <a:srgbClr val="323232"/>
      </a:accent3>
      <a:accent4>
        <a:srgbClr val="5CC151"/>
      </a:accent4>
      <a:accent5>
        <a:srgbClr val="B8B8B8"/>
      </a:accent5>
      <a:accent6>
        <a:srgbClr val="DAF40A"/>
      </a:accent6>
      <a:hlink>
        <a:srgbClr val="AFFAFA"/>
      </a:hlink>
      <a:folHlink>
        <a:srgbClr val="AFFAFA"/>
      </a:folHlink>
    </a:clrScheme>
    <a:fontScheme name="Segoe UI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  <a:effectLst>
          <a:innerShdw blurRad="127000" dir="11220000">
            <a:prstClr val="black">
              <a:alpha val="50000"/>
            </a:prstClr>
          </a:innerShdw>
        </a:effectLst>
        <a:scene3d>
          <a:camera prst="orthographicFront">
            <a:rot lat="0" lon="0" rev="0"/>
          </a:camera>
          <a:lightRig rig="threePt" dir="tl"/>
        </a:scene3d>
        <a:sp3d prstMaterial="matte"/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>
          <a:defRPr sz="2400" spc="-50" dirty="0" smtClean="0">
            <a:gradFill>
              <a:gsLst>
                <a:gs pos="0">
                  <a:srgbClr val="000000"/>
                </a:gs>
                <a:gs pos="100000">
                  <a:srgbClr val="000000"/>
                </a:gs>
              </a:gsLst>
              <a:lin ang="5400000" scaled="0"/>
            </a:gradFill>
          </a:defRPr>
        </a:defPPr>
      </a:lstStyle>
      <a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defRPr sz="3200" dirty="0" err="1" smtClean="0">
            <a:gradFill>
              <a:gsLst>
                <a:gs pos="0">
                  <a:schemeClr val="tx1"/>
                </a:gs>
                <a:gs pos="86000">
                  <a:schemeClr val="tx1"/>
                </a:gs>
              </a:gsLst>
              <a:lin ang="5400000" scaled="0"/>
            </a:gradFill>
            <a:effectLst>
              <a:outerShdw blurRad="63500" algn="ctr" rotWithShape="0">
                <a:schemeClr val="tx1">
                  <a:alpha val="60000"/>
                </a:schemeClr>
              </a:outerShdw>
            </a:effectLst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</TotalTime>
  <Words>254</Words>
  <Application>Microsoft Office PowerPoint</Application>
  <PresentationFormat>On-screen Show (4:3)</PresentationFormat>
  <Paragraphs>62</Paragraphs>
  <Slides>19</Slides>
  <Notes>1</Notes>
  <HiddenSlides>1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Office Theme</vt:lpstr>
      <vt:lpstr>WindowsAzurePlatformTemplate16x9</vt:lpstr>
      <vt:lpstr>Identity &amp; Access Control in the Cloud with Windows Azure</vt:lpstr>
      <vt:lpstr>Claims Will Get the Job Done</vt:lpstr>
      <vt:lpstr>PowerPoint Presentation</vt:lpstr>
      <vt:lpstr>On-Premises Applications</vt:lpstr>
      <vt:lpstr>Managing Access for a Windows Azure Application</vt:lpstr>
      <vt:lpstr>PowerPoint Presentation</vt:lpstr>
      <vt:lpstr>Authenticating Users from Business Partners</vt:lpstr>
      <vt:lpstr>PowerPoint Presentation</vt:lpstr>
      <vt:lpstr>Authenticating Users from Web and Social Providers</vt:lpstr>
      <vt:lpstr>PowerPoint Presentation</vt:lpstr>
      <vt:lpstr>Authenticating Mobile Applications</vt:lpstr>
      <vt:lpstr>Claims Will Get the Job Done</vt:lpstr>
      <vt:lpstr>Windows Azure Platform </vt:lpstr>
      <vt:lpstr>Get Started with Windows Azure For Free Today!</vt:lpstr>
      <vt:lpstr>Start Developing on the Windows Azure Platform</vt:lpstr>
      <vt:lpstr>Speaker info: please do not delete the slides in this section</vt:lpstr>
      <vt:lpstr>Stay up to date with MSDN Belux</vt:lpstr>
      <vt:lpstr>TechDays  2011 On-Demand</vt:lpstr>
      <vt:lpstr>THANK YOU</vt:lpstr>
    </vt:vector>
  </TitlesOfParts>
  <Company>manythink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Join &amp; Turn on 2010</dc:title>
  <dc:creator>Remy Venturini</dc:creator>
  <cp:lastModifiedBy>Vittorio Bertocci</cp:lastModifiedBy>
  <cp:revision>119</cp:revision>
  <dcterms:created xsi:type="dcterms:W3CDTF">2011-01-13T08:12:11Z</dcterms:created>
  <dcterms:modified xsi:type="dcterms:W3CDTF">2011-04-27T12:23:39Z</dcterms:modified>
</cp:coreProperties>
</file>