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8" r:id="rId2"/>
    <p:sldId id="279" r:id="rId3"/>
    <p:sldId id="280" r:id="rId4"/>
    <p:sldId id="281" r:id="rId5"/>
    <p:sldId id="283" r:id="rId6"/>
    <p:sldId id="284" r:id="rId7"/>
    <p:sldId id="308" r:id="rId8"/>
    <p:sldId id="286" r:id="rId9"/>
    <p:sldId id="287" r:id="rId10"/>
    <p:sldId id="285" r:id="rId11"/>
    <p:sldId id="288" r:id="rId12"/>
    <p:sldId id="289" r:id="rId13"/>
    <p:sldId id="290" r:id="rId14"/>
    <p:sldId id="292" r:id="rId15"/>
    <p:sldId id="291" r:id="rId16"/>
    <p:sldId id="293" r:id="rId17"/>
    <p:sldId id="294" r:id="rId18"/>
    <p:sldId id="295" r:id="rId19"/>
    <p:sldId id="296" r:id="rId20"/>
    <p:sldId id="299" r:id="rId21"/>
    <p:sldId id="300" r:id="rId22"/>
    <p:sldId id="302" r:id="rId23"/>
    <p:sldId id="303" r:id="rId24"/>
    <p:sldId id="304" r:id="rId25"/>
    <p:sldId id="305" r:id="rId26"/>
    <p:sldId id="306" r:id="rId27"/>
    <p:sldId id="307" r:id="rId28"/>
    <p:sldId id="301" r:id="rId29"/>
    <p:sldId id="298" r:id="rId30"/>
    <p:sldId id="274" r:id="rId31"/>
    <p:sldId id="275" r:id="rId32"/>
    <p:sldId id="276" r:id="rId33"/>
    <p:sldId id="27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79"/>
            <p14:sldId id="280"/>
            <p14:sldId id="281"/>
            <p14:sldId id="283"/>
            <p14:sldId id="284"/>
            <p14:sldId id="308"/>
            <p14:sldId id="286"/>
            <p14:sldId id="287"/>
            <p14:sldId id="285"/>
            <p14:sldId id="288"/>
            <p14:sldId id="289"/>
            <p14:sldId id="290"/>
            <p14:sldId id="292"/>
            <p14:sldId id="291"/>
            <p14:sldId id="293"/>
            <p14:sldId id="294"/>
            <p14:sldId id="295"/>
            <p14:sldId id="296"/>
            <p14:sldId id="299"/>
            <p14:sldId id="300"/>
            <p14:sldId id="302"/>
            <p14:sldId id="303"/>
            <p14:sldId id="304"/>
            <p14:sldId id="305"/>
            <p14:sldId id="306"/>
            <p14:sldId id="307"/>
            <p14:sldId id="301"/>
            <p14:sldId id="298"/>
          </p14:sldIdLst>
        </p14:section>
        <p14:section name="Belux info slides" id="{CCF83B47-D8C2-4A2F-84D9-3FEB31B6E4E8}">
          <p14:sldIdLst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72" autoAdjust="0"/>
  </p:normalViewPr>
  <p:slideViewPr>
    <p:cSldViewPr snapToGrid="0" snapToObjects="1" showGuides="1">
      <p:cViewPr>
        <p:scale>
          <a:sx n="60" d="100"/>
          <a:sy n="60" d="100"/>
        </p:scale>
        <p:origin x="-780" y="-7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7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611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4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1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4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2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06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5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99851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89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b="1">
                <a:latin typeface="Consolas" pitchFamily="49" charset="0"/>
                <a:cs typeface="Consolas" pitchFamily="49" charset="0"/>
              </a:defRPr>
            </a:lvl1pPr>
          </a:lstStyle>
          <a:p>
            <a:pPr lvl="0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601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50" r:id="rId4"/>
    <p:sldLayoutId id="2147483659" r:id="rId5"/>
    <p:sldLayoutId id="2147483656" r:id="rId6"/>
    <p:sldLayoutId id="2147483651" r:id="rId7"/>
    <p:sldLayoutId id="2147483652" r:id="rId8"/>
    <p:sldLayoutId id="2147483654" r:id="rId9"/>
    <p:sldLayoutId id="2147483655" r:id="rId10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Rock Hard: C++ Evolving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Boris Jabes</a:t>
            </a:r>
            <a:endParaRPr lang="en-US" dirty="0" smtClean="0"/>
          </a:p>
          <a:p>
            <a:r>
              <a:rPr lang="nl-BE" dirty="0" smtClean="0"/>
              <a:t>blogs.msdn.com/vcblog</a:t>
            </a:r>
            <a:r>
              <a:rPr lang="en-US" dirty="0"/>
              <a:t> </a:t>
            </a:r>
            <a:r>
              <a:rPr lang="en-US" dirty="0" smtClean="0"/>
              <a:t>(@</a:t>
            </a:r>
            <a:r>
              <a:rPr lang="en-US" dirty="0" err="1" smtClean="0"/>
              <a:t>visualc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struct</a:t>
            </a:r>
            <a:r>
              <a:rPr lang="en-US" dirty="0" smtClean="0"/>
              <a:t> fighter {</a:t>
            </a:r>
          </a:p>
          <a:p>
            <a:r>
              <a:rPr lang="en-US" dirty="0"/>
              <a:t>	</a:t>
            </a:r>
            <a:r>
              <a:rPr lang="en-US" dirty="0" smtClean="0"/>
              <a:t>string name;</a:t>
            </a:r>
          </a:p>
          <a:p>
            <a:r>
              <a:rPr lang="en-US" dirty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health;</a:t>
            </a:r>
          </a:p>
          <a:p>
            <a:r>
              <a:rPr lang="en-US" dirty="0" smtClean="0"/>
              <a:t>}; </a:t>
            </a:r>
            <a:r>
              <a:rPr lang="en-US" i="1" dirty="0" smtClean="0"/>
              <a:t>// just works!</a:t>
            </a:r>
          </a:p>
          <a:p>
            <a:endParaRPr lang="en-US" dirty="0"/>
          </a:p>
          <a:p>
            <a:r>
              <a:rPr lang="en-US" dirty="0" err="1" smtClean="0"/>
              <a:t>int</a:t>
            </a:r>
            <a:r>
              <a:rPr lang="en-US" dirty="0" smtClean="0"/>
              <a:t> main() {</a:t>
            </a:r>
          </a:p>
          <a:p>
            <a:r>
              <a:rPr lang="en-US" dirty="0"/>
              <a:t>	</a:t>
            </a:r>
            <a:r>
              <a:rPr lang="en-US" dirty="0" smtClean="0"/>
              <a:t>fighter </a:t>
            </a:r>
            <a:r>
              <a:rPr lang="en-US" dirty="0" err="1" smtClean="0"/>
              <a:t>bart</a:t>
            </a:r>
            <a:r>
              <a:rPr lang="en-US" dirty="0"/>
              <a:t> </a:t>
            </a:r>
            <a:r>
              <a:rPr lang="en-US" dirty="0" smtClean="0"/>
              <a:t>= { “</a:t>
            </a:r>
            <a:r>
              <a:rPr lang="en-US" dirty="0" err="1" smtClean="0"/>
              <a:t>bart</a:t>
            </a:r>
            <a:r>
              <a:rPr lang="en-US" dirty="0" smtClean="0"/>
              <a:t>”, 25 };</a:t>
            </a:r>
          </a:p>
          <a:p>
            <a:r>
              <a:rPr lang="en-US" dirty="0" smtClean="0"/>
              <a:t>	fighter </a:t>
            </a:r>
            <a:r>
              <a:rPr lang="en-US" dirty="0" err="1" smtClean="0"/>
              <a:t>lisa</a:t>
            </a:r>
            <a:r>
              <a:rPr lang="en-US" dirty="0" smtClean="0"/>
              <a:t> = </a:t>
            </a:r>
            <a:r>
              <a:rPr lang="en-US" dirty="0" err="1" smtClean="0"/>
              <a:t>bart</a:t>
            </a:r>
            <a:r>
              <a:rPr lang="en-US" dirty="0" smtClean="0"/>
              <a:t>; </a:t>
            </a:r>
            <a:r>
              <a:rPr lang="en-US" i="1" dirty="0" smtClean="0"/>
              <a:t>// works just like </a:t>
            </a:r>
            <a:r>
              <a:rPr lang="en-US" i="1" dirty="0" err="1" smtClean="0"/>
              <a:t>int</a:t>
            </a:r>
            <a:r>
              <a:rPr lang="en-US" i="1" dirty="0" smtClean="0"/>
              <a:t>!</a:t>
            </a:r>
          </a:p>
          <a:p>
            <a:r>
              <a:rPr lang="en-US" dirty="0"/>
              <a:t>	</a:t>
            </a:r>
            <a:r>
              <a:rPr lang="en-US" dirty="0" smtClean="0"/>
              <a:t>return 0;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42716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struct</a:t>
            </a:r>
            <a:r>
              <a:rPr lang="en-US" dirty="0" smtClean="0"/>
              <a:t> fighter {</a:t>
            </a:r>
          </a:p>
          <a:p>
            <a:r>
              <a:rPr lang="en-US" dirty="0"/>
              <a:t>	</a:t>
            </a:r>
            <a:r>
              <a:rPr lang="en-US" dirty="0" smtClean="0"/>
              <a:t>T* data;</a:t>
            </a:r>
          </a:p>
          <a:p>
            <a:r>
              <a:rPr lang="en-US" dirty="0"/>
              <a:t>	</a:t>
            </a:r>
            <a:r>
              <a:rPr lang="en-US" dirty="0" smtClean="0"/>
              <a:t>string name;</a:t>
            </a:r>
          </a:p>
          <a:p>
            <a:r>
              <a:rPr lang="en-US" dirty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health;</a:t>
            </a:r>
          </a:p>
          <a:p>
            <a:r>
              <a:rPr lang="en-US" dirty="0"/>
              <a:t>	</a:t>
            </a:r>
            <a:r>
              <a:rPr lang="en-US" dirty="0" smtClean="0"/>
              <a:t>fighter(string s, </a:t>
            </a:r>
            <a:r>
              <a:rPr lang="en-US" dirty="0" err="1" smtClean="0"/>
              <a:t>int</a:t>
            </a:r>
            <a:r>
              <a:rPr lang="en-US" dirty="0" smtClean="0"/>
              <a:t> h) : </a:t>
            </a:r>
          </a:p>
          <a:p>
            <a:r>
              <a:rPr lang="en-US" dirty="0"/>
              <a:t>	</a:t>
            </a:r>
            <a:r>
              <a:rPr lang="en-US" dirty="0" smtClean="0"/>
              <a:t>	name(s), health(h), data(new T[1000]) {}</a:t>
            </a:r>
          </a:p>
          <a:p>
            <a:r>
              <a:rPr lang="en-US" dirty="0" smtClean="0"/>
              <a:t>};</a:t>
            </a:r>
            <a:endParaRPr lang="en-US" i="1" dirty="0" smtClean="0"/>
          </a:p>
          <a:p>
            <a:endParaRPr lang="en-US" dirty="0"/>
          </a:p>
          <a:p>
            <a:r>
              <a:rPr lang="en-US" dirty="0" err="1" smtClean="0"/>
              <a:t>int</a:t>
            </a:r>
            <a:r>
              <a:rPr lang="en-US" dirty="0" smtClean="0"/>
              <a:t> main() {</a:t>
            </a:r>
          </a:p>
          <a:p>
            <a:r>
              <a:rPr lang="en-US" dirty="0"/>
              <a:t>	</a:t>
            </a:r>
            <a:r>
              <a:rPr lang="en-US" dirty="0" smtClean="0"/>
              <a:t>fighter </a:t>
            </a:r>
            <a:r>
              <a:rPr lang="en-US" dirty="0" err="1" smtClean="0"/>
              <a:t>bart</a:t>
            </a:r>
            <a:r>
              <a:rPr lang="en-US" dirty="0" smtClean="0"/>
              <a:t> = { “</a:t>
            </a:r>
            <a:r>
              <a:rPr lang="en-US" dirty="0" err="1" smtClean="0"/>
              <a:t>bart</a:t>
            </a:r>
            <a:r>
              <a:rPr lang="en-US" dirty="0" smtClean="0"/>
              <a:t>”, 25 };</a:t>
            </a:r>
          </a:p>
          <a:p>
            <a:r>
              <a:rPr lang="en-US" dirty="0" smtClean="0"/>
              <a:t>	fighter </a:t>
            </a:r>
            <a:r>
              <a:rPr lang="en-US" dirty="0" err="1" smtClean="0"/>
              <a:t>lisa</a:t>
            </a:r>
            <a:r>
              <a:rPr lang="en-US" dirty="0" smtClean="0"/>
              <a:t> = </a:t>
            </a:r>
            <a:r>
              <a:rPr lang="en-US" dirty="0" err="1" smtClean="0"/>
              <a:t>bart</a:t>
            </a:r>
            <a:r>
              <a:rPr lang="en-US" dirty="0" smtClean="0"/>
              <a:t>; </a:t>
            </a:r>
            <a:r>
              <a:rPr lang="en-US" i="1" dirty="0" smtClean="0"/>
              <a:t>// shallow copy</a:t>
            </a:r>
          </a:p>
          <a:p>
            <a:r>
              <a:rPr lang="en-US" dirty="0"/>
              <a:t>	</a:t>
            </a:r>
            <a:r>
              <a:rPr lang="en-US" dirty="0" smtClean="0"/>
              <a:t>return 0;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76100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Data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struct</a:t>
            </a:r>
            <a:r>
              <a:rPr lang="en-US" dirty="0" smtClean="0"/>
              <a:t> fighter {</a:t>
            </a:r>
          </a:p>
          <a:p>
            <a:r>
              <a:rPr lang="en-US" dirty="0"/>
              <a:t>	</a:t>
            </a:r>
            <a:r>
              <a:rPr lang="en-US" dirty="0" smtClean="0"/>
              <a:t>T* data;</a:t>
            </a:r>
          </a:p>
          <a:p>
            <a:r>
              <a:rPr lang="en-US" dirty="0"/>
              <a:t>	</a:t>
            </a:r>
            <a:r>
              <a:rPr lang="en-US" dirty="0" smtClean="0"/>
              <a:t>string name;</a:t>
            </a:r>
          </a:p>
          <a:p>
            <a:r>
              <a:rPr lang="en-US" dirty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health;</a:t>
            </a:r>
          </a:p>
          <a:p>
            <a:r>
              <a:rPr lang="en-US" dirty="0"/>
              <a:t>	</a:t>
            </a:r>
            <a:r>
              <a:rPr lang="en-US" dirty="0" smtClean="0"/>
              <a:t>fighter(string s, </a:t>
            </a:r>
            <a:r>
              <a:rPr lang="en-US" dirty="0" err="1" smtClean="0"/>
              <a:t>int</a:t>
            </a:r>
            <a:r>
              <a:rPr lang="en-US" dirty="0" smtClean="0"/>
              <a:t> h) : </a:t>
            </a:r>
          </a:p>
          <a:p>
            <a:r>
              <a:rPr lang="en-US" dirty="0"/>
              <a:t>	</a:t>
            </a:r>
            <a:r>
              <a:rPr lang="en-US" dirty="0" smtClean="0"/>
              <a:t>	name(s), health(h), data(new T[1000]) {}</a:t>
            </a:r>
          </a:p>
          <a:p>
            <a:r>
              <a:rPr lang="en-US" dirty="0"/>
              <a:t>	</a:t>
            </a:r>
            <a:r>
              <a:rPr lang="en-US" dirty="0" smtClean="0"/>
              <a:t>fighter(</a:t>
            </a:r>
            <a:r>
              <a:rPr lang="en-US" dirty="0" err="1" smtClean="0"/>
              <a:t>const</a:t>
            </a:r>
            <a:r>
              <a:rPr lang="en-US" dirty="0" smtClean="0"/>
              <a:t> fighter&amp; o) :</a:t>
            </a:r>
          </a:p>
          <a:p>
            <a:r>
              <a:rPr lang="en-US" dirty="0"/>
              <a:t>	</a:t>
            </a:r>
            <a:r>
              <a:rPr lang="en-US" dirty="0" smtClean="0"/>
              <a:t>	name(o.name), health(</a:t>
            </a:r>
            <a:r>
              <a:rPr lang="en-US" dirty="0" err="1" smtClean="0"/>
              <a:t>o.health</a:t>
            </a:r>
            <a:r>
              <a:rPr lang="en-US" dirty="0" smtClean="0"/>
              <a:t>), </a:t>
            </a:r>
            <a:r>
              <a:rPr lang="en-US" dirty="0"/>
              <a:t>data(new </a:t>
            </a:r>
            <a:r>
              <a:rPr lang="en-US" dirty="0" smtClean="0"/>
              <a:t>T[1000]) {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std</a:t>
            </a:r>
            <a:r>
              <a:rPr lang="en-US" dirty="0" smtClean="0"/>
              <a:t>::copy(o.data,o.data+1000,data);</a:t>
            </a:r>
          </a:p>
          <a:p>
            <a:r>
              <a:rPr lang="en-US" dirty="0" smtClean="0"/>
              <a:t>	}</a:t>
            </a:r>
          </a:p>
          <a:p>
            <a:r>
              <a:rPr lang="en-US" dirty="0" smtClean="0"/>
              <a:t>};</a:t>
            </a:r>
            <a:endParaRPr lang="en-US" i="1" dirty="0" smtClean="0"/>
          </a:p>
          <a:p>
            <a:endParaRPr lang="en-US" dirty="0"/>
          </a:p>
          <a:p>
            <a:r>
              <a:rPr lang="en-US" dirty="0" err="1" smtClean="0"/>
              <a:t>int</a:t>
            </a:r>
            <a:r>
              <a:rPr lang="en-US" dirty="0" smtClean="0"/>
              <a:t> main() {</a:t>
            </a:r>
          </a:p>
          <a:p>
            <a:r>
              <a:rPr lang="en-US" dirty="0" smtClean="0"/>
              <a:t>	fighter </a:t>
            </a:r>
            <a:r>
              <a:rPr lang="en-US" dirty="0" err="1" smtClean="0"/>
              <a:t>bart</a:t>
            </a:r>
            <a:r>
              <a:rPr lang="en-US" dirty="0" smtClean="0"/>
              <a:t> = { “</a:t>
            </a:r>
            <a:r>
              <a:rPr lang="en-US" dirty="0" err="1" smtClean="0"/>
              <a:t>bart</a:t>
            </a:r>
            <a:r>
              <a:rPr lang="en-US" dirty="0" smtClean="0"/>
              <a:t>”, 25 };</a:t>
            </a:r>
          </a:p>
          <a:p>
            <a:r>
              <a:rPr lang="en-US" dirty="0"/>
              <a:t>	</a:t>
            </a:r>
            <a:r>
              <a:rPr lang="en-US" dirty="0" smtClean="0"/>
              <a:t>fighter kirk(</a:t>
            </a:r>
            <a:r>
              <a:rPr lang="en-US" dirty="0" err="1" smtClean="0"/>
              <a:t>get_fighter</a:t>
            </a:r>
            <a:r>
              <a:rPr lang="en-US" dirty="0" smtClean="0"/>
              <a:t>()); // this works</a:t>
            </a:r>
          </a:p>
          <a:p>
            <a:r>
              <a:rPr lang="en-US" dirty="0" smtClean="0"/>
              <a:t>	fighter </a:t>
            </a:r>
            <a:r>
              <a:rPr lang="en-US" dirty="0" err="1" smtClean="0"/>
              <a:t>lisa</a:t>
            </a:r>
            <a:r>
              <a:rPr lang="en-US" dirty="0" smtClean="0"/>
              <a:t> = </a:t>
            </a:r>
            <a:r>
              <a:rPr lang="en-US" dirty="0" err="1" smtClean="0"/>
              <a:t>bart</a:t>
            </a:r>
            <a:r>
              <a:rPr lang="en-US" dirty="0" smtClean="0"/>
              <a:t>; </a:t>
            </a:r>
            <a:r>
              <a:rPr lang="en-US" i="1" dirty="0" smtClean="0"/>
              <a:t>// this doesn’t</a:t>
            </a:r>
          </a:p>
          <a:p>
            <a:r>
              <a:rPr lang="en-US" dirty="0" smtClean="0"/>
              <a:t>	return 0;</a:t>
            </a:r>
          </a:p>
          <a:p>
            <a:r>
              <a:rPr lang="en-US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264104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struct</a:t>
            </a:r>
            <a:r>
              <a:rPr lang="en-US" dirty="0"/>
              <a:t> </a:t>
            </a:r>
            <a:r>
              <a:rPr lang="en-US" dirty="0" smtClean="0"/>
              <a:t>fighter </a:t>
            </a:r>
            <a:r>
              <a:rPr lang="en-US" dirty="0"/>
              <a:t>{</a:t>
            </a:r>
          </a:p>
          <a:p>
            <a:r>
              <a:rPr lang="en-US" dirty="0"/>
              <a:t>	T* data;</a:t>
            </a:r>
          </a:p>
          <a:p>
            <a:r>
              <a:rPr lang="en-US" dirty="0"/>
              <a:t>	string name;</a:t>
            </a:r>
          </a:p>
          <a:p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health;</a:t>
            </a:r>
          </a:p>
          <a:p>
            <a:r>
              <a:rPr lang="en-US" dirty="0"/>
              <a:t>	</a:t>
            </a:r>
            <a:r>
              <a:rPr lang="en-US" dirty="0" smtClean="0"/>
              <a:t>fighter(string </a:t>
            </a:r>
            <a:r>
              <a:rPr lang="en-US" dirty="0"/>
              <a:t>s, </a:t>
            </a:r>
            <a:r>
              <a:rPr lang="en-US" dirty="0" err="1"/>
              <a:t>int</a:t>
            </a:r>
            <a:r>
              <a:rPr lang="en-US" dirty="0"/>
              <a:t> h) : </a:t>
            </a:r>
          </a:p>
          <a:p>
            <a:r>
              <a:rPr lang="en-US" dirty="0"/>
              <a:t>		name(s), health(h), data(new </a:t>
            </a:r>
            <a:r>
              <a:rPr lang="en-US" dirty="0" smtClean="0"/>
              <a:t>T[HUGE]) </a:t>
            </a:r>
            <a:r>
              <a:rPr lang="en-US" dirty="0"/>
              <a:t>{}</a:t>
            </a:r>
          </a:p>
          <a:p>
            <a:r>
              <a:rPr lang="en-US" dirty="0"/>
              <a:t>	</a:t>
            </a:r>
            <a:r>
              <a:rPr lang="en-US" dirty="0" smtClean="0"/>
              <a:t>fighter(</a:t>
            </a:r>
            <a:r>
              <a:rPr lang="en-US" dirty="0" err="1" smtClean="0"/>
              <a:t>const</a:t>
            </a:r>
            <a:r>
              <a:rPr lang="en-US" dirty="0" smtClean="0"/>
              <a:t> fighter&amp; </a:t>
            </a:r>
            <a:r>
              <a:rPr lang="en-US" dirty="0"/>
              <a:t>o) :</a:t>
            </a:r>
          </a:p>
          <a:p>
            <a:r>
              <a:rPr lang="en-US" dirty="0"/>
              <a:t>		name(o.name), health(</a:t>
            </a:r>
            <a:r>
              <a:rPr lang="en-US" dirty="0" err="1"/>
              <a:t>o.health</a:t>
            </a:r>
            <a:r>
              <a:rPr lang="en-US" dirty="0"/>
              <a:t>), data(new </a:t>
            </a:r>
            <a:r>
              <a:rPr lang="en-US" dirty="0" smtClean="0"/>
              <a:t>T[HUGE]) </a:t>
            </a:r>
            <a:r>
              <a:rPr lang="en-US" dirty="0"/>
              <a:t>{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smtClean="0"/>
              <a:t>copy(</a:t>
            </a:r>
            <a:r>
              <a:rPr lang="en-US" dirty="0" err="1" smtClean="0"/>
              <a:t>o.data,o.data+HUGE,data</a:t>
            </a:r>
            <a:r>
              <a:rPr lang="en-US" dirty="0"/>
              <a:t>);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	</a:t>
            </a:r>
            <a:r>
              <a:rPr lang="en-US" dirty="0" smtClean="0"/>
              <a:t>void swap(fighter&amp; </a:t>
            </a:r>
            <a:r>
              <a:rPr lang="en-US" dirty="0"/>
              <a:t>left, </a:t>
            </a:r>
            <a:r>
              <a:rPr lang="en-US" dirty="0" smtClean="0"/>
              <a:t>fighter&amp; </a:t>
            </a:r>
            <a:r>
              <a:rPr lang="en-US" dirty="0"/>
              <a:t>right) {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left.name,right.name</a:t>
            </a:r>
            <a:r>
              <a:rPr lang="en-US" dirty="0"/>
              <a:t>);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left.health,right.health</a:t>
            </a:r>
            <a:r>
              <a:rPr lang="en-US" dirty="0"/>
              <a:t>);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left.data,right.data</a:t>
            </a:r>
            <a:r>
              <a:rPr lang="en-US" dirty="0"/>
              <a:t>); // swap head pointer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	</a:t>
            </a:r>
            <a:r>
              <a:rPr lang="en-US" dirty="0" smtClean="0"/>
              <a:t>fighter&amp; </a:t>
            </a:r>
            <a:r>
              <a:rPr lang="en-US" dirty="0"/>
              <a:t>operator</a:t>
            </a:r>
            <a:r>
              <a:rPr lang="en-US" dirty="0" smtClean="0"/>
              <a:t>=(fighter </a:t>
            </a:r>
            <a:r>
              <a:rPr lang="en-US" dirty="0"/>
              <a:t>o) {</a:t>
            </a:r>
          </a:p>
          <a:p>
            <a:r>
              <a:rPr lang="en-US" dirty="0"/>
              <a:t>		swap(*</a:t>
            </a:r>
            <a:r>
              <a:rPr lang="en-US" dirty="0" err="1"/>
              <a:t>this,o</a:t>
            </a:r>
            <a:r>
              <a:rPr lang="en-US" dirty="0"/>
              <a:t>);</a:t>
            </a:r>
          </a:p>
          <a:p>
            <a:r>
              <a:rPr lang="en-US" dirty="0"/>
              <a:t>		return *this;</a:t>
            </a:r>
          </a:p>
          <a:p>
            <a:r>
              <a:rPr lang="en-US" dirty="0"/>
              <a:t>	}</a:t>
            </a:r>
          </a:p>
          <a:p>
            <a:r>
              <a:rPr lang="en-US" dirty="0" smtClean="0"/>
              <a:t>};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71720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Expensive Copy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struct</a:t>
            </a:r>
            <a:r>
              <a:rPr lang="en-US" dirty="0"/>
              <a:t> </a:t>
            </a:r>
            <a:r>
              <a:rPr lang="en-US" dirty="0" smtClean="0"/>
              <a:t>fighter </a:t>
            </a:r>
            <a:r>
              <a:rPr lang="en-US" dirty="0"/>
              <a:t>{</a:t>
            </a:r>
          </a:p>
          <a:p>
            <a:r>
              <a:rPr lang="en-US" dirty="0"/>
              <a:t>	T* data;</a:t>
            </a:r>
          </a:p>
          <a:p>
            <a:r>
              <a:rPr lang="en-US" dirty="0"/>
              <a:t>	string name;</a:t>
            </a:r>
          </a:p>
          <a:p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health;</a:t>
            </a:r>
          </a:p>
          <a:p>
            <a:r>
              <a:rPr lang="en-US" dirty="0"/>
              <a:t>	</a:t>
            </a:r>
            <a:r>
              <a:rPr lang="en-US" dirty="0" smtClean="0"/>
              <a:t>fighter(string </a:t>
            </a:r>
            <a:r>
              <a:rPr lang="en-US" dirty="0"/>
              <a:t>s, </a:t>
            </a:r>
            <a:r>
              <a:rPr lang="en-US" dirty="0" err="1"/>
              <a:t>int</a:t>
            </a:r>
            <a:r>
              <a:rPr lang="en-US" dirty="0"/>
              <a:t> h) : </a:t>
            </a:r>
          </a:p>
          <a:p>
            <a:r>
              <a:rPr lang="en-US" dirty="0"/>
              <a:t>		name(s), health(h), data(new </a:t>
            </a:r>
            <a:r>
              <a:rPr lang="en-US" dirty="0" smtClean="0"/>
              <a:t>T[HUGE]) </a:t>
            </a:r>
            <a:r>
              <a:rPr lang="en-US" dirty="0"/>
              <a:t>{}</a:t>
            </a:r>
          </a:p>
          <a:p>
            <a:r>
              <a:rPr lang="en-US" dirty="0"/>
              <a:t>	</a:t>
            </a:r>
            <a:r>
              <a:rPr lang="en-US" dirty="0" smtClean="0"/>
              <a:t>fighter(</a:t>
            </a:r>
            <a:r>
              <a:rPr lang="en-US" dirty="0" err="1" smtClean="0"/>
              <a:t>const</a:t>
            </a:r>
            <a:r>
              <a:rPr lang="en-US" dirty="0" smtClean="0"/>
              <a:t> fighter&amp; </a:t>
            </a:r>
            <a:r>
              <a:rPr lang="en-US" dirty="0"/>
              <a:t>o) :</a:t>
            </a:r>
          </a:p>
          <a:p>
            <a:r>
              <a:rPr lang="en-US" dirty="0"/>
              <a:t>		name(o.name), health(</a:t>
            </a:r>
            <a:r>
              <a:rPr lang="en-US" dirty="0" err="1"/>
              <a:t>o.health</a:t>
            </a:r>
            <a:r>
              <a:rPr lang="en-US" dirty="0"/>
              <a:t>), data(new </a:t>
            </a:r>
            <a:r>
              <a:rPr lang="en-US" dirty="0" smtClean="0"/>
              <a:t>T[HUGE]) </a:t>
            </a:r>
            <a:r>
              <a:rPr lang="en-US" dirty="0"/>
              <a:t>{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smtClean="0"/>
              <a:t>copy(</a:t>
            </a:r>
            <a:r>
              <a:rPr lang="en-US" dirty="0" err="1" smtClean="0"/>
              <a:t>o.data,o.data+HUGE,data</a:t>
            </a:r>
            <a:r>
              <a:rPr lang="en-US" dirty="0"/>
              <a:t>);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	friend void </a:t>
            </a:r>
            <a:r>
              <a:rPr lang="en-US" dirty="0" smtClean="0"/>
              <a:t>swap(fighter&amp; </a:t>
            </a:r>
            <a:r>
              <a:rPr lang="en-US" dirty="0"/>
              <a:t>left, </a:t>
            </a:r>
            <a:r>
              <a:rPr lang="en-US" dirty="0" smtClean="0"/>
              <a:t>fighter&amp; </a:t>
            </a:r>
            <a:r>
              <a:rPr lang="en-US" dirty="0"/>
              <a:t>right) {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left.name,right.name</a:t>
            </a:r>
            <a:r>
              <a:rPr lang="en-US" dirty="0"/>
              <a:t>);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left.health,right.health</a:t>
            </a:r>
            <a:r>
              <a:rPr lang="en-US" dirty="0"/>
              <a:t>);</a:t>
            </a:r>
          </a:p>
          <a:p>
            <a:r>
              <a:rPr lang="en-US" dirty="0"/>
              <a:t>		</a:t>
            </a:r>
            <a:r>
              <a:rPr lang="en-US" dirty="0" err="1"/>
              <a:t>std</a:t>
            </a:r>
            <a:r>
              <a:rPr lang="en-US" dirty="0"/>
              <a:t>::swap(</a:t>
            </a:r>
            <a:r>
              <a:rPr lang="en-US" dirty="0" err="1"/>
              <a:t>left.data,right.data</a:t>
            </a:r>
            <a:r>
              <a:rPr lang="en-US" dirty="0"/>
              <a:t>); // swap head pointer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	</a:t>
            </a:r>
            <a:r>
              <a:rPr lang="en-US" dirty="0" smtClean="0"/>
              <a:t>fighter&amp; </a:t>
            </a:r>
            <a:r>
              <a:rPr lang="en-US" dirty="0"/>
              <a:t>operator</a:t>
            </a:r>
            <a:r>
              <a:rPr lang="en-US" dirty="0" smtClean="0"/>
              <a:t>=(fighter </a:t>
            </a:r>
            <a:r>
              <a:rPr lang="en-US" dirty="0"/>
              <a:t>o) {</a:t>
            </a:r>
          </a:p>
          <a:p>
            <a:r>
              <a:rPr lang="en-US" dirty="0"/>
              <a:t>		swap(*</a:t>
            </a:r>
            <a:r>
              <a:rPr lang="en-US" dirty="0" err="1"/>
              <a:t>this,o</a:t>
            </a:r>
            <a:r>
              <a:rPr lang="en-US" dirty="0"/>
              <a:t>);</a:t>
            </a:r>
          </a:p>
          <a:p>
            <a:r>
              <a:rPr lang="en-US" dirty="0"/>
              <a:t>		return *this;</a:t>
            </a:r>
          </a:p>
          <a:p>
            <a:r>
              <a:rPr lang="en-US" dirty="0"/>
              <a:t>	</a:t>
            </a:r>
            <a:r>
              <a:rPr lang="en-US" dirty="0" smtClean="0"/>
              <a:t>}</a:t>
            </a:r>
          </a:p>
          <a:p>
            <a:r>
              <a:rPr lang="en-US" dirty="0" smtClean="0"/>
              <a:t>	fighter(fighter&amp;&amp; o) : data(</a:t>
            </a:r>
            <a:r>
              <a:rPr lang="en-US" dirty="0" err="1" smtClean="0"/>
              <a:t>nullptr</a:t>
            </a:r>
            <a:r>
              <a:rPr lang="en-US" dirty="0" smtClean="0"/>
              <a:t>) {</a:t>
            </a:r>
          </a:p>
          <a:p>
            <a:r>
              <a:rPr lang="en-US" dirty="0"/>
              <a:t>	</a:t>
            </a:r>
            <a:r>
              <a:rPr lang="en-US" dirty="0" smtClean="0"/>
              <a:t>	swap(*</a:t>
            </a:r>
            <a:r>
              <a:rPr lang="en-US" dirty="0" err="1" smtClean="0"/>
              <a:t>this,o</a:t>
            </a:r>
            <a:r>
              <a:rPr lang="en-US" dirty="0" smtClean="0"/>
              <a:t>);</a:t>
            </a:r>
          </a:p>
          <a:p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  <a:p>
            <a:r>
              <a:rPr lang="en-US" dirty="0" smtClean="0"/>
              <a:t>};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0886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:\Users\borisj\AppData\Local\Microsoft\Windows\Temporary Internet Files\Content.IE5\X1DIUE4Y\MP90043721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20" y="685800"/>
            <a:ext cx="731056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455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351270"/>
            <a:ext cx="5448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4462961"/>
            <a:ext cx="47720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262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95" y="220710"/>
            <a:ext cx="576262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433" y="2516235"/>
            <a:ext cx="4705350" cy="4038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898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180958"/>
            <a:ext cx="63627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4449526"/>
            <a:ext cx="34480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234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01" y="280683"/>
            <a:ext cx="5651798" cy="629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2159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C++0x to become C++11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FDIS Submitted to ISO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66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Destructors + RAII = The Best of C++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Determinism for Resources</a:t>
            </a:r>
          </a:p>
          <a:p>
            <a:r>
              <a:rPr lang="en-US" dirty="0" smtClean="0"/>
              <a:t>Cache-Locality</a:t>
            </a:r>
          </a:p>
          <a:p>
            <a:r>
              <a:rPr lang="en-US" dirty="0" smtClean="0"/>
              <a:t>Seamless with Exceptions</a:t>
            </a:r>
          </a:p>
          <a:p>
            <a:r>
              <a:rPr lang="en-US" dirty="0" smtClean="0"/>
              <a:t>Zero Burden on API Consumer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444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Higher-Order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Multi-Paradigm</a:t>
            </a:r>
          </a:p>
          <a:p>
            <a:r>
              <a:rPr lang="en-US" dirty="0" smtClean="0"/>
              <a:t>Generic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And Yet… 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3894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 in Context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Lambdas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8468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List&lt;Action</a:t>
            </a:r>
            <a:r>
              <a:rPr lang="en-US" dirty="0"/>
              <a:t>&gt; actions = new List&lt;Action&gt;();</a:t>
            </a:r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counter = 0; counter &lt; 10; counter++)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actions.Add</a:t>
            </a:r>
            <a:r>
              <a:rPr lang="en-US" dirty="0"/>
              <a:t>(() =&gt; </a:t>
            </a:r>
            <a:r>
              <a:rPr lang="en-US" dirty="0" err="1"/>
              <a:t>Console.WriteLine</a:t>
            </a:r>
            <a:r>
              <a:rPr lang="en-US" dirty="0"/>
              <a:t>(counter));</a:t>
            </a:r>
          </a:p>
          <a:p>
            <a:r>
              <a:rPr lang="en-US" dirty="0" smtClean="0"/>
              <a:t>}</a:t>
            </a:r>
          </a:p>
          <a:p>
            <a:endParaRPr lang="en-US" dirty="0"/>
          </a:p>
          <a:p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/>
              <a:t>(Action </a:t>
            </a:r>
            <a:r>
              <a:rPr lang="en-US" dirty="0" err="1"/>
              <a:t>action</a:t>
            </a:r>
            <a:r>
              <a:rPr lang="en-US" dirty="0"/>
              <a:t> in actions)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	action();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38365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List&lt;Action</a:t>
            </a:r>
            <a:r>
              <a:rPr lang="en-US" dirty="0"/>
              <a:t>&gt; actions = new List&lt;Action&gt;();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counter = 0; counter &lt; 10; counter++)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copy = counter;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dirty="0" err="1" smtClean="0"/>
              <a:t>actions.Add</a:t>
            </a:r>
            <a:r>
              <a:rPr lang="en-US" dirty="0"/>
              <a:t>(() =&gt; </a:t>
            </a:r>
            <a:r>
              <a:rPr lang="en-US" dirty="0" err="1"/>
              <a:t>Console.WriteLine</a:t>
            </a:r>
            <a:r>
              <a:rPr lang="en-US" dirty="0"/>
              <a:t>(copy));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/>
              <a:t>(Action </a:t>
            </a:r>
            <a:r>
              <a:rPr lang="en-US" dirty="0" err="1"/>
              <a:t>action</a:t>
            </a:r>
            <a:r>
              <a:rPr lang="en-US" dirty="0"/>
              <a:t> in actions)</a:t>
            </a:r>
            <a:br>
              <a:rPr lang="en-US" dirty="0"/>
            </a:br>
            <a:r>
              <a:rPr lang="en-US" dirty="0"/>
              <a:t>{</a:t>
            </a:r>
            <a:br>
              <a:rPr lang="en-US" dirty="0"/>
            </a:br>
            <a:r>
              <a:rPr lang="en-US" dirty="0" smtClean="0"/>
              <a:t>	action</a:t>
            </a:r>
            <a:r>
              <a:rPr lang="en-US" dirty="0"/>
              <a:t>();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111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vector&lt;function&lt;void()&gt; actions;</a:t>
            </a:r>
            <a:endParaRPr lang="en-US" dirty="0"/>
          </a:p>
          <a:p>
            <a:endParaRPr lang="en-US" dirty="0"/>
          </a:p>
          <a:p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counter = 0; counter &lt; 10; counter++)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	</a:t>
            </a:r>
            <a:r>
              <a:rPr lang="en-US" dirty="0" err="1" smtClean="0"/>
              <a:t>actions.push_back</a:t>
            </a:r>
            <a:r>
              <a:rPr lang="en-US" dirty="0" smtClean="0"/>
              <a:t>([&amp;] 	{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 &lt;&lt; counter &lt;&lt; </a:t>
            </a:r>
            <a:r>
              <a:rPr lang="en-US" dirty="0" err="1" smtClean="0"/>
              <a:t>endl</a:t>
            </a:r>
            <a:r>
              <a:rPr lang="en-US" dirty="0" smtClean="0"/>
              <a:t>;</a:t>
            </a:r>
          </a:p>
          <a:p>
            <a:r>
              <a:rPr lang="en-US" dirty="0"/>
              <a:t>	</a:t>
            </a:r>
            <a:r>
              <a:rPr lang="en-US" dirty="0" smtClean="0"/>
              <a:t>});</a:t>
            </a:r>
            <a:endParaRPr lang="en-US" dirty="0"/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 smtClean="0"/>
              <a:t>for(</a:t>
            </a:r>
            <a:r>
              <a:rPr lang="en-US" dirty="0" err="1" smtClean="0"/>
              <a:t>int</a:t>
            </a:r>
            <a:r>
              <a:rPr lang="en-US" dirty="0" smtClean="0"/>
              <a:t> i=0; i&lt;</a:t>
            </a:r>
            <a:r>
              <a:rPr lang="en-US" dirty="0" err="1" smtClean="0"/>
              <a:t>actions.size</a:t>
            </a:r>
            <a:r>
              <a:rPr lang="en-US" dirty="0" smtClean="0"/>
              <a:t>(); ++i)</a:t>
            </a:r>
            <a:endParaRPr lang="en-US" dirty="0"/>
          </a:p>
          <a:p>
            <a:r>
              <a:rPr lang="en-US" dirty="0"/>
              <a:t>{</a:t>
            </a:r>
          </a:p>
          <a:p>
            <a:r>
              <a:rPr lang="en-US" dirty="0"/>
              <a:t>	</a:t>
            </a:r>
            <a:r>
              <a:rPr lang="en-US" dirty="0" smtClean="0"/>
              <a:t>actions[i]();</a:t>
            </a:r>
            <a:endParaRPr lang="en-US" dirty="0"/>
          </a:p>
          <a:p>
            <a:r>
              <a:rPr lang="en-US" dirty="0" smtClean="0"/>
              <a:t>}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9083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vector&lt;function&lt;void()&gt; actions;</a:t>
            </a:r>
            <a:endParaRPr lang="en-US" dirty="0"/>
          </a:p>
          <a:p>
            <a:endParaRPr lang="en-US" dirty="0"/>
          </a:p>
          <a:p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counter = 0; counter &lt; 10; counter++)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	</a:t>
            </a:r>
            <a:r>
              <a:rPr lang="en-US" dirty="0" err="1" smtClean="0"/>
              <a:t>actions.push_back</a:t>
            </a:r>
            <a:r>
              <a:rPr lang="en-US" dirty="0" smtClean="0"/>
              <a:t>([=] 	{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 &lt;&lt; counter &lt;&lt; </a:t>
            </a:r>
            <a:r>
              <a:rPr lang="en-US" dirty="0" err="1" smtClean="0"/>
              <a:t>endl</a:t>
            </a:r>
            <a:r>
              <a:rPr lang="en-US" dirty="0" smtClean="0"/>
              <a:t>;</a:t>
            </a:r>
          </a:p>
          <a:p>
            <a:r>
              <a:rPr lang="en-US" dirty="0"/>
              <a:t>	</a:t>
            </a:r>
            <a:r>
              <a:rPr lang="en-US" dirty="0" smtClean="0"/>
              <a:t>});</a:t>
            </a:r>
            <a:endParaRPr lang="en-US" dirty="0"/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 smtClean="0"/>
              <a:t>for(</a:t>
            </a:r>
            <a:r>
              <a:rPr lang="en-US" dirty="0" err="1" smtClean="0"/>
              <a:t>int</a:t>
            </a:r>
            <a:r>
              <a:rPr lang="en-US" dirty="0" smtClean="0"/>
              <a:t> i=0; i&lt;</a:t>
            </a:r>
            <a:r>
              <a:rPr lang="en-US" dirty="0" err="1" smtClean="0"/>
              <a:t>actions.size</a:t>
            </a:r>
            <a:r>
              <a:rPr lang="en-US" dirty="0" smtClean="0"/>
              <a:t>(); ++i)</a:t>
            </a:r>
            <a:endParaRPr lang="en-US" dirty="0"/>
          </a:p>
          <a:p>
            <a:r>
              <a:rPr lang="en-US" dirty="0"/>
              <a:t>{</a:t>
            </a:r>
          </a:p>
          <a:p>
            <a:r>
              <a:rPr lang="en-US" dirty="0"/>
              <a:t>	</a:t>
            </a:r>
            <a:r>
              <a:rPr lang="en-US" dirty="0" smtClean="0"/>
              <a:t>actions[i]();</a:t>
            </a:r>
            <a:endParaRPr lang="en-US" dirty="0"/>
          </a:p>
          <a:p>
            <a:r>
              <a:rPr lang="en-US" dirty="0" smtClean="0"/>
              <a:t>}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047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borisj\AppData\Local\Microsoft\Windows\Temporary Internet Files\Content.IE5\NTRP33X1\MP9004027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92" y="685800"/>
            <a:ext cx="8232816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7879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images2.wikia.nocookie.net/__cb20080124033941/starwars/images/4/41/Hyperspace_falc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940" y="685800"/>
            <a:ext cx="893012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34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C++11 Coming Soon to a Compiler Near You</a:t>
            </a:r>
            <a:endParaRPr lang="en-US" sz="4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Modern C++ != “C with Classes”</a:t>
            </a:r>
          </a:p>
          <a:p>
            <a:r>
              <a:rPr lang="en-US" dirty="0" smtClean="0"/>
              <a:t>C++11 = Expressive Without Sacrifice</a:t>
            </a:r>
          </a:p>
          <a:p>
            <a:r>
              <a:rPr lang="en-US" dirty="0" smtClean="0"/>
              <a:t>C++11 is Concurrent</a:t>
            </a:r>
          </a:p>
          <a:p>
            <a:r>
              <a:rPr lang="en-US" dirty="0" smtClean="0"/>
              <a:t>Go Forth &amp; Be Merry</a:t>
            </a:r>
          </a:p>
        </p:txBody>
      </p:sp>
    </p:spTree>
    <p:extLst>
      <p:ext uri="{BB962C8B-B14F-4D97-AF65-F5344CB8AC3E}">
        <p14:creationId xmlns:p14="http://schemas.microsoft.com/office/powerpoint/2010/main" val="30997254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105"/>
            <a:ext cx="9144000" cy="699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841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Speaker info: please do not delete the slides in this 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Show these slides at the end of your session before going to Thank you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25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Power &amp; Performance on any Platform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</a:t>
            </a:r>
            <a:r>
              <a:rPr lang="en-US" sz="2400" i="1" dirty="0" smtClean="0"/>
              <a:t>Higher-level </a:t>
            </a:r>
            <a:r>
              <a:rPr lang="en-US" sz="2400" i="1" dirty="0"/>
              <a:t>style of programming more natural than before and as efficient as </a:t>
            </a:r>
            <a:r>
              <a:rPr lang="en-US" sz="2400" i="1" dirty="0" smtClean="0"/>
              <a:t>ever.”</a:t>
            </a:r>
          </a:p>
          <a:p>
            <a:endParaRPr lang="en-US" sz="2400" i="1" dirty="0" smtClean="0"/>
          </a:p>
          <a:p>
            <a:r>
              <a:rPr lang="en-US" sz="2400" i="1" dirty="0" smtClean="0"/>
              <a:t>“If </a:t>
            </a:r>
            <a:r>
              <a:rPr lang="en-US" sz="2400" i="1" dirty="0"/>
              <a:t>you timidly approach C++ as just a better C or as an object-oriented language, you are going to miss the point</a:t>
            </a:r>
            <a:r>
              <a:rPr lang="en-US" sz="2400" i="1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1923985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orisj\AppData\Local\Microsoft\Windows\Temporary Internet Files\Content.IE5\NTRP33X1\MC90044212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2028825"/>
            <a:ext cx="283845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1350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Programming with Values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Value </a:t>
            </a:r>
            <a:r>
              <a:rPr lang="en-US" dirty="0" smtClean="0">
                <a:sym typeface="Wingdings" pitchFamily="2" charset="2"/>
              </a:rPr>
              <a:t>= No State || Deep Copy</a:t>
            </a:r>
          </a:p>
          <a:p>
            <a:r>
              <a:rPr lang="en-US" dirty="0" smtClean="0">
                <a:sym typeface="Wingdings" pitchFamily="2" charset="2"/>
              </a:rPr>
              <a:t>Requires a little bit of forethought</a:t>
            </a:r>
          </a:p>
        </p:txBody>
      </p:sp>
    </p:spTree>
    <p:extLst>
      <p:ext uri="{BB962C8B-B14F-4D97-AF65-F5344CB8AC3E}">
        <p14:creationId xmlns:p14="http://schemas.microsoft.com/office/powerpoint/2010/main" val="29520600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Silly?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4476" y="1255713"/>
            <a:ext cx="4311758" cy="543401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int</a:t>
            </a:r>
            <a:r>
              <a:rPr lang="en-US" dirty="0" smtClean="0"/>
              <a:t> Foo(</a:t>
            </a:r>
            <a:r>
              <a:rPr lang="en-US" dirty="0" err="1" smtClean="0"/>
              <a:t>int</a:t>
            </a:r>
            <a:r>
              <a:rPr lang="en-US" dirty="0" smtClean="0"/>
              <a:t> x)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	</a:t>
            </a:r>
            <a:r>
              <a:rPr lang="en-US" dirty="0" smtClean="0"/>
              <a:t>// check for null</a:t>
            </a:r>
          </a:p>
          <a:p>
            <a:r>
              <a:rPr lang="en-US" dirty="0"/>
              <a:t>	</a:t>
            </a:r>
            <a:r>
              <a:rPr lang="en-US" dirty="0" smtClean="0"/>
              <a:t>if (x == null)</a:t>
            </a:r>
          </a:p>
          <a:p>
            <a:r>
              <a:rPr lang="en-US" dirty="0"/>
              <a:t>	</a:t>
            </a:r>
            <a:r>
              <a:rPr lang="en-US" dirty="0" smtClean="0"/>
              <a:t>	// throw exception</a:t>
            </a:r>
          </a:p>
          <a:p>
            <a:r>
              <a:rPr lang="en-US" dirty="0" smtClean="0"/>
              <a:t>	...</a:t>
            </a:r>
          </a:p>
          <a:p>
            <a:r>
              <a:rPr lang="en-US" dirty="0"/>
              <a:t>}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56234" y="1244930"/>
            <a:ext cx="4311758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bg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Bar Foo(Bar x)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	// check for null</a:t>
            </a:r>
          </a:p>
          <a:p>
            <a:r>
              <a:rPr lang="en-US" dirty="0" smtClean="0"/>
              <a:t>	if (x == null)</a:t>
            </a:r>
          </a:p>
          <a:p>
            <a:r>
              <a:rPr lang="en-US" dirty="0" smtClean="0"/>
              <a:t>		// throw exception</a:t>
            </a:r>
          </a:p>
          <a:p>
            <a:r>
              <a:rPr lang="en-US" dirty="0" smtClean="0"/>
              <a:t>	...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0891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57" y="1418798"/>
            <a:ext cx="7990558" cy="131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378" y="3993674"/>
            <a:ext cx="5381244" cy="1207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064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borisj\AppData\Local\Microsoft\Windows\Temporary Internet Files\Content.IE5\NTRP33X1\MP9004027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92" y="685800"/>
            <a:ext cx="8232816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11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On-screen Show (4:3)</PresentationFormat>
  <Paragraphs>204</Paragraphs>
  <Slides>33</Slides>
  <Notes>9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Rock Hard: C++ Evolving</vt:lpstr>
      <vt:lpstr>C++0x to become C++11</vt:lpstr>
      <vt:lpstr>PowerPoint Presentation</vt:lpstr>
      <vt:lpstr>Power &amp; Performance on any Platform</vt:lpstr>
      <vt:lpstr>PowerPoint Presentation</vt:lpstr>
      <vt:lpstr>Programming with Values</vt:lpstr>
      <vt:lpstr>Silly?</vt:lpstr>
      <vt:lpstr>PowerPoint Presentation</vt:lpstr>
      <vt:lpstr>PowerPoint Presentation</vt:lpstr>
      <vt:lpstr>POD</vt:lpstr>
      <vt:lpstr>Dynamic Data</vt:lpstr>
      <vt:lpstr>Dynamic Data</vt:lpstr>
      <vt:lpstr>Dynamic Data</vt:lpstr>
      <vt:lpstr>Expensive 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Destructors + RAII = The Best of C++</vt:lpstr>
      <vt:lpstr>Higher-Order Programming</vt:lpstr>
      <vt:lpstr>Control in Context</vt:lpstr>
      <vt:lpstr>C#</vt:lpstr>
      <vt:lpstr>C#</vt:lpstr>
      <vt:lpstr>C++</vt:lpstr>
      <vt:lpstr>C++</vt:lpstr>
      <vt:lpstr>PowerPoint Presentation</vt:lpstr>
      <vt:lpstr>PowerPoint Presentation</vt:lpstr>
      <vt:lpstr>C++11 Coming Soon to a Compiler Near You</vt:lpstr>
      <vt:lpstr>Speaker info: please do not delete the slides in this section</vt:lpstr>
      <vt:lpstr>Stay up to date with MSDN Belux</vt:lpstr>
      <vt:lpstr>TechDays  2011 On-Demand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2011-04-26T14:08:58Z</dcterms:created>
  <dcterms:modified xsi:type="dcterms:W3CDTF">2011-04-26T14:09:05Z</dcterms:modified>
</cp:coreProperties>
</file>