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70" r:id="rId3"/>
    <p:sldId id="282" r:id="rId4"/>
    <p:sldId id="281" r:id="rId5"/>
    <p:sldId id="283" r:id="rId6"/>
    <p:sldId id="27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78" r:id="rId20"/>
    <p:sldId id="279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CDD315F-7FEC-453B-8739-8B7A022847BA}">
          <p14:sldIdLst>
            <p14:sldId id="268"/>
            <p14:sldId id="270"/>
            <p14:sldId id="282"/>
            <p14:sldId id="281"/>
            <p14:sldId id="283"/>
            <p14:sldId id="273"/>
            <p14:sldId id="284"/>
            <p14:sldId id="285"/>
            <p14:sldId id="286"/>
          </p14:sldIdLst>
        </p14:section>
        <p14:section name="Enterprise" id="{B4F6B206-8AFB-4057-B3D7-431A5FABD881}">
          <p14:sldIdLst>
            <p14:sldId id="287"/>
            <p14:sldId id="288"/>
            <p14:sldId id="289"/>
            <p14:sldId id="290"/>
          </p14:sldIdLst>
        </p14:section>
        <p14:section name="Small Business" id="{BEF21CAF-FD3A-444D-A1E8-5860ACDD7E31}">
          <p14:sldIdLst>
            <p14:sldId id="291"/>
            <p14:sldId id="292"/>
            <p14:sldId id="293"/>
            <p14:sldId id="294"/>
            <p14:sldId id="295"/>
          </p14:sldIdLst>
        </p14:section>
        <p14:section name="Belux info slides" id="{CCF83B47-D8C2-4A2F-84D9-3FEB31B6E4E8}">
          <p14:sldIdLst>
            <p14:sldId id="278"/>
            <p14:sldId id="279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7620" autoAdjust="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198" y="-84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2:49:29.649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C3F9FF92-FE47-4578-BD6E-929E8EAFD6D1}" emma:medium="tactile" emma:mode="ink">
          <msink:context xmlns:msink="http://schemas.microsoft.com/ink/2010/main" type="writingRegion" rotatedBoundingBox="8590,1577 7509,9046 -587,7874 494,405"/>
        </emma:interpretation>
      </emma:emma>
    </inkml:annotationXML>
    <inkml:traceGroup>
      <inkml:annotationXML>
        <emma:emma xmlns:emma="http://www.w3.org/2003/04/emma" version="1.0">
          <emma:interpretation id="{1126E091-10D6-44B7-8B34-CF96831C4E9B}" emma:medium="tactile" emma:mode="ink">
            <msink:context xmlns:msink="http://schemas.microsoft.com/ink/2010/main" type="paragraph" rotatedBoundingBox="8397,2911 7598,8431 5465,8122 6264,260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5E1DD45F-BEEF-4F1C-A983-9CD20596F917}" emma:medium="tactile" emma:mode="ink">
              <msink:context xmlns:msink="http://schemas.microsoft.com/ink/2010/main" type="line" rotatedBoundingBox="8397,2911 7598,8431 5465,8122 6264,2602"/>
            </emma:interpretation>
          </emma:emma>
        </inkml:annotationXML>
        <inkml:traceGroup>
          <inkml:annotationXML>
            <emma:emma xmlns:emma="http://www.w3.org/2003/04/emma" version="1.0">
              <emma:interpretation id="{54DE7C08-AB03-4812-9075-19F46823FC3A}" emma:medium="tactile" emma:mode="ink">
                <msink:context xmlns:msink="http://schemas.microsoft.com/ink/2010/main" type="inkWord" rotatedBoundingBox="8397,2911 7598,8431 5465,8122 6264,2602"/>
              </emma:interpretation>
              <emma:one-of disjunction-type="recognition" id="oneOf0">
                <emma:interpretation id="interp0" emma:lang="en-US" emma:confidence="0">
                  <emma:literal>to</emma:literal>
                </emma:interpretation>
                <emma:interpretation id="interp1" emma:lang="en-US" emma:confidence="0">
                  <emma:literal>into</emma:literal>
                </emma:interpretation>
                <emma:interpretation id="interp2" emma:lang="en-US" emma:confidence="0">
                  <emma:literal>Ito</emma:literal>
                </emma:interpretation>
                <emma:interpretation id="interp3" emma:lang="en-US" emma:confidence="0">
                  <emma:literal>it.</emma:literal>
                </emma:interpretation>
                <emma:interpretation id="interp4" emma:lang="en-US" emma:confidence="0">
                  <emma:literal>of,</emma:literal>
                </emma:interpretation>
              </emma:one-of>
            </emma:emma>
          </inkml:annotationXML>
          <inkml:trace contextRef="#ctx0" brushRef="#br0">6564 2281 21,'5'-27'32,"-3"3"3,-4-1-1,2 25-22,-17-29-1,17 29-1,-29-16-2,6 22-3,-15 1-1,-4 14-1,-9 6-1,-4 14-1,-7 8 0,-1 15 0,1 11-1,1 10 1,9 12-1,7 9-1,9 10 0,7 9 0,14 12 1,7 2-1,10 1 1,9-4-2,11-10 2,12-11-1,9-18 2,11-19-2,11-27 2,7-21-2,8-24 2,5-21 0,-3-20-1,-1-15 2,-4-15-2,-7-11 2,-11-11-1,-10-7 1,-12-8-1,-10-6 1,-10-3-1,-11-3 0,-12 2 1,-6 6 0,-5 10-1,-2 12 1,-4 14-1,-4 19 0,-4 18 0,-4 19-1,-4 17 0,-6 8-2,-2 19-4,-7-4-9,8 28-24,2 1 1,13 19-3,9 4 2</inkml:trace>
          <inkml:trace contextRef="#ctx0" brushRef="#br0" timeOffset="624.0011">6362 4123 20,'-22'-24'32,"4"11"1,-1 6 0,9 20-23,-8 3-1,11 35-1,-6 23-4,5 38 0,-5 38-2,-2 33-1,-4 30 0,-4 19 0,-7 7-1,1-4 1,-5-17 0,1-20-1,3-36 1,5-26-1,4-33 2,10-25-1,10-23 0,6-18 0,8-18 1,4-15-2,7-10 0,1-5 0,3-5-1,1 5 2,0 5 1,1 9-2,0 11 0,5 16 1,5 13 0,5 15 0,7 18 1,3 8-2,2 8 0,4 6 1,-3 3 0,-2-1 0,-4-8-1,-7-6 0,-7-12-1,-8-16-2,-2-5-7,-18-26-25,-10-27-2,0 0 0,-11-23 0</inkml:trace>
          <inkml:trace contextRef="#ctx0" brushRef="#br0" timeOffset="1466.4026">5585 4832 29,'-33'4'35,"9"-13"0,18-5-1,14-17-26,33-5 0,17-16-1,34 3-2,25-8 0,33 6 0,22 4-1,21 12-1,9 6 0,0 12 0,-4 4-1,-12 5 0,-24-1-1,-25 2-3,-24 14-21,-37-4-15,-33 13-1,-36 7-3</inkml:trace>
          <inkml:trace contextRef="#ctx0" brushRef="#br0" timeOffset="1045.2018">5910 6098 16,'-26'20'31,"-10"20"2,-9 15 1,-19 15-25,4 25 0,-17 8-1,3 22-2,-7-1-1,6 9-1,4-3 0,9-2-3,7-14 1,10-11-1,9-20-1,8-16-1,12-16-1,3-24-3,15-11-7,-2-29-23,11-18-1,-3-21 1,5-17-1</inkml:trace>
        </inkml:traceGroup>
      </inkml:traceGroup>
    </inkml:traceGroup>
    <inkml:traceGroup>
      <inkml:annotationXML>
        <emma:emma xmlns:emma="http://www.w3.org/2003/04/emma" version="1.0">
          <emma:interpretation id="{D84DB842-2951-44AD-98D5-5C79DD402762}" emma:medium="tactile" emma:mode="ink">
            <msink:context xmlns:msink="http://schemas.microsoft.com/ink/2010/main" type="paragraph" rotatedBoundingBox="6719,3629 4734,8645 2679,7831 4665,281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D93E1A9-56A6-4810-B19E-F5D5ACEECE74}" emma:medium="tactile" emma:mode="ink">
              <msink:context xmlns:msink="http://schemas.microsoft.com/ink/2010/main" type="line" rotatedBoundingBox="6719,3629 4734,8645 2679,7831 4665,2816"/>
            </emma:interpretation>
          </emma:emma>
        </inkml:annotationXML>
        <inkml:traceGroup>
          <inkml:annotationXML>
            <emma:emma xmlns:emma="http://www.w3.org/2003/04/emma" version="1.0">
              <emma:interpretation id="{E60ED2FD-662E-451A-9689-AB4BDC31F6D3}" emma:medium="tactile" emma:mode="ink">
                <msink:context xmlns:msink="http://schemas.microsoft.com/ink/2010/main" type="inkWord" rotatedBoundingBox="2679,7831 4665,2816 6719,3629 4734,8645"/>
              </emma:interpretation>
              <emma:one-of disjunction-type="recognition" id="oneOf1">
                <emma:interpretation id="interp5" emma:lang="en-US" emma:confidence="0">
                  <emma:literal>7'</emma:literal>
                </emma:interpretation>
                <emma:interpretation id="interp6" emma:lang="en-US" emma:confidence="0">
                  <emma:literal>7,</emma:literal>
                </emma:interpretation>
                <emma:interpretation id="interp7" emma:lang="en-US" emma:confidence="0">
                  <emma:literal>i</emma:literal>
                </emma:interpretation>
                <emma:interpretation id="interp8" emma:lang="en-US" emma:confidence="0">
                  <emma:literal>7"</emma:literal>
                </emma:interpretation>
                <emma:interpretation id="interp9" emma:lang="en-US" emma:confidence="0">
                  <emma:literal>7!</emma:literal>
                </emma:interpretation>
              </emma:one-of>
            </emma:emma>
          </inkml:annotationXML>
          <inkml:trace contextRef="#ctx0" brushRef="#br0" timeOffset="31231.2548">5690 2848 24,'-29'0'32,"-5"5"2,-2 6-2,-10-1-19,10 19-3,-14-8-1,8 17-3,-5-2-2,6 11-2,1 0-1,5 4 0,1-1-1,4 2 2,6 2-2,9 1 1,5-6-1,9 0 0,7-7 1,6-3-1,4-7 0,5-6 1,0-6-1,0-7 0,-1-6 1,-4-3-1,-3-7 1,-1-2 0,-1-7 0,-3-3 0,-2-10 1,1-3-1,0-6 0,1-6 0,-2-7 1,3-3-2,2 0 1,2 4 0,1 1-1,2 6 0,2 6 1,1 7-1,0 6 0,1 6 0,-2 3 0,0 1 0,-2 1 1,0 1-1,-2-1 1,-2 2-1,-12 7 0,16-10 0,-16 10-3,0 0-33,0 0-2,-12 10-1,12-10-1</inkml:trace>
          <inkml:trace contextRef="#ctx0" brushRef="#br0" timeOffset="3494.4061">3069 6431 21,'-2'-50'34,"4"-8"3,-6-29-3,12-6-25,-11-30 0,8 2-1,-4-10-3,5 4-2,0 5-1,1 11 0,1 14-1,1 16 1,-1 16-2,0 9 0,2 15 0,5 12 0,11 9 1,15 12-1,18 4 2,15 1-1,18 0 0,13-1 0,13-5 0,8-1 0,0-4-1,-8-2 1,-12 2-1,-13 1 1,-17 6-1,-11 4 1,-18 5-1,-16 3 1,-12 3-1,-19-8 1,11 22 0,-13-3-1,-4 8 0,-2 10 1,0 13-1,0 12 0,1 19 0,1 15-1,0 19 0,2 14 0,2 15 0,-1 15 0,2 14 1,-1 14-1,-3 8 0,0 3 2,-3 0-1,1-5 1,-3-14 0,1-11 0,-1-20 0,2-22 0,-2-21 0,4-17 1,0-20-2,0-12 2,2-15-2,-1-10 1,0-8-1,0-7-1,5-1-7,0-15-30,-1 16 0,0-3-4</inkml:trace>
        </inkml:traceGroup>
      </inkml:traceGroup>
    </inkml:traceGroup>
    <inkml:traceGroup>
      <inkml:annotationXML>
        <emma:emma xmlns:emma="http://www.w3.org/2003/04/emma" version="1.0">
          <emma:interpretation id="{7B2302CB-CFEA-450C-BCB5-C8F410CA9AF6}" emma:medium="tactile" emma:mode="ink">
            <msink:context xmlns:msink="http://schemas.microsoft.com/ink/2010/main" type="paragraph" rotatedBoundingBox="2104,610 1770,4020 132,3859 465,44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875BCB8-C202-4015-B5BC-02987147D070}" emma:medium="tactile" emma:mode="ink">
              <msink:context xmlns:msink="http://schemas.microsoft.com/ink/2010/main" type="line" rotatedBoundingBox="2104,610 1770,4020 132,3859 465,449"/>
            </emma:interpretation>
          </emma:emma>
        </inkml:annotationXML>
        <inkml:traceGroup>
          <inkml:annotationXML>
            <emma:emma xmlns:emma="http://www.w3.org/2003/04/emma" version="1.0">
              <emma:interpretation id="{CF82F275-5275-422B-ACB8-3EF71620259E}" emma:medium="tactile" emma:mode="ink">
                <msink:context xmlns:msink="http://schemas.microsoft.com/ink/2010/main" type="inkWord" rotatedBoundingBox="2104,610 1770,4020 132,3859 465,449"/>
              </emma:interpretation>
              <emma:one-of disjunction-type="recognition" id="oneOf2">
                <emma:interpretation id="interp10" emma:lang="en-US" emma:confidence="0">
                  <emma:literal>I</emma:literal>
                </emma:interpretation>
                <emma:interpretation id="interp11" emma:lang="en-US" emma:confidence="0">
                  <emma:literal>B</emma:literal>
                </emma:interpretation>
                <emma:interpretation id="interp12" emma:lang="en-US" emma:confidence="0">
                  <emma:literal>9</emma:literal>
                </emma:interpretation>
                <emma:interpretation id="interp13" emma:lang="en-US" emma:confidence="0">
                  <emma:literal>g</emma:literal>
                </emma:interpretation>
                <emma:interpretation id="interp14" emma:lang="en-US" emma:confidence="0">
                  <emma:literal>l</emma:literal>
                </emma:interpretation>
              </emma:one-of>
            </emma:emma>
          </inkml:annotationXML>
          <inkml:trace contextRef="#ctx0" brushRef="#br0" timeOffset="-129979.4283">6 433 53,'-9'-26'37,"10"-4"-2,16 5 1,12-9-26,15 2 0,12-10-2,13 3-2,8-5-1,16 3-2,6 2-1,10 7 0,12 5 0,5 12-1,-3 11 0,-5 11 1,-4 10-3,-12 12 2,-9 8-1,-13 5 0,-17 8 0,-16 7 0,-14 4-1,-12 13 1,-15 3 0,-7 3 1,-11 1-3,-12 1 3,-7 1-2,-8-2 2,-12-3-1,-9-4 0,-15-8 0,-10-9-1,-8-15 2,-5-8 0,-2-11 0,4-7-1,6-16 1,13-3 0,15-1 0,12-2-1,14 10-4,12-9-13,21 22-22,5-5-1,12 15-2,5-7 0</inkml:trace>
          <inkml:trace contextRef="#ctx0" brushRef="#br0" timeOffset="-130556.6293">443 490 23,'-12'-10'30,"0"0"2,-1 1-1,13 9-13,-17-14-4,17 14-2,0 0-4,0 0-1,-6-13-2,6 13-2,11 22 1,-4 7-1,-1 11-1,2 17-1,-2 16-1,2 26 1,-3 17-2,-1 19 1,-3 18-1,0 14 1,-1 11-2,-1 7 2,-3 2 0,1-5 0,-2-4 0,2-8 1,-2-14-1,1-12 0,-1-20 0,2-18 1,0-23-1,2-18-1,0-22 0,-2-29-4,3-14-4,-12-50-30,8-9 2,-3-32-2,5-19 0</inkml:trace>
          <inkml:trace contextRef="#ctx0" brushRef="#br0" timeOffset="-129246.227">54 3160 37,'-37'36'35,"11"3"1,6-9 0,22 2-28,8-17-1,16 7 0,9-12-1,13 2-2,12-6-1,11-2 1,4-4-2,6-1 0,4-6-2,1 1 0,-4-1 0,-7 1-1,-8 2 1,-13 3 0,-8-1 0,-11 2 0,-13-1 1,-9 1 0,-13 0 1,0 0-1,-37-19 1,0 8 0,-10-2-1,-13 3 0,-6 2 1,-4 2-2,2 3 2,6 3-1,14 1-2,8 4 1,18-2 0,22-3 0,10-2 0,20-6 0,14-4 1,15-2-2,7 0 1,8 1-1,-1 2 1,-4 2 0,-11 3-1,-8 9 1,-15 3 0,-21 10 0,-19 8-1,-28-10-15,-14 24-25,-22 8-1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1:10.01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DCBA2FEE-CCCD-49CD-B699-9F95A5476171}" emma:medium="tactile" emma:mode="ink">
          <msink:context xmlns:msink="http://schemas.microsoft.com/ink/2010/main" type="writingRegion" rotatedBoundingBox="1020,4069 8521,6218 6113,14622 -1387,12473"/>
        </emma:interpretation>
      </emma:emma>
    </inkml:annotationXML>
    <inkml:traceGroup>
      <inkml:annotationXML>
        <emma:emma xmlns:emma="http://www.w3.org/2003/04/emma" version="1.0">
          <emma:interpretation id="{E0230962-581C-4334-B8F5-2EDE268C1170}" emma:medium="tactile" emma:mode="ink">
            <msink:context xmlns:msink="http://schemas.microsoft.com/ink/2010/main" type="paragraph" rotatedBoundingBox="52,4126 5383,4126 5383,8863 52,88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57ACAB8-54C2-43DA-9BC1-45A4FA50BBF6}" emma:medium="tactile" emma:mode="ink">
              <msink:context xmlns:msink="http://schemas.microsoft.com/ink/2010/main" type="line" rotatedBoundingBox="52,4126 5383,4126 5383,8863 52,8863">
                <msink:destinationLink direction="with" ref="{451E2DFE-17F9-47A4-B4D8-6AA342805D91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113FE4B6-D47B-40CC-BD31-143905D02B3C}" emma:medium="tactile" emma:mode="ink">
                <msink:context xmlns:msink="http://schemas.microsoft.com/ink/2010/main" type="inkWord" rotatedBoundingBox="52,4126 5383,4126 5383,8863 52,8863"/>
              </emma:interpretation>
              <emma:one-of disjunction-type="recognition" id="oneOf0">
                <emma:interpretation id="interp0" emma:lang="en-US" emma:confidence="0">
                  <emma:literal>idea,</emma:literal>
                </emma:interpretation>
                <emma:interpretation id="interp1" emma:lang="en-US" emma:confidence="0">
                  <emma:literal>2/20,</emma:literal>
                </emma:interpretation>
                <emma:interpretation id="interp2" emma:lang="en-US" emma:confidence="0">
                  <emma:literal>IFO</emma:literal>
                </emma:interpretation>
                <emma:interpretation id="interp3" emma:lang="en-US" emma:confidence="0">
                  <emma:literal>iras</emma:literal>
                </emma:interpretation>
                <emma:interpretation id="interp4" emma:lang="en-US" emma:confidence="0">
                  <emma:literal>ilea,</emma:literal>
                </emma:interpretation>
              </emma:one-of>
            </emma:emma>
          </inkml:annotationXML>
          <inkml:trace contextRef="#ctx0" brushRef="#br0">389 60 3,'1'-14'33,"-1"14"0,-6-23 1,6 23-17,-16-14-5,16 14-2,-22-9-2,9 9-1,-7 0-2,-1 9 0,-4 2-1,-2 11-1,-5 5-1,-3 8 0,2 8-2,-2 7-2,3 5 2,4 6-2,4 9 2,8 0-2,9 5 2,8-1-1,8 0 1,9-4 1,3-5-1,6-6 0,2-11 0,3-8 1,0-9-1,6-11-1,2-6 0,-1-8 1,1-9-1,2-5-1,-1-8 2,-1-7-1,-1-8 0,-7-7 2,1-9 0,-4-6-1,-5-10 2,-2-5-1,-9-5 0,-7-3 0,-12-1 0,-4 6 2,-10 4-2,-6 8 1,-3 13-1,-5 7 1,0 15-2,1 10 1,7 19-4,-11 8-3,10 30-11,-4-2-20,7 26-2,0 7-1,10 16 2</inkml:trace>
          <inkml:trace contextRef="#ctx0" brushRef="#br0" timeOffset="624.0011">220 1403 24,'-5'-21'36,"4"8"1,-4-1-1,5 14-25,0 0-2,-2 13-2,-1 7-2,4 21 0,1 16-3,-1 21 0,-1 22-2,1 15 1,1 11 0,1 5-1,0-3 0,0-7 0,0-11 1,-2-12-2,3-18 1,-2-15 1,1-11-1,-1-10 0,-1-10 0,2-5 0,-2-9 0,1-3 0,-2-17 0,18 24-1,-2-11-1,5 4 1,4 6 0,5 5 0,7 11 0,8 7-2,7 13 3,3 3 0,2 11 1,2-1-1,-2 2 0,-1-4 2,-4-6-1,-7-8 0,-8-11-1,-10-11 0,-6-9-2,-8-14-2,-2-4-2,-14-27-13,3 3-18,-12-20-1,0-4 1</inkml:trace>
          <inkml:trace contextRef="#ctx0" brushRef="#br0" timeOffset="1263.6022">-252 2143 13,'-15'-10'35,"15"10"-1,-6-16 2,20 12-19,16-9-12,20 8 3,11-8-2,17 4-1,9-6-2,9 9 1,2 0-2,0 8 0,-11 2-1,-11 6-1,-13 3-1,-17 1-5,1 10-27,-19-5-4,-2 1-3,-8-5 1</inkml:trace>
          <inkml:trace contextRef="#ctx0" brushRef="#br0" timeOffset="967.2017">128 2913 46,'-37'35'35,"-1"12"1,-11-8-10,5 20-19,-7-7 0,6 7-3,0-6-1,4 1-1,4-6 0,4-2 0,4-6-2,0-3 0,2-5 0,2-3 0,3-4 0,1-6-3,5-1-1,0-13-5,16-5-26,0 0-3,7-32 1,14-10-1</inkml:trace>
          <inkml:trace contextRef="#ctx0" brushRef="#br0" timeOffset="2964.0052">3339 2898 15,'-13'-11'29,"-6"2"3,-6-8-17,4 12-3,-15-14-2,2 9-4,-15-7-1,0 4-2,-12-1-1,-3 1 0,-7-1-1,-6 4 0,-3 2 1,-4 3-1,-5 3 0,-6 3-1,-4 0 1,-2 2-1,-5-1 1,1-1 0,-4-2-1,-6-2 0,1-1 1,1-1-1,0 4 0,-3 1 1,-1 3 0,-5 0-1,-5 4 0,-1 3 0,1 1 0,-4 3 2,1 0-1,2 4 0,-2 1-1,6 3 1,10 5 0,7 3 0,-1 5 0,4 5 0,5 1 1,10 3-1,9 5 1,9 1-2,8 1 2,13-1-1,50-50 1,-51 106-2,51-106-1,-2 113 2,18-55-1,9 2 1,7 2-1,12 5-2,11 2 2,7 0-1,5 2 0,7 3 0,8-1 1,7 1-1,5-3 1,-4-3 2,6-5-3,6-5 1,7-7 0,10-5 0,4-6 0,-1-3 0,9-7-2,5-5 2,4-3 0,6-2 1,-2-3-1,0-3 0,4-4-1,7-6 1,-1-2 1,1-5-1,-3-4-1,0-5 1,3-3 0,0-4 1,-4-4-2,-6-2 1,-1-5 0,0-4 1,0-6-1,-8-6 1,-4-4-1,-8-5-1,-9-3 2,-4-5-1,-9 0 1,-12-1-1,-11-1-1,-10 1 1,-13 1 0,-9 4 1,-13 2-2,-10 1 1,-12 1 0,-8 2 1,-13 0-1,-5 4 0,-11-3 0,-6 1 0,-7-1 0,-7 0 0,-7 3 0,-7 0 0,-8 1 0,-8 1 0,-10-3-1,-7 5 2,-7 0-1,-2 4 1,-5 1-1,4 8 1,0 2-1,4 7 1,2 7-1,5 6-1,3 12-2,-4-4-17,12 25-16,1 0-2,14-3-1</inkml:trace>
          <inkml:trace contextRef="#ctx0" brushRef="#br0" timeOffset="4321.2076">2689 3339 25,'-11'-5'30,"7"-12"1,10-16-24,13-5 0,6-19-1,14-6 0,7-17-1,11 1-1,0-8-1,7 4 0,-4 2-1,-1 7 0,-10 7 0,-3 13 0,-12 9 0,-5 9 0,-8 11-1,-2 9 1,-7 5 0,-2 9-1,-10 2 1,13 9-1,-13-9 0,7 30 0,-7-5 0,-3 9 1,-2 12-2,-1 9 1,-1 15 0,0 11-1,0 15 1,1 10-1,0 12 1,5 8-1,0-1 0,1 0 1,2-10-1,3-8 0,-2-19 0,3-14 0,-2-18 0,0-18-2,1-12 0,-5-26-1,11 14 0,-11-14-2,0 0-4,-13-24-17,13 24-9,-21-26 1,5 9 1</inkml:trace>
          <inkml:trace contextRef="#ctx0" brushRef="#br0" timeOffset="4368.0076">2703 3492 5,'-13'-7'31,"13"7"1,-12-3 0,12 3-20,18 11-3,1-1-2,15 14-1,5-1 0,13 10-2,3 2-1,5 8 0,0-2 0,1 2 0,-6-6-1,-1 0 0,-9-4 0,-8-4-1,-6-6 1,-5-4-1,-6-4-1,-5-5-1,-2 0-3,-13-10-16,12-12-17,-6-11-1,3-7 1</inkml:trace>
          <inkml:trace contextRef="#ctx0" brushRef="#br0" timeOffset="5085.6089">3391 2558 21,'0'0'32,"-18"-4"1,18 4-2,-5 16-27,15 5 0,1 2 0,9 12-1,4 2-1,8 8 0,3 3-1,2 5 0,-1-4 2,1 4-2,-3-5 2,-1 1-2,-7-5 2,-2-1-2,-5-7 1,-2 0 0,-4-5-2,-4-2 1,-2-2-1,-1-2 1,-1-2-1,-2 3 1,1 1-1,0 3 1,-3 2-1,-1 7 1,-1 1 0,-3 2 0,-3 4 0,-1-1 1,-7 1-1,1-3 0,-4-8 1,3-2 1,-4-7-1,3-2-1,-3-4 2,1 1-2,-1-4 1,-2 4-1,-3 2 0,-1 3 0,0-2-1,1 0 1,3-3-2,3-2 1,7-1-3,0-12-16,14 13-19,-1-7-2,-2-12 0,17 13-1</inkml:trace>
        </inkml:traceGroup>
      </inkml:traceGroup>
    </inkml:traceGroup>
    <inkml:traceGroup>
      <inkml:annotationXML>
        <emma:emma xmlns:emma="http://www.w3.org/2003/04/emma" version="1.0">
          <emma:interpretation id="{AF43A597-7203-494A-873C-18A41501F6B1}" emma:medium="tactile" emma:mode="ink">
            <msink:context xmlns:msink="http://schemas.microsoft.com/ink/2010/main" type="paragraph" rotatedBoundingBox="974,9456 6817,9456 6817,14252 974,1425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1BDE155-98B2-4798-B748-0E6B50D210CD}" emma:medium="tactile" emma:mode="ink">
              <msink:context xmlns:msink="http://schemas.microsoft.com/ink/2010/main" type="inkBullet" rotatedBoundingBox="1663,8901 7290,10513 6113,14622 486,13010"/>
            </emma:interpretation>
            <emma:one-of disjunction-type="recognition" id="oneOf1">
              <emma:interpretation id="interp5" emma:lang="en-US" emma:confidence="0">
                <emma:literal>¥20*</emma:literal>
              </emma:interpretation>
              <emma:interpretation id="interp6" emma:lang="en-US" emma:confidence="0">
                <emma:literal>¥50*</emma:literal>
              </emma:interpretation>
              <emma:interpretation id="interp7" emma:lang="en-US" emma:confidence="0">
                <emma:literal>¥10*</emma:literal>
              </emma:interpretation>
              <emma:interpretation id="interp8" emma:lang="en-US" emma:confidence="0">
                <emma:literal>¥202,</emma:literal>
              </emma:interpretation>
              <emma:interpretation id="interp9" emma:lang="en-US" emma:confidence="0">
                <emma:literal>¥102,</emma:literal>
              </emma:interpretation>
            </emma:one-of>
          </emma:emma>
        </inkml:annotationXML>
        <inkml:trace contextRef="#ctx0" brushRef="#br1" timeOffset="293436.5154">101 7181 61,'32'-30'37,"20"7"-2,18-11 0,22 7-31,14-7 0,18 8-2,1 3-1,0 12-1,-13 4 2,-11 8-1,-23 5 0,-18 4-2,-16 4-1,-19-7-4,3 7-31,-16-9 0,3-4-2,-2-15 0</inkml:trace>
        <inkml:trace contextRef="#ctx0" brushRef="#br1" timeOffset="292297.7134">771 5486 41,'2'-24'36,"-8"-4"0,4 12-1,-12-8-27,14 24 0,-22-24-1,10 25-2,-10 8-2,0 15-2,-2 14 0,-2 16-1,4 13 0,6 13 0,10 9 0,11 0 0,14-3 0,10-10 0,12-16 1,13-19 0,3-21-1,7-25 0,0-22-1,-3-12 1,-5-15 0,-7-12 1,-10-5-1,-11-4 0,-13-2 1,-16 7 0,-18 0 1,-11 6 0,-8 7-1,-5 12 0,-3 11 1,-3 14-2,-2 21-1,-2 16-3,9 37-13,-2 3-21,17 16-1,7-2-2,17 3 1</inkml:trace>
        <inkml:trace contextRef="#ctx0" brushRef="#br1" timeOffset="292781.3142">771 6368 51,'0'0'36,"10"-3"-1,-12 28-1,6 33-27,-8 16-2,8 30 1,-4 22-4,4 20 1,4 11-2,1 7 0,1-5 0,0-12 0,3-13-1,-1-18 0,1-19 0,1-17 0,-3-19 0,3-13 0,0-14 0,1-8 0,4-9 0,8-5-1,3 0 0,7 5 0,10 9 1,6 11 0,13 6 0,5 4-1,4 1 1,-2 0 0,-2-5 0,-5-9-2,-8-5 0,-14-21-3,-7 1-9,-23-29-22,-3-7-2,-17-17 1,-6-6-1</inkml:trace>
        <inkml:trace contextRef="#ctx0" brushRef="#br1" timeOffset="294871.7179">3058 7120 8,'-27'-13'30,"8"6"0,-5 7-11,-9-16-5,4 15-2,-15-12-4,2 11-2,-12-8-1,-4 7-2,-8-4 0,-5 6-1,-10 0 1,-1 2-1,-7-2 0,0 2 1,-5 2-1,2 5 1,-2 2-1,1 6 1,-5 2-1,-2 8 0,-1 4-1,1 5 0,-5 4 1,3 2 0,0 3-1,4 2 0,6 1 0,4 0 0,3 0 1,10 0-1,10-3-1,6 0 0,9 0 0,10 3 0,6-2 0,14 2 0,9 0-1,6 2 1,7 0-1,7 1 1,11 0 0,9-3 0,15-2 0,10 0 0,10-3 0,12-2 0,10 0 0,110 34 0,-85-40 0,4-4 0,4 0 0,5-2-1,2-2 1,9-2 0,5-4-1,2-2 1,2 0-1,5-4 0,8-4 1,3-3 0,2-3 0,1-4 0,2-4-1,3-5 1,-2-2 1,-1-5-1,-5-2 0,-4-11 0,-1-2 1,-5-6 0,-10-1-1,-6-6 0,-6-5 0,-9-2 0,-7-3 0,-9 1 0,-11-1 0,-14 0 0,-8 1 0,-14 2 1,-13 1-1,-13-1 0,-13 1 0,-12 1 1,-14-1-2,-11-4 1,-11-2 0,-10 4-1,-7 0 2,-11 4-2,-9 3 1,-7 0 0,-4 3 0,-7 1 1,-9-4-1,-8-2 0,-5-4 0,-8-3 1,-2 3 0,-7 0-1,-6 7 1,-2 4 0,1 11-1,-3 9 1,3 10 0,1 10 0,5 3-1,8 7 0,11 0-2,17 12-7,10-7-28,24 11-2,17-2-2,26-7-1</inkml:trace>
        <inkml:trace contextRef="#ctx0" brushRef="#br1" timeOffset="293046.5147">990 7902 48,'-49'58'38,"-14"3"-2,1 21 0,-9-4-31,5 7-1,-1-5 1,8-3-3,5-13 0,16-10-2,11-10-1,8-21-6,13-5-13,6-18-16,-5-35-3,4-14 1</inkml:trace>
        <inkml:trace contextRef="#ctx0" brushRef="#br1" timeOffset="365836.2425">1502 6031 20,'0'0'24,"0"0"-2,0 0-2,-12-13-5,12 13-3,0 0-3,0 0 0,-10-12-3,10 12-2,0 0-1,0 0-1,0 0 0,0 0-1,21-10 0,-1 12-1,7 1 1,10 2-1,12 2 0,10 3-1,13 1 1,14 2 0,13 2 0,10 1 1,10 1-2,7 5 1,3 0 1,7 5 0,-2 3-1,-3 6 1,-6 2-1,-4 8 0,-7-1 1,-4 4 0,-9-2 0,-8 1-1,-11-3 0,-7-2 1,-13-4 0,-8-4 0,-10-4 0,-9-2 0,-7-5 0,-7-5 1,-3-1-3,-18-18-11,17 28-25,-17-28-3</inkml:trace>
        <inkml:trace contextRef="#ctx0" brushRef="#br1" timeOffset="364791.0407">1571 6125 10,'-24'-3'26,"6"2"0,3-2-10,-3-8-3,18 11-5,-12-27-2,21 8-1,5-7-1,13-1-1,6-7 0,14 3-2,6-7 1,15-1-1,6-1 1,9 8-1,8-3 0,7 7 0,6 1-1,5 1 1,7 4-1,8 4 0,5 4 0,1 3 0,4 4-1,6 4 0,6 6 1,4 4 0,4 7-1,0 6 0,-3 4 1,5 6-1,-4 4 2,-2 6-1,-7 8 0,-3 7 0,-7 4 1,-2 7 0,-5 8-1,-7 3 1,-7 5-1,-5 2 0,-7 1 0,-7 2 0,-9 0 0,-10 1 0,-9 2 0,-8 2 0,-10 4 0,-8 5 0,-8 0 1,-5 5 0,-6 4 0,-8 4-1,-7 1 1,-5 4-1,-4 1 1,-5-2-1,-8-1 0,-3-4 1,-5-2-1,-2-3 0,-6-4-1,-7-4 1,-4-2 0,-5-3 0,-4-2 0,-6-5 0,-2-3 0,-5-6 0,-2-4 1,-1-4-2,-2-7 2,1-4-2,-2-5 2,0 0 0,-1-6 0,2 3 0,-4-11 1,1 2 0,0-7 0,3 3 0,1-5 0,2 2-1,2-4 0,4 1 0,2 0 0,4 0 0,2-5 0,7 0 1,5-3-1,6-3 0,5-5 0,7-4-1,10-1-2,2-18-12,12 6-20,15-31-4,6-25 0</inkml:trace>
        <inkml:trace contextRef="#ctx0" brushRef="#br1" timeOffset="296291.3204">3379 7300 11,'-9'-15'32,"8"-14"1,10-6 1,7-22-24,19-5-3,4-23 1,19-7-1,5-15-1,10-3-2,0-3-1,0 4-1,-2 11-1,-9 11 0,-11 16 0,-12 19 0,-13 12 0,-8 16 0,-18 24 0,11 1 0,-20 20 0,0 18 1,-3 11 0,0 12-2,0 19-2,1 16 4,1 17-4,5 8 4,4 9-4,1 0 2,3-2 0,5-2 2,-3-12-2,6-12 0,-2-19 1,0-17-1,-2-19 2,0-10-2,-4-11 1,-3-11 0,0-16-1,0 0 1,-12 9-1,12-9 1,-18-12-2,5 1 1,13 11-2,-23-29-4,23 29-6,-26-25-24,15 9-3,-4-7 2,5-1 0</inkml:trace>
        <inkml:trace contextRef="#ctx0" brushRef="#br1" timeOffset="297227.322">3456 7129 29,'13'0'34,"0"6"1,9 15-1,-1 7-29,15 16 1,2 8-2,7 14 0,0 1-1,7 2-1,-4-6 1,0-8-2,-3-11 0,-8-15-2,-5-15-4,-13-29-21,3-10-9,-8-23-2,3-13 0</inkml:trace>
        <inkml:trace contextRef="#ctx0" brushRef="#br1" timeOffset="297228.322">4100 6357 33,'0'0'36,"0"0"1,0 0-3,-1 33-28,6-8-1,7 18-2,-2 5 0,7 14 0,0 3-2,3 6 0,4 0 0,3-2 0,3-4-1,0-5 2,2-8-1,0-6-1,0-8 1,-1-6-1,-5-8 0,-5-3 2,-5-5-1,-3-6-1,-13-10 1,7 15 1,-7-15-1,-20 23 0,1-6 0,-5 10 1,-7 5-1,-5 13 0,-4 6 1,-5 6-1,0 0 1,2 3-1,2-3 1,5-6-2,8-3-1,5-18-6,20-1-33,3-29 0,16 8-4,8-25 0</inkml:trace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4:25.33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EE01ACB-0C83-4987-BAF3-7333A6C775C8}" emma:medium="tactile" emma:mode="ink">
          <msink:context xmlns:msink="http://schemas.microsoft.com/ink/2010/main" type="inkDrawing" rotatedBoundingBox="19451,15696 19512,11564 22510,11609 22448,15741" hotPoints="22518,11879 22388,15259 19008,15129 19138,11749" semanticType="enclosure" shapeName="Square"/>
        </emma:interpretation>
      </emma:emma>
    </inkml:annotationXML>
    <inkml:trace contextRef="#ctx0" brushRef="#br0">13 163 29,'-17'-15'31,"11"1"0,6-7-19,18 11-2,6-11-1,19 5-1,14-5-3,21 5-1,25 0-1,23 11 0,18 6-2,17 8 0,13 9 1,9 8-1,-1 5 0,-2 6 0,-9 0 1,-12 4-1,-11-4 1,-10 0 0,-18-3-1,-14-2 1,-14-4-1,-13-1 1,-13-6-2,-11-2 1,-14-3-1,-9-5 1,-9-3-1,-5 0 0,-5-3 0,-13-5 0,12 9 0,-12-9 1,0 23-1,-2-2 0,0 10 0,-3 10 0,1 14 0,0 14 0,-4 17 0,0 17 2,-2 23-2,1 14 0,1 20-2,-1 12 2,2 12-1,4 6 2,-1 2-2,5-1 1,0-13-1,3-5 1,-3-13 0,0-11 1,1-12-2,-1-15 1,0-14 0,-2-18-2,0-15 1,-2-19-2,0-17-1,-8-26-3,11-13-29,-26-27-1,4-14 1,-14-22-2</inkml:trace>
    <inkml:trace contextRef="#ctx0" brushRef="#br0" timeOffset="624.0011">-243 286 19,'-6'-25'32,"1"11"-1,5 14 1,-4 27-28,3 21-1,7 34 2,-2 32-1,3 40 0,-5 42-2,1 39 1,-7 34-2,-1 25 0,-1 8 0,1 2-1,2-15-1,2-16 1,1-31-1,7-23-1,1-38 2,5-29-1,0-25 1,2-23 0,-3-22 0,2-16 0,-1-19 0,1-12 0,5-13 1,8-8-1,9-7 0,14-6 1,14-4-1,15 1 0,18-1 1,18 1-1,15 1 1,10 1 0,7-4 0,4-2 0,3-1 1,1-2-1,-6-2 1,-6-2-1,-13 0 1,-8 5-1,-12 2 1,-11 5-1,-16 2 0,-12 8 0,-12 2-1,-14 2-1,-7 2-4,-15-15-21,1 5-10,-11-22-3,2-12 0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5:03.612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6B8F789-10D1-49C6-88CF-2BD844509EE3}" emma:medium="tactile" emma:mode="ink">
          <msink:context xmlns:msink="http://schemas.microsoft.com/ink/2010/main" type="inkDrawing" rotatedBoundingBox="22973,5799 23025,5769 23040,5794 22987,5824" shapeName="Other"/>
        </emma:interpretation>
      </emma:emma>
    </inkml:annotationXML>
    <inkml:trace contextRef="#ctx0" brushRef="#br0">43-5 28,'0'0'34,"0"0"2,0 0-2,12 1-23,-12-1-2,0 0-3,0 0-3,0 0 0,0 0-1,0 0-1,0 0 2,0 0-3,0 0 1,0 0-2,0 0-1,-4 15-1,2-1-7,-11-11-25,13-3-3,-22 4 0,8-14 0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6:31.08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698BD9F0-A199-492F-9C44-655F3FF99789}" emma:medium="tactile" emma:mode="ink">
          <msink:context xmlns:msink="http://schemas.microsoft.com/ink/2010/main" type="inkDrawing" rotatedBoundingBox="23067,7621 24754,10424 22068,12041 20381,9237" hotPoints="23790,8412 23716,10958 21170,10884 21244,8338" semanticType="enclosure" shapeName="Square"/>
        </emma:interpretation>
      </emma:emma>
    </inkml:annotationXML>
    <inkml:trace contextRef="#ctx0" brushRef="#br0">0 427 24,'14'-37'33,"19"-2"2,11-6-2,25 11-24,16-13-1,31 11-3,15-4-1,18 8-2,12 3-1,9 5 0,4 4 0,-2 4 0,-8 6-1,-14 3 1,-16 6-1,-12 5 0,-17 6 1,-15 9-1,-13 9 0,-11 12 0,-12 13 0,-9 15 1,-6 19 0,-6 18-2,-6 24 2,-6 22 0,-8 16 0,-4 15 1,-9 8 0,-5 14 1,-12-4-1,-1 2 1,-4-17 0,1-14-1,5-22 0,3-18-1,4-25 0,7-25-2,4-24 0,1-33-6,10-19-31,-13-19 0,2-13-2,-8-14 1</inkml:trace>
    <inkml:trace contextRef="#ctx0" brushRef="#br0" timeOffset="-936.0017">80 501 15,'5'-25'32,"-3"7"0,-2 18-14,-2-14-3,2 14-2,0 0-4,-11 32-4,-1 3 0,0 22-4,-6 26 1,-1 31-2,-5 30 1,-1 21-2,0 14 2,4 8 0,2-7 0,9-9 0,7-23 1,6-20-1,6-28 2,7-18-1,3-18 0,3-10-1,0-10 0,3-5 0,4-8 1,4-2-2,10-5 1,8 0 0,9-1 1,10 4-1,12 0 0,15 3 0,9-1 0,12 3 0,4-1 0,8-2 1,6-2-1,1-6 0,-2-4 0,-4-4 0,-9-6 0,-7-3 0,-11-5 0,-11-5-1,-12-3 1,-14-2-1,-11-2 0,-17-1-1,-8-2-1,-14-3-1,-6 6-5,-22-16-30,4-3 1,-10-14-2,-3-9 0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2:41.18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C180BC8D-43BD-46E9-A89F-53D7969B337D}" emma:medium="tactile" emma:mode="ink">
          <msink:context xmlns:msink="http://schemas.microsoft.com/ink/2010/main" type="writingRegion" rotatedBoundingBox="8154,14985 8441,9911 16618,10374 16330,15448"/>
        </emma:interpretation>
      </emma:emma>
    </inkml:annotationXML>
    <inkml:traceGroup>
      <inkml:annotationXML>
        <emma:emma xmlns:emma="http://www.w3.org/2003/04/emma" version="1.0">
          <emma:interpretation id="{7CDB13CE-073E-40A7-B0F0-7A160BD41A13}" emma:medium="tactile" emma:mode="ink">
            <msink:context xmlns:msink="http://schemas.microsoft.com/ink/2010/main" type="paragraph" rotatedBoundingBox="8154,14985 8412,10427 11718,10614 11460,151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00A532-9401-4AA9-AC59-46B4D52AD7FF}" emma:medium="tactile" emma:mode="ink">
              <msink:context xmlns:msink="http://schemas.microsoft.com/ink/2010/main" type="line" rotatedBoundingBox="8154,14985 8412,10427 11718,10614 11460,15173"/>
            </emma:interpretation>
          </emma:emma>
        </inkml:annotationXML>
        <inkml:traceGroup>
          <inkml:annotationXML>
            <emma:emma xmlns:emma="http://www.w3.org/2003/04/emma" version="1.0">
              <emma:interpretation id="{28852002-E73F-4E17-8F73-76B2BD56A2BB}" emma:medium="tactile" emma:mode="ink">
                <msink:context xmlns:msink="http://schemas.microsoft.com/ink/2010/main" type="inkWord" rotatedBoundingBox="8154,14985 8412,10427 11718,10614 11460,15173"/>
              </emma:interpretation>
              <emma:one-of disjunction-type="recognition" id="oneOf0">
                <emma:interpretation id="interp0" emma:lang="en-US" emma:confidence="0">
                  <emma:literal>of</emma:literal>
                </emma:interpretation>
                <emma:interpretation id="interp1" emma:lang="en-US" emma:confidence="0">
                  <emma:literal>0</emma:literal>
                </emma:interpretation>
                <emma:interpretation id="interp2" emma:lang="en-US" emma:confidence="0">
                  <emma:literal>O</emma:literal>
                </emma:interpretation>
                <emma:interpretation id="interp3" emma:lang="en-US" emma:confidence="0">
                  <emma:literal>o</emma:literal>
                </emma:interpretation>
                <emma:interpretation id="interp4" emma:lang="en-US" emma:confidence="0">
                  <emma:literal>D</emma:literal>
                </emma:interpretation>
              </emma:one-of>
            </emma:emma>
          </inkml:annotationXML>
          <inkml:trace contextRef="#ctx0" brushRef="#br0">-4576 736 13,'4'-24'28,"-4"24"-4,0 0-9,-8-20-1,8 20-3,0 0-3,0 0-2,-16 6-1,12 7-1,-4 2-2,2 10 0,-2 3-1,0 12 0,-1 4 0,-1 11 0,1 7 0,-1 4 0,0 7-1,-1 4 2,1 7-1,2 5-1,-2 5 1,3 3 0,0 5 0,4 7 0,-2 4-1,2 6 1,2-4-1,1 0 0,0-4-1,0 3 1,0-8 0,3 0-1,-5-7 2,5-2-2,-4 0 1,2 1-1,0-3 1,0-1-1,-2 0 1,2-3-1,0-1 1,-2 1 1,1-2-1,-5 0 0,-2 3 0,0 1 0,-1-5-1,-2 0 1,2-5 0,0-7-1,3-5 1,1-5 0,4-15 0,4-5 0,1-8 0,1-5 0,1-5 0,0-4 1,-1-4-1,2-5 0,-3-3 0,0 1 0,-5-13 0,12 16 0,-12-16 0,20 11 1,-6-5-1,4 0 0,5 1 1,4-2 0,3 3-1,2-3 0,2 1 0,2 0 1,5-1-1,3 1 0,1-2 0,3 2 1,5 0-1,6-1 0,5 2 0,7-1 0,4 0 0,4-2 0,8-1 0,1 1 0,5 0 0,1 1 0,7-1 0,4-1 0,0 1 0,3 0 0,0 1-1,0-1 1,1 0 0,1 3 0,-4 0 0,-6 2 0,-3-1 0,-5 1 0,-2 0 0,-8-1 0,-6-1 0,-12-1 0,-6-2 0,-10 0 0,-7-2 1,-8 1-1,-8-3 0,-7-5 0,-5-2 0,-4-7 0,-5-10 0,0-9 0,-2-9-1,2-15 1,-1-10 0,2-10-1,1-7 1,0-11-1,0-5 1,1-5-1,0-10 1,2-6 0,-1-7-1,2-6 0,3-8 1,1-4 1,4-3-1,1 0 0,1 2 0,0 5 1,1 2 0,1 4 1,-1 5-2,-2 3 0,-2 6 1,-2 2-1,-2 6 1,-4 6-1,-1 9 0,-4 9 0,-4 6 0,-2 11 1,-3 7 0,-1 7 0,-1 5-1,0 6 1,-3 1 0,2 4 0,-2 3-1,0 2 0,-2 1 1,-1 1-1,-4 4 0,-1 0 1,-4 3-1,-2 0 1,-6 1-1,-1-1 0,-6 1 1,-1-2-1,-2 0 1,-3 0-1,-4-1 0,0 1 0,-2-1 1,0-4-1,-4 3 0,-2-1 1,-7 0-1,-5 3 1,-3 2-1,-5 1 1,-4 4-1,-6 8 1,-3 2-1,-3 3 0,-5 3 0,-1-2 0,-2-1 0,-1-1 0,-1-3 1,3-1-1,0 0 0,4 2 0,1 0 1,3 5-1,0 3 1,2 5-1,6 3 0,2 3 1,3 1-1,7 0 0,5-1 0,11-1 1,5-2-1,9 0 2,5-1-2,6-1 1,6-1 0,7 0-1,4 0 1,12 0-1,0 0-1,0 0-1,0 0-7,11 0-27,6 4-1,1-1-2,6-3 0</inkml:trace>
        </inkml:traceGroup>
      </inkml:traceGroup>
    </inkml:traceGroup>
    <inkml:traceGroup>
      <inkml:annotationXML>
        <emma:emma xmlns:emma="http://www.w3.org/2003/04/emma" version="1.0">
          <emma:interpretation id="{ADF2F647-79A9-4878-A462-E8E01F4DF81B}" emma:medium="tactile" emma:mode="ink">
            <msink:context xmlns:msink="http://schemas.microsoft.com/ink/2010/main" type="paragraph" rotatedBoundingBox="13071,10181 16570,10181 16570,15115 13071,15115" alignmentLevel="2"/>
          </emma:interpretation>
        </emma:emma>
      </inkml:annotationXML>
      <inkml:traceGroup>
        <inkml:annotationXML>
          <emma:emma xmlns:emma="http://www.w3.org/2003/04/emma" version="1.0">
            <emma:interpretation id="{7DBF4D4C-1E72-4F33-8F2E-96E1387DBFA9}" emma:medium="tactile" emma:mode="ink">
              <msink:context xmlns:msink="http://schemas.microsoft.com/ink/2010/main" type="line" rotatedBoundingBox="13071,10181 16570,10181 16570,15115 13071,15115"/>
            </emma:interpretation>
          </emma:emma>
        </inkml:annotationXML>
        <inkml:traceGroup>
          <inkml:annotationXML>
            <emma:emma xmlns:emma="http://www.w3.org/2003/04/emma" version="1.0">
              <emma:interpretation id="{AB33832C-A2F3-47E3-BA43-398AD329F777}" emma:medium="tactile" emma:mode="ink">
                <msink:context xmlns:msink="http://schemas.microsoft.com/ink/2010/main" type="inkWord" rotatedBoundingBox="13071,10181 16570,10181 16570,15115 13071,15115"/>
              </emma:interpretation>
              <emma:one-of disjunction-type="recognition" id="oneOf1">
                <emma:interpretation id="interp5" emma:lang="en-US" emma:confidence="0">
                  <emma:literal>0</emma:literal>
                </emma:interpretation>
                <emma:interpretation id="interp6" emma:lang="en-US" emma:confidence="0">
                  <emma:literal>O</emma:literal>
                </emma:interpretation>
                <emma:interpretation id="interp7" emma:lang="en-US" emma:confidence="0">
                  <emma:literal>o</emma:literal>
                </emma:interpretation>
                <emma:interpretation id="interp8" emma:lang="en-US" emma:confidence="0">
                  <emma:literal>D</emma:literal>
                </emma:interpretation>
                <emma:interpretation id="interp9" emma:lang="en-US" emma:confidence="0">
                  <emma:literal>B</emma:literal>
                </emma:interpretation>
              </emma:one-of>
            </emma:emma>
          </inkml:annotationXML>
          <inkml:trace contextRef="#ctx0" brushRef="#br0" timeOffset="218899.5845">327 769 27,'0'0'30,"0"0"2,0 0-17,0 0-3,0 0-1,-10 0-3,12 14-2,-3 8-2,3 16-1,-2 16 0,0 17-1,-2 22-1,-1 19 0,0 20 0,-3 16-1,-1 7 0,-3 8 0,-1 6 0,0 9 0,-4 2 0,0 7 0,-6 2-1,0 4 0,-3 1 0,2-2 0,-2-10 1,2-13-1,1-13 1,4-18 0,3-23 0,4-17 0,2-18 1,2-15-1,1-9 0,1-11 0,1-11 1,0-4-1,0-4 1,2-5-1,0-5 0,1-2 0,0-14 1,6 20-1,-6-20 0,16 17 0,-2-10 0,3 2 0,4-1 1,4 3-1,6 1 0,3-1 1,4 5 0,8 1-1,5 4 0,8-1 1,13 4-1,9-1 1,8 3 0,10 2 0,11-2-1,10-1 2,12 0-1,5-4 0,5-3 0,3 0-1,6-4 1,3-3-1,-3-2 2,-2-4-4,-8-2 4,-6-3-2,-7-1 0,-6-4 2,-8 0-2,-12-4 1,-10-1 0,-12-2 0,-13-6-1,-9-6-1,-14-10 1,-13-14 0,-10-18 0,-9-18-1,-6-18 2,-6-18-1,-1-20 1,-3-17-1,1-16 1,-1-8 0,3-13 0,2-6 0,4-9 0,8-3-2,5 1 0,3 3 0,5 6 1,3 9-2,2 15 0,-1 13 0,-3 17-1,-3 10 3,-7 16-1,-4 8 1,-5 11-1,-3 10 1,-4 11 1,-1 10-1,-4 12 0,0 12 0,-4 9 1,-1 14-1,-3 8 0,-3 7 0,-2 0 0,-3 1 0,-4-2 0,-2-1 0,-4-2 2,-4-3-2,-5-1 0,-4-1 1,-8-2-2,-8 1 2,-5 0-2,-6 4 2,-6 1-1,-7 0 1,-7 3-1,-7-1 1,-9 0-1,-10-3 1,-8-1 0,-7-4 0,-7-3 0,-7-2-1,-5-1 1,-3-1 0,2-1-1,1 4 1,-5-2 0,3 2-1,4 3 1,9 2-1,9 1 1,13 5-1,12 1 0,18 5 1,19 1-1,17 2-1,16 4 0,13-3-3,22 4-12,0 0-21,23-16-1,3-4-3,11-13 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7:12.515"/>
    </inkml:context>
    <inkml:brush xml:id="br0">
      <inkml:brushProperty name="width" value="0.13333" units="cm"/>
      <inkml:brushProperty name="height" value="0.13333" units="cm"/>
      <inkml:brushProperty name="color" value="#FFFF00"/>
      <inkml:brushProperty name="fitToCurve" value="1"/>
    </inkml:brush>
  </inkml:definitions>
  <inkml:traceGroup>
    <inkml:annotationXML>
      <emma:emma xmlns:emma="http://www.w3.org/2003/04/emma" version="1.0">
        <emma:interpretation id="{80F2FF85-7843-481E-A387-2EE0BF8F9301}" emma:medium="tactile" emma:mode="ink">
          <msink:context xmlns:msink="http://schemas.microsoft.com/ink/2010/main" type="inkDrawing" rotatedBoundingBox="2617,8146 14772,9562 14448,12351 2292,10934" semanticType="callout" shapeName="Other"/>
        </emma:interpretation>
      </emma:emma>
    </inkml:annotationXML>
    <inkml:trace contextRef="#ctx0" brushRef="#br0">-12 1596 25,'0'0'27,"-15"4"0,4-8-16,11 4-1,0 0-1,0 0-2,0 0 0,0 0-1,-4-19-1,4 19-2,9-15 0,-9 15-2,14-23 1,-3 10-2,1-1 1,3 0-1,2-3 1,2-2-1,0-1 0,1 3 1,2-4-1,0 1 1,0-3 0,1-1-1,2 1 0,2 0-1,0-1 1,4-1-1,0-1 1,4 0-1,1 4 1,5-1-1,1-1 1,3 1 0,6-1 1,4 0-1,4-3 0,5 1 1,3-1-1,4 1-1,4 1 1,1-1 0,5 1 0,2 0 0,4 0 0,3-2 0,1-2 0,5 1 0,1-5 1,6 0-1,0 1 0,1-3-1,1 1 1,-1 6 0,0 1 0,-1 1 0,0 2 0,0 1 0,-1 3 0,2 0 0,-1 2 0,3-3 0,5-4 0,4 3 0,8-2 0,3-1 0,2 1 0,0 0 0,6 0 1,0 2-1,5 3 0,-2 1 1,-2 3-1,2-1 1,3 2-1,7 0 2,7 1-2,0 0 1,2-1-1,4 2 2,2 0-3,0 5 2,-3 2-1,-3 4 0,-1 2 0,3 4 0,-1 3 1,2 3-2,0 5 2,7 3-2,0-1 2,5 5-1,-2 0 0,5 4-1,0 0 1,2 3 1,0 4-1,-1 3 0,0 4-1,-2 4 2,-3 2-1,-4 5 0,-3 2 0,-5 3 0,-3 0 0,-7 1 0,-11 3 0,-4 2 1,-8 1-1,-7 1 1,-5 1-1,-5 3 1,-5 2-1,-4 5 1,-4-1-1,-2 2 1,-3 3-2,-1-2 1,-5 2 1,-1-1-2,-6 0 1,-3-1 0,-5-1 0,-5 1 0,-3 3 0,-9 0 0,-6 2-1,-8-5 2,-5-1-2,-4-2 1,-3-2 0,-5-4 0,-3-5 0,-2-4 0,2-3 1,-2-4-1,0-2 1,-1 0-1,-1-3 1,2-1-1,-4-1 0,0 2 0,-4-2 0,2-1 0,-1-3 0,-2-4 0,0-4 0,2-3 0,-1-6 0,0-7 0,0-4 0,-8-14 1,8 17-1,-8-17 1,0 0-1,11 9 1,-11-9 0,0 0 0,0 0 0,0 0 0,0 0-1,0 0 1,0 0-1,0 0 2,0 0-5,0 0-7,0 0-25,0 0-4,-22-38 1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27:23.389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51E2DFE-17F9-47A4-B4D8-6AA342805D91}" emma:medium="tactile" emma:mode="ink">
          <msink:context xmlns:msink="http://schemas.microsoft.com/ink/2010/main" type="inkDrawing" rotatedBoundingBox="3423,4072 11121,10607 9839,12117 2140,5583" semanticType="verticalRange" shapeName="Other">
            <msink:sourceLink direction="with" ref="{957ACAB8-54C2-43DA-9BC1-45A4FA50BBF6}"/>
          </msink:context>
        </emma:interpretation>
      </emma:emma>
    </inkml:annotationXML>
    <inkml:trace contextRef="#ctx0" brushRef="#br0">29 0 17,'-14'18'23,"-3"-8"-11,17-10-5,0 0-2,7 13-2,14-7 0,10-4-2,11 4 1,8 0 1,11 2-1,9 1 0,11 1 0,5-2 1,8 2-1,5-4 0,8 7-1,5-3 1,6 5-1,3-2 1,6 6-1,4-1 0,3 5 1,1 4-2,2 3 1,3-2 1,4 2 0,-3 0 0,-2 3 1,-3 0-1,0 4-1,-3-2 1,1 6 0,-6 1-1,-4 6-1,0 5 0,0 4 0,-3 5 0,3 4 0,-1 5 1,-4 3 0,-1 3-1,1-1 1,-1 4 0,-1 1 0,-1-5 0,0 2 0,-2 0 1,3 2-1,-3-2 1,-1 3-2,0-3 1,1 3 0,-7-1-1,-5-2 1,-4 1-1,-4-1 0,-4 0 1,-1 2-1,-7 2 0,1 5 1,-2 7-1,0 1 1,-5 2-1,1-2 0,-4 3 0,0-2 0,-3-5 1,-3-2-2,-3 0 2,-1 0-2,2 2 1,-1 5 1,-1-4-1,-1 5 0,0 0 0,-4-4 0,-2-3 0,0-3 0,-6-6 0,-1-1 0,-7-4 0,-3-3-1,-3 0 1,-3-2 1,-2 0-1,-5 0-1,1 3 1,-4 0 0,0 1-1,-3 2 1,-2 3 0,-1 1 1,-5-1-2,1 2 3,-5-4-2,2-1 1,-2-1 0,2-2-1,-1-3 1,2-2-2,1-3 2,-3-2-1,0-7 0,-3 0 0,-4-5 1,-4 1 0,-4-9 1,-3-1 0,-3-8 0,3-2 0,-2-7 0,3-2 0,1-8 0,2-2-1,1-1 0,4-13-3,-2 31-4,2-31-11,-8 23-17,8-23-2,-12-12-1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25:09.16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41138E11-1804-458E-8839-1AC8E0ABFAF2}" emma:medium="tactile" emma:mode="ink">
          <msink:context xmlns:msink="http://schemas.microsoft.com/ink/2010/main" type="inkDrawing"/>
        </emma:interpretation>
      </emma:emma>
    </inkml:annotationXML>
    <inkml:trace contextRef="#ctx0" brushRef="#br0">803 223 5,'0'0'24,"0"0"-4,-15-8-7,0 4-3,2 6-1,-9-4-2,1 5-2,-6-3 0,-1 4-1,-3-2 0,1 3 0,-4-2-2,3 4 1,-2-2-1,4 2 0,-2 0-1,3 0 0,0 2 0,3 1-1,4-2 1,3 0 0,0 0-1,3 1 1,1 1-1,2 2 0,2 1 0,-1 1 1,1 5-1,2 1 0,0 1 0,3 5 0,0 2 0,3 3 0,0 5 0,4 0 1,-1 5-1,0 3 0,1 6 0,0 0-1,2 4 1,-2 3 0,0 3 0,1 2-1,-1 3 1,0 0 0,1 3-1,-3 2 1,-2 0-1,1 2 0,-3-4 0,-1 3 0,0-1 1,0-1-1,-2 2 1,2-2 0,-2 1 0,3 1 1,-4 1 0,-1-1-1,0 1 1,-3 4-1,-1-2 0,1 0 0,-1-2 0,0-4 0,2-3 0,-1-4 1,3-5 0,3-7-2,-1-4 2,2-4-1,-1-6 1,4-5-1,0-4 0,1-6 0,1-7 0,1-2 0,-1-11 1,7 11-1,-7-11 0,10 4 0,-10-4 0,16 5 1,-4-1-1,4 0 0,3-1 1,4 2-1,5-2 1,4-1 0,5 0 0,4 0-1,2 0 1,4 0 0,4 0 0,4 0 0,6 1 0,5-1 0,6 1 0,4-1 1,2 2-1,5-2-1,3-2 1,4 0 0,2-2 0,3 0-1,-2-2 1,1-1-1,2-3 0,-4 2 0,-2-2 1,-2 0-1,-5 0 0,-5 1 1,-4 1-1,-2 3 0,-7-1 0,-3 1 0,-3 1 0,-7-2 0,-4 0 0,-6-1 0,-6-3 0,-6 0 0,-4-1 0,-5-1 0,-4 0 0,-5 1 0,-2-1 0,-3 0 0,-3-2 0,-2-3 0,1-4-1,-3-6 1,-2-8-1,1-7 1,-2-9-1,-1-14 1,-2-8 0,-1-13-1,2-10 0,1-9 0,3-8 0,4-7 1,4 0-1,4 1 0,4 3 2,2 8 1,1 4-1,0 6 1,0 5 0,-2 4-1,-2 1 1,1 2 0,1 2-1,-2 2 0,-1 5 0,1 4 0,-3 8-1,-1 6 1,-6 11 0,-3 8 0,-6 6-1,-5 3 0,-7 3 0,-6 2 0,-7-1 0,-4-1 0,-4-3 0,-3-2 0,-3 0 0,1 0 0,-1 1 1,0 2-1,-3 4 1,0 3 0,-2 4 0,-2 3 0,-5 2 0,-1 1 0,1-1 0,2 1 0,4-1-1,3-2-3,12 8-15,2-9-17,10 3-1,5-2 0,10-2-2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25:09.16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84EB3A9-56BB-4E35-8D55-A540DE66B525}" emma:medium="tactile" emma:mode="ink">
          <msink:context xmlns:msink="http://schemas.microsoft.com/ink/2010/main" type="inkDrawing" rotatedBoundingBox="12701,15236 13557,11981 16414,12732 15558,15987" hotPoints="15898,12572 15827,15281 13118,15209 13190,12501" semanticType="enclosure" shapeName="Square"/>
        </emma:interpretation>
      </emma:emma>
    </inkml:annotationXML>
    <inkml:trace contextRef="#ctx0" brushRef="#br0">803 223 5,'0'0'24,"0"0"-4,-15-8-7,0 4-3,2 6-1,-9-4-2,1 5-2,-6-3 0,-1 4-1,-3-2 0,1 3 0,-4-2-2,3 4 1,-2-2-1,4 2 0,-2 0-1,3 0 0,0 2 0,3 1-1,4-2 1,3 0 0,0 0-1,3 1 1,1 1-1,2 2 0,2 1 0,-1 1 1,1 5-1,2 1 0,0 1 0,3 5 0,0 2 0,3 3 0,0 5 0,4 0 1,-1 5-1,0 3 0,1 6 0,0 0-1,2 4 1,-2 3 0,0 3 0,1 2-1,-1 3 1,0 0 0,1 3-1,-3 2 1,-2 0-1,1 2 0,-3-4 0,-1 3 0,0-1 1,0-1-1,-2 2 1,2-2 0,-2 1 0,3 1 1,-4 1 0,-1-1-1,0 1 1,-3 4-1,-1-2 0,1 0 0,-1-2 0,0-4 0,2-3 0,-1-4 1,3-5 0,3-7-2,-1-4 2,2-4-1,-1-6 1,4-5-1,0-4 0,1-6 0,1-7 0,1-2 0,-1-11 1,7 11-1,-7-11 0,10 4 0,-10-4 0,16 5 1,-4-1-1,4 0 0,3-1 1,4 2-1,5-2 1,4-1 0,5 0 0,4 0-1,2 0 1,4 0 0,4 0 0,4 0 0,6 1 0,5-1 0,6 1 0,4-1 1,2 2-1,5-2-1,3-2 1,4 0 0,2-2 0,3 0-1,-2-2 1,1-1-1,2-3 0,-4 2 0,-2-2 1,-2 0-1,-5 0 0,-5 1 1,-4 1-1,-2 3 0,-7-1 0,-3 1 0,-3 1 0,-7-2 0,-4 0 0,-6-1 0,-6-3 0,-6 0 0,-4-1 0,-5-1 0,-4 0 0,-5 1 0,-2-1 0,-3 0 0,-3-2 0,-2-3 0,1-4-1,-3-6 1,-2-8-1,1-7 1,-2-9-1,-1-14 1,-2-8 0,-1-13-1,2-10 0,1-9 0,3-8 0,4-7 1,4 0-1,4 1 0,4 3 2,2 8 1,1 4-1,0 6 1,0 5 0,-2 4-1,-2 1 1,1 2 0,1 2-1,-2 2 0,-1 5 0,1 4 0,-3 8-1,-1 6 1,-6 11 0,-3 8 0,-6 6-1,-5 3 0,-7 3 0,-6 2 0,-7-1 0,-4-1 0,-4-3 0,-3-2 0,-3 0 0,1 0 0,-1 1 1,0 2-1,-3 4 1,0 3 0,-2 4 0,-2 3 0,-5 2 0,-1 1 0,1-1 0,2 1 0,4-1-1,3-2-3,12 8-15,2-9-17,10 3-1,5-2 0,10-2-2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07:25:00.26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FC8DB53F-58DB-46FC-8FD2-58E9F37EF8F6}" emma:medium="tactile" emma:mode="ink">
          <msink:context xmlns:msink="http://schemas.microsoft.com/ink/2010/main" type="inkDrawing" rotatedBoundingBox="796,12707 6284,13413 5860,16715 372,16010" hotPoints="5994,13164 6022,16004 883,16055 855,13215" semanticType="enclosure" shapeName="Rectangle"/>
        </emma:interpretation>
      </emma:emma>
    </inkml:annotationXML>
    <inkml:trace contextRef="#ctx0" brushRef="#br0">50 339 16,'-10'-4'13,"9"-8"-2,-1-1-1,2-8 1,-2 1-3,2-6-1,-2 2 0,0-2-1,2 4-1,-3-2-1,2 5-1,-1-1 0,-1 4 0,1-1-1,0 3 0,-2-2-1,2 4 0,2 1 1,-3 1-1,3 10 0,-1-13 1,1 13-1,0 0 0,0 0 0,0 0 0,0 0 0,11-2 0,-11 2-1,12 4 1,-2-2-1,1 0 1,4 0 0,2 0 0,3 1 0,1 1 0,5-1 0,0 0 0,3 2 0,1-1 0,1 0-1,3 1 1,-1-1 0,5 0-1,0-1-1,5-1 1,1-1-1,4 0 1,5-2-1,5 3 0,5 0 1,-2 0 1,2 2-1,4 1 1,2 0-1,2-1 0,-2 0-1,1 0 1,2-1 0,3-2 0,3 1 0,-1 0-1,-1 1 2,0 0 0,2 0-1,2 2 0,-4 0 0,3 2 0,2 1 0,3 1-1,1 1 1,2 0 0,2 0 0,2 0 0,1 0 0,2-4 0,1 1 0,-2-1 0,0 1 0,1 1-1,-2 1 2,0 1-1,-1 1 0,0 1 0,-1-1 0,-2-2 1,0-1-1,0-2 0,-3-2 0,-3-1 0,0-1 0,-6-1 0,0 0 0,-2 1 0,-2-2 0,-4 4 0,-3-1 0,-1 2 1,-4 1-1,1 2-1,-6 0 1,-2-2 0,1 2 0,-1-3 0,-2 1-1,0-2 1,-4-3 0,-2 0 0,-3 0 0,-5-1 1,-5 1-1,-3 0 0,-5-1 0,-3 2 0,-6-1 1,-2 0-1,-3 0 0,-10-1 0,16 3 0,-16-3 0,8 10 1,-8-10-1,2 22 0,-4-7 1,2 5-1,-3 4 0,0 5 0,1 3 0,-1 6 0,1 2-1,1 3 1,0 5-1,1 4 0,0 4 1,0 3-1,2 0 1,-1 5 0,0 1 0,0 3-1,-1 4 1,2 0-1,-2 1 0,0 3 0,0 1 1,-2 1-1,2 3 0,0-3 1,0 0 1,0 2-1,0-1-1,-1 3 2,0-2-2,0-2 1,-1-2 0,0-2 0,-2-2-1,1-6 1,-2-2 1,1-6-1,0-4 0,-1-5 0,1-5 0,0-5 1,0-5-2,0-6 2,1-6-2,-3-6 1,0-2 1,6-14-1,-11 14 0,11-14 0,-17 3 0,7-5 0,-2 0 0,-2-3 1,-4 1-1,0-2-1,-3 0 1,-3 0 0,-4 2 0,0-1 1,-5 3-1,1-1 0,-3 1 0,1 1 1,-4 0-1,-2-2 0,1 1 1,-2 0-1,-3 1 0,-2 0 0,-5 2 1,-3 0-1,-1 1 0,-4 2 0,-1-1 0,-3 2 0,-3-3 0,-1 3 0,-1-1 1,1 2-1,-5 0 0,-2 0 0,-2 1 1,-4-1-1,3 1 0,-4 1 0,-1-1 0,0-1 0,-1 1 0,-3 1 0,-1 0 0,-2 0 0,-1 0 0,0 2 0,-2 2 0,0 1 0,-4 1 0,-1 1 0,1 0 0,0-1-1,-2 0 2,1-2-1,1-2 0,0-5 0,0 0 0,4-3 0,1-3 0,2 1 0,-1 1 0,1-1 0,2 1 1,3 2-1,-1-3 1,4 2-1,0 0 1,3-1-1,6-2-1,-2-3 2,5-1 0,6-3 0,8-1 0,4-3 0,7-5 0,0-2 0,6-6 0,6 0-1,3-3 0,1-4 0,0-2-1,3-4 0,0-1 1,2 0-1,2 0 1,1-2-1,2 2 2,2 0-2,3-1 2,2-1-1,3 1 1,2-2-1,1-2 0,3-3 1,0 0-1,0 1 0,0 4 0,2 3 1,-2 6-1,2 6 0,0 7 0,-1 7 1,1 13-1,-1-12 0,1 12 0,0 0 0,0 0 0,0 0 0,0 0-1,0 0-3,0 0-26,-10 8-6,10-8 1,-21 7-2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00:57.72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29F022D-6BBB-4C45-88A1-8F3B39482785}" emma:medium="tactile" emma:mode="ink">
          <msink:context xmlns:msink="http://schemas.microsoft.com/ink/2010/main" type="inkDrawing" rotatedBoundingBox="13545,9233 14464,3803 19008,4572 18089,10003" semanticType="enclosure" shapeName="Other">
            <msink:destinationLink direction="with" ref="{0BE07A55-E84C-43B3-B590-46E5887A016E}"/>
          </msink:context>
        </emma:interpretation>
      </emma:emma>
    </inkml:annotationXML>
    <inkml:trace contextRef="#ctx0" brushRef="#br0">3688 43 27,'-11'-6'30,"11"6"2,0 0-17,-12-10-5,25 13-1,0-12-3,16 12 0,7-4-2,15 8 0,10 1-1,12 8-1,6 1 0,4 7-1,1 1 0,-2-1-1,-9-1 1,-10-2-1,-12-5 1,-11-2-1,-11-6 1,-9-1 0,-7-2 0,-13-5-1,0 0 1,7 18 0,-10-5-1,-2 5 1,-1 11-1,0 11 0,-1 12 1,1 12-1,0 19 0,1 11 0,-1 15 0,3 12 0,-2 10 1,0 4-1,2 9 0,0 5 0,0 5 0,2 3 0,-1-1 0,0 3 0,1-1 0,-2 2 0,1-5-1,0-4 1,-2-5 0,-1-5 0,1-2 0,-2-5 0,0-4 0,-1-1 0,-2-5 1,2-2-1,-1-7 0,1-2 1,1-11-1,1-4 0,1-9 1,2-11-2,1-10 2,1-10-1,1-11 0,0-7 0,0-7 0,-1-10 1,0-8-1,1-2 0,-1-13 0,0 13 0,0-13 1,0 0-1,0 0 1,-13 6-1,13-6 0,-19 1 1,3 2-1,-7 1 0,-6 0 2,-5 4-2,-9-1 0,-6 0 0,-8-2 0,-6 0 0,-9-7 1,-6 1-1,-10-3 0,-6-2 0,-5 2 0,-6-1 0,-5 4 0,-5 4 1,-8 5-1,-5 1 0,-5 2 0,-5 1 1,-6-1-1,-8 0 1,-7 1-1,0-4 1,-2 2-1,-1 0 0,-4 3 1,3-2-1,1 4 0,10 0 1,2 2-1,6 0 0,7 1 0,9-4 0,14-1 0,11-1 0,11 0 0,8-1 0,15-2 0,12-2 0,13-4 0,9-5 0,13-4-1,7-8 1,12-11 0,5-11-1,8-11 1,3-10 0,1-12 0,3-11 1,1-14-1,-2-13 1,1-12-1,-1-12 1,-2-14-1,-1-15 1,-1-12 0,0-11-2,-2-9 1,2-5-1,-1-3 1,2-2 0,3 3 0,-2 2 0,0 9-1,1 3 1,-1 6 0,0 4 0,2 7-1,-4 5 0,2 5 0,0 8 0,5 8 1,1 8-1,1 14 1,-2 9 0,1 14 0,-1 14 0,-5 15 0,-2 14 0,-5 13 0,-2 11 0,-2 10 0,-3 20 0,2-16 0,-2 16-1,17-1 1,0-1 0,12 0 0,12-1 0,13 0 0,14 0 1,13 0-1,11 3 1,6 0 0,0 4-1,-2 2 1,-9 3-1,-12 1 1,-10-2-1,-17 1 1,-11-2-1,-12-2 0,-13-2-1,-2 2-9,-10-5-26,-12-23-2,-4-1-2,4-13 1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07:25:00.26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9E0D312-C161-4183-AE76-C9592469591F}" emma:medium="tactile" emma:mode="ink">
          <msink:context xmlns:msink="http://schemas.microsoft.com/ink/2010/main" type="inkDrawing" rotatedBoundingBox="11758,3266 15414,4525 14183,8098 10527,6839" semanticType="enclosure" shapeName="Other">
            <msink:sourceLink direction="with" ref="{713B2CA1-9FDA-4ED1-AA9E-79F51E768464}"/>
          </msink:context>
        </emma:interpretation>
      </emma:emma>
    </inkml:annotationXML>
    <inkml:trace contextRef="#ctx0" brushRef="#br0">850 107 14,'0'0'18,"0"0"-2,-3-11-1,3 11-4,0 0 0,0 0-2,-14-5-1,14 5 0,-12-6-2,12 6 0,-17-9-1,17 9-1,-22-11-1,10 9 0,-5-3-1,0 1-1,-4-1 1,-1 1-1,-1 0 0,-2-1 0,-2 1 0,1 1 0,-1 0 0,1 0-1,0-1 1,0 1-1,1 1 1,1-1-1,2 2 0,2-1 0,1-1 1,0 3-1,2 3 0,0-1 0,1 2 0,-3 0 0,0 5 0,0 0 0,-2 5-1,1 1 1,1 0 0,0 0 0,3 2 0,3 0-1,2-1 1,2 0 0,4-1 0,-1 0-1,2 1 1,2 2 0,-1 3-1,3 4 1,-2 3 0,0 3 0,1 2 0,0 4 1,0 1 0,-1 2-1,2 2 1,0 0 0,0 1-1,0 3 0,3 1 0,-3 3 0,1 0-1,-1 1 1,1 1 0,-2-1-1,1-1 3,-1 0-2,1-2 1,0-1-1,0 2 1,0-1-1,0 2 1,1 2-1,-1 2 0,-1 1 0,1 2 0,-1 0 0,-1 1 0,2 4-1,-3 1 1,1-3 0,-1 2 0,1 0 0,-1 3 0,0-1 0,1-1-1,-2-4 2,1 1-1,1-2 0,-3 0 0,0-2-1,0-3 1,-1-1-1,-1-1 1,1-3-1,1-2 0,1-2 0,1-4 1,0-2 0,3-3 0,0-3 1,3-1-2,-1-2 2,1-3-1,2-1 0,-1-1 0,1-1 1,1-1-1,1 0 0,-1 0 0,4-1 1,-1 1-1,2 0 0,1 0 1,6-2-1,3 3 0,3-2 1,5-1-1,6 0 0,3-2 1,2 0-1,3-1 0,1-1 1,0-3-1,0-1 0,0-1 1,1-1 0,1-1-1,0 1 0,3-4 0,4 1 1,4-2-1,4-1 0,0-2 0,4-1 1,1-1-1,0-1 0,1-1 0,-1-2 0,0 1 1,0-2-1,-1 1 0,2-2 0,2-1 0,3 0 1,1 0-1,-2-3 0,4 0 0,-1 0 0,-1-1 0,-3 0 0,-2-1-1,-3 1 1,-1 2-1,0 0 1,-5 2-1,-2 1 0,-1 0 1,-4 4-1,-3 1 1,-2-1 0,-5 2 0,-1 0-1,-2-2 1,-3 1 0,1-2-1,-3 0 1,0-4 0,0 1-1,-3-1 1,-3-2 0,-4 2 0,-1-3 0,-2 1 0,-3-1-1,-2-2 1,-3 0 0,-2-5 0,-3 0-1,0-1 2,-1-4-2,-1-1 1,-2 0 0,1-3-1,-1-6 1,2-2-1,-2-5 0,1-3 1,0-7-1,0-5 0,0-6 2,-1-4-1,1-5 0,0-4 0,-1-8 1,3-4-1,1-4 1,4-2-1,-2-3-1,5 1 1,0-3-1,2 4 0,0 0-1,-1 7 1,-2 0 0,-2 6-1,-2-1 2,-2 3-1,-1 5 1,0 1-1,0 7 2,-1 3-1,0 2 1,1 7-2,-1 10 1,0 4 0,-1 3 0,-4 5 1,0 3-1,-2 1 0,-2 3 1,-2 0-1,1 0 0,-2-1 1,2 1-1,-1-1 0,1 4 0,-1 2 0,1 1 1,0 5 0,1 1 0,-3-1 0,6 12-1,-13-18 1,13 18 0,-21-21-1,8 11 1,-7-4 0,-2 3 0,-7-4 1,-1-2-1,-6 0 1,-1-1 1,-3-2-1,1 2 0,1-1 0,4 3-1,4 1 0,4 7 2,4 1-3,5 4-2,5 7-3,-10-1-29,6 0-1,-3-3-2,0-4 1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07:25:00.26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6A09386-C853-462A-BCAF-77FADA94CCBF}" emma:medium="tactile" emma:mode="ink">
          <msink:context xmlns:msink="http://schemas.microsoft.com/ink/2010/main" type="inkDrawing" rotatedBoundingBox="10910,3667 11397,8034 7971,8416 7484,4049" semanticType="enclosure" shapeName="Other">
            <msink:destinationLink direction="with" ref="{4322FA3F-EA70-48C1-97A4-A4AD50BDEBA3}"/>
          </msink:context>
        </emma:interpretation>
      </emma:emma>
    </inkml:annotationXML>
    <inkml:trace contextRef="#ctx0" brushRef="#br0">554 140 8,'0'0'28,"-16"-12"1,4 5-11,12 7 0,-19-9-5,19 9-4,-23-9-2,9 6-1,-6-5-2,4 3-1,-6-6 0,1 3-1,-3-2-1,0 1 1,-2 0-1,3 1-1,1 1 1,0 2-1,1-1 1,1 1-1,4 1 0,1 4 0,2-3 0,0 3 0,13 0 0,-18 1 0,18-1 0,-11 4 0,11-4 0,0 0-1,-9 11 1,9-11 0,-5 12 0,4-2 0,-1 2 0,-1 1-1,1 4 1,0 0 0,0 2 0,1 0 0,0 2-1,0-1 1,0 2 0,2 3 0,-2 0-1,0 1 1,1 3 0,0 2-1,-2 2 1,2 1 0,0 3 0,0 0 0,2 2 0,-1-1 0,2-1 0,0 1 0,0 0-1,1 0 1,0-3 0,1 3 0,-1-1-1,2 0 1,-2 1 0,1 1 0,-2 0 1,0 1-1,0 0 1,0-1-1,0-1 1,0 0-1,-1 2 1,2-2-1,-1 0 0,-1 0 0,0 3-1,0 0 1,-1 1 0,-1 1 0,0-1 0,-1 1 0,-1 0 0,2-2 0,0 3 0,-2-1-1,1 1 2,0-2-2,0 0 2,0 0-2,1 2 1,-1 0 0,1 0 0,-2 0 0,2 2-1,0 1 2,-2 2-2,1 0 1,0 3 0,-3 0-1,1 1 0,-1 0 0,0 0 1,1 1-1,-2 1 1,0 2-1,-1-1 0,0 1 2,0 3-2,-3 0 2,0 2-2,-2 1 0,2-2 0,-4-2 0,4 0 1,-1-2-1,1-1 0,1 0 0,0-5 1,3-1 0,1 0 0,0-2 1,2-3-1,-1-2 0,2-6-1,2-3 2,2-4-1,-1-5 0,2-3 0,3-4 0,1-1 0,1-3 0,1 0 0,0-1 0,2 2 0,1 1-1,1-1 1,0-1 0,-1 1 0,2-2-1,1 1 1,1 0-1,1-4 1,1 1 1,-1 0-1,3-1 0,0 2 0,1 0 0,1-2 0,3 0 1,-1 1-1,2-1 1,2 0-1,0-1 1,3 0-1,2-2 1,3 0-1,1-1 0,2-1 1,3 2-1,3-3 0,1 4 0,1-1 0,-1 0 1,-1-2-1,1 1 0,-3-2 0,1 1 1,-1-1-1,0-1 1,-2-1-1,2 0 1,4 0 0,1 0-1,6-2 0,2-1 0,3-2 0,3 1 0,-1-3 0,2 0 1,-1-2-1,-1 1 0,-2 0 0,-5 1 0,0-2 0,2 0 0,1-1 0,3-1 0,2-2 0,-1-2 0,2 0 0,-2-3 0,0 2 0,-7-1 0,-4 0 0,-6 1 0,-7 1 0,-5-1 0,-5 3 0,-6-2 0,-3-1 0,-4 3 0,-3 0 1,-3-2-1,-2-1 1,-1-1 0,-2-3-1,-1-1 1,-2-3-1,0-3 0,-1-4 0,0-2 0,0-7 0,-1 0 0,0-3 0,1-5 0,-2-5 0,1-4-1,1-5 1,0-5 1,1-5-1,2-6 0,-1-2 0,2-7 0,2-4 0,-1-5 0,1-4 1,-1-2-1,3-4 0,-3-4 1,2-6-1,-1 0 0,2-4 1,0 3 0,2-3-1,-1 2 0,2-1 0,1 4-1,-2 5 2,2 2-2,-1 6 0,1 4 0,0 8 0,-1 3 1,2 5-1,-2 6 1,2 4-1,0 5 1,-2 5 0,1 4 0,-2 3 1,-3 6-2,0 6 1,-2 4-1,-2 6 0,-3 4 1,-2 7-1,-2 3 1,-1 3-1,-3 3 1,8 11 1,-22-15-1,6 10 1,-1 0 0,-5 1 0,-2 1 0,-4 1 0,0-2 0,-3 0 0,3 1 0,3 0 0,1 2-1,5-1-1,3-2-3,16 4-25,-13-9-4,13 9-2,-4-27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38:11.029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3D6A42B-56C4-463B-B35E-F4E78AFFF6BB}" emma:medium="tactile" emma:mode="ink">
          <msink:context xmlns:msink="http://schemas.microsoft.com/ink/2010/main" type="writingRegion" rotatedBoundingBox="716,5149 2449,5149 2449,9271 716,9271"/>
        </emma:interpretation>
      </emma:emma>
    </inkml:annotationXML>
    <inkml:traceGroup>
      <inkml:annotationXML>
        <emma:emma xmlns:emma="http://www.w3.org/2003/04/emma" version="1.0">
          <emma:interpretation id="{52A47031-20A3-4B5E-8649-7717ED9A4567}" emma:medium="tactile" emma:mode="ink">
            <msink:context xmlns:msink="http://schemas.microsoft.com/ink/2010/main" type="paragraph" rotatedBoundingBox="716,5149 2449,5149 2449,9271 716,927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B63AB78-2151-42D4-890F-CC1826B3C0D0}" emma:medium="tactile" emma:mode="ink">
              <msink:context xmlns:msink="http://schemas.microsoft.com/ink/2010/main" type="line" rotatedBoundingBox="716,5149 2449,5149 2449,9271 716,9271"/>
            </emma:interpretation>
          </emma:emma>
        </inkml:annotationXML>
        <inkml:traceGroup>
          <inkml:annotationXML>
            <emma:emma xmlns:emma="http://www.w3.org/2003/04/emma" version="1.0">
              <emma:interpretation id="{A60CD19E-EB4B-47A5-8A1B-5D4C28979B23}" emma:medium="tactile" emma:mode="ink">
                <msink:context xmlns:msink="http://schemas.microsoft.com/ink/2010/main" type="inkWord" rotatedBoundingBox="716,5149 2449,5149 2449,9271 716,9271">
                  <msink:destinationLink direction="with" ref="{4322FA3F-EA70-48C1-97A4-A4AD50BDEBA3}"/>
                </msink:context>
              </emma:interpretation>
              <emma:one-of disjunction-type="recognition" id="oneOf0">
                <emma:interpretation id="interp0" emma:lang="en-US" emma:confidence="0">
                  <emma:literal>it</emma:literal>
                </emma:interpretation>
                <emma:interpretation id="interp1" emma:lang="en-US" emma:confidence="0">
                  <emma:literal>if</emma:literal>
                </emma:interpretation>
                <emma:interpretation id="interp2" emma:lang="en-US" emma:confidence="0">
                  <emma:literal>its</emma:literal>
                </emma:interpretation>
                <emma:interpretation id="interp3" emma:lang="en-US" emma:confidence="0">
                  <emma:literal>of,</emma:literal>
                </emma:interpretation>
                <emma:interpretation id="interp4" emma:lang="en-US" emma:confidence="0">
                  <emma:literal>Gt.</emma:literal>
                </emma:interpretation>
              </emma:one-of>
            </emma:emma>
          </inkml:annotationXML>
          <inkml:trace contextRef="#ctx0" brushRef="#br0">608 154 30,'-4'-34'33,"-3"6"1,-10-7-18,12 20-2,-15-11-3,8 19-3,-13-6-2,1 19-2,-15 10-1,-4 16-2,-9 17 0,-4 19-1,-3 19 0,-4 17 1,4 17 0,4 11-1,19 4 0,13 0 0,19-10 0,17-15 0,19-21 1,24-23-2,15-26 1,13-27 0,1-24 2,6-17-1,-6-18 0,-8-12-1,-13-14 1,-15-6 1,-17-7-2,-13-4 1,-18-3 0,-12 2 1,-11 5-1,-4 11 0,-3 13-1,-6 13-2,-1 25-4,-9 8-6,12 37-25,-8 11-2,9 22 1,-3 2-1</inkml:trace>
          <inkml:trace contextRef="#ctx0" brushRef="#br0" timeOffset="452.4008">406 1698 34,'-12'85'35,"-5"3"1,3 12-2,-6 2-29,10 9-1,0-2-1,7 1-2,-3-10 0,10-10 2,-1-16-2,5-15 1,1-17-1,2-12 1,-3-9-1,-1-7 1,-7-14 0,0 0-1,5 13 1,-5-13-1,0 0 1,0 0-3,0 17 3,6 3-3,6 7 3,6 16-3,8 12 3,5 18-2,7 11 2,4 8-1,5 8-1,3-2 1,-1-4 0,-1-7 0,-3-12-1,-2-12 1,-5-14-1,-3-9-1,-10-11 1,-5-9-2,-6-5-5,-14-15-16,-2-14-14,-14-9-1,0-1 0</inkml:trace>
          <inkml:trace contextRef="#ctx0" brushRef="#br0" timeOffset="982.8017">-236 2645 41,'-26'-28'36,"6"-6"1,15 4 0,10-16-28,30-1-3,21-11 0,37-2-2,20-5-1,20 4 0,11 2-2,6 10-1,0 10 0,-8 11 1,-16 9-1,-25 6-2,-15 12-8,-22-3-29,-7 5-1,-13 1-1,-4-2 0</inkml:trace>
          <inkml:trace contextRef="#ctx0" brushRef="#br0" timeOffset="717.6012">376 3240 46,'-26'9'37,"3"16"0,-11 6 0,1 26-30,-12-5-3,3 12 0,-17 5 0,-4 8-1,-6 4-1,-4 3 0,0-4 0,1-3 0,7-10-2,1-15 0,19-6-8,5-39-19,18-16-9,13-35-2,18-21 0</inkml:trace>
        </inkml:traceGroup>
      </inkml:traceGroup>
    </inkml:traceGroup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38:19.983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322FA3F-EA70-48C1-97A4-A4AD50BDEBA3}" emma:medium="tactile" emma:mode="ink">
          <msink:context xmlns:msink="http://schemas.microsoft.com/ink/2010/main" type="inkDrawing" rotatedBoundingBox="2716,6305 8007,5261 8108,5775 2818,6819" semanticType="callout" shapeName="Other">
            <msink:sourceLink direction="with" ref="{76A09386-C853-462A-BCAF-77FADA94CCBF}"/>
            <msink:sourceLink direction="with" ref="{A60CD19E-EB4B-47A5-8A1B-5D4C28979B23}"/>
          </msink:context>
        </emma:interpretation>
      </emma:emma>
    </inkml:annotationXML>
    <inkml:trace contextRef="#ctx0" brushRef="#br0">70 1204 11,'-13'1'20,"13"-1"-4,-20 3-2,20-3-2,-15 1-3,15-1 0,-12 2-3,12-2-1,0 0 0,-11 4-2,11-4 0,0 0-1,0 0 0,0 0-1,0 0 0,18-19 1,-2 8-1,7-5 0,7-3 1,9-4-1,11-9 1,10-3-1,10-6 1,12-3-1,16-9 0,20-3 0,16-8 1,15 0-1,16 0 0,17-3 1,14 1-2,10 0 2,13 2-1,4 4 0,11 3 0,11 5 0,5 2 0,0 6 0,0 4 0,-6 7-1,-11 6 0,-12 7 1,-20 8 0,-18 6-1,-24 6 1,-17 8 0,-23 5 0,-9 7 0,-19 2 0,-11 0-1,-18 1 1,-13 0 0,-12-3 0,-10-3 0,-8-4 1,-19-13-1,13 15 1,-13-15-1,0 0 0,-14 16-3,6-2-24,-11-7-9,-6-5-3,-9-11 0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07:25:00.266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13B2CA1-9FDA-4ED1-AA9E-79F51E768464}" emma:medium="tactile" emma:mode="ink">
          <msink:context xmlns:msink="http://schemas.microsoft.com/ink/2010/main" type="writingRegion" rotatedBoundingBox="19061,7020 13244,8683 12157,4883 17974,3219">
            <msink:destinationLink direction="with" ref="{59E0D312-C161-4183-AE76-C9592469591F}"/>
          </msink:context>
        </emma:interpretation>
      </emma:emma>
    </inkml:annotationXML>
    <inkml:traceGroup>
      <inkml:annotationXML>
        <emma:emma xmlns:emma="http://www.w3.org/2003/04/emma" version="1.0">
          <emma:interpretation id="{1BF611C0-E3A3-48B3-BB38-EC39B6233EB4}" emma:medium="tactile" emma:mode="ink">
            <msink:context xmlns:msink="http://schemas.microsoft.com/ink/2010/main" type="paragraph" rotatedBoundingBox="19061,7020 13244,8683 12157,4883 17974,321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205B7BE-7099-4BFA-992C-4BF9F91A4095}" emma:medium="tactile" emma:mode="ink">
              <msink:context xmlns:msink="http://schemas.microsoft.com/ink/2010/main" type="line" rotatedBoundingBox="19061,7020 13244,8683 12157,4883 17974,3219"/>
            </emma:interpretation>
          </emma:emma>
        </inkml:annotationXML>
        <inkml:traceGroup>
          <inkml:annotationXML>
            <emma:emma xmlns:emma="http://www.w3.org/2003/04/emma" version="1.0">
              <emma:interpretation id="{6DEFFDEC-5FFE-4417-96C2-1E0657FEE277}" emma:medium="tactile" emma:mode="ink">
                <msink:context xmlns:msink="http://schemas.microsoft.com/ink/2010/main" type="inkWord" rotatedBoundingBox="19061,7020 13244,8683 12157,4883 17974,3219"/>
              </emma:interpretation>
              <emma:one-of disjunction-type="recognition" id="oneOf0">
                <emma:interpretation id="interp0" emma:lang="en-US" emma:confidence="0">
                  <emma:literal>Dan.</emma:literal>
                </emma:interpretation>
                <emma:interpretation id="interp1" emma:lang="en-US" emma:confidence="0">
                  <emma:literal>"Pit G</emma:literal>
                </emma:interpretation>
                <emma:interpretation id="interp2" emma:lang="en-US" emma:confidence="0">
                  <emma:literal>input G</emma:literal>
                </emma:interpretation>
                <emma:interpretation id="interp3" emma:lang="en-US" emma:confidence="0">
                  <emma:literal>Day☺</emma:literal>
                </emma:interpretation>
                <emma:interpretation id="interp4" emma:lang="en-US" emma:confidence="0">
                  <emma:literal>"Pius G</emma:literal>
                </emma:interpretation>
              </emma:one-of>
            </emma:emma>
          </inkml:annotationXML>
          <inkml:trace contextRef="#ctx0" brushRef="#br0">-31 269 21,'-14'15'28,"1"4"-3,4 14-10,-6 3-3,7 15-2,-8 2-2,3 14-2,-5-1-1,4 7-2,-4-3 1,6 0-2,-4-12 1,7-5-2,1-12 1,7-10 0,2-10-1,3-2 0,-4-19 0,17 16-1,-17-16 1,21 5-1,-10-3 0,1-4 1,-2 2-1,2-2 0,-12 2 1,12-2-1,-12 2 0,0 0 0,0 0 1,0 0-1,11 0 0,-11 0 1,0 0-1,0 0 0,0 0 1,0 0-1,0 0 0,0 0 0,0 0 0,0 0 0,-2-10 1,2 10-1,0 0 0,16 9 0,-2 1-1,8 2 1,9 2 0,8 2 0,12-1 0,8 1 0,8-2 0,3-1 0,8-7 1,0-3-1,-1-4 0,0-3 0,-4-5 0,0-2 0,-4-4 1,-1-4-1,-4 0 0,-5-1 0,-5 0 0,-6 3 0,-7 0 0,-7 3 0,-9 1 1,-4 2-1,-6 0 0,-4 1 0,-11 10 0,13-18 0,-13 18 0,9-17 0,-9 17 0,4-14 0,-4 14-1,0 0-1,0 0-2,-4-18-7,4 18-22,0 0-3,-4-15 1,-2 4 0</inkml:trace>
          <inkml:trace contextRef="#ctx0" brushRef="#br0" timeOffset="1">498 757 15,'6'19'31,"-1"9"2,2 10 0,-7-2-20,12 10-4,-5-5-5,4-2-2,-1 0-8,-7-11-25,6-9-1,-2-7-1,-7-12-1</inkml:trace>
          <inkml:trace contextRef="#ctx0" brushRef="#br0" timeOffset="2">318 714 9,'1'16'30,"-1"6"2,0 3-1,-5 0-18,11 9-5,-6-6-2,6 1-4,-1-2-4,-3-11-7,9 2-19,-5-8-4,-6-10 1</inkml:trace>
          <inkml:trace contextRef="#ctx0" brushRef="#br0" timeOffset="3">100 606 22,'0'11'30,"0"5"-2,0 6-10,-3 0-9,8 12-2,-7 0-1,6 9-5,-5 0 1,2 6-4,-1-2 2,0-4-2,0-2-4,-4-13-6,8-5-18,-1-8 0,-3-15 1</inkml:trace>
          <inkml:trace contextRef="#ctx0" brushRef="#br0" timeOffset="4">65 485 12,'-7'16'20,"3"-3"-4,-3 0-2,4 11-3,-7 0-3,5 12-1,-5 0-2,4 9-2,-4 0 0,4 3-1,0-2 0,3 1-2,-1-7 0,3-5 0,1-4-2,-2-8-1,6-1-3,-5-9-1,5-2-6,-4-11-9,0 0-4</inkml:trace>
          <inkml:trace contextRef="#ctx0" brushRef="#br0" timeOffset="5">39 336 12,'-26'4'29,"1"-4"1,5-8-9,9 8-5,-2-14-3,13 14-3,-3-18-3,3 18-1,16-22-1,0 9-2,6-6-1,8 1 0,8-4 0,9-4 0,7 0-1,10-2 0,8 1-1,8 1 1,6 3-1,6 5 0,4 4 0,-1 4 0,-1 6 0,-6 4 0,-9 4-1,-8 4 2,-14 5-1,-9 3 0,-15 0 0,-10 2 0,-9 2 0,-6-1 1,-6 3-1,-5 0 0,-6-1 0,-4 1 0,-8 2 1,-4 3-1,-11-1 0,-7 3 1,-10-2-1,-8 2 1,-10-3-1,-7 1 0,-6-6 1,-3-3-1,-3-6 2,1-5-2,2-7 1,7-4-1,11-5 1,12-4-1,8-3 1,12-3-1,10 0 0,11-1-1,11 2-1,5-4-2,12 8-5,-5-10-24,20 6-2,4-2-1,13 0 0</inkml:trace>
          <inkml:trace contextRef="#ctx0" brushRef="#br0" timeOffset="6">1202 193 20,'0'0'30,"0"0"-1,0 0-3,-2-10-16,2 10-1,0 10-2,0 5-2,-3-1-2,3 11 0,-3 6 0,3 11 0,-3 5-2,1 8-1,-3 4 2,2 3-2,-3 1 1,2-3-1,-1-9 1,2-3-2,-2-9 1,4-7 1,0-10-1,1-7 0,1-4-1,-1-11-1,2 11-1,-2-11-2,0 0-7,-12-2-20,12 2-2,-15-9 1</inkml:trace>
          <inkml:trace contextRef="#ctx0" brushRef="#br1" timeOffset="-1">2908-1739 18,'0'0'27,"-19"-11"-6,19 11-5,-28-15-1,10 10-4,-12-11-2,5 4-2,-10-4-2,0 3-1,-3-2-1,0 3-1,-1 2 0,2 2-1,3 3 0,-1 2 0,2 3-1,7 0 0,1 3 1,4-1-1,3 0 0,7 1-1,0 1 1,11-4 0,0 0 0,-5 12 0,5-12-1,3 12 1,-3-12 0,2 17 0,-2-6 0,0 2 0,-2 3 0,1 2 0,1 3 0,-4 3 0,3 8-1,-2 1 0,0 4 1,-1 3-1,4 2 1,-4 1-1,3 4 1,0 4-1,1-3 1,1 2 0,2 4 0,-3 0 0,2 4-1,-1-2 2,-2 4-2,-1-2 0,2 2 1,-2-1-1,0-1 1,-1 0-1,1 0 1,0 0-1,0-2 1,-2 1 0,1 1 0,-1 0 0,2-1-1,1 4 1,-1-1-1,2 0 0,2-3 1,0 1-1,1-3 0,1 1 0,1-5 0,-1-1 2,-2 0-2,2-1 1,-1 2-1,-3 0 1,2 3-1,-4-1-1,2 0 2,0-4-2,0 2 1,-4-4 0,1 1 0,-1-1-1,-1 0 2,-1-2 0,-1 3-1,-2-3 1,1 2 0,0-2 0,0-1-1,0-2 1,1-6 0,2-1 0,-1-3 0,1-2 0,1-1 1,1-1 0,1-3-1,0 0 1,2-4 0,2 0 0,-1-4 1,2-3-1,2-3 1,3 0-1,-8-11 1,24 13 0,-7-7 0,5 2 0,6-2-1,5 1 1,3 0-1,6 0 0,2-1 0,5 3 0,3-5-1,4 2 1,0-1 0,7-2-1,3-1 1,4-2-1,6 2 0,4 0 0,1-1 1,1 1-1,5 0 0,0 2 0,1-1 0,1 1 0,1-3 0,0 2 0,1-3-1,-2 1 1,-1-1 0,-3 1 0,-4 1 0,-2-1-1,-8 1 1,-1-2 0,-6-2 0,-2-1 0,-5-4-1,-6-1 1,-4-3 0,-8-4 0,-4 1 0,-6-1 0,-7 1 0,-6-1 0,-4-1 0,-3-1 0,-4 0 0,1-4 0,-4-3 0,-2-4 0,-2-4 0,2-7 0,-3-6 0,2-9 0,-1-8 1,-1-6-2,2-8 1,0-9 1,1-9-1,1-6 1,3-7-1,2-2 0,5-3 0,2-1 0,6 2 0,2 3-1,2-1 1,3 5-1,2 0 1,-1 1-1,1-1 1,-1 0 0,-1 0 0,1 1 0,-1 4 0,0 5 1,1 5-1,-4 9 1,-1 6-1,-1 10-1,-3 8 2,-3 7-1,-4 7-1,-4 5 1,-3 7-1,-2 6 2,0 4-2,-4 3 2,-1 2-1,0 2 0,3 13 1,-7-19-1,7 19 1,-9-10 0,9 10 0,-15-8-1,4 7 1,-3 1 1,-5-5-1,-5 4 0,-6-3 1,-2 1-1,-8 0 0,2 0 1,-1-1-1,2 2-1,6 2 1,2 0-2,7 0-1,0-4-7,11 3-24,-4-8-3,6-2 1,-2-11-2</inkml:trace>
        </inkml:traceGroup>
      </inkml:traceGroup>
    </inkml:traceGroup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38:39.35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C53A2EA7-C485-4DAF-A99F-0F898DC48765}" emma:medium="tactile" emma:mode="ink">
          <msink:context xmlns:msink="http://schemas.microsoft.com/ink/2010/main" type="inkDrawing" rotatedBoundingBox="21894,11501 21935,15410 18993,15441 18952,11532" hotPoints="19260,11618 22303,11624 22296,14667 19254,14660" semanticType="enclosure" shapeName="Square"/>
        </emma:interpretation>
      </emma:emma>
    </inkml:annotationXML>
    <inkml:trace contextRef="#ctx0" brushRef="#br0">287 3462 15,'-19'-31'29,"12"-3"0,-3-26-19,8-8-2,-4-37 1,10-21-2,-3-34-1,5-21-1,-3-28 0,3-19-1,-3-16-1,-4-13-1,-4 0 0,-2 7 0,-3 13 0,1 27-1,-3 26 1,1 29-1,-2 30 1,2 35 0,0 33-1,4 21 0,0 20-1,7 16 1,-7-13-1,7 13 1,13 3-1,6-5 0,9-3 0,8 5 1,16 0-1,12 5 1,21 7-1,17 4 1,21 2-1,17 0 1,21 0 0,14-6 0,13-6 0,6-10 0,-1-12-1,-6-5 2,-13-8-1,-14 1 0,-21-2-1,-19 2 1,-20 2-1,-19 6 1,-18 6 0,-12 4-1,-15 6 0,-9 6 1,-13 11-1,-11 13 0,-10 15 0,-9 20 0,-11 25 0,-3 25 0,-4 27 0,3 24 0,4 21 0,8 18 1,10 15-2,8 8 0,13 0-1,6 1 1,7-6 0,1-8-1,0-11 0,1-6 1,-5-14 0,0-9 1,-4-16-1,-2-14 1,-1-20-1,-2-14 1,-4-19-1,-3-17 0,-5-18 1,-4-15-1,-8-11 0,-8-13 0,-8-8 1,-13-7 0,-9-8 0,-13-4 0,-14-7 0,-14-7-1,-14-2 1,-13-3 1,-16 1-1,-15 4 0,-15 1 1,-13 8 0,-6 4 0,-6 9 0,-2 4 0,2 4 0,7 1 0,12-1 0,12-2 0,21 1 0,23-5 0,23-1 0,23-5 0,21-2 0,26-6-1,21-5 0,24 2-3,5-11-10,13 17-22,-9-3-4,-1 10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01:15.91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2A14675E-7F99-4AE2-A7C7-1E481067E735}" emma:medium="tactile" emma:mode="ink">
          <msink:context xmlns:msink="http://schemas.microsoft.com/ink/2010/main" type="inkDrawing" rotatedBoundingBox="12904,3673 13648,9278 10849,9649 10106,4044" shapeName="Other">
            <msink:destinationLink direction="with" ref="{E4ADD634-3D61-428A-A993-F2607CE691D8}"/>
          </msink:context>
        </emma:interpretation>
      </emma:emma>
    </inkml:annotationXML>
    <inkml:trace contextRef="#ctx0" brushRef="#br0">1212 169 14,'0'0'31,"0"0"0,-16-10 0,-3-5-18,7 14-1,-14-16-4,1 8-2,-11-9-2,-1 7-1,-7-5 0,0 5-1,-4-1-1,2 4 0,-1-1 0,6 5 0,-1 0 0,6 1 0,4 0-1,5 1 1,4 0 0,5 0-1,4 1 1,3 2-1,11-1 1,-13 4-1,13-4 0,-10 16 0,3 0 0,-1 4 0,-4 7 0,1 5 0,-1 10 0,-2 5 0,1 9 0,-1 10-1,2 6 1,0 11-1,1 8 0,-2 6 0,1 8 1,0 5-2,3 3 2,0 4 0,2 4 0,-1 3 0,1 1 0,-2 0 0,0 5-1,-1-1 1,-1 2-1,-1 1 1,-2-2 0,3 1 0,-1-2 0,-1 3-1,2 1 2,0 0-1,0 5 1,0 5-1,-1-1 0,-3-1 0,1 1 1,2-7 0,0-4-1,1-7 0,1-6 0,-1-7 0,2-6 0,0-2 1,1-8-1,0-2-1,-2-7 2,0-5-2,4-7 1,1-7 0,-1-10 0,3-4 0,1-9-1,1-6 2,2-5-1,0-6 0,0-3 0,3-4 0,-1-4 0,2-3 1,-5-13-1,14 22 1,-4-9-1,5-1 0,3-1 1,6-4-1,7 2 0,7-4 0,9 0 1,10-1-1,8-1 0,7-1 0,6 1 1,8 2-1,5-3 0,3 3 2,1-2-2,6-1 1,0 0-1,1-1 1,-2 1 0,0-1-1,1-2 0,0-1 1,3-1-1,-2-2 0,1-1 1,-3-1-1,0 0 0,-6 1 0,-6 2 1,-6 4-1,-10 1 0,-8 2 0,-7 1 0,-3-1 0,-7-1 1,-1-1-1,-5-2 0,-4 2 0,-3-1 1,-6 3-1,-6 0 1,-5 1 0,-6 3-1,-11-7 1,12 13 0,-12-13 0,0 0-1,0 0 1,0 0 0,0 0 0,0 0 0,0-17-2,0 17-3,-14-3-34,14 3 0,-15 3-3,15-3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01:56.30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4ADD634-3D61-428A-A993-F2607CE691D8}" emma:medium="tactile" emma:mode="ink">
          <msink:context xmlns:msink="http://schemas.microsoft.com/ink/2010/main" type="inkDrawing" rotatedBoundingBox="9916,4146 11072,4387 11048,4499 9892,4258" semanticType="callout" shapeName="Other">
            <msink:sourceLink direction="with" ref="{2A14675E-7F99-4AE2-A7C7-1E481067E735}"/>
          </msink:context>
        </emma:interpretation>
      </emma:emma>
    </inkml:annotationXML>
    <inkml:trace contextRef="#ctx0" brushRef="#br0">85 1 17,'-24'14'30,"0"-2"-1,6 6-8,-2-14-6,20 15-3,0-19-4,28 21-2,9-11-1,21 9-2,12-4 1,19 9-1,10-5 0,12 2-1,0-5 1,-2 1-2,-9-7 1,-7-1-1,-14-4 0,-16-1 1,-16-1 0,-13 0-5,-9 10-31,-22 0-2,-11 5-3,-16 8 0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8T13:04:47.85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2324708B-3C22-4627-BBD5-496C75A51FF6}" emma:medium="tactile" emma:mode="ink">
          <msink:context xmlns:msink="http://schemas.microsoft.com/ink/2010/main" type="inkDrawing" rotatedBoundingBox="9404,3524 11027,10476 6551,11522 4928,4569" shapeName="Other"/>
        </emma:interpretation>
      </emma:emma>
    </inkml:annotationXML>
    <inkml:trace contextRef="#ctx0" brushRef="#br0">1797 240 5,'-7'-25'31,"-2"2"-1,-1-1 3,-13-7-20,3 8-1,-18-10-1,1 13-3,-18-5-2,-2 10-2,-12 3-1,-3 6-1,-3 4-1,-2 8 1,2 1-2,5 3 1,8 0-1,6 0 1,6-3-1,6 3 1,2 0-1,9 3 0,-1 4 1,0 6-1,-1 4 0,1 7 0,1 10 0,2 10-2,2 9 2,0 9-1,4 15 0,4 13 0,0 16 0,2 15 1,2 16-1,-3 14 1,3 19-1,-1 12 1,-4 13 0,-2 9-1,-2 9 0,-1 5 0,-2 6 1,2 4-1,1-1 1,-2 5 1,5-1-1,1 1 0,1-2 1,2-2-2,1-8 0,0-8 1,1-13-1,3-17 0,0-13 1,3-18-2,4-20 2,2-16 0,5-18 0,5-13-1,3-16 1,6-7 0,7-14-1,1-7 2,7-7-1,5-4 0,6-6 0,4-3 0,5-1 0,9-5 1,12-3-1,11-5 0,12-5 0,11-4 1,10-4-1,18-4 1,13-2-1,9-3 1,3 0 0,7 2 0,7 1-1,4 0 1,5 3 0,1-1 0,6-2 0,1 2 0,4-4-1,1 1 1,-1-1 0,-2 0 0,-8 2-1,-5 1 1,-19 3 0,-4 5 0,-14 1-1,-14 3 1,-17 0 0,-14 0-1,-14-3 1,-14-2-2,-8 0-1,-22-15-11,-6 7-22,-17-11-2,-11-16-1,-13-13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04:13.491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9F2639C-40CF-4222-9DA5-CCCEC30FE7B1}" emma:medium="tactile" emma:mode="ink">
          <msink:context xmlns:msink="http://schemas.microsoft.com/ink/2010/main" type="inkDrawing" rotatedBoundingBox="796,12707 6284,13413 5860,16715 372,16010" hotPoints="5994,13164 6022,16004 883,16055 855,13215" semanticType="enclosure" shapeName="Rectangle"/>
        </emma:interpretation>
      </emma:emma>
    </inkml:annotationXML>
    <inkml:trace contextRef="#ctx0" brushRef="#br0">50 339 16,'-10'-4'13,"9"-8"-2,-1-1-1,2-8 1,-2 1-3,2-6-1,-2 2 0,0-2-1,2 4-1,-3-2-1,2 5-1,-1-1 0,-1 4 0,1-1-1,0 3 0,-2-2-1,2 4 0,2 1 1,-3 1-1,3 10 0,-1-13 1,1 13-1,0 0 0,0 0 0,0 0 0,0 0 0,11-2 0,-11 2-1,12 4 1,-2-2-1,1 0 1,4 0 0,2 0 0,3 1 0,1 1 0,5-1 0,0 0 0,3 2 0,1-1 0,1 0-1,3 1 1,-1-1 0,5 0-1,0-1-1,5-1 1,1-1-1,4 0 1,5-2-1,5 3 0,5 0 1,-2 0 1,2 2-1,4 1 1,2 0-1,2-1 0,-2 0-1,1 0 1,2-1 0,3-2 0,3 1 0,-1 0-1,-1 1 2,0 0 0,2 0-1,2 2 0,-4 0 0,3 2 0,2 1 0,3 1-1,1 1 1,2 0 0,2 0 0,2 0 0,1 0 0,2-4 0,1 1 0,-2-1 0,0 1 0,1 1-1,-2 1 2,0 1-1,-1 1 0,0 1 0,-1-1 0,-2-2 1,0-1-1,0-2 0,-3-2 0,-3-1 0,0-1 0,-6-1 0,0 0 0,-2 1 0,-2-2 0,-4 4 0,-3-1 0,-1 2 1,-4 1-1,1 2-1,-6 0 1,-2-2 0,1 2 0,-1-3 0,-2 1-1,0-2 1,-4-3 0,-2 0 0,-3 0 0,-5-1 1,-5 1-1,-3 0 0,-5-1 0,-3 2 0,-6-1 1,-2 0-1,-3 0 0,-10-1 0,16 3 0,-16-3 0,8 10 1,-8-10-1,2 22 0,-4-7 1,2 5-1,-3 4 0,0 5 0,1 3 0,-1 6 0,1 2-1,1 3 1,0 5-1,1 4 0,0 4 1,0 3-1,2 0 1,-1 5 0,0 1 0,0 3-1,-1 4 1,2 0-1,-2 1 0,0 3 0,0 1 1,-2 1-1,2 3 0,0-3 1,0 0 1,0 2-1,0-1-1,-1 3 2,0-2-2,0-2 1,-1-2 0,0-2 0,-2-2-1,1-6 1,-2-2 1,1-6-1,0-4 0,-1-5 0,1-5 0,0-5 1,0-5-2,0-6 2,1-6-2,-3-6 1,0-2 1,6-14-1,-11 14 0,11-14 0,-17 3 0,7-5 0,-2 0 0,-2-3 1,-4 1-1,0-2-1,-3 0 1,-3 0 0,-4 2 0,0-1 1,-5 3-1,1-1 0,-3 1 0,1 1 1,-4 0-1,-2-2 0,1 1 1,-2 0-1,-3 1 0,-2 0 0,-5 2 1,-3 0-1,-1 1 0,-4 2 0,-1-1 0,-3 2 0,-3-3 0,-1 3 0,-1-1 1,1 2-1,-5 0 0,-2 0 0,-2 1 1,-4-1-1,3 1 0,-4 1 0,-1-1 0,0-1 0,-1 1 0,-3 1 0,-1 0 0,-2 0 0,-1 0 0,0 2 0,-2 2 0,0 1 0,-4 1 0,-1 1 0,1 0 0,0-1-1,-2 0 2,1-2-1,1-2 0,0-5 0,0 0 0,4-3 0,1-3 0,2 1 0,-1 1 0,1-1 0,2 1 1,3 2-1,-1-3 1,4 2-1,0 0 1,3-1-1,6-2-1,-2-3 2,5-1 0,6-3 0,8-1 0,4-3 0,7-5 0,0-2 0,6-6 0,6 0-1,3-3 0,1-4 0,0-2-1,3-4 0,0-1 1,2 0-1,2 0 1,1-2-1,2 2 2,2 0-2,3-1 2,2-1-1,3 1 1,2-2-1,1-2 0,3-3 1,0 0-1,0 1 0,0 4 0,2 3 1,-2 6-1,2 6 0,0 7 0,-1 7 1,1 13-1,-1-12 0,1 12 0,0 0 0,0 0 0,0 0 0,0 0-1,0 0-3,0 0-26,-10 8-6,10-8 1,-21 7-2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04:13.489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F2845C68-9FCC-4665-B313-ED2D32A76DB5}" emma:medium="tactile" emma:mode="ink">
          <msink:context xmlns:msink="http://schemas.microsoft.com/ink/2010/main" type="inkDrawing" rotatedBoundingBox="10910,3667 11397,8034 7971,8416 7484,4049" semanticType="callout" shapeName="Other"/>
        </emma:interpretation>
      </emma:emma>
    </inkml:annotationXML>
    <inkml:trace contextRef="#ctx0" brushRef="#br0">554 140 8,'0'0'28,"-16"-12"1,4 5-11,12 7 0,-19-9-5,19 9-4,-23-9-2,9 6-1,-6-5-2,4 3-1,-6-6 0,1 3-1,-3-2-1,0 1 1,-2 0-1,3 1-1,1 1 1,0 2-1,1-1 1,1 1-1,4 1 0,1 4 0,2-3 0,0 3 0,13 0 0,-18 1 0,18-1 0,-11 4 0,11-4 0,0 0-1,-9 11 1,9-11 0,-5 12 0,4-2 0,-1 2 0,-1 1-1,1 4 1,0 0 0,0 2 0,1 0 0,0 2-1,0-1 1,0 2 0,2 3 0,-2 0-1,0 1 1,1 3 0,0 2-1,-2 2 1,2 1 0,0 3 0,0 0 0,2 2 0,-1-1 0,2-1 0,0 1 0,0 0-1,1 0 1,0-3 0,1 3 0,-1-1-1,2 0 1,-2 1 0,1 1 0,-2 0 1,0 1-1,0 0 1,0-1-1,0-1 1,0 0-1,-1 2 1,2-2-1,-1 0 0,-1 0 0,0 3-1,0 0 1,-1 1 0,-1 1 0,0-1 0,-1 1 0,-1 0 0,2-2 0,0 3 0,-2-1-1,1 1 2,0-2-2,0 0 2,0 0-2,1 2 1,-1 0 0,1 0 0,-2 0 0,2 2-1,0 1 2,-2 2-2,1 0 1,0 3 0,-3 0-1,1 1 0,-1 0 0,0 0 1,1 1-1,-2 1 1,0 2-1,-1-1 0,0 1 2,0 3-2,-3 0 2,0 2-2,-2 1 0,2-2 0,-4-2 0,4 0 1,-1-2-1,1-1 0,1 0 0,0-5 1,3-1 0,1 0 0,0-2 1,2-3-1,-1-2 0,2-6-1,2-3 2,2-4-1,-1-5 0,2-3 0,3-4 0,1-1 0,1-3 0,1 0 0,0-1 0,2 2 0,1 1-1,1-1 1,0-1 0,-1 1 0,2-2-1,1 1 1,1 0-1,1-4 1,1 1 1,-1 0-1,3-1 0,0 2 0,1 0 0,1-2 0,3 0 1,-1 1-1,2-1 1,2 0-1,0-1 1,3 0-1,2-2 1,3 0-1,1-1 0,2-1 1,3 2-1,3-3 0,1 4 0,1-1 0,-1 0 1,-1-2-1,1 1 0,-3-2 0,1 1 1,-1-1-1,0-1 1,-2-1-1,2 0 1,4 0 0,1 0-1,6-2 0,2-1 0,3-2 0,3 1 0,-1-3 0,2 0 1,-1-2-1,-1 1 0,-2 0 0,-5 1 0,0-2 0,2 0 0,1-1 0,3-1 0,2-2 0,-1-2 0,2 0 0,-2-3 0,0 2 0,-7-1 0,-4 0 0,-6 1 0,-7 1 0,-5-1 0,-5 3 0,-6-2 0,-3-1 0,-4 3 0,-3 0 1,-3-2-1,-2-1 1,-1-1 0,-2-3-1,-1-1 1,-2-3-1,0-3 0,-1-4 0,0-2 0,0-7 0,-1 0 0,0-3 0,1-5 0,-2-5 0,1-4-1,1-5 1,0-5 1,1-5-1,2-6 0,-1-2 0,2-7 0,2-4 0,-1-5 0,1-4 1,-1-2-1,3-4 0,-3-4 1,2-6-1,-1 0 0,2-4 1,0 3 0,2-3-1,-1 2 0,2-1 0,1 4-1,-2 5 2,2 2-2,-1 6 0,1 4 0,0 8 0,-1 3 1,2 5-1,-2 6 1,2 4-1,0 5 1,-2 5 0,1 4 0,-2 3 1,-3 6-2,0 6 1,-2 4-1,-2 6 0,-3 4 1,-2 7-1,-2 3 1,-1 3-1,-3 3 1,8 11 1,-22-15-1,6 10 1,-1 0 0,-5 1 0,-2 1 0,-4 1 0,0-2 0,-3 0 0,3 1 0,3 0 0,1 2-1,5-1-1,3-2-3,16 4-25,-13-9-4,13 9-2,-4-27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04:13.49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BA79840-EED5-4C3F-808D-EFF4B57033DC}" emma:medium="tactile" emma:mode="ink">
          <msink:context xmlns:msink="http://schemas.microsoft.com/ink/2010/main" type="inkDrawing" rotatedBoundingBox="14292,7054 15503,3348 18747,4408 17536,8114" semanticType="callout" shapeName="Other">
            <msink:destinationLink direction="with" ref="{E6B1524A-015B-49C5-83E9-0854B439FB33}"/>
          </msink:context>
        </emma:interpretation>
      </emma:emma>
    </inkml:annotationXML>
    <inkml:trace contextRef="#ctx0" brushRef="#br0">2908-1738 18,'0'0'27,"-19"-12"-6,19 12-5,-28-14-1,10 9-4,-12-11-2,5 4-2,-10-4-2,0 3-1,-3-2-1,0 3-1,-1 2 0,2 2-1,3 3 0,-1 2 0,2 3-1,7 0 0,1 3 1,4-1-1,3 0 0,7 1-1,0 1 1,11-4 0,0 0 0,-5 12 0,5-12-1,3 12 1,-3-12 0,2 17 0,-2-6 0,0 2 0,-2 2 0,1 4 0,1 2 0,-4 3 0,3 7-1,-2 3 0,0 2 1,-1 4-1,4 2 1,-4 2-1,3 3 1,0 4-1,1-3 1,1 2 0,2 4 0,-3 0 0,2 4-1,-1-2 2,-2 4-2,-1-2 0,2 1 1,-2 0-1,0 0 1,-1-1-1,1 0 1,0 0-1,0-2 1,-2 1 0,1 0 0,-1 1 0,2 0-1,1 2 1,-1 0-1,2 0 0,2-2 1,0 0-1,1-3 0,1 0 0,1-3 0,-1-3 2,-2 1-2,2 0 1,-1 0-1,-3 1 1,2 3-1,-4-1-1,2 0 2,0-3-2,0 0 1,-4-2 0,1 0 0,-1-1-1,-1-1 2,-1 0 0,-1 2-1,-2-4 1,1 3 0,0-2 0,0-1-1,0-2 1,1-6 0,2-1 0,-1-3 0,1-2 0,1 0 1,1-2 0,1-3-1,0-1 1,2-3 0,2 0 0,-1-4 1,2-2-1,2-5 1,3 1-1,-8-11 1,24 14 0,-7-8 0,5 1 0,6-1-1,5 1 1,3 0-1,6 0 0,2 0 0,5 1 0,3-3-1,4 0 1,0 0 0,7-2-1,3-1 1,4-1-1,6 0 0,4 1 0,1-1 1,1 1-1,5 1 0,0 0 0,1 0 0,1 1 0,1-3 0,0 2 0,1-3-1,-2 1 1,-1-1 0,-3 1 0,-4 2 0,-2-3-1,-8 2 1,-1-2 0,-6-2 0,-2-1 0,-5-4-1,-6-1 1,-4-3 0,-8-4 0,-4 2 0,-6-2 0,-7 0 0,-6 0 0,-4 0 0,-3-3 0,-4 2 0,1-6 0,-4-2 0,-2-3 0,-2-6 0,2-5 0,-3-9 0,2-7 0,-1-7 1,-1-7-2,2-8 1,0-9 1,1-8-1,1-8 1,3-5-1,2-4 0,5-2 0,2-1 0,6 3 0,2 2-1,2-1 1,3 4-1,2 1 1,-1 1-1,1-1 1,-1 0 0,-1 1 0,1 0 0,-1 3 0,0 7 1,1 4-1,-4 9 1,-1 6-1,-1 10-1,-3 8 2,-3 7-1,-4 7-1,-4 5 1,-3 7-1,-2 6 2,0 4-2,-4 2 2,-1 3-1,0 2 0,3 13 1,-7-18-1,7 18 1,-9-11 0,9 11 0,-15-7-1,4 5 1,-3 2 1,-5-4-1,-5 3 0,-6-4 1,-2 3-1,-8-2 0,2 2 1,-1-3-1,2 4-1,6 0 1,2 1-2,7 1-1,0-6-7,11 5-24,-4-9-3,6-2 1,-2-11-2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5T06:04:13.48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6B1524A-015B-49C5-83E9-0854B439FB33}" emma:medium="tactile" emma:mode="ink">
          <msink:context xmlns:msink="http://schemas.microsoft.com/ink/2010/main" type="inkDrawing" rotatedBoundingBox="11763,3251 15420,4534 14165,8111 10508,6828" semanticType="callout" shapeName="Other">
            <msink:sourceLink direction="with" ref="{3BA79840-EED5-4C3F-808D-EFF4B57033DC}"/>
          </msink:context>
        </emma:interpretation>
      </emma:emma>
    </inkml:annotationXML>
    <inkml:trace contextRef="#ctx0" brushRef="#br0">-743-1831 14,'0'0'18,"0"0"-2,-2-11-1,2 11-4,0 0 0,0 0-2,-15-5-1,15 5 0,-12-6-2,12 6 0,-17-9-1,17 9-1,-22-11-1,10 9 0,-4-3-1,-2 1-1,-2-1 1,-2 2-1,-2-2 0,0 0 0,-3 1 0,1 2 0,-1-1 0,1-1-1,-1 0 1,1 1-1,1 1 1,2-1-1,1 2 0,1-1 0,2-1 1,1 3-1,1 3 0,-1-1 0,2 2 0,-3 0 0,1 5 0,-2 0 0,0 5-1,0 1 1,0 0 0,2 1 0,2 0 0,3 1-1,1-1 1,4 0 0,3-1 0,-1 0-1,2 1 1,2 3 0,-1 2-1,2 4 1,0 2 0,-1 4 0,1 3 0,-1 3 1,2 1 0,-2 2-1,2 2 1,-1 0 0,2 0-1,-1 5 0,2 0 0,-2 2 0,2 2-1,-2 0 1,1 1 0,-2-2-1,1 1 3,-2-1-2,2-2 1,0-1-1,0 2 1,0 0-1,0 1 1,2 2-1,-2 2 0,-2 1 0,2 2 0,0 1 0,-2-1 0,1 6-1,-1-2 1,0 0 0,-1 1 0,1 0 0,-2 3 0,2-1 0,0-1-1,-2-3 2,1 0-1,1-2 0,-3-1 0,0 0-1,0-4 1,-1-1-1,-1-1 1,1-3-1,1-2 0,1-1 0,1-5 1,0-2 0,3-3 0,0-4 1,3 0-2,-1-2 2,1-3-1,1-1 0,1 0 0,0-3 1,1 0-1,0 0 0,1 1 0,3-3 1,-1 2-1,2 0 0,1 0 1,5-1-1,5 1 0,2 0 1,5-2-1,6 0 0,3-2 1,2 0-1,3-1 0,1-1 1,0-3-1,0-1 0,0-1 1,1-1 0,0 0-1,2-1 0,1-3 0,5 1 1,4-2-1,5-1 0,-2-2 0,6-1 1,0-1-1,0-1 0,0-1 0,0-2 0,0 1 1,0-2-1,-1 1 0,2-2 0,2-1 0,3 0 1,0 0-1,0-3 0,3 0 0,-1 0 0,-2-1 0,-1 0 0,-3-1-1,-3 1 1,-1 2-1,0 0 1,-5 2-1,-2 1 0,-2 0 1,-2 3-1,-5 3 1,-1-2 0,-5 1 0,0 1-1,-4-1 1,-1 0 0,-1-3-1,-2 1 1,0-3 0,0-1-1,-3 1 1,-3-3 0,-4 2 0,-1-3 0,-2 1 0,-3-1-1,-2-2 1,-3-1 0,-2-3 0,-3-1-1,0-2 2,-1-3-2,-1-1 1,-2 0 0,1-3-1,-1-5 1,2-4-1,-2-4 0,2-3 1,-2-6-1,1-6 0,0-6 2,0-5-1,-1-4 0,1-4 0,-1-8 1,3-4-1,1-4 1,4-2-1,-2-4-1,6 2 1,-2-3-1,3 4 0,0 0-1,-1 7 1,-2 0 0,-2 6-1,-2-1 2,-2 2-1,-1 6 1,0 1-1,0 7 2,-1 3-1,0 2 1,1 7-2,-1 10 1,0 4 0,-1 3 0,-4 4 1,0 4-1,-2 2 0,-2 1 1,-2 2-1,1-2 0,-2 1 1,2-1-1,-1 1 0,1 3 0,-1 2 0,1 2 1,0 3 0,1 2 0,-3-1 0,6 12-1,-13-18 1,13 18 0,-21-21-1,8 10 1,-7-2 0,-2 1 0,-7-2 1,-1-3-1,-6 0 1,0-1 1,-5-2-1,2 2 0,1-1 0,4 3-1,4 0 0,4 9 2,4-1-3,5 6-2,5 6-3,-9-2-29,5 2-1,-4-4-2,1-5 1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Structure:</a:t>
            </a:r>
          </a:p>
          <a:p>
            <a:pPr lvl="1"/>
            <a:r>
              <a:rPr lang="en-US" dirty="0" smtClean="0"/>
              <a:t>Generic onboarding, administration and management consoles</a:t>
            </a:r>
          </a:p>
          <a:p>
            <a:pPr lvl="1"/>
            <a:r>
              <a:rPr lang="en-US" dirty="0" smtClean="0"/>
              <a:t>General-purpose provisioning engine</a:t>
            </a:r>
          </a:p>
          <a:p>
            <a:pPr lvl="1"/>
            <a:r>
              <a:rPr lang="en-US" dirty="0" smtClean="0"/>
              <a:t>Use the above to process subscriptions and create new instances</a:t>
            </a:r>
          </a:p>
          <a:p>
            <a:pPr lvl="2"/>
            <a:r>
              <a:rPr lang="en-US" dirty="0" smtClean="0"/>
              <a:t>Within multiple subscription levels</a:t>
            </a:r>
          </a:p>
          <a:p>
            <a:pPr lvl="2"/>
            <a:r>
              <a:rPr lang="en-US" dirty="0" smtClean="0"/>
              <a:t>Using existing IP as starting points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99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80" y="125572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80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80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228600"/>
            <a:ext cx="8363938" cy="6093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9436" y="1447810"/>
            <a:ext cx="8363938" cy="19735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196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228600"/>
            <a:ext cx="8363938" cy="6093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9436" y="1447810"/>
            <a:ext cx="8363938" cy="19735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81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228600"/>
            <a:ext cx="8363938" cy="6093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9436" y="1447810"/>
            <a:ext cx="8363938" cy="19735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497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80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80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80" y="140971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9" y="1436777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80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80" y="1255716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6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4" descr="C:\DVD_Art_Sept-2-2010\Artwork_Imagery\Shapes\fans - gradients\green gradient rectangle.pn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1000"/>
                    </a14:imgEffect>
                    <a14:imgEffect>
                      <a14:colorTemperature colorTemp="7750"/>
                    </a14:imgEffect>
                    <a14:imgEffect>
                      <a14:saturation sat="4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778" y="937101"/>
            <a:ext cx="4188444" cy="59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C:\DVD_Art_Sept-2-2010\Artwork_Imagery\Shapes\fans - gradients\green gradient rectangle.png"/>
          <p:cNvPicPr>
            <a:picLocks noChangeAspect="1" noChangeArrowheads="1"/>
          </p:cNvPicPr>
          <p:nvPr userDrawn="1"/>
        </p:nvPicPr>
        <p:blipFill>
          <a:blip r:embed="rId4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692" y="3527908"/>
            <a:ext cx="2509786" cy="336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C:\DVD_Art_Sept-2-2010\Artwork_Imagery\Shapes\fans - gradients\green gradient rectangl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" y="3527908"/>
            <a:ext cx="2458584" cy="336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AppFabric white" descr="C:\DVD_Art_Sept-2-2010\Logos\Windows Azure (platform)\Windows Azure Platform AppFabric\Azure_Platform_AppFabric_r.pn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8859"/>
          <a:stretch/>
        </p:blipFill>
        <p:spPr bwMode="auto">
          <a:xfrm>
            <a:off x="186393" y="6054952"/>
            <a:ext cx="2028151" cy="54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Windows Azure WHite" descr="C:\DVD_Art_Sept-2-2010\Logos\Windows Azure (platform)\Windows Azure\Windows Azure logo vr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90" y="5609256"/>
            <a:ext cx="1784031" cy="8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QL Azure White" descr="C:\DVD_Art_Sept-2-2010\Logos\Windows Azure (platform)\SQL Azure\SQL Azure logo r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856" y="5952263"/>
            <a:ext cx="2087154" cy="64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4406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4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9" y="645135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60" r:id="rId8"/>
    <p:sldLayoutId id="2147483655" r:id="rId9"/>
    <p:sldLayoutId id="2147483658" r:id="rId10"/>
    <p:sldLayoutId id="2147483659" r:id="rId11"/>
    <p:sldLayoutId id="2147483661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2.png"/><Relationship Id="rId18" Type="http://schemas.openxmlformats.org/officeDocument/2006/relationships/customXml" Target="../ink/ink9.xml"/><Relationship Id="rId26" Type="http://schemas.openxmlformats.org/officeDocument/2006/relationships/image" Target="../media/image37.png"/><Relationship Id="rId3" Type="http://schemas.openxmlformats.org/officeDocument/2006/relationships/image" Target="../media/image26.png"/><Relationship Id="rId21" Type="http://schemas.openxmlformats.org/officeDocument/2006/relationships/image" Target="../media/image34.emf"/><Relationship Id="rId34" Type="http://schemas.openxmlformats.org/officeDocument/2006/relationships/customXml" Target="../ink/ink15.xml"/><Relationship Id="rId7" Type="http://schemas.openxmlformats.org/officeDocument/2006/relationships/image" Target="../media/image28.png"/><Relationship Id="rId12" Type="http://schemas.openxmlformats.org/officeDocument/2006/relationships/image" Target="../media/image15.emf"/><Relationship Id="rId17" Type="http://schemas.openxmlformats.org/officeDocument/2006/relationships/image" Target="../media/image190.emf"/><Relationship Id="rId25" Type="http://schemas.openxmlformats.org/officeDocument/2006/relationships/image" Target="../media/image36.png"/><Relationship Id="rId33" Type="http://schemas.openxmlformats.org/officeDocument/2006/relationships/image" Target="../media/image41.emf"/><Relationship Id="rId2" Type="http://schemas.openxmlformats.org/officeDocument/2006/relationships/image" Target="../media/image22.png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customXml" Target="../ink/ink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customXml" Target="../ink/ink7.xml"/><Relationship Id="rId24" Type="http://schemas.openxmlformats.org/officeDocument/2006/relationships/image" Target="../media/image35.emf"/><Relationship Id="rId32" Type="http://schemas.openxmlformats.org/officeDocument/2006/relationships/customXml" Target="../ink/ink14.xml"/><Relationship Id="rId37" Type="http://schemas.openxmlformats.org/officeDocument/2006/relationships/image" Target="../media/image43.emf"/><Relationship Id="rId5" Type="http://schemas.openxmlformats.org/officeDocument/2006/relationships/image" Target="../media/image9.emf"/><Relationship Id="rId15" Type="http://schemas.openxmlformats.org/officeDocument/2006/relationships/image" Target="../media/image15.png"/><Relationship Id="rId23" Type="http://schemas.openxmlformats.org/officeDocument/2006/relationships/customXml" Target="../ink/ink11.xml"/><Relationship Id="rId28" Type="http://schemas.openxmlformats.org/officeDocument/2006/relationships/image" Target="../media/image38.emf"/><Relationship Id="rId36" Type="http://schemas.openxmlformats.org/officeDocument/2006/relationships/customXml" Target="../ink/ink16.xml"/><Relationship Id="rId10" Type="http://schemas.openxmlformats.org/officeDocument/2006/relationships/image" Target="../media/image31.png"/><Relationship Id="rId19" Type="http://schemas.openxmlformats.org/officeDocument/2006/relationships/image" Target="../media/image20.emf"/><Relationship Id="rId31" Type="http://schemas.openxmlformats.org/officeDocument/2006/relationships/image" Target="../media/image40.png"/><Relationship Id="rId4" Type="http://schemas.openxmlformats.org/officeDocument/2006/relationships/customXml" Target="../ink/ink6.xml"/><Relationship Id="rId9" Type="http://schemas.openxmlformats.org/officeDocument/2006/relationships/image" Target="../media/image30.png"/><Relationship Id="rId14" Type="http://schemas.openxmlformats.org/officeDocument/2006/relationships/image" Target="../media/image33.png"/><Relationship Id="rId22" Type="http://schemas.openxmlformats.org/officeDocument/2006/relationships/image" Target="../media/image23.png"/><Relationship Id="rId27" Type="http://schemas.openxmlformats.org/officeDocument/2006/relationships/customXml" Target="../ink/ink12.xml"/><Relationship Id="rId30" Type="http://schemas.openxmlformats.org/officeDocument/2006/relationships/image" Target="../media/image39.emf"/><Relationship Id="rId35" Type="http://schemas.openxmlformats.org/officeDocument/2006/relationships/image" Target="../media/image4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customXml" Target="../ink/ink19.xml"/><Relationship Id="rId18" Type="http://schemas.openxmlformats.org/officeDocument/2006/relationships/customXml" Target="../ink/ink20.xml"/><Relationship Id="rId26" Type="http://schemas.openxmlformats.org/officeDocument/2006/relationships/customXml" Target="../ink/ink23.xml"/><Relationship Id="rId3" Type="http://schemas.openxmlformats.org/officeDocument/2006/relationships/image" Target="../media/image52.png"/><Relationship Id="rId21" Type="http://schemas.openxmlformats.org/officeDocument/2006/relationships/image" Target="../media/image15.emf"/><Relationship Id="rId7" Type="http://schemas.openxmlformats.org/officeDocument/2006/relationships/image" Target="../media/image350.emf"/><Relationship Id="rId12" Type="http://schemas.openxmlformats.org/officeDocument/2006/relationships/image" Target="../media/image26.png"/><Relationship Id="rId17" Type="http://schemas.openxmlformats.org/officeDocument/2006/relationships/image" Target="../media/image29.png"/><Relationship Id="rId25" Type="http://schemas.openxmlformats.org/officeDocument/2006/relationships/image" Target="../media/image56.emf"/><Relationship Id="rId33" Type="http://schemas.openxmlformats.org/officeDocument/2006/relationships/image" Target="../media/image36.png"/><Relationship Id="rId2" Type="http://schemas.openxmlformats.org/officeDocument/2006/relationships/image" Target="../media/image51.png"/><Relationship Id="rId16" Type="http://schemas.openxmlformats.org/officeDocument/2006/relationships/image" Target="../media/image28.png"/><Relationship Id="rId20" Type="http://schemas.openxmlformats.org/officeDocument/2006/relationships/customXml" Target="../ink/ink21.xml"/><Relationship Id="rId29" Type="http://schemas.openxmlformats.org/officeDocument/2006/relationships/image" Target="../media/image58.emf"/><Relationship Id="rId1" Type="http://schemas.openxmlformats.org/officeDocument/2006/relationships/slideLayout" Target="../slideLayouts/slideLayout8.xml"/><Relationship Id="rId6" Type="http://schemas.openxmlformats.org/officeDocument/2006/relationships/customXml" Target="../ink/ink17.xml"/><Relationship Id="rId11" Type="http://schemas.openxmlformats.org/officeDocument/2006/relationships/image" Target="../media/image55.png"/><Relationship Id="rId24" Type="http://schemas.openxmlformats.org/officeDocument/2006/relationships/customXml" Target="../ink/ink22.xml"/><Relationship Id="rId32" Type="http://schemas.openxmlformats.org/officeDocument/2006/relationships/image" Target="../media/image59.emf"/><Relationship Id="rId5" Type="http://schemas.openxmlformats.org/officeDocument/2006/relationships/image" Target="../media/image31.png"/><Relationship Id="rId15" Type="http://schemas.openxmlformats.org/officeDocument/2006/relationships/image" Target="../media/image27.png"/><Relationship Id="rId23" Type="http://schemas.openxmlformats.org/officeDocument/2006/relationships/image" Target="../media/image33.png"/><Relationship Id="rId28" Type="http://schemas.openxmlformats.org/officeDocument/2006/relationships/customXml" Target="../ink/ink24.xml"/><Relationship Id="rId10" Type="http://schemas.openxmlformats.org/officeDocument/2006/relationships/image" Target="../media/image30.png"/><Relationship Id="rId19" Type="http://schemas.openxmlformats.org/officeDocument/2006/relationships/image" Target="../media/image380.emf"/><Relationship Id="rId31" Type="http://schemas.openxmlformats.org/officeDocument/2006/relationships/customXml" Target="../ink/ink25.xml"/><Relationship Id="rId4" Type="http://schemas.openxmlformats.org/officeDocument/2006/relationships/image" Target="../media/image53.png"/><Relationship Id="rId9" Type="http://schemas.openxmlformats.org/officeDocument/2006/relationships/customXml" Target="../ink/ink18.xml"/><Relationship Id="rId14" Type="http://schemas.openxmlformats.org/officeDocument/2006/relationships/image" Target="../media/image9.emf"/><Relationship Id="rId22" Type="http://schemas.openxmlformats.org/officeDocument/2006/relationships/image" Target="../media/image32.png"/><Relationship Id="rId27" Type="http://schemas.openxmlformats.org/officeDocument/2006/relationships/image" Target="../media/image57.emf"/><Relationship Id="rId30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brikamshipping.com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1.xm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19.emf"/><Relationship Id="rId12" Type="http://schemas.openxmlformats.org/officeDocument/2006/relationships/image" Target="../media/image22.png"/><Relationship Id="rId17" Type="http://schemas.openxmlformats.org/officeDocument/2006/relationships/image" Target="../media/image25.emf"/><Relationship Id="rId2" Type="http://schemas.openxmlformats.org/officeDocument/2006/relationships/image" Target="../media/image13.png"/><Relationship Id="rId16" Type="http://schemas.openxmlformats.org/officeDocument/2006/relationships/customXml" Target="../ink/ink5.xml"/><Relationship Id="rId1" Type="http://schemas.openxmlformats.org/officeDocument/2006/relationships/slideLayout" Target="../slideLayouts/slideLayout8.xml"/><Relationship Id="rId6" Type="http://schemas.openxmlformats.org/officeDocument/2006/relationships/customXml" Target="../ink/ink2.xml"/><Relationship Id="rId11" Type="http://schemas.openxmlformats.org/officeDocument/2006/relationships/image" Target="../media/image15.png"/><Relationship Id="rId5" Type="http://schemas.openxmlformats.org/officeDocument/2006/relationships/image" Target="../media/image18.png"/><Relationship Id="rId15" Type="http://schemas.openxmlformats.org/officeDocument/2006/relationships/image" Target="../media/image24.emf"/><Relationship Id="rId10" Type="http://schemas.openxmlformats.org/officeDocument/2006/relationships/image" Target="../media/image21.emf"/><Relationship Id="rId4" Type="http://schemas.openxmlformats.org/officeDocument/2006/relationships/image" Target="../media/image17.png"/><Relationship Id="rId9" Type="http://schemas.openxmlformats.org/officeDocument/2006/relationships/customXml" Target="../ink/ink3.xml"/><Relationship Id="rId14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Developing </a:t>
            </a:r>
            <a:r>
              <a:rPr lang="en-US" dirty="0" err="1" smtClean="0"/>
              <a:t>SaaS</a:t>
            </a:r>
            <a:r>
              <a:rPr lang="en-US" dirty="0" smtClean="0"/>
              <a:t> Applications </a:t>
            </a:r>
            <a:r>
              <a:rPr lang="en-US" sz="5300" dirty="0" smtClean="0"/>
              <a:t>with the Windows Azure Platform</a:t>
            </a:r>
            <a:endParaRPr lang="en-US" sz="53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Vittorio Bertocci</a:t>
            </a:r>
          </a:p>
          <a:p>
            <a:r>
              <a:rPr lang="nl-BE" dirty="0" smtClean="0"/>
              <a:t>www.cloudidentity.net/@vibronet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Enterprise Subscription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2980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vittorib\Desktop\SaaSbe\27. SQLD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64" y="2118264"/>
            <a:ext cx="469433" cy="3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Architecture</a:t>
            </a:r>
            <a:endParaRPr lang="en-US" dirty="0"/>
          </a:p>
        </p:txBody>
      </p:sp>
      <p:pic>
        <p:nvPicPr>
          <p:cNvPr id="19" name="Picture 5" descr="C:\Users\vittorib\Desktop\SaaS\25. AC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" y="4817166"/>
            <a:ext cx="625274" cy="64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0" name="Ink 19"/>
              <p14:cNvContentPartPr/>
              <p14:nvPr/>
            </p14:nvContentPartPr>
            <p14:xfrm>
              <a:off x="271019" y="4677948"/>
              <a:ext cx="1899305" cy="1137256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0500" y="4654188"/>
                <a:ext cx="1945024" cy="1186577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Picture 9" descr="C:\Users\vittorib\Desktop\SaaS\6. Subscrip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259" y="1618481"/>
            <a:ext cx="631636" cy="46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vittorib\Desktop\SaaS\7.Provisionin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25" y="1717041"/>
            <a:ext cx="707868" cy="8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vittorib\Desktop\SaaS\8. Console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94" y="1877820"/>
            <a:ext cx="797169" cy="6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vittorib\Desktop\SaaS\23. Storag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739" y="1252788"/>
            <a:ext cx="769501" cy="36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vittorib\Desktop\SaaS\22. WebRol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87" y="1154219"/>
            <a:ext cx="667047" cy="56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6" name="Ink 15"/>
              <p14:cNvContentPartPr/>
              <p14:nvPr/>
            </p14:nvContentPartPr>
            <p14:xfrm>
              <a:off x="2843448" y="1435622"/>
              <a:ext cx="1112455" cy="1535636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818247" y="1407904"/>
                <a:ext cx="1164298" cy="1589992"/>
              </a:xfrm>
              <a:prstGeom prst="rect">
                <a:avLst/>
              </a:prstGeom>
            </p:spPr>
          </p:pic>
        </mc:Fallback>
      </mc:AlternateContent>
      <p:pic>
        <p:nvPicPr>
          <p:cNvPr id="17" name="Picture 4" descr="C:\Users\vittorib\Desktop\SaaS\21. WorkerRol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509" y="1065054"/>
            <a:ext cx="649037" cy="56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C:\Users\vittorib\Desktop\SaaS\25. external services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1" y="807508"/>
            <a:ext cx="1225822" cy="132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ittorib\Desktop\SaaSbe\9. Application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380" y="2082407"/>
            <a:ext cx="697394" cy="54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105" name="Ink 4104"/>
              <p14:cNvContentPartPr/>
              <p14:nvPr/>
            </p14:nvContentPartPr>
            <p14:xfrm>
              <a:off x="5458987" y="1434521"/>
              <a:ext cx="1124376" cy="1256683"/>
            </p14:xfrm>
          </p:contentPart>
        </mc:Choice>
        <mc:Fallback xmlns="">
          <p:pic>
            <p:nvPicPr>
              <p:cNvPr id="4105" name="Ink 410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436665" y="1408243"/>
                <a:ext cx="1172260" cy="13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106" name="Ink 4105"/>
              <p14:cNvContentPartPr/>
              <p14:nvPr/>
            </p14:nvContentPartPr>
            <p14:xfrm>
              <a:off x="4093867" y="1410761"/>
              <a:ext cx="1248576" cy="1236883"/>
            </p14:xfrm>
          </p:contentPart>
        </mc:Choice>
        <mc:Fallback xmlns="">
          <p:pic>
            <p:nvPicPr>
              <p:cNvPr id="4106" name="Ink 4105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66505" y="1383403"/>
                <a:ext cx="1301860" cy="129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8" name="Ink 7"/>
              <p14:cNvContentPartPr/>
              <p14:nvPr/>
            </p14:nvContentPartPr>
            <p14:xfrm>
              <a:off x="17323" y="1485564"/>
              <a:ext cx="2440440" cy="364464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-11477" y="1456764"/>
                <a:ext cx="2494080" cy="3701520"/>
              </a:xfrm>
              <a:prstGeom prst="rect">
                <a:avLst/>
              </a:prstGeom>
            </p:spPr>
          </p:pic>
        </mc:Fallback>
      </mc:AlternateContent>
      <p:pic>
        <p:nvPicPr>
          <p:cNvPr id="4108" name="Picture 2" descr="C:\Users\vittorib\Desktop\SaaSbe\22. WebRole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13138"/>
            <a:ext cx="762000" cy="64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C:\Users\vittorib\Desktop\SaaSbe\9. Application.png"/>
          <p:cNvPicPr>
            <a:picLocks noChangeAspect="1" noChangeArrowheads="1"/>
          </p:cNvPicPr>
          <p:nvPr/>
        </p:nvPicPr>
        <p:blipFill>
          <a:blip r:embed="rId1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87" y="4407407"/>
            <a:ext cx="697394" cy="54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113" name="Ink 4112"/>
              <p14:cNvContentPartPr/>
              <p14:nvPr/>
            </p14:nvContentPartPr>
            <p14:xfrm>
              <a:off x="7018963" y="4164684"/>
              <a:ext cx="1083960" cy="1489320"/>
            </p14:xfrm>
          </p:contentPart>
        </mc:Choice>
        <mc:Fallback>
          <p:pic>
            <p:nvPicPr>
              <p:cNvPr id="4113" name="Ink 41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993043" y="4138044"/>
                <a:ext cx="1139760" cy="1541520"/>
              </a:xfrm>
              <a:prstGeom prst="rect">
                <a:avLst/>
              </a:prstGeom>
            </p:spPr>
          </p:pic>
        </mc:Fallback>
      </mc:AlternateContent>
      <p:pic>
        <p:nvPicPr>
          <p:cNvPr id="4114" name="Picture 3" descr="C:\Users\vittorib\Desktop\SaaSbe\24. SQL Azure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867" y="4617924"/>
            <a:ext cx="622192" cy="6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C:\Users\vittorib\Desktop\SaaSbe\27. SQLDB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68" y="4795284"/>
            <a:ext cx="469433" cy="3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4" descr="C:\Users\vittorib\Desktop\SaaSbe\28. ACS Namespace.png"/>
          <p:cNvPicPr>
            <a:picLocks noChangeAspect="1" noChangeArrowheads="1"/>
          </p:cNvPicPr>
          <p:nvPr/>
        </p:nvPicPr>
        <p:blipFill>
          <a:blip r:embed="rId2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50" y="4929020"/>
            <a:ext cx="584759" cy="60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120" name="Ink 4119"/>
              <p14:cNvContentPartPr/>
              <p14:nvPr/>
            </p14:nvContentPartPr>
            <p14:xfrm>
              <a:off x="8270683" y="2080644"/>
              <a:ext cx="18360" cy="10440"/>
            </p14:xfrm>
          </p:contentPart>
        </mc:Choice>
        <mc:Fallback>
          <p:pic>
            <p:nvPicPr>
              <p:cNvPr id="4120" name="Ink 41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8259883" y="2050764"/>
                <a:ext cx="59400" cy="65520"/>
              </a:xfrm>
              <a:prstGeom prst="rect">
                <a:avLst/>
              </a:prstGeom>
            </p:spPr>
          </p:pic>
        </mc:Fallback>
      </mc:AlternateContent>
      <p:pic>
        <p:nvPicPr>
          <p:cNvPr id="52" name="Picture 5" descr="C:\Users\vittorib\Desktop\SaaSbe\22. WebRole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87" y="3523824"/>
            <a:ext cx="762174" cy="64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55" name="Ink 54"/>
              <p14:cNvContentPartPr/>
              <p14:nvPr/>
            </p14:nvContentPartPr>
            <p14:xfrm>
              <a:off x="7626283" y="2996124"/>
              <a:ext cx="934200" cy="1042200"/>
            </p14:xfrm>
          </p:contentPart>
        </mc:Choice>
        <mc:Fallback>
          <p:pic>
            <p:nvPicPr>
              <p:cNvPr id="55" name="Ink 5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598563" y="2967684"/>
                <a:ext cx="991440" cy="1102680"/>
              </a:xfrm>
              <a:prstGeom prst="rect">
                <a:avLst/>
              </a:prstGeom>
            </p:spPr>
          </p:pic>
        </mc:Fallback>
      </mc:AlternateContent>
      <p:pic>
        <p:nvPicPr>
          <p:cNvPr id="57" name="Picture 6" descr="C:\Users\vittorib\Desktop\SaaSbe\24. SQL Azure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059" y="3223438"/>
            <a:ext cx="622192" cy="6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 descr="C:\Users\vittorib\Desktop\SaaSbe\9. Application.png"/>
          <p:cNvPicPr>
            <a:picLocks noChangeAspect="1" noChangeArrowheads="1"/>
          </p:cNvPicPr>
          <p:nvPr/>
        </p:nvPicPr>
        <p:blipFill>
          <a:blip r:embed="rId1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25" y="4387938"/>
            <a:ext cx="697394" cy="54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5" descr="C:\Users\vittorib\Desktop\SaaSbe\27. SQLD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251" y="3315001"/>
            <a:ext cx="469433" cy="3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 descr="C:\Users\vittorib\Desktop\SaaSbe\25. ACS.png"/>
          <p:cNvPicPr>
            <a:picLocks noChangeAspect="1" noChangeArrowheads="1"/>
          </p:cNvPicPr>
          <p:nvPr/>
        </p:nvPicPr>
        <p:blipFill>
          <a:blip r:embed="rId3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91" y="4861456"/>
            <a:ext cx="765114" cy="79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60" name="Ink 59"/>
              <p14:cNvContentPartPr/>
              <p14:nvPr/>
            </p14:nvContentPartPr>
            <p14:xfrm>
              <a:off x="2975443" y="3662124"/>
              <a:ext cx="2997360" cy="1797120"/>
            </p14:xfrm>
          </p:contentPart>
        </mc:Choice>
        <mc:Fallback>
          <p:pic>
            <p:nvPicPr>
              <p:cNvPr id="60" name="Ink 59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949523" y="3655284"/>
                <a:ext cx="3052800" cy="183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62" name="Ink 61"/>
              <p14:cNvContentPartPr/>
              <p14:nvPr/>
            </p14:nvContentPartPr>
            <p14:xfrm>
              <a:off x="860083" y="3199524"/>
              <a:ext cx="4339800" cy="1242720"/>
            </p14:xfrm>
          </p:contentPart>
        </mc:Choice>
        <mc:Fallback>
          <p:pic>
            <p:nvPicPr>
              <p:cNvPr id="62" name="Ink 61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834883" y="3171804"/>
                <a:ext cx="4394880" cy="1300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70" name="Ink 69"/>
              <p14:cNvContentPartPr/>
              <p14:nvPr/>
            </p14:nvContentPartPr>
            <p14:xfrm>
              <a:off x="781963" y="1987764"/>
              <a:ext cx="2792520" cy="2368440"/>
            </p14:xfrm>
          </p:contentPart>
        </mc:Choice>
        <mc:Fallback>
          <p:pic>
            <p:nvPicPr>
              <p:cNvPr id="70" name="Ink 69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66843" y="1979484"/>
                <a:ext cx="2833560" cy="239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6103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Enterprise Edition Features &amp; Tradeoffs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Completely isolated from other </a:t>
            </a:r>
            <a:r>
              <a:rPr lang="en-US" sz="2000" dirty="0" smtClean="0"/>
              <a:t>tenants</a:t>
            </a:r>
          </a:p>
          <a:p>
            <a:pPr lvl="1"/>
            <a:r>
              <a:rPr lang="en-US" sz="1800" dirty="0" err="1" smtClean="0"/>
              <a:t>Fs</a:t>
            </a:r>
            <a:r>
              <a:rPr lang="en-US" sz="1800" dirty="0" smtClean="0"/>
              <a:t>-&lt;tenant&gt;.cloudapp.net</a:t>
            </a:r>
            <a:endParaRPr lang="en-US" sz="1800" dirty="0"/>
          </a:p>
          <a:p>
            <a:r>
              <a:rPr lang="en-US" sz="2000" dirty="0" smtClean="0"/>
              <a:t>Exclusive use of </a:t>
            </a:r>
          </a:p>
          <a:p>
            <a:pPr lvl="1"/>
            <a:r>
              <a:rPr lang="en-US" sz="1800" dirty="0" smtClean="0"/>
              <a:t>dedicated hosted service(s)</a:t>
            </a:r>
          </a:p>
          <a:p>
            <a:pPr lvl="1"/>
            <a:r>
              <a:rPr lang="en-US" sz="1800" dirty="0" smtClean="0"/>
              <a:t>SQL Azure databases</a:t>
            </a:r>
          </a:p>
          <a:p>
            <a:r>
              <a:rPr lang="en-US" sz="2000" dirty="0" smtClean="0"/>
              <a:t>Little or no change to the existing application codebase</a:t>
            </a:r>
          </a:p>
          <a:p>
            <a:pPr lvl="1"/>
            <a:r>
              <a:rPr lang="en-US" sz="2000" dirty="0" smtClean="0"/>
              <a:t>The provisioning</a:t>
            </a:r>
          </a:p>
          <a:p>
            <a:pPr lvl="2"/>
            <a:r>
              <a:rPr lang="en-US" sz="1800" dirty="0" smtClean="0"/>
              <a:t>automates the customization of the app</a:t>
            </a:r>
          </a:p>
          <a:p>
            <a:pPr lvl="2"/>
            <a:r>
              <a:rPr lang="en-US" sz="1800" dirty="0" smtClean="0"/>
              <a:t>creates a package dynamically</a:t>
            </a:r>
          </a:p>
          <a:p>
            <a:pPr lvl="2"/>
            <a:r>
              <a:rPr lang="en-US" sz="1800" dirty="0" smtClean="0"/>
              <a:t>…but requires a manual step</a:t>
            </a:r>
          </a:p>
          <a:p>
            <a:r>
              <a:rPr lang="en-US" sz="2000" dirty="0" smtClean="0"/>
              <a:t>Maximum clarity in the billing</a:t>
            </a:r>
          </a:p>
          <a:p>
            <a:r>
              <a:rPr lang="en-US" sz="2000" dirty="0" smtClean="0"/>
              <a:t>Federated SSO</a:t>
            </a:r>
          </a:p>
          <a:p>
            <a:pPr lvl="1"/>
            <a:r>
              <a:rPr lang="en-US" sz="2000" dirty="0" smtClean="0"/>
              <a:t>No need for account provisioning, reuse existing org structure</a:t>
            </a:r>
          </a:p>
          <a:p>
            <a:pPr lvl="1"/>
            <a:r>
              <a:rPr lang="en-US" sz="2000" dirty="0" smtClean="0"/>
              <a:t>The # of actual users is unknown </a:t>
            </a:r>
          </a:p>
        </p:txBody>
      </p:sp>
    </p:spTree>
    <p:extLst>
      <p:ext uri="{BB962C8B-B14F-4D97-AF65-F5344CB8AC3E}">
        <p14:creationId xmlns:p14="http://schemas.microsoft.com/office/powerpoint/2010/main" val="38973740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Provisioning</a:t>
            </a:r>
            <a:endParaRPr lang="en-US" dirty="0"/>
          </a:p>
        </p:txBody>
      </p:sp>
      <p:grpSp>
        <p:nvGrpSpPr>
          <p:cNvPr id="271" name="Group 270"/>
          <p:cNvGrpSpPr/>
          <p:nvPr/>
        </p:nvGrpSpPr>
        <p:grpSpPr>
          <a:xfrm>
            <a:off x="1208392" y="2380128"/>
            <a:ext cx="768159" cy="764620"/>
            <a:chOff x="3282988" y="561854"/>
            <a:chExt cx="1118785" cy="835439"/>
          </a:xfrm>
        </p:grpSpPr>
        <p:pic>
          <p:nvPicPr>
            <p:cNvPr id="272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7673" y="561854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23 CuadroTexto"/>
            <p:cNvSpPr txBox="1"/>
            <p:nvPr/>
          </p:nvSpPr>
          <p:spPr>
            <a:xfrm>
              <a:off x="3282988" y="960125"/>
              <a:ext cx="1118785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Subscription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74" name="Straight Arrow Connector 273"/>
          <p:cNvCxnSpPr>
            <a:stCxn id="357" idx="2"/>
            <a:endCxn id="272" idx="0"/>
          </p:cNvCxnSpPr>
          <p:nvPr/>
        </p:nvCxnSpPr>
        <p:spPr>
          <a:xfrm flipH="1">
            <a:off x="1587355" y="1992687"/>
            <a:ext cx="270413" cy="387441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275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14421" y="4817974"/>
            <a:ext cx="333917" cy="360325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23 CuadroTexto"/>
          <p:cNvSpPr txBox="1"/>
          <p:nvPr/>
        </p:nvSpPr>
        <p:spPr>
          <a:xfrm>
            <a:off x="1478948" y="5143322"/>
            <a:ext cx="785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New Hosted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Service (HS)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And Storage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Account (SA)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77" name="Picture 2" descr="D:\root\users\matias\Documents\icons\picol\picol_prerelease_32_090119\clock_32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tretch>
            <a:fillRect/>
          </a:stretch>
        </p:blipFill>
        <p:spPr bwMode="auto">
          <a:xfrm>
            <a:off x="4150573" y="3272020"/>
            <a:ext cx="22866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23 CuadroTexto"/>
          <p:cNvSpPr txBox="1"/>
          <p:nvPr/>
        </p:nvSpPr>
        <p:spPr>
          <a:xfrm>
            <a:off x="3807686" y="3571872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Every 1 minute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79" name="Group 278"/>
          <p:cNvGrpSpPr/>
          <p:nvPr/>
        </p:nvGrpSpPr>
        <p:grpSpPr>
          <a:xfrm>
            <a:off x="3013313" y="3281981"/>
            <a:ext cx="963726" cy="655429"/>
            <a:chOff x="4190905" y="2478943"/>
            <a:chExt cx="1403615" cy="716135"/>
          </a:xfrm>
        </p:grpSpPr>
        <p:pic>
          <p:nvPicPr>
            <p:cNvPr id="28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3404" y="2478943"/>
              <a:ext cx="395720" cy="3203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1" name="23 CuadroTexto"/>
            <p:cNvSpPr txBox="1"/>
            <p:nvPr/>
          </p:nvSpPr>
          <p:spPr>
            <a:xfrm>
              <a:off x="4190905" y="2757910"/>
              <a:ext cx="1403615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Check HS and SA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were created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82" name="Straight Arrow Connector 281"/>
          <p:cNvCxnSpPr>
            <a:stCxn id="277" idx="1"/>
            <a:endCxn id="280" idx="3"/>
          </p:cNvCxnSpPr>
          <p:nvPr/>
        </p:nvCxnSpPr>
        <p:spPr>
          <a:xfrm flipH="1" flipV="1">
            <a:off x="3678104" y="3428577"/>
            <a:ext cx="472475" cy="1363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283" name="Picture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873265" y="4065615"/>
            <a:ext cx="371572" cy="50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23 CuadroTexto"/>
          <p:cNvSpPr txBox="1"/>
          <p:nvPr/>
        </p:nvSpPr>
        <p:spPr>
          <a:xfrm>
            <a:off x="3712064" y="4572001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Service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 </a:t>
            </a:r>
            <a:r>
              <a:rPr lang="en-US" sz="900" dirty="0" err="1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Mgmt</a:t>
            </a: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 API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85" name="Straight Arrow Connector 51"/>
          <p:cNvCxnSpPr>
            <a:stCxn id="281" idx="2"/>
            <a:endCxn id="283" idx="1"/>
          </p:cNvCxnSpPr>
          <p:nvPr/>
        </p:nvCxnSpPr>
        <p:spPr>
          <a:xfrm rot="16200000" flipH="1">
            <a:off x="3493911" y="3938674"/>
            <a:ext cx="380618" cy="378089"/>
          </a:xfrm>
          <a:prstGeom prst="bentConnector2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86" name="23 CuadroTexto"/>
          <p:cNvSpPr txBox="1"/>
          <p:nvPr/>
        </p:nvSpPr>
        <p:spPr>
          <a:xfrm>
            <a:off x="3686916" y="3192917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7" name="23 CuadroTexto"/>
          <p:cNvSpPr txBox="1"/>
          <p:nvPr/>
        </p:nvSpPr>
        <p:spPr>
          <a:xfrm>
            <a:off x="3448673" y="3932725"/>
            <a:ext cx="359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check status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8" name="23 CuadroTexto"/>
          <p:cNvSpPr txBox="1"/>
          <p:nvPr/>
        </p:nvSpPr>
        <p:spPr>
          <a:xfrm rot="18578226">
            <a:off x="1478152" y="1980433"/>
            <a:ext cx="449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insert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89" name="Picture 288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76953" y="1190964"/>
            <a:ext cx="385863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23 CuadroTexto"/>
          <p:cNvSpPr txBox="1"/>
          <p:nvPr/>
        </p:nvSpPr>
        <p:spPr>
          <a:xfrm>
            <a:off x="3996758" y="1695244"/>
            <a:ext cx="764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Deployment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Queue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91" name="Elbow Connector 290"/>
          <p:cNvCxnSpPr>
            <a:stCxn id="280" idx="0"/>
            <a:endCxn id="289" idx="0"/>
          </p:cNvCxnSpPr>
          <p:nvPr/>
        </p:nvCxnSpPr>
        <p:spPr>
          <a:xfrm rot="5400000" flipH="1" flipV="1">
            <a:off x="2910564" y="1822668"/>
            <a:ext cx="2091017" cy="827637"/>
          </a:xfrm>
          <a:prstGeom prst="bentConnector3">
            <a:avLst>
              <a:gd name="adj1" fmla="val 110932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92" name="23 CuadroTexto"/>
          <p:cNvSpPr txBox="1"/>
          <p:nvPr/>
        </p:nvSpPr>
        <p:spPr>
          <a:xfrm>
            <a:off x="3621629" y="1006269"/>
            <a:ext cx="5854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enqueue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93" name="Group 97"/>
          <p:cNvGrpSpPr/>
          <p:nvPr/>
        </p:nvGrpSpPr>
        <p:grpSpPr>
          <a:xfrm>
            <a:off x="5596777" y="1069602"/>
            <a:ext cx="723276" cy="662680"/>
            <a:chOff x="2765226" y="3508368"/>
            <a:chExt cx="1148492" cy="789411"/>
          </a:xfrm>
        </p:grpSpPr>
        <p:pic>
          <p:nvPicPr>
            <p:cNvPr id="29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5" name="23 CuadroTexto"/>
            <p:cNvSpPr txBox="1"/>
            <p:nvPr/>
          </p:nvSpPr>
          <p:spPr>
            <a:xfrm>
              <a:off x="2765226" y="3821152"/>
              <a:ext cx="1148492" cy="476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SQL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Azure DB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96" name="Straight Arrow Connector 295"/>
          <p:cNvCxnSpPr>
            <a:stCxn id="289" idx="3"/>
            <a:endCxn id="294" idx="1"/>
          </p:cNvCxnSpPr>
          <p:nvPr/>
        </p:nvCxnSpPr>
        <p:spPr>
          <a:xfrm flipV="1">
            <a:off x="4562817" y="1216197"/>
            <a:ext cx="1266604" cy="231942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297" name="Picture 3" descr="D:\root\users\matias\Documents\icons\picol\picol_prerelease_32_090119\mail_32.pn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</a:blip>
          <a:stretch>
            <a:fillRect/>
          </a:stretch>
        </p:blipFill>
        <p:spPr bwMode="auto">
          <a:xfrm>
            <a:off x="2310710" y="4843694"/>
            <a:ext cx="22866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8" name="Straight Arrow Connector 297"/>
          <p:cNvCxnSpPr>
            <a:stCxn id="275" idx="3"/>
            <a:endCxn id="297" idx="1"/>
          </p:cNvCxnSpPr>
          <p:nvPr/>
        </p:nvCxnSpPr>
        <p:spPr>
          <a:xfrm flipV="1">
            <a:off x="2048338" y="4996094"/>
            <a:ext cx="262377" cy="2030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99" name="23 CuadroTexto"/>
          <p:cNvSpPr txBox="1"/>
          <p:nvPr/>
        </p:nvSpPr>
        <p:spPr>
          <a:xfrm>
            <a:off x="2072602" y="5105401"/>
            <a:ext cx="764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mail to FS Administrators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00" name="Group 113"/>
          <p:cNvGrpSpPr/>
          <p:nvPr/>
        </p:nvGrpSpPr>
        <p:grpSpPr>
          <a:xfrm>
            <a:off x="5476545" y="1671469"/>
            <a:ext cx="901209" cy="652476"/>
            <a:chOff x="2623959" y="3508368"/>
            <a:chExt cx="1431036" cy="777255"/>
          </a:xfrm>
        </p:grpSpPr>
        <p:pic>
          <p:nvPicPr>
            <p:cNvPr id="30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2" name="23 CuadroTexto"/>
            <p:cNvSpPr txBox="1"/>
            <p:nvPr/>
          </p:nvSpPr>
          <p:spPr>
            <a:xfrm>
              <a:off x="2623959" y="3808996"/>
              <a:ext cx="1431036" cy="476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Self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Signed SSL Cert</a:t>
              </a:r>
            </a:p>
          </p:txBody>
        </p:sp>
      </p:grpSp>
      <p:cxnSp>
        <p:nvCxnSpPr>
          <p:cNvPr id="303" name="Elbow Connector 302"/>
          <p:cNvCxnSpPr>
            <a:stCxn id="289" idx="3"/>
            <a:endCxn id="301" idx="1"/>
          </p:cNvCxnSpPr>
          <p:nvPr/>
        </p:nvCxnSpPr>
        <p:spPr>
          <a:xfrm>
            <a:off x="4562816" y="1448152"/>
            <a:ext cx="1235335" cy="369925"/>
          </a:xfrm>
          <a:prstGeom prst="bentConnector3">
            <a:avLst>
              <a:gd name="adj1" fmla="val 44583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04" name="23 CuadroTexto"/>
          <p:cNvSpPr txBox="1"/>
          <p:nvPr/>
        </p:nvSpPr>
        <p:spPr>
          <a:xfrm>
            <a:off x="6076362" y="982485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insert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05" name="Elbow Connector 304"/>
          <p:cNvCxnSpPr>
            <a:stCxn id="312" idx="3"/>
          </p:cNvCxnSpPr>
          <p:nvPr/>
        </p:nvCxnSpPr>
        <p:spPr>
          <a:xfrm flipV="1">
            <a:off x="6102608" y="2476338"/>
            <a:ext cx="514999" cy="139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06" name="23 CuadroTexto"/>
          <p:cNvSpPr txBox="1"/>
          <p:nvPr/>
        </p:nvSpPr>
        <p:spPr>
          <a:xfrm>
            <a:off x="4600846" y="113745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07" name="Group 306"/>
          <p:cNvGrpSpPr/>
          <p:nvPr/>
        </p:nvGrpSpPr>
        <p:grpSpPr>
          <a:xfrm>
            <a:off x="6625344" y="1014704"/>
            <a:ext cx="941078" cy="416956"/>
            <a:chOff x="4308310" y="4369626"/>
            <a:chExt cx="1370631" cy="455574"/>
          </a:xfrm>
        </p:grpSpPr>
        <p:pic>
          <p:nvPicPr>
            <p:cNvPr id="308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08310" y="4369626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9" name="23 CuadroTexto"/>
            <p:cNvSpPr txBox="1"/>
            <p:nvPr/>
          </p:nvSpPr>
          <p:spPr>
            <a:xfrm>
              <a:off x="4630562" y="4388032"/>
              <a:ext cx="1048379" cy="437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SQL Azure Server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310" name="Elbow Connector 309"/>
          <p:cNvCxnSpPr>
            <a:stCxn id="301" idx="3"/>
          </p:cNvCxnSpPr>
          <p:nvPr/>
        </p:nvCxnSpPr>
        <p:spPr>
          <a:xfrm flipV="1">
            <a:off x="6069854" y="1816270"/>
            <a:ext cx="495166" cy="179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311" name="Group 142"/>
          <p:cNvGrpSpPr/>
          <p:nvPr/>
        </p:nvGrpSpPr>
        <p:grpSpPr>
          <a:xfrm>
            <a:off x="5447265" y="2331157"/>
            <a:ext cx="1091967" cy="642259"/>
            <a:chOff x="2525464" y="3508368"/>
            <a:chExt cx="1733943" cy="765082"/>
          </a:xfrm>
        </p:grpSpPr>
        <p:pic>
          <p:nvPicPr>
            <p:cNvPr id="3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3" name="23 CuadroTexto"/>
            <p:cNvSpPr txBox="1"/>
            <p:nvPr/>
          </p:nvSpPr>
          <p:spPr>
            <a:xfrm>
              <a:off x="2525464" y="3796825"/>
              <a:ext cx="1733943" cy="476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Upload Decryption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Certificate</a:t>
              </a:r>
              <a:endPara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14" name="Group 152"/>
          <p:cNvGrpSpPr/>
          <p:nvPr/>
        </p:nvGrpSpPr>
        <p:grpSpPr>
          <a:xfrm>
            <a:off x="4914989" y="2928840"/>
            <a:ext cx="2025178" cy="1114129"/>
            <a:chOff x="2162076" y="3508380"/>
            <a:chExt cx="3215789" cy="1327194"/>
          </a:xfrm>
        </p:grpSpPr>
        <p:pic>
          <p:nvPicPr>
            <p:cNvPr id="31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90771" y="3508380"/>
              <a:ext cx="431439" cy="349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6" name="23 CuadroTexto"/>
            <p:cNvSpPr txBox="1"/>
            <p:nvPr/>
          </p:nvSpPr>
          <p:spPr>
            <a:xfrm>
              <a:off x="2162076" y="3808995"/>
              <a:ext cx="3215789" cy="1026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Relying Parties (website &amp;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odata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),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Upload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FedMetadata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 (of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IdP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),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Upload the encryption cert (of RP),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claim mapping Rules</a:t>
              </a:r>
            </a:p>
          </p:txBody>
        </p:sp>
      </p:grpSp>
      <p:pic>
        <p:nvPicPr>
          <p:cNvPr id="317" name="Picture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644890" y="2858444"/>
            <a:ext cx="324358" cy="44068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23 CuadroTexto"/>
          <p:cNvSpPr txBox="1"/>
          <p:nvPr/>
        </p:nvSpPr>
        <p:spPr>
          <a:xfrm>
            <a:off x="7944724" y="2807710"/>
            <a:ext cx="85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Access Control Service</a:t>
            </a:r>
          </a:p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Mgmt API</a:t>
            </a:r>
            <a:endParaRPr lang="en-US" sz="90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19" name="Elbow Connector 318"/>
          <p:cNvCxnSpPr>
            <a:stCxn id="315" idx="3"/>
            <a:endCxn id="317" idx="1"/>
          </p:cNvCxnSpPr>
          <p:nvPr/>
        </p:nvCxnSpPr>
        <p:spPr>
          <a:xfrm>
            <a:off x="6086435" y="3075426"/>
            <a:ext cx="1558461" cy="335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320" name="Group 74"/>
          <p:cNvGrpSpPr/>
          <p:nvPr/>
        </p:nvGrpSpPr>
        <p:grpSpPr>
          <a:xfrm>
            <a:off x="5073044" y="4674903"/>
            <a:ext cx="1455848" cy="711807"/>
            <a:chOff x="2183627" y="3508368"/>
            <a:chExt cx="2311761" cy="847933"/>
          </a:xfrm>
        </p:grpSpPr>
        <p:pic>
          <p:nvPicPr>
            <p:cNvPr id="32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2" name="23 CuadroTexto"/>
            <p:cNvSpPr txBox="1"/>
            <p:nvPr/>
          </p:nvSpPr>
          <p:spPr>
            <a:xfrm>
              <a:off x="2183627" y="3879674"/>
              <a:ext cx="2311761" cy="476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Deploy Package and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Update Subscription Status</a:t>
              </a:r>
            </a:p>
          </p:txBody>
        </p:sp>
      </p:grpSp>
      <p:pic>
        <p:nvPicPr>
          <p:cNvPr id="323" name="Picture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623167" y="3817639"/>
            <a:ext cx="317979" cy="432013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23 CuadroTexto"/>
          <p:cNvSpPr txBox="1"/>
          <p:nvPr/>
        </p:nvSpPr>
        <p:spPr>
          <a:xfrm>
            <a:off x="7915173" y="385979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Azure Service</a:t>
            </a:r>
          </a:p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Mgmt API</a:t>
            </a:r>
            <a:endParaRPr lang="en-US" sz="90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25" name="Picture 2" descr="D:\root\users\matias\Documents\icons\picol\picol_prerelease_32_090119\clock_32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tretch>
            <a:fillRect/>
          </a:stretch>
        </p:blipFill>
        <p:spPr bwMode="auto">
          <a:xfrm>
            <a:off x="8573541" y="5770571"/>
            <a:ext cx="22866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23 CuadroTexto"/>
          <p:cNvSpPr txBox="1"/>
          <p:nvPr/>
        </p:nvSpPr>
        <p:spPr>
          <a:xfrm>
            <a:off x="8263028" y="6038327"/>
            <a:ext cx="8915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Every 1 minute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27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614231" y="5731546"/>
            <a:ext cx="283500" cy="30592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23 CuadroTexto"/>
          <p:cNvSpPr txBox="1"/>
          <p:nvPr/>
        </p:nvSpPr>
        <p:spPr>
          <a:xfrm>
            <a:off x="7219313" y="601980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Check Deployment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is Ready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29" name="Straight Arrow Connector 328"/>
          <p:cNvCxnSpPr>
            <a:stCxn id="325" idx="1"/>
            <a:endCxn id="327" idx="3"/>
          </p:cNvCxnSpPr>
          <p:nvPr/>
        </p:nvCxnSpPr>
        <p:spPr>
          <a:xfrm flipH="1" flipV="1">
            <a:off x="7897731" y="5884506"/>
            <a:ext cx="675810" cy="38465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330" name="Picture 329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992099" y="5698643"/>
            <a:ext cx="385863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23 CuadroTexto"/>
          <p:cNvSpPr txBox="1"/>
          <p:nvPr/>
        </p:nvSpPr>
        <p:spPr>
          <a:xfrm>
            <a:off x="4543900" y="6172200"/>
            <a:ext cx="1286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Deployment Ready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Queue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32" name="Straight Arrow Connector 51"/>
          <p:cNvCxnSpPr>
            <a:stCxn id="327" idx="0"/>
            <a:endCxn id="324" idx="3"/>
          </p:cNvCxnSpPr>
          <p:nvPr/>
        </p:nvCxnSpPr>
        <p:spPr>
          <a:xfrm rot="5400000" flipH="1" flipV="1">
            <a:off x="7408657" y="4407178"/>
            <a:ext cx="1671693" cy="977045"/>
          </a:xfrm>
          <a:prstGeom prst="bentConnector4">
            <a:avLst>
              <a:gd name="adj1" fmla="val 44016"/>
              <a:gd name="adj2" fmla="val 123397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33" name="Elbow Connector 332"/>
          <p:cNvCxnSpPr>
            <a:stCxn id="327" idx="1"/>
            <a:endCxn id="330" idx="0"/>
          </p:cNvCxnSpPr>
          <p:nvPr/>
        </p:nvCxnSpPr>
        <p:spPr>
          <a:xfrm rot="10800000">
            <a:off x="5185031" y="5698657"/>
            <a:ext cx="2429202" cy="185863"/>
          </a:xfrm>
          <a:prstGeom prst="bentConnector4">
            <a:avLst>
              <a:gd name="adj1" fmla="val 46029"/>
              <a:gd name="adj2" fmla="val 222994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34" name="23 CuadroTexto"/>
          <p:cNvSpPr txBox="1"/>
          <p:nvPr/>
        </p:nvSpPr>
        <p:spPr>
          <a:xfrm>
            <a:off x="6509956" y="5648936"/>
            <a:ext cx="494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enqueue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35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81285" y="5816359"/>
            <a:ext cx="258477" cy="278918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23 CuadroTexto"/>
          <p:cNvSpPr txBox="1"/>
          <p:nvPr/>
        </p:nvSpPr>
        <p:spPr>
          <a:xfrm>
            <a:off x="3684215" y="6037467"/>
            <a:ext cx="1021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Send Notification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(email)</a:t>
            </a:r>
          </a:p>
        </p:txBody>
      </p:sp>
      <p:sp>
        <p:nvSpPr>
          <p:cNvPr id="337" name="23 CuadroTexto"/>
          <p:cNvSpPr txBox="1"/>
          <p:nvPr/>
        </p:nvSpPr>
        <p:spPr>
          <a:xfrm>
            <a:off x="4356155" y="568716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38" name="Straight Arrow Connector 337"/>
          <p:cNvCxnSpPr>
            <a:stCxn id="330" idx="1"/>
            <a:endCxn id="335" idx="3"/>
          </p:cNvCxnSpPr>
          <p:nvPr/>
        </p:nvCxnSpPr>
        <p:spPr>
          <a:xfrm flipH="1">
            <a:off x="4339761" y="5955818"/>
            <a:ext cx="652336" cy="0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339" name="Picture 338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06895" y="4750838"/>
            <a:ext cx="385863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23 CuadroTexto"/>
          <p:cNvSpPr txBox="1"/>
          <p:nvPr/>
        </p:nvSpPr>
        <p:spPr>
          <a:xfrm>
            <a:off x="206130" y="5219044"/>
            <a:ext cx="7873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b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Enterprise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Provisioning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Queue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41" name="Straight Arrow Connector 340"/>
          <p:cNvCxnSpPr>
            <a:stCxn id="339" idx="3"/>
            <a:endCxn id="275" idx="1"/>
          </p:cNvCxnSpPr>
          <p:nvPr/>
        </p:nvCxnSpPr>
        <p:spPr>
          <a:xfrm flipV="1">
            <a:off x="792757" y="4998137"/>
            <a:ext cx="921658" cy="9889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42" name="23 CuadroTexto"/>
          <p:cNvSpPr txBox="1"/>
          <p:nvPr/>
        </p:nvSpPr>
        <p:spPr>
          <a:xfrm>
            <a:off x="852029" y="4761057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43" name="Elbow Connector 342"/>
          <p:cNvCxnSpPr>
            <a:stCxn id="359" idx="2"/>
            <a:endCxn id="339" idx="0"/>
          </p:cNvCxnSpPr>
          <p:nvPr/>
        </p:nvCxnSpPr>
        <p:spPr>
          <a:xfrm rot="5400000">
            <a:off x="-765815" y="3358328"/>
            <a:ext cx="2758153" cy="26867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44" name="23 CuadroTexto"/>
          <p:cNvSpPr txBox="1"/>
          <p:nvPr/>
        </p:nvSpPr>
        <p:spPr>
          <a:xfrm>
            <a:off x="561532" y="3356054"/>
            <a:ext cx="494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enqueue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45" name="Group 344"/>
          <p:cNvGrpSpPr/>
          <p:nvPr/>
        </p:nvGrpSpPr>
        <p:grpSpPr>
          <a:xfrm>
            <a:off x="2326556" y="2166031"/>
            <a:ext cx="787395" cy="789776"/>
            <a:chOff x="3256483" y="46647"/>
            <a:chExt cx="1146800" cy="862925"/>
          </a:xfrm>
        </p:grpSpPr>
        <p:pic>
          <p:nvPicPr>
            <p:cNvPr id="346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67924" y="46647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7" name="23 CuadroTexto"/>
            <p:cNvSpPr txBox="1"/>
            <p:nvPr/>
          </p:nvSpPr>
          <p:spPr>
            <a:xfrm>
              <a:off x="3256483" y="472404"/>
              <a:ext cx="1146800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348" name="Straight Arrow Connector 347"/>
          <p:cNvCxnSpPr>
            <a:stCxn id="357" idx="2"/>
            <a:endCxn id="346" idx="1"/>
          </p:cNvCxnSpPr>
          <p:nvPr/>
        </p:nvCxnSpPr>
        <p:spPr>
          <a:xfrm>
            <a:off x="1857768" y="1992687"/>
            <a:ext cx="751284" cy="377239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49" name="23 CuadroTexto"/>
          <p:cNvSpPr txBox="1"/>
          <p:nvPr/>
        </p:nvSpPr>
        <p:spPr>
          <a:xfrm rot="1236201">
            <a:off x="2177020" y="2045928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insert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50" name="Elbow Connector 349"/>
          <p:cNvCxnSpPr>
            <a:stCxn id="289" idx="3"/>
            <a:endCxn id="312" idx="1"/>
          </p:cNvCxnSpPr>
          <p:nvPr/>
        </p:nvCxnSpPr>
        <p:spPr>
          <a:xfrm>
            <a:off x="4562817" y="1448142"/>
            <a:ext cx="1268085" cy="1029601"/>
          </a:xfrm>
          <a:prstGeom prst="bentConnector3">
            <a:avLst>
              <a:gd name="adj1" fmla="val 43403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51" name="Elbow Connector 350"/>
          <p:cNvCxnSpPr>
            <a:stCxn id="289" idx="3"/>
            <a:endCxn id="315" idx="1"/>
          </p:cNvCxnSpPr>
          <p:nvPr/>
        </p:nvCxnSpPr>
        <p:spPr>
          <a:xfrm>
            <a:off x="4562823" y="1448152"/>
            <a:ext cx="1251909" cy="1627287"/>
          </a:xfrm>
          <a:prstGeom prst="bentConnector3">
            <a:avLst>
              <a:gd name="adj1" fmla="val 44654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52" name="Elbow Connector 351"/>
          <p:cNvCxnSpPr>
            <a:stCxn id="289" idx="3"/>
            <a:endCxn id="321" idx="1"/>
          </p:cNvCxnSpPr>
          <p:nvPr/>
        </p:nvCxnSpPr>
        <p:spPr>
          <a:xfrm>
            <a:off x="4562816" y="1448139"/>
            <a:ext cx="1109143" cy="337334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53" name="Straight Arrow Connector 352"/>
          <p:cNvCxnSpPr>
            <a:stCxn id="359" idx="2"/>
            <a:endCxn id="272" idx="0"/>
          </p:cNvCxnSpPr>
          <p:nvPr/>
        </p:nvCxnSpPr>
        <p:spPr>
          <a:xfrm>
            <a:off x="626694" y="1992685"/>
            <a:ext cx="960661" cy="387443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54" name="23 CuadroTexto"/>
          <p:cNvSpPr txBox="1"/>
          <p:nvPr/>
        </p:nvSpPr>
        <p:spPr>
          <a:xfrm rot="1073343">
            <a:off x="867716" y="1976799"/>
            <a:ext cx="5148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update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55" name="Group 354"/>
          <p:cNvGrpSpPr/>
          <p:nvPr/>
        </p:nvGrpSpPr>
        <p:grpSpPr>
          <a:xfrm>
            <a:off x="1464070" y="1256156"/>
            <a:ext cx="787395" cy="736531"/>
            <a:chOff x="2358271" y="37966"/>
            <a:chExt cx="1146800" cy="804748"/>
          </a:xfrm>
        </p:grpSpPr>
        <p:pic>
          <p:nvPicPr>
            <p:cNvPr id="356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7" name="23 CuadroTexto"/>
            <p:cNvSpPr txBox="1"/>
            <p:nvPr/>
          </p:nvSpPr>
          <p:spPr>
            <a:xfrm>
              <a:off x="2358271" y="405546"/>
              <a:ext cx="1146800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 </a:t>
              </a:r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245820" y="1232788"/>
            <a:ext cx="761747" cy="759897"/>
            <a:chOff x="947086" y="754443"/>
            <a:chExt cx="1109447" cy="830279"/>
          </a:xfrm>
        </p:grpSpPr>
        <p:sp>
          <p:nvSpPr>
            <p:cNvPr id="359" name="23 CuadroTexto"/>
            <p:cNvSpPr txBox="1"/>
            <p:nvPr/>
          </p:nvSpPr>
          <p:spPr>
            <a:xfrm>
              <a:off x="947086" y="1147554"/>
              <a:ext cx="1109447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Start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</a:t>
              </a:r>
            </a:p>
          </p:txBody>
        </p:sp>
        <p:pic>
          <p:nvPicPr>
            <p:cNvPr id="36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02213" y="754443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1" name="Group 360"/>
          <p:cNvGrpSpPr/>
          <p:nvPr/>
        </p:nvGrpSpPr>
        <p:grpSpPr>
          <a:xfrm>
            <a:off x="816834" y="1256156"/>
            <a:ext cx="838692" cy="736531"/>
            <a:chOff x="2320924" y="37966"/>
            <a:chExt cx="1221519" cy="804748"/>
          </a:xfrm>
        </p:grpSpPr>
        <p:pic>
          <p:nvPicPr>
            <p:cNvPr id="362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3" name="23 CuadroTexto"/>
            <p:cNvSpPr txBox="1"/>
            <p:nvPr/>
          </p:nvSpPr>
          <p:spPr>
            <a:xfrm>
              <a:off x="2320924" y="405546"/>
              <a:ext cx="1221519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Get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Subscriptions </a:t>
              </a:r>
            </a:p>
          </p:txBody>
        </p:sp>
      </p:grpSp>
      <p:cxnSp>
        <p:nvCxnSpPr>
          <p:cNvPr id="364" name="Straight Arrow Connector 363"/>
          <p:cNvCxnSpPr>
            <a:stCxn id="363" idx="2"/>
            <a:endCxn id="272" idx="0"/>
          </p:cNvCxnSpPr>
          <p:nvPr/>
        </p:nvCxnSpPr>
        <p:spPr>
          <a:xfrm>
            <a:off x="1236180" y="1992687"/>
            <a:ext cx="351175" cy="387441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65" name="23 CuadroTexto"/>
          <p:cNvSpPr txBox="1"/>
          <p:nvPr/>
        </p:nvSpPr>
        <p:spPr>
          <a:xfrm rot="2593708">
            <a:off x="1235586" y="1972132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query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6" name="Rounded Rectangle 365"/>
          <p:cNvSpPr/>
          <p:nvPr/>
        </p:nvSpPr>
        <p:spPr>
          <a:xfrm>
            <a:off x="317352" y="1055881"/>
            <a:ext cx="2520058" cy="892681"/>
          </a:xfrm>
          <a:prstGeom prst="roundRect">
            <a:avLst/>
          </a:prstGeom>
          <a:noFill/>
          <a:ln w="25400" cap="flat" cmpd="sng" algn="ctr">
            <a:solidFill>
              <a:srgbClr val="FFFFFF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67" name="23 CuadroTexto"/>
          <p:cNvSpPr txBox="1"/>
          <p:nvPr/>
        </p:nvSpPr>
        <p:spPr>
          <a:xfrm>
            <a:off x="908087" y="1035464"/>
            <a:ext cx="1319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b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Provisioning Framework API</a:t>
            </a:r>
            <a:endParaRPr lang="en-US" sz="900" b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68" name="Straight Arrow Connector 367"/>
          <p:cNvCxnSpPr>
            <a:stCxn id="280" idx="1"/>
            <a:endCxn id="272" idx="3"/>
          </p:cNvCxnSpPr>
          <p:nvPr/>
        </p:nvCxnSpPr>
        <p:spPr>
          <a:xfrm flipH="1" flipV="1">
            <a:off x="1695328" y="2584034"/>
            <a:ext cx="1711068" cy="844555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69" name="23 CuadroTexto"/>
          <p:cNvSpPr txBox="1"/>
          <p:nvPr/>
        </p:nvSpPr>
        <p:spPr>
          <a:xfrm rot="1227018">
            <a:off x="2485017" y="2970723"/>
            <a:ext cx="9092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query &amp; update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70" name="Group 369"/>
          <p:cNvGrpSpPr/>
          <p:nvPr/>
        </p:nvGrpSpPr>
        <p:grpSpPr>
          <a:xfrm>
            <a:off x="2137940" y="1243387"/>
            <a:ext cx="639919" cy="736531"/>
            <a:chOff x="2465668" y="37966"/>
            <a:chExt cx="932011" cy="804748"/>
          </a:xfrm>
        </p:grpSpPr>
        <p:pic>
          <p:nvPicPr>
            <p:cNvPr id="371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2" name="23 CuadroTexto"/>
            <p:cNvSpPr txBox="1"/>
            <p:nvPr/>
          </p:nvSpPr>
          <p:spPr>
            <a:xfrm>
              <a:off x="2465668" y="405546"/>
              <a:ext cx="932011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IsAlias</a:t>
              </a:r>
              <a:b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</a:b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Available </a:t>
              </a:r>
            </a:p>
          </p:txBody>
        </p:sp>
      </p:grpSp>
      <p:cxnSp>
        <p:nvCxnSpPr>
          <p:cNvPr id="373" name="Straight Arrow Connector 372"/>
          <p:cNvCxnSpPr>
            <a:stCxn id="372" idx="2"/>
            <a:endCxn id="272" idx="0"/>
          </p:cNvCxnSpPr>
          <p:nvPr/>
        </p:nvCxnSpPr>
        <p:spPr>
          <a:xfrm flipH="1">
            <a:off x="1587355" y="1979918"/>
            <a:ext cx="870545" cy="400210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74" name="23 CuadroTexto"/>
          <p:cNvSpPr txBox="1"/>
          <p:nvPr/>
        </p:nvSpPr>
        <p:spPr>
          <a:xfrm rot="20437074">
            <a:off x="1693343" y="2008429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query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75" name="Elbow Connector 374"/>
          <p:cNvCxnSpPr>
            <a:stCxn id="294" idx="3"/>
          </p:cNvCxnSpPr>
          <p:nvPr/>
        </p:nvCxnSpPr>
        <p:spPr>
          <a:xfrm>
            <a:off x="6101124" y="1216197"/>
            <a:ext cx="517489" cy="2402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376" name="Group 74"/>
          <p:cNvGrpSpPr/>
          <p:nvPr/>
        </p:nvGrpSpPr>
        <p:grpSpPr>
          <a:xfrm>
            <a:off x="4917491" y="3847461"/>
            <a:ext cx="2013693" cy="839751"/>
            <a:chOff x="1740729" y="3508368"/>
            <a:chExt cx="3197563" cy="1000344"/>
          </a:xfrm>
        </p:grpSpPr>
        <p:pic>
          <p:nvPicPr>
            <p:cNvPr id="37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8" name="23 CuadroTexto"/>
            <p:cNvSpPr txBox="1"/>
            <p:nvPr/>
          </p:nvSpPr>
          <p:spPr>
            <a:xfrm>
              <a:off x="1740729" y="3848768"/>
              <a:ext cx="3197563" cy="659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Update Web.config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and ServiceConfiguration.cscfg,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Re-package and upload to blob storage</a:t>
              </a:r>
            </a:p>
          </p:txBody>
        </p:sp>
      </p:grpSp>
      <p:cxnSp>
        <p:nvCxnSpPr>
          <p:cNvPr id="379" name="Elbow Connector 378"/>
          <p:cNvCxnSpPr>
            <a:stCxn id="289" idx="3"/>
            <a:endCxn id="377" idx="1"/>
          </p:cNvCxnSpPr>
          <p:nvPr/>
        </p:nvCxnSpPr>
        <p:spPr>
          <a:xfrm>
            <a:off x="4562816" y="1448139"/>
            <a:ext cx="1232502" cy="2545904"/>
          </a:xfrm>
          <a:prstGeom prst="bentConnector3">
            <a:avLst>
              <a:gd name="adj1" fmla="val 45022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80" name="Elbow Connector 379"/>
          <p:cNvCxnSpPr>
            <a:stCxn id="377" idx="3"/>
            <a:endCxn id="323" idx="1"/>
          </p:cNvCxnSpPr>
          <p:nvPr/>
        </p:nvCxnSpPr>
        <p:spPr>
          <a:xfrm>
            <a:off x="6067022" y="3994043"/>
            <a:ext cx="1556146" cy="3959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381" name="Rectangle 380"/>
          <p:cNvSpPr/>
          <p:nvPr/>
        </p:nvSpPr>
        <p:spPr>
          <a:xfrm>
            <a:off x="124341" y="6040477"/>
            <a:ext cx="19653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Provisioning</a:t>
            </a:r>
            <a:r>
              <a:rPr kumimoji="0" lang="es-A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 </a:t>
            </a:r>
            <a:r>
              <a:rPr kumimoji="0" lang="es-AR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Workflow</a:t>
            </a:r>
            <a:endParaRPr kumimoji="0" lang="es-AR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ENTERPRISE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382" name="Group 381"/>
          <p:cNvGrpSpPr/>
          <p:nvPr/>
        </p:nvGrpSpPr>
        <p:grpSpPr>
          <a:xfrm>
            <a:off x="6571753" y="1619900"/>
            <a:ext cx="1029987" cy="553998"/>
            <a:chOff x="4396649" y="4349440"/>
            <a:chExt cx="1372959" cy="553998"/>
          </a:xfrm>
        </p:grpSpPr>
        <p:pic>
          <p:nvPicPr>
            <p:cNvPr id="383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96649" y="4376736"/>
              <a:ext cx="461111" cy="338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4" name="23 CuadroTexto"/>
            <p:cNvSpPr txBox="1"/>
            <p:nvPr/>
          </p:nvSpPr>
          <p:spPr>
            <a:xfrm>
              <a:off x="4810099" y="4349440"/>
              <a:ext cx="95950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Makcert.exe &amp; certutil.exe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6624333" y="2259657"/>
            <a:ext cx="1125112" cy="433387"/>
            <a:chOff x="3784842" y="4799962"/>
            <a:chExt cx="1499756" cy="433387"/>
          </a:xfrm>
        </p:grpSpPr>
        <p:pic>
          <p:nvPicPr>
            <p:cNvPr id="386" name="Picture 6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3784842" y="4799962"/>
              <a:ext cx="425210" cy="4333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7" name="23 CuadroTexto"/>
            <p:cNvSpPr txBox="1"/>
            <p:nvPr/>
          </p:nvSpPr>
          <p:spPr>
            <a:xfrm>
              <a:off x="4160225" y="4827144"/>
              <a:ext cx="11243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Azure Service </a:t>
              </a:r>
            </a:p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Mgmt API</a:t>
              </a:r>
              <a:endParaRPr lang="en-US" sz="90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388" name="Elbow Connector 387"/>
          <p:cNvCxnSpPr>
            <a:stCxn id="301" idx="3"/>
          </p:cNvCxnSpPr>
          <p:nvPr/>
        </p:nvCxnSpPr>
        <p:spPr>
          <a:xfrm>
            <a:off x="6069860" y="1818064"/>
            <a:ext cx="547747" cy="65827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389" name="Group 388"/>
          <p:cNvGrpSpPr/>
          <p:nvPr/>
        </p:nvGrpSpPr>
        <p:grpSpPr>
          <a:xfrm>
            <a:off x="7686998" y="3409844"/>
            <a:ext cx="941078" cy="416956"/>
            <a:chOff x="4308310" y="4369626"/>
            <a:chExt cx="1370631" cy="455574"/>
          </a:xfrm>
        </p:grpSpPr>
        <p:pic>
          <p:nvPicPr>
            <p:cNvPr id="390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08310" y="4369626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1" name="23 CuadroTexto"/>
            <p:cNvSpPr txBox="1"/>
            <p:nvPr/>
          </p:nvSpPr>
          <p:spPr>
            <a:xfrm>
              <a:off x="4630562" y="4388032"/>
              <a:ext cx="1048379" cy="437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 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392" name="Elbow Connector 391"/>
          <p:cNvCxnSpPr>
            <a:stCxn id="315" idx="3"/>
            <a:endCxn id="390" idx="1"/>
          </p:cNvCxnSpPr>
          <p:nvPr/>
        </p:nvCxnSpPr>
        <p:spPr>
          <a:xfrm>
            <a:off x="6086429" y="3075426"/>
            <a:ext cx="1600570" cy="538312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93" name="Elbow Connector 184"/>
          <p:cNvCxnSpPr>
            <a:stCxn id="377" idx="3"/>
            <a:endCxn id="390" idx="1"/>
          </p:cNvCxnSpPr>
          <p:nvPr/>
        </p:nvCxnSpPr>
        <p:spPr>
          <a:xfrm flipV="1">
            <a:off x="6067028" y="3613742"/>
            <a:ext cx="1619977" cy="380305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394" name="Group 393"/>
          <p:cNvGrpSpPr/>
          <p:nvPr/>
        </p:nvGrpSpPr>
        <p:grpSpPr>
          <a:xfrm>
            <a:off x="7623169" y="4336740"/>
            <a:ext cx="1029987" cy="338148"/>
            <a:chOff x="4396649" y="4376736"/>
            <a:chExt cx="1372959" cy="338148"/>
          </a:xfrm>
        </p:grpSpPr>
        <p:pic>
          <p:nvPicPr>
            <p:cNvPr id="395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96649" y="4376736"/>
              <a:ext cx="461111" cy="338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6" name="23 CuadroTexto"/>
            <p:cNvSpPr txBox="1"/>
            <p:nvPr/>
          </p:nvSpPr>
          <p:spPr>
            <a:xfrm>
              <a:off x="4810099" y="4429132"/>
              <a:ext cx="9595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Cspack.exe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397" name="Elbow Connector 396"/>
          <p:cNvCxnSpPr>
            <a:stCxn id="377" idx="3"/>
            <a:endCxn id="395" idx="1"/>
          </p:cNvCxnSpPr>
          <p:nvPr/>
        </p:nvCxnSpPr>
        <p:spPr>
          <a:xfrm>
            <a:off x="6067022" y="3994056"/>
            <a:ext cx="1556146" cy="51177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398" name="Elbow Connector 219"/>
          <p:cNvCxnSpPr>
            <a:stCxn id="321" idx="3"/>
            <a:endCxn id="323" idx="1"/>
          </p:cNvCxnSpPr>
          <p:nvPr/>
        </p:nvCxnSpPr>
        <p:spPr>
          <a:xfrm flipV="1">
            <a:off x="5943661" y="4033639"/>
            <a:ext cx="1679506" cy="787844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399" name="Picture 3" descr="D:\root\users\matias\Documents\icons\picol\picol_prerelease_32_090119\mail_32.pn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</a:blip>
          <a:stretch>
            <a:fillRect/>
          </a:stretch>
        </p:blipFill>
        <p:spPr bwMode="auto">
          <a:xfrm>
            <a:off x="3371538" y="5803418"/>
            <a:ext cx="228660" cy="30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0" name="Straight Arrow Connector 399"/>
          <p:cNvCxnSpPr>
            <a:stCxn id="335" idx="1"/>
            <a:endCxn id="399" idx="3"/>
          </p:cNvCxnSpPr>
          <p:nvPr/>
        </p:nvCxnSpPr>
        <p:spPr>
          <a:xfrm flipH="1">
            <a:off x="3600197" y="5955818"/>
            <a:ext cx="481088" cy="0"/>
          </a:xfrm>
          <a:prstGeom prst="straightConnector1">
            <a:avLst/>
          </a:prstGeom>
          <a:noFill/>
          <a:ln w="1905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401" name="23 CuadroTexto"/>
          <p:cNvSpPr txBox="1"/>
          <p:nvPr/>
        </p:nvSpPr>
        <p:spPr>
          <a:xfrm>
            <a:off x="7908033" y="562748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2" name="23 CuadroTexto"/>
          <p:cNvSpPr txBox="1"/>
          <p:nvPr/>
        </p:nvSpPr>
        <p:spPr>
          <a:xfrm>
            <a:off x="3053044" y="6020507"/>
            <a:ext cx="764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mail to the subscriber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269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Small Business Subscription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814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Business Architecture</a:t>
            </a:r>
            <a:endParaRPr lang="en-US" dirty="0"/>
          </a:p>
        </p:txBody>
      </p:sp>
      <p:pic>
        <p:nvPicPr>
          <p:cNvPr id="21" name="Picture 3" descr="C:\Users\vittorib\Desktop\PDCPics\95. logo 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15" y="4906813"/>
            <a:ext cx="422727" cy="42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vittorib\Desktop\PDCPics\95. logo wli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32" y="4921172"/>
            <a:ext cx="358638" cy="35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vittorib\Desktop\Ciarpame\PDCPics\95. logo F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480" y="5008219"/>
            <a:ext cx="379586" cy="37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vittorib\Desktop\SaaS\22. WebRo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721" y="4287909"/>
            <a:ext cx="415839" cy="35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Ink 17"/>
              <p14:cNvContentPartPr/>
              <p14:nvPr/>
            </p14:nvContentPartPr>
            <p14:xfrm>
              <a:off x="3567743" y="4415680"/>
              <a:ext cx="1017395" cy="111000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43991" y="4409199"/>
                <a:ext cx="1069578" cy="1142764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Picture 7" descr="C:\Users\vittorib\Desktop\SaaS\9. Applicati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972" y="4621232"/>
            <a:ext cx="596698" cy="61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C:\Users\vittorib\Desktop\SaaS\9. Applicati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692" y="4831138"/>
            <a:ext cx="596698" cy="61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Ink 23"/>
              <p14:cNvContentPartPr/>
              <p14:nvPr/>
            </p14:nvContentPartPr>
            <p14:xfrm>
              <a:off x="4729702" y="4444434"/>
              <a:ext cx="1017395" cy="111000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05950" y="4437953"/>
                <a:ext cx="1069578" cy="1142764"/>
              </a:xfrm>
              <a:prstGeom prst="rect">
                <a:avLst/>
              </a:prstGeom>
            </p:spPr>
          </p:pic>
        </mc:Fallback>
      </mc:AlternateContent>
      <p:pic>
        <p:nvPicPr>
          <p:cNvPr id="25" name="Picture 2" descr="C:\Users\vittorib\Desktop\SaaS\23. Storag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028" y="4332363"/>
            <a:ext cx="644744" cy="30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vittorib\Desktop\SaaS\27. SQLDB.png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168" y="5065791"/>
            <a:ext cx="655604" cy="39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Users\vittorib\Desktop\SaaS\25. ACS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" y="4817166"/>
            <a:ext cx="625274" cy="64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9" name="Ink 28"/>
              <p14:cNvContentPartPr/>
              <p14:nvPr/>
            </p14:nvContentPartPr>
            <p14:xfrm>
              <a:off x="271019" y="4677948"/>
              <a:ext cx="1899305" cy="1137256"/>
            </p14:xfrm>
          </p:contentPart>
        </mc:Choice>
        <mc:Fallback xmlns="">
          <p:pic>
            <p:nvPicPr>
              <p:cNvPr id="29" name="Ink 2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0500" y="4654188"/>
                <a:ext cx="1945024" cy="1186577"/>
              </a:xfrm>
              <a:prstGeom prst="rect">
                <a:avLst/>
              </a:prstGeom>
            </p:spPr>
          </p:pic>
        </mc:Fallback>
      </mc:AlternateContent>
      <p:pic>
        <p:nvPicPr>
          <p:cNvPr id="30" name="Picture 29" descr="C:\Users\vittorib\Desktop\SaaS\6. Subscription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259" y="1618481"/>
            <a:ext cx="631636" cy="46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vittorib\Desktop\SaaS\7.Provisioning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25" y="1717041"/>
            <a:ext cx="707868" cy="8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C:\Users\vittorib\Desktop\SaaS\8. Consoles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94" y="1877820"/>
            <a:ext cx="797169" cy="6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vittorib\Desktop\SaaS\23. Storag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739" y="1252788"/>
            <a:ext cx="769501" cy="36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4" name="Ink 33"/>
              <p14:cNvContentPartPr/>
              <p14:nvPr/>
            </p14:nvContentPartPr>
            <p14:xfrm>
              <a:off x="4093867" y="1410761"/>
              <a:ext cx="1250146" cy="1240311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066870" y="1383375"/>
                <a:ext cx="1303060" cy="1296165"/>
              </a:xfrm>
              <a:prstGeom prst="rect">
                <a:avLst/>
              </a:prstGeom>
            </p:spPr>
          </p:pic>
        </mc:Fallback>
      </mc:AlternateContent>
      <p:pic>
        <p:nvPicPr>
          <p:cNvPr id="35" name="Picture 3" descr="C:\Users\vittorib\Desktop\SaaS\22. WebRo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87" y="1154219"/>
            <a:ext cx="667047" cy="56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6" name="Ink 35"/>
              <p14:cNvContentPartPr/>
              <p14:nvPr/>
            </p14:nvContentPartPr>
            <p14:xfrm>
              <a:off x="2843448" y="1435622"/>
              <a:ext cx="1112455" cy="1535636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818247" y="1407904"/>
                <a:ext cx="1164298" cy="1589992"/>
              </a:xfrm>
              <a:prstGeom prst="rect">
                <a:avLst/>
              </a:prstGeom>
            </p:spPr>
          </p:pic>
        </mc:Fallback>
      </mc:AlternateContent>
      <p:pic>
        <p:nvPicPr>
          <p:cNvPr id="37" name="Picture 4" descr="C:\Users\vittorib\Desktop\SaaS\21. WorkerRole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509" y="1065054"/>
            <a:ext cx="649037" cy="56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C:\Users\vittorib\Desktop\SaaS\25. external services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1" y="807508"/>
            <a:ext cx="1225822" cy="132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" name="Ink 6"/>
              <p14:cNvContentPartPr/>
              <p14:nvPr/>
            </p14:nvContentPartPr>
            <p14:xfrm>
              <a:off x="259963" y="1855284"/>
              <a:ext cx="622080" cy="14810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40883" y="1827924"/>
                <a:ext cx="648720" cy="153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9" name="Ink 8"/>
              <p14:cNvContentPartPr/>
              <p14:nvPr/>
            </p14:nvContentPartPr>
            <p14:xfrm>
              <a:off x="1010563" y="1995324"/>
              <a:ext cx="1906920" cy="4374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87883" y="1967964"/>
                <a:ext cx="1959120" cy="48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0" name="Ink 9"/>
              <p14:cNvContentPartPr/>
              <p14:nvPr/>
            </p14:nvContentPartPr>
            <p14:xfrm>
              <a:off x="4581796" y="1434529"/>
              <a:ext cx="2001436" cy="1256703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555158" y="1408250"/>
                <a:ext cx="2053632" cy="1308901"/>
              </a:xfrm>
              <a:prstGeom prst="rect">
                <a:avLst/>
              </a:prstGeom>
            </p:spPr>
          </p:pic>
        </mc:Fallback>
      </mc:AlternateContent>
      <p:pic>
        <p:nvPicPr>
          <p:cNvPr id="5122" name="Picture 2" descr="C:\Users\vittorib\Desktop\SaaSbe\27. SQLDB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634" y="4780687"/>
            <a:ext cx="469433" cy="3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2" name="Ink 11"/>
              <p14:cNvContentPartPr/>
              <p14:nvPr/>
            </p14:nvContentPartPr>
            <p14:xfrm>
              <a:off x="6838963" y="4140924"/>
              <a:ext cx="1058400" cy="140220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810163" y="4111764"/>
                <a:ext cx="1114560" cy="1458360"/>
              </a:xfrm>
              <a:prstGeom prst="rect">
                <a:avLst/>
              </a:prstGeom>
            </p:spPr>
          </p:pic>
        </mc:Fallback>
      </mc:AlternateContent>
      <p:pic>
        <p:nvPicPr>
          <p:cNvPr id="5123" name="Picture 3" descr="C:\Users\vittorib\Desktop\SaaSbe\24. SQL Azure.pn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232" y="4530928"/>
            <a:ext cx="622192" cy="6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vittorib\Desktop\SaaS\27. SQLDB.png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910" y="4754697"/>
            <a:ext cx="655604" cy="39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0508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75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87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7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87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Business Edition Features &amp; Tradeoffs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One application instance shared among all subscribers</a:t>
            </a:r>
          </a:p>
          <a:p>
            <a:pPr lvl="1"/>
            <a:r>
              <a:rPr lang="en-US" sz="2000" dirty="0"/>
              <a:t>Classic multitenant scenario</a:t>
            </a:r>
          </a:p>
          <a:p>
            <a:pPr lvl="1"/>
            <a:r>
              <a:rPr lang="en-US" sz="2000" dirty="0"/>
              <a:t>Fshippingsmallbiz.cloudapp.net/&lt;tenant&gt;</a:t>
            </a:r>
          </a:p>
          <a:p>
            <a:r>
              <a:rPr lang="en-US" dirty="0"/>
              <a:t>Exclusive SQL Azure database</a:t>
            </a:r>
          </a:p>
          <a:p>
            <a:r>
              <a:rPr lang="en-US" dirty="0"/>
              <a:t>Admits users from social identity providers</a:t>
            </a:r>
          </a:p>
          <a:p>
            <a:pPr lvl="1"/>
            <a:r>
              <a:rPr lang="en-US" sz="2000" dirty="0"/>
              <a:t>Sign-up and user account activation require custom code</a:t>
            </a:r>
          </a:p>
          <a:p>
            <a:r>
              <a:rPr lang="en-US" dirty="0"/>
              <a:t>Custom code required for</a:t>
            </a:r>
          </a:p>
          <a:p>
            <a:pPr lvl="1"/>
            <a:r>
              <a:rPr lang="en-US" sz="2000" dirty="0"/>
              <a:t>customizing the same app instance per-tenant</a:t>
            </a:r>
          </a:p>
          <a:p>
            <a:pPr lvl="1"/>
            <a:r>
              <a:rPr lang="en-US" sz="2000" dirty="0"/>
              <a:t>keeping tenants isolated from each other</a:t>
            </a:r>
          </a:p>
          <a:p>
            <a:r>
              <a:rPr lang="en-US" dirty="0"/>
              <a:t>Improved resources yield</a:t>
            </a:r>
          </a:p>
          <a:p>
            <a:r>
              <a:rPr lang="en-US" dirty="0"/>
              <a:t>Harder to track usage per customer and bill</a:t>
            </a:r>
          </a:p>
          <a:p>
            <a:r>
              <a:rPr lang="en-US" dirty="0"/>
              <a:t>Investments in the infra (</a:t>
            </a:r>
            <a:r>
              <a:rPr lang="en-US" dirty="0" err="1"/>
              <a:t>ie</a:t>
            </a:r>
            <a:r>
              <a:rPr lang="en-US" dirty="0"/>
              <a:t> multiple instances for the app) affect all tenants</a:t>
            </a:r>
          </a:p>
          <a:p>
            <a:pPr lvl="1"/>
            <a:r>
              <a:rPr lang="en-US" dirty="0"/>
              <a:t>Variant: bucketing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554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Business Provisioning</a:t>
            </a:r>
            <a:endParaRPr lang="en-US" dirty="0"/>
          </a:p>
        </p:txBody>
      </p:sp>
      <p:grpSp>
        <p:nvGrpSpPr>
          <p:cNvPr id="173" name="Group 112"/>
          <p:cNvGrpSpPr/>
          <p:nvPr/>
        </p:nvGrpSpPr>
        <p:grpSpPr>
          <a:xfrm>
            <a:off x="1427394" y="2530631"/>
            <a:ext cx="814647" cy="764620"/>
            <a:chOff x="3249131" y="561854"/>
            <a:chExt cx="1186492" cy="835439"/>
          </a:xfrm>
        </p:grpSpPr>
        <p:pic>
          <p:nvPicPr>
            <p:cNvPr id="174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7673" y="561854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5" name="23 CuadroTexto"/>
            <p:cNvSpPr txBox="1"/>
            <p:nvPr/>
          </p:nvSpPr>
          <p:spPr>
            <a:xfrm>
              <a:off x="3249131" y="960125"/>
              <a:ext cx="1186492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Subscription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176" name="Straight Arrow Connector 175"/>
          <p:cNvCxnSpPr>
            <a:stCxn id="215" idx="2"/>
            <a:endCxn id="174" idx="0"/>
          </p:cNvCxnSpPr>
          <p:nvPr/>
        </p:nvCxnSpPr>
        <p:spPr>
          <a:xfrm flipH="1">
            <a:off x="1829604" y="2143180"/>
            <a:ext cx="270409" cy="387451"/>
          </a:xfrm>
          <a:prstGeom prst="straightConnector1">
            <a:avLst/>
          </a:prstGeom>
          <a:noFill/>
          <a:ln w="9525" cap="flat" cmpd="sng" algn="ctr">
            <a:solidFill>
              <a:srgbClr val="3A94D2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77" name="23 CuadroTexto"/>
          <p:cNvSpPr txBox="1"/>
          <p:nvPr/>
        </p:nvSpPr>
        <p:spPr>
          <a:xfrm rot="18578226">
            <a:off x="1715587" y="2130926"/>
            <a:ext cx="4587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insert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78" name="Group 97"/>
          <p:cNvGrpSpPr/>
          <p:nvPr/>
        </p:nvGrpSpPr>
        <p:grpSpPr>
          <a:xfrm>
            <a:off x="6566870" y="1800335"/>
            <a:ext cx="782587" cy="657176"/>
            <a:chOff x="2718135" y="3508368"/>
            <a:chExt cx="1242671" cy="782851"/>
          </a:xfrm>
        </p:grpSpPr>
        <p:pic>
          <p:nvPicPr>
            <p:cNvPr id="17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0" name="23 CuadroTexto"/>
            <p:cNvSpPr txBox="1"/>
            <p:nvPr/>
          </p:nvSpPr>
          <p:spPr>
            <a:xfrm>
              <a:off x="2718135" y="3814594"/>
              <a:ext cx="1242671" cy="476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SQL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Azure DB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181" name="Straight Arrow Connector 180"/>
          <p:cNvCxnSpPr>
            <a:stCxn id="256" idx="3"/>
            <a:endCxn id="193" idx="1"/>
          </p:cNvCxnSpPr>
          <p:nvPr/>
        </p:nvCxnSpPr>
        <p:spPr>
          <a:xfrm>
            <a:off x="5600969" y="1304504"/>
            <a:ext cx="1235691" cy="3746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182" name="Group 113"/>
          <p:cNvGrpSpPr/>
          <p:nvPr/>
        </p:nvGrpSpPr>
        <p:grpSpPr>
          <a:xfrm>
            <a:off x="6593039" y="3181865"/>
            <a:ext cx="777778" cy="647249"/>
            <a:chOff x="2721960" y="3508368"/>
            <a:chExt cx="1235034" cy="771030"/>
          </a:xfrm>
        </p:grpSpPr>
        <p:pic>
          <p:nvPicPr>
            <p:cNvPr id="18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4" name="23 CuadroTexto"/>
            <p:cNvSpPr txBox="1"/>
            <p:nvPr/>
          </p:nvSpPr>
          <p:spPr>
            <a:xfrm>
              <a:off x="2721960" y="3802770"/>
              <a:ext cx="1235034" cy="476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User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profiles</a:t>
              </a:r>
            </a:p>
          </p:txBody>
        </p:sp>
      </p:grpSp>
      <p:cxnSp>
        <p:nvCxnSpPr>
          <p:cNvPr id="185" name="Elbow Connector 184"/>
          <p:cNvCxnSpPr>
            <a:stCxn id="256" idx="3"/>
            <a:endCxn id="179" idx="1"/>
          </p:cNvCxnSpPr>
          <p:nvPr/>
        </p:nvCxnSpPr>
        <p:spPr>
          <a:xfrm>
            <a:off x="5600968" y="1304504"/>
            <a:ext cx="1228205" cy="642426"/>
          </a:xfrm>
          <a:prstGeom prst="bentConnector3">
            <a:avLst>
              <a:gd name="adj1" fmla="val 16655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186" name="Elbow Connector 185"/>
          <p:cNvCxnSpPr>
            <a:stCxn id="234" idx="3"/>
            <a:endCxn id="189" idx="1"/>
          </p:cNvCxnSpPr>
          <p:nvPr/>
        </p:nvCxnSpPr>
        <p:spPr>
          <a:xfrm flipV="1">
            <a:off x="7167587" y="5179726"/>
            <a:ext cx="638578" cy="1413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187" name="23 CuadroTexto"/>
          <p:cNvSpPr txBox="1"/>
          <p:nvPr/>
        </p:nvSpPr>
        <p:spPr>
          <a:xfrm>
            <a:off x="5566594" y="1118180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88" name="Group 12"/>
          <p:cNvGrpSpPr/>
          <p:nvPr/>
        </p:nvGrpSpPr>
        <p:grpSpPr>
          <a:xfrm>
            <a:off x="7545094" y="4975829"/>
            <a:ext cx="719819" cy="949560"/>
            <a:chOff x="3928071" y="4369626"/>
            <a:chExt cx="1048379" cy="1037509"/>
          </a:xfrm>
        </p:grpSpPr>
        <p:pic>
          <p:nvPicPr>
            <p:cNvPr id="189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08310" y="4369626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0" name="23 CuadroTexto"/>
            <p:cNvSpPr txBox="1"/>
            <p:nvPr/>
          </p:nvSpPr>
          <p:spPr>
            <a:xfrm>
              <a:off x="3928071" y="4801825"/>
              <a:ext cx="1048379" cy="60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</a:t>
              </a:r>
              <a:b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</a:b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191" name="Elbow Connector 190"/>
          <p:cNvCxnSpPr>
            <a:stCxn id="179" idx="3"/>
            <a:endCxn id="238" idx="1"/>
          </p:cNvCxnSpPr>
          <p:nvPr/>
        </p:nvCxnSpPr>
        <p:spPr>
          <a:xfrm>
            <a:off x="7100878" y="1946930"/>
            <a:ext cx="931741" cy="5895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192" name="Group 142"/>
          <p:cNvGrpSpPr/>
          <p:nvPr/>
        </p:nvGrpSpPr>
        <p:grpSpPr>
          <a:xfrm>
            <a:off x="6472574" y="1161653"/>
            <a:ext cx="986168" cy="642270"/>
            <a:chOff x="2556519" y="3508368"/>
            <a:chExt cx="1565935" cy="765098"/>
          </a:xfrm>
        </p:grpSpPr>
        <p:pic>
          <p:nvPicPr>
            <p:cNvPr id="19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23 CuadroTexto"/>
            <p:cNvSpPr txBox="1"/>
            <p:nvPr/>
          </p:nvSpPr>
          <p:spPr>
            <a:xfrm>
              <a:off x="2556519" y="3796839"/>
              <a:ext cx="1565935" cy="476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Signing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X509 Certificate</a:t>
              </a:r>
              <a:endPara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195" name="Picture 19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215288" y="5754976"/>
            <a:ext cx="278677" cy="371473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23 CuadroTexto"/>
          <p:cNvSpPr txBox="1"/>
          <p:nvPr/>
        </p:nvSpPr>
        <p:spPr>
          <a:xfrm>
            <a:off x="4928628" y="6046164"/>
            <a:ext cx="8402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Deployment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Ready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Queue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97" name="Elbow Connector 196"/>
          <p:cNvCxnSpPr>
            <a:stCxn id="235" idx="2"/>
            <a:endCxn id="195" idx="0"/>
          </p:cNvCxnSpPr>
          <p:nvPr/>
        </p:nvCxnSpPr>
        <p:spPr>
          <a:xfrm rot="5400000" flipH="1">
            <a:off x="6039824" y="5069780"/>
            <a:ext cx="299865" cy="1670259"/>
          </a:xfrm>
          <a:prstGeom prst="bentConnector5">
            <a:avLst>
              <a:gd name="adj1" fmla="val -76234"/>
              <a:gd name="adj2" fmla="val 67979"/>
              <a:gd name="adj3" fmla="val 176234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198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29012" y="5794877"/>
            <a:ext cx="333683" cy="360072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23 CuadroTexto"/>
          <p:cNvSpPr txBox="1"/>
          <p:nvPr/>
        </p:nvSpPr>
        <p:spPr>
          <a:xfrm>
            <a:off x="3825309" y="6124011"/>
            <a:ext cx="1098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Send Notification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(email)</a:t>
            </a:r>
          </a:p>
        </p:txBody>
      </p:sp>
      <p:sp>
        <p:nvSpPr>
          <p:cNvPr id="200" name="23 CuadroTexto"/>
          <p:cNvSpPr txBox="1"/>
          <p:nvPr/>
        </p:nvSpPr>
        <p:spPr>
          <a:xfrm>
            <a:off x="4608304" y="5701003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triggers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01" name="Straight Arrow Connector 200"/>
          <p:cNvCxnSpPr>
            <a:stCxn id="195" idx="1"/>
            <a:endCxn id="198" idx="3"/>
          </p:cNvCxnSpPr>
          <p:nvPr/>
        </p:nvCxnSpPr>
        <p:spPr>
          <a:xfrm flipH="1">
            <a:off x="4562695" y="5940713"/>
            <a:ext cx="652593" cy="34203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02" name="23 CuadroTexto"/>
          <p:cNvSpPr txBox="1"/>
          <p:nvPr/>
        </p:nvSpPr>
        <p:spPr>
          <a:xfrm>
            <a:off x="5038695" y="1503402"/>
            <a:ext cx="8402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b="1" dirty="0" err="1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SmallBiz</a:t>
            </a:r>
            <a:endParaRPr lang="en-US" sz="900" b="1" dirty="0" smtClean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Provisioning </a:t>
            </a:r>
          </a:p>
          <a:p>
            <a:pPr algn="ctr" defTabSz="914363">
              <a:lnSpc>
                <a:spcPts val="1200"/>
              </a:lnSpc>
            </a:pPr>
            <a:r>
              <a: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Queue</a:t>
            </a:r>
            <a:endParaRPr lang="en-US" sz="900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03" name="Elbow Connector 202"/>
          <p:cNvCxnSpPr>
            <a:stCxn id="217" idx="2"/>
            <a:endCxn id="256" idx="0"/>
          </p:cNvCxnSpPr>
          <p:nvPr/>
        </p:nvCxnSpPr>
        <p:spPr>
          <a:xfrm rot="5400000" flipH="1" flipV="1">
            <a:off x="2652562" y="-665445"/>
            <a:ext cx="1025001" cy="4592246"/>
          </a:xfrm>
          <a:prstGeom prst="bentConnector5">
            <a:avLst>
              <a:gd name="adj1" fmla="val -118649"/>
              <a:gd name="adj2" fmla="val 52878"/>
              <a:gd name="adj3" fmla="val 108028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04" name="23 CuadroTexto"/>
          <p:cNvSpPr txBox="1"/>
          <p:nvPr/>
        </p:nvSpPr>
        <p:spPr>
          <a:xfrm>
            <a:off x="799117" y="3432253"/>
            <a:ext cx="8143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enqueue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05" name="Group 268"/>
          <p:cNvGrpSpPr/>
          <p:nvPr/>
        </p:nvGrpSpPr>
        <p:grpSpPr>
          <a:xfrm>
            <a:off x="2542354" y="2316534"/>
            <a:ext cx="840295" cy="789776"/>
            <a:chOff x="3217963" y="46647"/>
            <a:chExt cx="1223847" cy="862925"/>
          </a:xfrm>
        </p:grpSpPr>
        <p:pic>
          <p:nvPicPr>
            <p:cNvPr id="206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67924" y="46647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7" name="23 CuadroTexto"/>
            <p:cNvSpPr txBox="1"/>
            <p:nvPr/>
          </p:nvSpPr>
          <p:spPr>
            <a:xfrm>
              <a:off x="3217963" y="472404"/>
              <a:ext cx="1223847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Store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08" name="Straight Arrow Connector 207"/>
          <p:cNvCxnSpPr>
            <a:stCxn id="215" idx="2"/>
            <a:endCxn id="206" idx="1"/>
          </p:cNvCxnSpPr>
          <p:nvPr/>
        </p:nvCxnSpPr>
        <p:spPr>
          <a:xfrm>
            <a:off x="2100013" y="2143180"/>
            <a:ext cx="751285" cy="377249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09" name="23 CuadroTexto"/>
          <p:cNvSpPr txBox="1"/>
          <p:nvPr/>
        </p:nvSpPr>
        <p:spPr>
          <a:xfrm rot="1236201">
            <a:off x="2414459" y="2196421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insert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10" name="Elbow Connector 209"/>
          <p:cNvCxnSpPr>
            <a:stCxn id="256" idx="3"/>
            <a:endCxn id="183" idx="1"/>
          </p:cNvCxnSpPr>
          <p:nvPr/>
        </p:nvCxnSpPr>
        <p:spPr>
          <a:xfrm>
            <a:off x="5600969" y="1304504"/>
            <a:ext cx="1251967" cy="2023952"/>
          </a:xfrm>
          <a:prstGeom prst="bentConnector3">
            <a:avLst>
              <a:gd name="adj1" fmla="val 15653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211" name="Straight Arrow Connector 210"/>
          <p:cNvCxnSpPr>
            <a:stCxn id="217" idx="2"/>
            <a:endCxn id="174" idx="0"/>
          </p:cNvCxnSpPr>
          <p:nvPr/>
        </p:nvCxnSpPr>
        <p:spPr>
          <a:xfrm>
            <a:off x="868940" y="2143178"/>
            <a:ext cx="960664" cy="387453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12" name="23 CuadroTexto"/>
          <p:cNvSpPr txBox="1"/>
          <p:nvPr/>
        </p:nvSpPr>
        <p:spPr>
          <a:xfrm rot="1073343">
            <a:off x="1102752" y="2127292"/>
            <a:ext cx="5293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update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13" name="Group 278"/>
          <p:cNvGrpSpPr/>
          <p:nvPr/>
        </p:nvGrpSpPr>
        <p:grpSpPr>
          <a:xfrm>
            <a:off x="1679865" y="1406649"/>
            <a:ext cx="840295" cy="736531"/>
            <a:chOff x="2319751" y="37966"/>
            <a:chExt cx="1223847" cy="804748"/>
          </a:xfrm>
        </p:grpSpPr>
        <p:pic>
          <p:nvPicPr>
            <p:cNvPr id="21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23 CuadroTexto"/>
            <p:cNvSpPr txBox="1"/>
            <p:nvPr/>
          </p:nvSpPr>
          <p:spPr>
            <a:xfrm>
              <a:off x="2319751" y="405546"/>
              <a:ext cx="1223847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 </a:t>
              </a:r>
            </a:p>
          </p:txBody>
        </p:sp>
      </p:grpSp>
      <p:grpSp>
        <p:nvGrpSpPr>
          <p:cNvPr id="216" name="Group 281"/>
          <p:cNvGrpSpPr/>
          <p:nvPr/>
        </p:nvGrpSpPr>
        <p:grpSpPr>
          <a:xfrm>
            <a:off x="464822" y="1383281"/>
            <a:ext cx="808235" cy="759897"/>
            <a:chOff x="913233" y="754443"/>
            <a:chExt cx="1177153" cy="830279"/>
          </a:xfrm>
        </p:grpSpPr>
        <p:sp>
          <p:nvSpPr>
            <p:cNvPr id="217" name="23 CuadroTexto"/>
            <p:cNvSpPr txBox="1"/>
            <p:nvPr/>
          </p:nvSpPr>
          <p:spPr>
            <a:xfrm>
              <a:off x="913233" y="1147554"/>
              <a:ext cx="1177153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Start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Provisioning</a:t>
              </a:r>
            </a:p>
          </p:txBody>
        </p:sp>
        <p:pic>
          <p:nvPicPr>
            <p:cNvPr id="21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02213" y="754443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19" name="Group 284"/>
          <p:cNvGrpSpPr/>
          <p:nvPr/>
        </p:nvGrpSpPr>
        <p:grpSpPr>
          <a:xfrm>
            <a:off x="1030224" y="1406649"/>
            <a:ext cx="896399" cy="736531"/>
            <a:chOff x="2278899" y="37966"/>
            <a:chExt cx="1305561" cy="804748"/>
          </a:xfrm>
        </p:grpSpPr>
        <p:pic>
          <p:nvPicPr>
            <p:cNvPr id="22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1" name="23 CuadroTexto"/>
            <p:cNvSpPr txBox="1"/>
            <p:nvPr/>
          </p:nvSpPr>
          <p:spPr>
            <a:xfrm>
              <a:off x="2278899" y="405546"/>
              <a:ext cx="1305561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Get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Subscriptions </a:t>
              </a:r>
            </a:p>
          </p:txBody>
        </p:sp>
      </p:grpSp>
      <p:cxnSp>
        <p:nvCxnSpPr>
          <p:cNvPr id="222" name="Straight Arrow Connector 221"/>
          <p:cNvCxnSpPr>
            <a:stCxn id="221" idx="2"/>
            <a:endCxn id="174" idx="0"/>
          </p:cNvCxnSpPr>
          <p:nvPr/>
        </p:nvCxnSpPr>
        <p:spPr>
          <a:xfrm>
            <a:off x="1478424" y="2143180"/>
            <a:ext cx="351180" cy="387451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23" name="23 CuadroTexto"/>
          <p:cNvSpPr txBox="1"/>
          <p:nvPr/>
        </p:nvSpPr>
        <p:spPr>
          <a:xfrm rot="2593708">
            <a:off x="1469820" y="2122631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query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4" name="Rounded Rectangle 223"/>
          <p:cNvSpPr/>
          <p:nvPr/>
        </p:nvSpPr>
        <p:spPr>
          <a:xfrm>
            <a:off x="559600" y="1206374"/>
            <a:ext cx="2520058" cy="892681"/>
          </a:xfrm>
          <a:prstGeom prst="roundRect">
            <a:avLst/>
          </a:prstGeom>
          <a:noFill/>
          <a:ln w="25400" cap="flat" cmpd="sng" algn="ctr">
            <a:solidFill>
              <a:srgbClr val="FFFFFF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5" name="23 CuadroTexto"/>
          <p:cNvSpPr txBox="1"/>
          <p:nvPr/>
        </p:nvSpPr>
        <p:spPr>
          <a:xfrm>
            <a:off x="1150334" y="1185962"/>
            <a:ext cx="1319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b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Provisioning Framework API</a:t>
            </a:r>
            <a:endParaRPr lang="en-US" sz="900" b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26" name="Group 320"/>
          <p:cNvGrpSpPr/>
          <p:nvPr/>
        </p:nvGrpSpPr>
        <p:grpSpPr>
          <a:xfrm>
            <a:off x="2363352" y="1393878"/>
            <a:ext cx="673582" cy="736531"/>
            <a:chOff x="2441158" y="37966"/>
            <a:chExt cx="981038" cy="804748"/>
          </a:xfrm>
        </p:grpSpPr>
        <p:pic>
          <p:nvPicPr>
            <p:cNvPr id="227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03365" y="37966"/>
              <a:ext cx="425007" cy="433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8" name="23 CuadroTexto"/>
            <p:cNvSpPr txBox="1"/>
            <p:nvPr/>
          </p:nvSpPr>
          <p:spPr>
            <a:xfrm>
              <a:off x="2441158" y="405546"/>
              <a:ext cx="981038" cy="437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IsAlias</a:t>
              </a:r>
              <a:b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</a:b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Available </a:t>
              </a:r>
            </a:p>
          </p:txBody>
        </p:sp>
      </p:grpSp>
      <p:cxnSp>
        <p:nvCxnSpPr>
          <p:cNvPr id="229" name="Straight Arrow Connector 228"/>
          <p:cNvCxnSpPr>
            <a:stCxn id="228" idx="2"/>
            <a:endCxn id="174" idx="0"/>
          </p:cNvCxnSpPr>
          <p:nvPr/>
        </p:nvCxnSpPr>
        <p:spPr>
          <a:xfrm flipH="1">
            <a:off x="1829604" y="2130409"/>
            <a:ext cx="870539" cy="400222"/>
          </a:xfrm>
          <a:prstGeom prst="straightConnector1">
            <a:avLst/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30" name="23 CuadroTexto"/>
          <p:cNvSpPr txBox="1"/>
          <p:nvPr/>
        </p:nvSpPr>
        <p:spPr>
          <a:xfrm rot="20437074">
            <a:off x="1927576" y="2158922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query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31" name="Elbow Connector 230"/>
          <p:cNvCxnSpPr>
            <a:stCxn id="183" idx="3"/>
            <a:endCxn id="238" idx="1"/>
          </p:cNvCxnSpPr>
          <p:nvPr/>
        </p:nvCxnSpPr>
        <p:spPr>
          <a:xfrm flipV="1">
            <a:off x="7124640" y="2536518"/>
            <a:ext cx="907979" cy="79193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sp>
        <p:nvSpPr>
          <p:cNvPr id="232" name="23 CuadroTexto"/>
          <p:cNvSpPr txBox="1"/>
          <p:nvPr/>
        </p:nvSpPr>
        <p:spPr>
          <a:xfrm>
            <a:off x="5315344" y="5311441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63">
              <a:lnSpc>
                <a:spcPts val="1200"/>
              </a:lnSpc>
            </a:pPr>
            <a:r>
              <a:rPr lang="en-US" sz="900" i="1" dirty="0" err="1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enqueue</a:t>
            </a:r>
            <a:endParaRPr lang="en-US" sz="900" i="1" dirty="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33" name="Group 142"/>
          <p:cNvGrpSpPr/>
          <p:nvPr/>
        </p:nvGrpSpPr>
        <p:grpSpPr>
          <a:xfrm>
            <a:off x="6284940" y="5047268"/>
            <a:ext cx="1479892" cy="1007573"/>
            <a:chOff x="2164527" y="4290835"/>
            <a:chExt cx="2349929" cy="1200260"/>
          </a:xfrm>
        </p:grpSpPr>
        <p:pic>
          <p:nvPicPr>
            <p:cNvPr id="23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4290835"/>
              <a:ext cx="431439" cy="3492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5" name="23 CuadroTexto"/>
            <p:cNvSpPr txBox="1"/>
            <p:nvPr/>
          </p:nvSpPr>
          <p:spPr>
            <a:xfrm>
              <a:off x="2164527" y="4647834"/>
              <a:ext cx="2349929" cy="84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Tenant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Metadata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(name of company, alias,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public key)</a:t>
              </a:r>
              <a:endParaRPr lang="en-US" sz="900" dirty="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36" name="Elbow Connector 235"/>
          <p:cNvCxnSpPr>
            <a:stCxn id="256" idx="3"/>
            <a:endCxn id="250" idx="1"/>
          </p:cNvCxnSpPr>
          <p:nvPr/>
        </p:nvCxnSpPr>
        <p:spPr>
          <a:xfrm>
            <a:off x="5600969" y="1304507"/>
            <a:ext cx="1357640" cy="2746349"/>
          </a:xfrm>
          <a:prstGeom prst="bentConnector3">
            <a:avLst>
              <a:gd name="adj1" fmla="val 15494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237" name="Group 236"/>
          <p:cNvGrpSpPr/>
          <p:nvPr/>
        </p:nvGrpSpPr>
        <p:grpSpPr>
          <a:xfrm>
            <a:off x="8032618" y="2332623"/>
            <a:ext cx="941078" cy="416956"/>
            <a:chOff x="4308310" y="4369626"/>
            <a:chExt cx="1370631" cy="455574"/>
          </a:xfrm>
        </p:grpSpPr>
        <p:pic>
          <p:nvPicPr>
            <p:cNvPr id="238" name="Picture 1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08310" y="4369626"/>
              <a:ext cx="314512" cy="445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23 CuadroTexto"/>
            <p:cNvSpPr txBox="1"/>
            <p:nvPr/>
          </p:nvSpPr>
          <p:spPr>
            <a:xfrm>
              <a:off x="4630562" y="4388032"/>
              <a:ext cx="1048379" cy="437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SQL Azure Server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8000875" y="1119399"/>
            <a:ext cx="1029987" cy="707886"/>
            <a:chOff x="4396649" y="4349440"/>
            <a:chExt cx="1372959" cy="707886"/>
          </a:xfrm>
        </p:grpSpPr>
        <p:pic>
          <p:nvPicPr>
            <p:cNvPr id="241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96649" y="4376736"/>
              <a:ext cx="461111" cy="338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2" name="23 CuadroTexto"/>
            <p:cNvSpPr txBox="1"/>
            <p:nvPr/>
          </p:nvSpPr>
          <p:spPr>
            <a:xfrm>
              <a:off x="4810099" y="4349440"/>
              <a:ext cx="9595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3">
                <a:lnSpc>
                  <a:spcPts val="1200"/>
                </a:lnSpc>
              </a:pPr>
              <a:r>
                <a:rPr lang="en-US" sz="90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Makcert.exe &amp; certutil.exe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43" name="Elbow Connector 242"/>
          <p:cNvCxnSpPr>
            <a:stCxn id="193" idx="3"/>
            <a:endCxn id="241" idx="1"/>
          </p:cNvCxnSpPr>
          <p:nvPr/>
        </p:nvCxnSpPr>
        <p:spPr>
          <a:xfrm>
            <a:off x="7108363" y="1308253"/>
            <a:ext cx="892510" cy="75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244" name="Group 97"/>
          <p:cNvGrpSpPr/>
          <p:nvPr/>
        </p:nvGrpSpPr>
        <p:grpSpPr>
          <a:xfrm>
            <a:off x="6460574" y="2443272"/>
            <a:ext cx="1034257" cy="623843"/>
            <a:chOff x="2518325" y="3508368"/>
            <a:chExt cx="1642296" cy="743145"/>
          </a:xfrm>
        </p:grpSpPr>
        <p:pic>
          <p:nvPicPr>
            <p:cNvPr id="24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4648" y="3508368"/>
              <a:ext cx="431439" cy="3492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23 CuadroTexto"/>
            <p:cNvSpPr txBox="1"/>
            <p:nvPr/>
          </p:nvSpPr>
          <p:spPr>
            <a:xfrm>
              <a:off x="2518325" y="3774887"/>
              <a:ext cx="1642296" cy="476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User and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Roles tables</a:t>
              </a:r>
              <a:endParaRPr lang="en-US" sz="900" dirty="0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cxnSp>
        <p:nvCxnSpPr>
          <p:cNvPr id="247" name="Elbow Connector 246"/>
          <p:cNvCxnSpPr>
            <a:stCxn id="245" idx="3"/>
            <a:endCxn id="238" idx="1"/>
          </p:cNvCxnSpPr>
          <p:nvPr/>
        </p:nvCxnSpPr>
        <p:spPr>
          <a:xfrm flipV="1">
            <a:off x="7120414" y="2536521"/>
            <a:ext cx="912204" cy="5334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248" name="Elbow Connector 247"/>
          <p:cNvCxnSpPr>
            <a:stCxn id="256" idx="3"/>
            <a:endCxn id="245" idx="1"/>
          </p:cNvCxnSpPr>
          <p:nvPr/>
        </p:nvCxnSpPr>
        <p:spPr>
          <a:xfrm>
            <a:off x="5600968" y="1304505"/>
            <a:ext cx="1247742" cy="1285359"/>
          </a:xfrm>
          <a:prstGeom prst="bentConnector3">
            <a:avLst>
              <a:gd name="adj1" fmla="val 16357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grpSp>
        <p:nvGrpSpPr>
          <p:cNvPr id="249" name="Group 152"/>
          <p:cNvGrpSpPr/>
          <p:nvPr/>
        </p:nvGrpSpPr>
        <p:grpSpPr>
          <a:xfrm>
            <a:off x="5987450" y="3904258"/>
            <a:ext cx="2185937" cy="1421907"/>
            <a:chOff x="2162076" y="3508380"/>
            <a:chExt cx="3215789" cy="1693835"/>
          </a:xfrm>
        </p:grpSpPr>
        <p:pic>
          <p:nvPicPr>
            <p:cNvPr id="25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90771" y="3508380"/>
              <a:ext cx="431439" cy="349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1" name="23 CuadroTexto"/>
            <p:cNvSpPr txBox="1"/>
            <p:nvPr/>
          </p:nvSpPr>
          <p:spPr>
            <a:xfrm>
              <a:off x="2162076" y="3808997"/>
              <a:ext cx="3215789" cy="139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Relying Party (website),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Configure allowed Identity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Prov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 (Google,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LiveID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, </a:t>
              </a:r>
              <a:r>
                <a:rPr lang="en-US" sz="900" dirty="0" err="1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fb</a:t>
              </a: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)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Upload the signing cert (created on step 1), 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Upload the encryption cert (FS)</a:t>
              </a:r>
            </a:p>
            <a:p>
              <a:pPr algn="ctr" defTabSz="914363">
                <a:lnSpc>
                  <a:spcPts val="1200"/>
                </a:lnSpc>
              </a:pPr>
              <a:r>
                <a:rPr lang="en-US" sz="900" dirty="0" smtClean="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Create claim mapping rules</a:t>
              </a:r>
            </a:p>
          </p:txBody>
        </p:sp>
      </p:grpSp>
      <p:pic>
        <p:nvPicPr>
          <p:cNvPr id="252" name="Picture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987880" y="3829623"/>
            <a:ext cx="324358" cy="44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23 CuadroTexto"/>
          <p:cNvSpPr txBox="1"/>
          <p:nvPr/>
        </p:nvSpPr>
        <p:spPr>
          <a:xfrm>
            <a:off x="8287711" y="3778889"/>
            <a:ext cx="85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Access Control Service</a:t>
            </a:r>
          </a:p>
          <a:p>
            <a:pPr defTabSz="914363">
              <a:lnSpc>
                <a:spcPts val="1200"/>
              </a:lnSpc>
            </a:pPr>
            <a:r>
              <a:rPr lang="en-US" sz="900" smtClean="0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Mgmt API</a:t>
            </a:r>
            <a:endParaRPr lang="en-US" sz="900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254" name="Elbow Connector 253"/>
          <p:cNvCxnSpPr>
            <a:stCxn id="250" idx="3"/>
            <a:endCxn id="252" idx="1"/>
          </p:cNvCxnSpPr>
          <p:nvPr/>
        </p:nvCxnSpPr>
        <p:spPr>
          <a:xfrm flipV="1">
            <a:off x="7251879" y="4049963"/>
            <a:ext cx="736000" cy="890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cxnSp>
        <p:nvCxnSpPr>
          <p:cNvPr id="255" name="Elbow Connector 254"/>
          <p:cNvCxnSpPr>
            <a:stCxn id="256" idx="3"/>
            <a:endCxn id="234" idx="1"/>
          </p:cNvCxnSpPr>
          <p:nvPr/>
        </p:nvCxnSpPr>
        <p:spPr>
          <a:xfrm>
            <a:off x="5600969" y="1304504"/>
            <a:ext cx="1294916" cy="3889358"/>
          </a:xfrm>
          <a:prstGeom prst="bentConnector3">
            <a:avLst>
              <a:gd name="adj1" fmla="val 16001"/>
            </a:avLst>
          </a:prstGeom>
          <a:noFill/>
          <a:ln w="12700" cap="flat" cmpd="sng" algn="ctr">
            <a:solidFill>
              <a:srgbClr val="FFFFFF"/>
            </a:solidFill>
            <a:prstDash val="solid"/>
            <a:tailEnd type="arrow"/>
          </a:ln>
          <a:effectLst/>
        </p:spPr>
      </p:cxnSp>
      <p:pic>
        <p:nvPicPr>
          <p:cNvPr id="256" name="Picture 25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21404" y="1118177"/>
            <a:ext cx="279563" cy="372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90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9436" y="1447810"/>
            <a:ext cx="8363938" cy="47701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From Applications to Application Factories</a:t>
            </a:r>
          </a:p>
          <a:p>
            <a:r>
              <a:rPr lang="en-US" dirty="0" smtClean="0"/>
              <a:t>Whatever tradeoff you want, the Windows Azure platform allows it</a:t>
            </a:r>
          </a:p>
          <a:p>
            <a:pPr lvl="1"/>
            <a:r>
              <a:rPr lang="en-US" dirty="0" smtClean="0"/>
              <a:t>Reuse IP “as is”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multitenancy</a:t>
            </a:r>
            <a:endParaRPr lang="en-US" dirty="0" smtClean="0"/>
          </a:p>
          <a:p>
            <a:pPr lvl="1"/>
            <a:r>
              <a:rPr lang="en-US" dirty="0" smtClean="0"/>
              <a:t>Shared vs. exclusive resources</a:t>
            </a:r>
          </a:p>
          <a:p>
            <a:pPr lvl="1"/>
            <a:r>
              <a:rPr lang="en-US" dirty="0" smtClean="0"/>
              <a:t>Enterprise SSO vs. social providers</a:t>
            </a:r>
          </a:p>
          <a:p>
            <a:pPr lvl="1"/>
            <a:r>
              <a:rPr lang="en-US" dirty="0" smtClean="0"/>
              <a:t>…and everything in between</a:t>
            </a:r>
          </a:p>
          <a:p>
            <a:r>
              <a:rPr lang="en-US" dirty="0" smtClean="0"/>
              <a:t>Integrate other </a:t>
            </a:r>
            <a:r>
              <a:rPr lang="en-US" dirty="0" err="1" smtClean="0"/>
              <a:t>PaaS</a:t>
            </a:r>
            <a:r>
              <a:rPr lang="en-US" dirty="0" smtClean="0"/>
              <a:t> to get the vertical features you need</a:t>
            </a:r>
          </a:p>
          <a:p>
            <a:pPr lvl="1"/>
            <a:r>
              <a:rPr lang="en-US" dirty="0" smtClean="0"/>
              <a:t>Mail</a:t>
            </a:r>
          </a:p>
          <a:p>
            <a:pPr lvl="1"/>
            <a:r>
              <a:rPr lang="en-US" dirty="0" smtClean="0"/>
              <a:t>Payment</a:t>
            </a:r>
          </a:p>
          <a:p>
            <a:r>
              <a:rPr lang="en-US" dirty="0" smtClean="0"/>
              <a:t>..check out the code, tons of goodies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650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Get Started with Windows Azure For Free Today!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09" y="1255714"/>
            <a:ext cx="8615362" cy="5434011"/>
          </a:xfrm>
        </p:spPr>
        <p:txBody>
          <a:bodyPr>
            <a:noAutofit/>
          </a:bodyPr>
          <a:lstStyle/>
          <a:p>
            <a:r>
              <a:rPr lang="nl-BE" sz="2000" b="1" u="sng" dirty="0" smtClean="0"/>
              <a:t>MSDN Subscriber</a:t>
            </a:r>
            <a:endParaRPr lang="nl-BE" sz="2000" b="1" u="sng" dirty="0"/>
          </a:p>
          <a:p>
            <a:pPr lvl="1"/>
            <a:r>
              <a:rPr lang="nl-BE" sz="2000" dirty="0"/>
              <a:t>Activate Your </a:t>
            </a:r>
            <a:r>
              <a:rPr lang="nl-BE" sz="2000" dirty="0" smtClean="0"/>
              <a:t>Free Included MSDN </a:t>
            </a:r>
            <a:r>
              <a:rPr lang="nl-BE" sz="2000" dirty="0"/>
              <a:t>Benefits </a:t>
            </a:r>
            <a:r>
              <a:rPr lang="nl-BE" sz="2000" dirty="0" smtClean="0"/>
              <a:t>via </a:t>
            </a:r>
            <a:r>
              <a:rPr lang="nl-BE" sz="2000" b="1" dirty="0" smtClean="0"/>
              <a:t>http</a:t>
            </a:r>
            <a:r>
              <a:rPr lang="nl-BE" sz="2000" b="1" dirty="0"/>
              <a:t>://tinyurl.com/activatemsdnazurebenefits </a:t>
            </a:r>
          </a:p>
          <a:p>
            <a:endParaRPr lang="nl-BE" sz="2000" b="1" u="sng" dirty="0" smtClean="0"/>
          </a:p>
          <a:p>
            <a:r>
              <a:rPr lang="nl-BE" sz="2000" b="1" u="sng" dirty="0" smtClean="0"/>
              <a:t>Individual: </a:t>
            </a:r>
            <a:endParaRPr lang="nl-BE" sz="2000" b="1" u="sng" dirty="0"/>
          </a:p>
          <a:p>
            <a:pPr lvl="1"/>
            <a:r>
              <a:rPr lang="nl-BE" sz="2000" dirty="0" smtClean="0"/>
              <a:t>Get a Free Azure Introductory via </a:t>
            </a:r>
            <a:r>
              <a:rPr lang="nl-BE" sz="2000" b="1" dirty="0" smtClean="0"/>
              <a:t>http://tinyurl.com/freeintroazureoffer</a:t>
            </a:r>
            <a:r>
              <a:rPr lang="nl-BE" sz="2000" dirty="0" smtClean="0"/>
              <a:t> </a:t>
            </a:r>
          </a:p>
          <a:p>
            <a:pPr lvl="2"/>
            <a:r>
              <a:rPr lang="nl-BE" sz="2000" dirty="0" smtClean="0"/>
              <a:t>Free Computation hours and Storage</a:t>
            </a:r>
          </a:p>
          <a:p>
            <a:pPr lvl="2"/>
            <a:endParaRPr lang="nl-BE" sz="2000" dirty="0" smtClean="0"/>
          </a:p>
          <a:p>
            <a:pPr lvl="1"/>
            <a:r>
              <a:rPr lang="nl-BE" sz="2000" dirty="0" smtClean="0"/>
              <a:t>Get 30 Days Free </a:t>
            </a:r>
            <a:r>
              <a:rPr lang="nl-BE" sz="2000" dirty="0"/>
              <a:t>Windows Azure </a:t>
            </a:r>
            <a:r>
              <a:rPr lang="nl-BE" sz="2000" dirty="0" smtClean="0"/>
              <a:t>via </a:t>
            </a:r>
            <a:r>
              <a:rPr lang="nl-BE" sz="2000" b="1" dirty="0"/>
              <a:t>http://www.windowsazurepass.com</a:t>
            </a:r>
          </a:p>
          <a:p>
            <a:pPr lvl="2"/>
            <a:r>
              <a:rPr lang="en-US" sz="2000" dirty="0" smtClean="0"/>
              <a:t>Select </a:t>
            </a:r>
            <a:r>
              <a:rPr lang="en-US" sz="2000" dirty="0"/>
              <a:t>Belgium and enter Promo code: </a:t>
            </a:r>
            <a:r>
              <a:rPr lang="nl-BE" sz="2000" dirty="0" smtClean="0"/>
              <a:t>AZP001</a:t>
            </a:r>
          </a:p>
          <a:p>
            <a:pPr lvl="2"/>
            <a:endParaRPr lang="nl-BE" sz="2000" dirty="0" smtClean="0"/>
          </a:p>
          <a:p>
            <a:r>
              <a:rPr lang="nl-BE" sz="2000" b="1" u="sng" dirty="0" smtClean="0"/>
              <a:t>Partner</a:t>
            </a:r>
          </a:p>
          <a:p>
            <a:pPr lvl="1"/>
            <a:r>
              <a:rPr lang="nl-BE" sz="2000" dirty="0" smtClean="0"/>
              <a:t>Get free monthly access to Azure with Partner Cloud Essentials via </a:t>
            </a:r>
            <a:r>
              <a:rPr lang="nl-BE" sz="2000" b="1" dirty="0"/>
              <a:t>http://www.microsoftcloudpartner.com/ </a:t>
            </a:r>
            <a:endParaRPr lang="nl-BE" sz="2000" b="1" dirty="0" smtClean="0"/>
          </a:p>
          <a:p>
            <a:pPr lvl="1"/>
            <a:endParaRPr lang="nl-BE" sz="2000" dirty="0" smtClean="0"/>
          </a:p>
          <a:p>
            <a:pPr lvl="1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4207632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4476" y="3004320"/>
            <a:ext cx="8615362" cy="849360"/>
          </a:xfrm>
        </p:spPr>
        <p:txBody>
          <a:bodyPr/>
          <a:lstStyle/>
          <a:p>
            <a:pPr algn="ctr"/>
            <a:r>
              <a:rPr lang="en-US" dirty="0" smtClean="0"/>
              <a:t>The Windows Azure Platform Makes It Easier</a:t>
            </a:r>
            <a:br>
              <a:rPr lang="en-US" dirty="0" smtClean="0"/>
            </a:br>
            <a:r>
              <a:rPr lang="en-US" dirty="0" smtClean="0"/>
              <a:t>to Develop </a:t>
            </a:r>
            <a:r>
              <a:rPr lang="en-US" dirty="0" err="1" smtClean="0"/>
              <a:t>SaaS</a:t>
            </a:r>
            <a:r>
              <a:rPr lang="en-US" dirty="0" smtClean="0"/>
              <a:t>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Start Developing on the Windows Azure Platform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66" y="1255714"/>
            <a:ext cx="6895571" cy="54340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Activate your Benefits (see previous slide)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Get the Tools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tinyurl.com/toolsforazure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First learn how to create </a:t>
            </a:r>
            <a:r>
              <a:rPr lang="en-US" sz="2800" dirty="0" smtClean="0"/>
              <a:t>an application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tinyurl.com/deployazureapplication</a:t>
            </a:r>
            <a:endParaRPr lang="nl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1179517"/>
            <a:ext cx="1820333" cy="56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824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Speaker info: please do not delete the slides in this 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Show these slides at the end of your session before going to Thank you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25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8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SaaS</a:t>
            </a:r>
            <a:r>
              <a:rPr lang="en-US" dirty="0"/>
              <a:t>, </a:t>
            </a:r>
            <a:r>
              <a:rPr lang="en-US" dirty="0" err="1"/>
              <a:t>PaaS</a:t>
            </a:r>
            <a:r>
              <a:rPr lang="en-US" dirty="0"/>
              <a:t> and the cloud opportunity</a:t>
            </a:r>
          </a:p>
          <a:p>
            <a:r>
              <a:rPr lang="en-US" dirty="0"/>
              <a:t>FabrikamShipping </a:t>
            </a:r>
            <a:r>
              <a:rPr lang="en-US" dirty="0" err="1" smtClean="0"/>
              <a:t>SaaS</a:t>
            </a:r>
            <a:r>
              <a:rPr lang="en-US" dirty="0" smtClean="0"/>
              <a:t> – </a:t>
            </a:r>
            <a:r>
              <a:rPr lang="en-US" dirty="0" smtClean="0">
                <a:hlinkClick r:id="rId2"/>
              </a:rPr>
              <a:t>www.fabrikamshipping.com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Enterprise Edition</a:t>
            </a:r>
          </a:p>
          <a:p>
            <a:pPr lvl="1"/>
            <a:r>
              <a:rPr lang="en-US" dirty="0"/>
              <a:t>Small Business Edition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3695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r>
              <a:rPr lang="en-US" dirty="0" err="1" smtClean="0"/>
              <a:t>aaS</a:t>
            </a:r>
            <a:endParaRPr lang="en-US" dirty="0"/>
          </a:p>
        </p:txBody>
      </p:sp>
      <p:pic>
        <p:nvPicPr>
          <p:cNvPr id="1026" name="Picture 2" descr="C:\Users\vittorib\Desktop\SaaSbe\2. Terra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23" y="2027104"/>
            <a:ext cx="2987267" cy="532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5" name="Ink 24"/>
              <p14:cNvContentPartPr/>
              <p14:nvPr/>
            </p14:nvContentPartPr>
            <p14:xfrm>
              <a:off x="141523" y="194964"/>
              <a:ext cx="2771640" cy="29156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883" y="159324"/>
                <a:ext cx="2814120" cy="2971800"/>
              </a:xfrm>
              <a:prstGeom prst="rect">
                <a:avLst/>
              </a:prstGeom>
            </p:spPr>
          </p:pic>
        </mc:Fallback>
      </mc:AlternateContent>
      <p:pic>
        <p:nvPicPr>
          <p:cNvPr id="1028" name="Picture 4" descr="C:\Users\vittorib\Desktop\SaaSbe\3. CLou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746" y="4376658"/>
            <a:ext cx="2669492" cy="127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ittorib\Desktop\SaaSbe\3a. Baloon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790" y="777316"/>
            <a:ext cx="3761558" cy="12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vittorib\Desktop\SaaSbe\3b. Baloon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750" y="3300773"/>
            <a:ext cx="2962913" cy="278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vittorib\Desktop\SaaSbe\3c. Baloon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970" y="2042040"/>
            <a:ext cx="2530059" cy="277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2221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FabrikamShipping</a:t>
            </a:r>
            <a:r>
              <a:rPr lang="en-US" dirty="0" smtClean="0"/>
              <a:t>-&gt;</a:t>
            </a:r>
            <a:r>
              <a:rPr lang="en-US" dirty="0" err="1" smtClean="0"/>
              <a:t>SaaS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9436" y="1447799"/>
            <a:ext cx="8363938" cy="5386090"/>
          </a:xfrm>
        </p:spPr>
        <p:txBody>
          <a:bodyPr/>
          <a:lstStyle/>
          <a:p>
            <a:r>
              <a:rPr lang="en-US" dirty="0" smtClean="0"/>
              <a:t>Existing demo application</a:t>
            </a:r>
          </a:p>
          <a:p>
            <a:pPr lvl="1"/>
            <a:r>
              <a:rPr lang="en-US" dirty="0" smtClean="0"/>
              <a:t>PDC08, sample, Keynote demo at </a:t>
            </a:r>
            <a:r>
              <a:rPr lang="en-US" dirty="0" err="1" smtClean="0"/>
              <a:t>TechEd</a:t>
            </a:r>
            <a:r>
              <a:rPr lang="en-US" dirty="0" smtClean="0"/>
              <a:t> NA 2010</a:t>
            </a:r>
          </a:p>
          <a:p>
            <a:r>
              <a:rPr lang="en-US" dirty="0" smtClean="0"/>
              <a:t>Simple outsourcing scenario: mailing &amp; shipping</a:t>
            </a:r>
          </a:p>
          <a:p>
            <a:r>
              <a:rPr lang="en-US" dirty="0" smtClean="0"/>
              <a:t>Exercise:</a:t>
            </a:r>
          </a:p>
          <a:p>
            <a:pPr lvl="1"/>
            <a:r>
              <a:rPr lang="en-US" dirty="0" smtClean="0"/>
              <a:t>Move </a:t>
            </a:r>
            <a:r>
              <a:rPr lang="en-US" dirty="0" err="1" smtClean="0"/>
              <a:t>FabrikamShipping</a:t>
            </a:r>
            <a:r>
              <a:rPr lang="en-US" dirty="0" smtClean="0"/>
              <a:t> to a subscription-based model…</a:t>
            </a:r>
          </a:p>
          <a:p>
            <a:pPr lvl="1"/>
            <a:r>
              <a:rPr lang="en-US" dirty="0" smtClean="0"/>
              <a:t>…leveraging the Windows Azure platform</a:t>
            </a:r>
            <a:endParaRPr lang="en-US" dirty="0"/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Make it easy FOR YOU to experience</a:t>
            </a:r>
          </a:p>
          <a:p>
            <a:pPr lvl="1"/>
            <a:r>
              <a:rPr lang="en-US" dirty="0" smtClean="0"/>
              <a:t>Provide boilerplate code for hard tasks</a:t>
            </a:r>
          </a:p>
          <a:p>
            <a:pPr lvl="1"/>
            <a:r>
              <a:rPr lang="en-US" dirty="0" smtClean="0"/>
              <a:t>Engineering feedback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591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FabrikamShipping </a:t>
            </a:r>
            <a:r>
              <a:rPr lang="en-US" dirty="0" err="1" smtClean="0"/>
              <a:t>SaaS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593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Solution Pattern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9436" y="1447799"/>
            <a:ext cx="8363938" cy="44319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New solution structure: application factory</a:t>
            </a:r>
          </a:p>
        </p:txBody>
      </p:sp>
      <p:pic>
        <p:nvPicPr>
          <p:cNvPr id="2050" name="Picture 2" descr="C:\Users\vittorib\Desktop\SaaSbe\6. Subscrip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131" y="2889050"/>
            <a:ext cx="906290" cy="6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ittorib\Desktop\SaaSbe\10. resourc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817" y="4981597"/>
            <a:ext cx="5075209" cy="11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ittorib\Desktop\SaaSbe\9. Applicati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99" y="5001657"/>
            <a:ext cx="1414634" cy="109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vittorib\Desktop\SaaSbe\7.Provisioni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546" y="2480859"/>
            <a:ext cx="984005" cy="11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vittorib\Desktop\SaaSbe\8. Console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233" y="2293784"/>
            <a:ext cx="1164041" cy="95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709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FabrikamShipping </a:t>
            </a:r>
            <a:r>
              <a:rPr lang="en-US" dirty="0" err="1" smtClean="0"/>
              <a:t>SaaS</a:t>
            </a:r>
            <a:endParaRPr lang="en-US" dirty="0"/>
          </a:p>
        </p:txBody>
      </p:sp>
      <p:pic>
        <p:nvPicPr>
          <p:cNvPr id="3" name="Picture 2" descr="C:\Users\vittorib\Desktop\SaaSbe\6. Subscrip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595" y="1875186"/>
            <a:ext cx="906290" cy="6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vittorib\Desktop\SaaSbe\7.Provision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315" y="1875186"/>
            <a:ext cx="984005" cy="114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vittorib\Desktop\SaaSbe\8. Conso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813" y="2046303"/>
            <a:ext cx="1164041" cy="95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vittorib\Desktop\SaaSbe\21. WorkerRo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524" y="1191934"/>
            <a:ext cx="741588" cy="64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4989885" y="1554591"/>
              <a:ext cx="1650600" cy="17848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58925" y="1529751"/>
                <a:ext cx="1710000" cy="1840680"/>
              </a:xfrm>
              <a:prstGeom prst="rect">
                <a:avLst/>
              </a:prstGeom>
            </p:spPr>
          </p:pic>
        </mc:Fallback>
      </mc:AlternateContent>
      <p:pic>
        <p:nvPicPr>
          <p:cNvPr id="3075" name="Picture 3" descr="C:\Users\vittorib\Desktop\SaaSbe\23. Storag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87" y="1234772"/>
            <a:ext cx="709298" cy="34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3871005" y="1394031"/>
              <a:ext cx="1040760" cy="19472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41845" y="1364511"/>
                <a:ext cx="1102320" cy="2009160"/>
              </a:xfrm>
              <a:prstGeom prst="rect">
                <a:avLst/>
              </a:prstGeom>
            </p:spPr>
          </p:pic>
        </mc:Fallback>
      </mc:AlternateContent>
      <p:pic>
        <p:nvPicPr>
          <p:cNvPr id="3076" name="Picture 4" descr="C:\Users\vittorib\Desktop\SaaSbe\9. Application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323" y="2208334"/>
            <a:ext cx="854442" cy="66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vittorib\Desktop\SaaSbe\27. SQLDB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785" y="2798496"/>
            <a:ext cx="469433" cy="3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vittorib\Desktop\SaaSbe\22. WebRol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805" y="1191031"/>
            <a:ext cx="762174" cy="64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3" name="Ink 12"/>
              <p14:cNvContentPartPr/>
              <p14:nvPr/>
            </p14:nvContentPartPr>
            <p14:xfrm>
              <a:off x="3565483" y="1498164"/>
              <a:ext cx="416160" cy="1206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541003" y="1489884"/>
                <a:ext cx="46440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5" name="Ink 24"/>
              <p14:cNvContentPartPr/>
              <p14:nvPr/>
            </p14:nvContentPartPr>
            <p14:xfrm>
              <a:off x="2231323" y="1441644"/>
              <a:ext cx="1734120" cy="23439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204323" y="1413204"/>
                <a:ext cx="1777680" cy="2401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9927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Provisioning Operations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9436" y="1447799"/>
            <a:ext cx="8363938" cy="5318379"/>
          </a:xfrm>
        </p:spPr>
        <p:txBody>
          <a:bodyPr/>
          <a:lstStyle/>
          <a:p>
            <a:r>
              <a:rPr lang="en-US" dirty="0" smtClean="0"/>
              <a:t>Windows Azure</a:t>
            </a:r>
          </a:p>
          <a:p>
            <a:pPr lvl="1"/>
            <a:r>
              <a:rPr lang="en-US" dirty="0" smtClean="0"/>
              <a:t>Poll for service and storage existence</a:t>
            </a:r>
          </a:p>
          <a:p>
            <a:pPr lvl="1"/>
            <a:r>
              <a:rPr lang="en-US" dirty="0" smtClean="0"/>
              <a:t>React to triggers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CSPack</a:t>
            </a:r>
            <a:r>
              <a:rPr lang="en-US" dirty="0" smtClean="0"/>
              <a:t> in a worker role for creating a package</a:t>
            </a:r>
          </a:p>
          <a:p>
            <a:pPr lvl="1"/>
            <a:r>
              <a:rPr lang="en-US" dirty="0" smtClean="0"/>
              <a:t>Create and upload certificates</a:t>
            </a:r>
          </a:p>
          <a:p>
            <a:pPr lvl="1"/>
            <a:r>
              <a:rPr lang="en-US" dirty="0"/>
              <a:t>Send mails</a:t>
            </a:r>
          </a:p>
          <a:p>
            <a:pPr lvl="1"/>
            <a:r>
              <a:rPr lang="en-US" dirty="0"/>
              <a:t>Handle payments via </a:t>
            </a:r>
            <a:r>
              <a:rPr lang="en-US" dirty="0" smtClean="0"/>
              <a:t>PayPal</a:t>
            </a:r>
          </a:p>
          <a:p>
            <a:r>
              <a:rPr lang="en-US" dirty="0" smtClean="0"/>
              <a:t>SQL Azure</a:t>
            </a:r>
          </a:p>
          <a:p>
            <a:pPr lvl="1"/>
            <a:r>
              <a:rPr lang="en-US" dirty="0" smtClean="0"/>
              <a:t>Create and destroy databases</a:t>
            </a:r>
          </a:p>
          <a:p>
            <a:r>
              <a:rPr lang="en-US" dirty="0" smtClean="0"/>
              <a:t>ACS</a:t>
            </a:r>
          </a:p>
          <a:p>
            <a:pPr lvl="1"/>
            <a:r>
              <a:rPr lang="en-US" dirty="0" smtClean="0"/>
              <a:t>Create RPs, trust IPs, create &amp; modify rules, upload certificates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5024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874</Words>
  <Application>Microsoft Office PowerPoint</Application>
  <PresentationFormat>On-screen Show (4:3)</PresentationFormat>
  <Paragraphs>260</Paragraphs>
  <Slides>24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Developing SaaS Applications with the Windows Azure Platform</vt:lpstr>
      <vt:lpstr>The Windows Azure Platform Makes It Easier to Develop SaaS Solutions</vt:lpstr>
      <vt:lpstr>Agenda</vt:lpstr>
      <vt:lpstr>*aaS</vt:lpstr>
      <vt:lpstr>FabrikamShipping-&gt;SaaS</vt:lpstr>
      <vt:lpstr>PowerPoint Presentation</vt:lpstr>
      <vt:lpstr>Our Solution Pattern</vt:lpstr>
      <vt:lpstr>FabrikamShipping SaaS</vt:lpstr>
      <vt:lpstr>Provisioning Operations</vt:lpstr>
      <vt:lpstr>PowerPoint Presentation</vt:lpstr>
      <vt:lpstr>Enterprise Architecture</vt:lpstr>
      <vt:lpstr>Enterprise Edition Features &amp; Tradeoffs</vt:lpstr>
      <vt:lpstr>Enterprise Provisioning</vt:lpstr>
      <vt:lpstr>PowerPoint Presentation</vt:lpstr>
      <vt:lpstr>Small Business Architecture</vt:lpstr>
      <vt:lpstr>Small Business Edition Features &amp; Tradeoffs</vt:lpstr>
      <vt:lpstr>Small Business Provisioning</vt:lpstr>
      <vt:lpstr>Advices</vt:lpstr>
      <vt:lpstr>Get Started with Windows Azure For Free Today!</vt:lpstr>
      <vt:lpstr>Start Developing on the Windows Azure Platform</vt:lpstr>
      <vt:lpstr>Speaker info: please do not delete the slides in this section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Vittorio Bertocci</cp:lastModifiedBy>
  <cp:revision>116</cp:revision>
  <dcterms:created xsi:type="dcterms:W3CDTF">2011-01-13T08:12:11Z</dcterms:created>
  <dcterms:modified xsi:type="dcterms:W3CDTF">2011-04-28T20:58:17Z</dcterms:modified>
</cp:coreProperties>
</file>