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handoutMasterIdLst>
    <p:handoutMasterId r:id="rId42"/>
  </p:handoutMasterIdLst>
  <p:sldIdLst>
    <p:sldId id="268" r:id="rId2"/>
    <p:sldId id="269" r:id="rId3"/>
    <p:sldId id="314" r:id="rId4"/>
    <p:sldId id="280"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313" r:id="rId36"/>
    <p:sldId id="274" r:id="rId37"/>
    <p:sldId id="275" r:id="rId38"/>
    <p:sldId id="276" r:id="rId39"/>
    <p:sldId id="277"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CDD315F-7FEC-453B-8739-8B7A022847BA}">
          <p14:sldIdLst>
            <p14:sldId id="268"/>
            <p14:sldId id="269"/>
            <p14:sldId id="314"/>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3"/>
          </p14:sldIdLst>
        </p14:section>
        <p14:section name="Belux info slides" id="{CCF83B47-D8C2-4A2F-84D9-3FEB31B6E4E8}">
          <p14:sldIdLst>
            <p14:sldId id="274"/>
            <p14:sldId id="275"/>
            <p14:sldId id="276"/>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123" d="100"/>
          <a:sy n="123" d="100"/>
        </p:scale>
        <p:origin x="-1188" y="-90"/>
      </p:cViewPr>
      <p:guideLst>
        <p:guide orient="horz" pos="805"/>
        <p:guide orient="horz" pos="98"/>
        <p:guide orient="horz" pos="641"/>
        <p:guide orient="horz" pos="4214"/>
        <p:guide pos="5581"/>
        <p:guide pos="15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99B0905-96F6-A145-A924-99126C66A88E}" type="datetimeFigureOut">
              <a:rPr lang="en-US" smtClean="0"/>
              <a:pPr/>
              <a:t>4/26/2011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419B92B-3065-C249-8A2E-806C8E7C6F0C}" type="slidenum">
              <a:rPr lang="en-US" smtClean="0"/>
              <a:pPr/>
              <a:t>‹#›</a:t>
            </a:fld>
            <a:endParaRPr lang="en-US"/>
          </a:p>
        </p:txBody>
      </p:sp>
    </p:spTree>
    <p:extLst>
      <p:ext uri="{BB962C8B-B14F-4D97-AF65-F5344CB8AC3E}">
        <p14:creationId xmlns:p14="http://schemas.microsoft.com/office/powerpoint/2010/main" val="3510669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F5D0A5-D740-274F-B3C1-02C052A6262C}" type="datetimeFigureOut">
              <a:rPr lang="en-US" smtClean="0"/>
              <a:pPr/>
              <a:t>4/26/2011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990E08-5260-8E49-984D-856E681064D2}" type="slidenum">
              <a:rPr lang="en-US" smtClean="0"/>
              <a:pPr/>
              <a:t>‹#›</a:t>
            </a:fld>
            <a:endParaRPr lang="en-US"/>
          </a:p>
        </p:txBody>
      </p:sp>
    </p:spTree>
    <p:extLst>
      <p:ext uri="{BB962C8B-B14F-4D97-AF65-F5344CB8AC3E}">
        <p14:creationId xmlns:p14="http://schemas.microsoft.com/office/powerpoint/2010/main" val="8293699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Community Tag Cloud</a:t>
            </a:r>
          </a:p>
          <a:p>
            <a:r>
              <a:rPr lang="en-US" dirty="0" smtClean="0"/>
              <a:t>- </a:t>
            </a:r>
            <a:endParaRPr lang="en-US" dirty="0"/>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4E54B6C2-7C40-45D4-8F97-42629D33F6DF}" type="datetime1">
              <a:rPr lang="en-US" smtClean="0"/>
              <a:t>4/26/2011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854897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Please keep this slide</a:t>
            </a:r>
            <a:endParaRPr lang="en-US" dirty="0"/>
          </a:p>
        </p:txBody>
      </p:sp>
      <p:sp>
        <p:nvSpPr>
          <p:cNvPr id="4" name="Slide Number Placeholder 3"/>
          <p:cNvSpPr>
            <a:spLocks noGrp="1"/>
          </p:cNvSpPr>
          <p:nvPr>
            <p:ph type="sldNum" sz="quarter" idx="10"/>
          </p:nvPr>
        </p:nvSpPr>
        <p:spPr/>
        <p:txBody>
          <a:bodyPr/>
          <a:lstStyle/>
          <a:p>
            <a:fld id="{CE990E08-5260-8E49-984D-856E681064D2}" type="slidenum">
              <a:rPr lang="en-US" smtClean="0"/>
              <a:pPr/>
              <a:t>37</a:t>
            </a:fld>
            <a:endParaRPr lang="en-US"/>
          </a:p>
        </p:txBody>
      </p:sp>
    </p:spTree>
    <p:extLst>
      <p:ext uri="{BB962C8B-B14F-4D97-AF65-F5344CB8AC3E}">
        <p14:creationId xmlns:p14="http://schemas.microsoft.com/office/powerpoint/2010/main" val="3574081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No, it’s not world</a:t>
            </a:r>
            <a:r>
              <a:rPr lang="en-US" baseline="0" dirty="0" smtClean="0"/>
              <a:t> domination</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857701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59C7F9-5AF0-4D8C-B79D-BA8F420B6C90}" type="slidenum">
              <a:rPr lang="en-US" smtClean="0"/>
              <a:t>10</a:t>
            </a:fld>
            <a:endParaRPr lang="en-US"/>
          </a:p>
        </p:txBody>
      </p:sp>
    </p:spTree>
    <p:extLst>
      <p:ext uri="{BB962C8B-B14F-4D97-AF65-F5344CB8AC3E}">
        <p14:creationId xmlns:p14="http://schemas.microsoft.com/office/powerpoint/2010/main" val="712296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59C7F9-5AF0-4D8C-B79D-BA8F420B6C90}" type="slidenum">
              <a:rPr lang="en-US" smtClean="0"/>
              <a:t>11</a:t>
            </a:fld>
            <a:endParaRPr lang="en-US"/>
          </a:p>
        </p:txBody>
      </p:sp>
    </p:spTree>
    <p:extLst>
      <p:ext uri="{BB962C8B-B14F-4D97-AF65-F5344CB8AC3E}">
        <p14:creationId xmlns:p14="http://schemas.microsoft.com/office/powerpoint/2010/main" val="712296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I am running x64 so I clicked the second one.</a:t>
            </a:r>
            <a:endParaRPr lang="en-US" dirty="0"/>
          </a:p>
        </p:txBody>
      </p:sp>
      <p:sp>
        <p:nvSpPr>
          <p:cNvPr id="4" name="Slide Number Placeholder 3"/>
          <p:cNvSpPr>
            <a:spLocks noGrp="1"/>
          </p:cNvSpPr>
          <p:nvPr>
            <p:ph type="sldNum" sz="quarter" idx="10"/>
          </p:nvPr>
        </p:nvSpPr>
        <p:spPr/>
        <p:txBody>
          <a:bodyPr/>
          <a:lstStyle/>
          <a:p>
            <a:fld id="{C359C7F9-5AF0-4D8C-B79D-BA8F420B6C90}" type="slidenum">
              <a:rPr lang="en-US" smtClean="0"/>
              <a:t>15</a:t>
            </a:fld>
            <a:endParaRPr lang="en-US"/>
          </a:p>
        </p:txBody>
      </p:sp>
    </p:spTree>
    <p:extLst>
      <p:ext uri="{BB962C8B-B14F-4D97-AF65-F5344CB8AC3E}">
        <p14:creationId xmlns:p14="http://schemas.microsoft.com/office/powerpoint/2010/main" val="1268771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59C7F9-5AF0-4D8C-B79D-BA8F420B6C90}" type="slidenum">
              <a:rPr lang="en-US" smtClean="0"/>
              <a:t>28</a:t>
            </a:fld>
            <a:endParaRPr lang="en-US"/>
          </a:p>
        </p:txBody>
      </p:sp>
    </p:spTree>
    <p:extLst>
      <p:ext uri="{BB962C8B-B14F-4D97-AF65-F5344CB8AC3E}">
        <p14:creationId xmlns:p14="http://schemas.microsoft.com/office/powerpoint/2010/main" val="2526437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45638D10-3E34-4B12-927C-CDAB4E0AA2F2}" type="slidenum">
              <a:rPr lang="en-CA" smtClean="0"/>
              <a:t>29</a:t>
            </a:fld>
            <a:endParaRPr lang="en-CA"/>
          </a:p>
        </p:txBody>
      </p:sp>
    </p:spTree>
    <p:extLst>
      <p:ext uri="{BB962C8B-B14F-4D97-AF65-F5344CB8AC3E}">
        <p14:creationId xmlns:p14="http://schemas.microsoft.com/office/powerpoint/2010/main" val="2078048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4/26/2011 7:07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4/26/2011 7:21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4475" y="1255713"/>
            <a:ext cx="8615363" cy="1995403"/>
          </a:xfrm>
        </p:spPr>
        <p:txBody>
          <a:bodyPr anchor="b">
            <a:normAutofit/>
          </a:bodyPr>
          <a:lstStyle>
            <a:lvl1pPr algn="l">
              <a:defRPr sz="5400"/>
            </a:lvl1pPr>
          </a:lstStyle>
          <a:p>
            <a:r>
              <a:rPr lang="nl-BE" dirty="0" smtClean="0"/>
              <a:t>Click to edit Master title style</a:t>
            </a:r>
            <a:endParaRPr lang="en-US" dirty="0"/>
          </a:p>
        </p:txBody>
      </p:sp>
      <p:sp>
        <p:nvSpPr>
          <p:cNvPr id="3" name="Subtitle 2"/>
          <p:cNvSpPr>
            <a:spLocks noGrp="1"/>
          </p:cNvSpPr>
          <p:nvPr>
            <p:ph type="subTitle" idx="1"/>
          </p:nvPr>
        </p:nvSpPr>
        <p:spPr>
          <a:xfrm>
            <a:off x="244475" y="3444665"/>
            <a:ext cx="8615363" cy="2927560"/>
          </a:xfrm>
        </p:spPr>
        <p:txBody>
          <a:bodyPr anchor="t">
            <a:normAutofit/>
          </a:bodyPr>
          <a:lstStyle>
            <a:lvl1pPr marL="0" indent="0" algn="l">
              <a:buNone/>
              <a:defRPr sz="3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dirty="0" smtClean="0"/>
              <a:t>Click to edit Master subtitle style</a:t>
            </a:r>
            <a:endParaRPr lang="en-US" dirty="0"/>
          </a:p>
        </p:txBody>
      </p:sp>
      <p:cxnSp>
        <p:nvCxnSpPr>
          <p:cNvPr id="5" name="Straight Connector 4"/>
          <p:cNvCxnSpPr/>
          <p:nvPr userDrawn="1"/>
        </p:nvCxnSpPr>
        <p:spPr>
          <a:xfrm>
            <a:off x="244475" y="3417969"/>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457200" y="1371605"/>
            <a:ext cx="8239208"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420535" y="249237"/>
            <a:ext cx="8275875" cy="609398"/>
          </a:xfrm>
        </p:spPr>
        <p:txBody>
          <a:bodyPr lIns="0"/>
          <a:lstStyle>
            <a:lvl1pPr algn="l">
              <a:defRPr sz="4400">
                <a:latin typeface="Segoe UI Light" pitchFamily="34" charset="0"/>
              </a:defRPr>
            </a:lvl1pPr>
          </a:lstStyle>
          <a:p>
            <a:r>
              <a:rPr lang="en-US" dirty="0" smtClean="0"/>
              <a:t>Click to edit Master title style</a:t>
            </a:r>
            <a:endParaRPr lang="en-US" dirty="0"/>
          </a:p>
        </p:txBody>
      </p:sp>
      <p:sp>
        <p:nvSpPr>
          <p:cNvPr id="13" name="Text Placeholder 3"/>
          <p:cNvSpPr>
            <a:spLocks noGrp="1"/>
          </p:cNvSpPr>
          <p:nvPr>
            <p:ph type="body" sz="half" idx="2"/>
          </p:nvPr>
        </p:nvSpPr>
        <p:spPr>
          <a:xfrm>
            <a:off x="457200" y="5943600"/>
            <a:ext cx="7162800" cy="304800"/>
          </a:xfrm>
        </p:spPr>
        <p:txBody>
          <a:bodyPr>
            <a:noAutofit/>
          </a:bodyPr>
          <a:lstStyle>
            <a:lvl1pPr marL="0" indent="0">
              <a:lnSpc>
                <a:spcPts val="1800"/>
              </a:lnSpc>
              <a:spcBef>
                <a:spcPts val="0"/>
              </a:spcBef>
              <a:spcAft>
                <a:spcPts val="0"/>
              </a:spcAft>
              <a:buNone/>
              <a:defRPr sz="1400" spc="-4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5" name="Content Placeholder 14"/>
          <p:cNvSpPr>
            <a:spLocks noGrp="1"/>
          </p:cNvSpPr>
          <p:nvPr>
            <p:ph sz="quarter" idx="18"/>
          </p:nvPr>
        </p:nvSpPr>
        <p:spPr>
          <a:xfrm>
            <a:off x="460723" y="1804988"/>
            <a:ext cx="7179371" cy="2000548"/>
          </a:xfrm>
        </p:spPr>
        <p:txBody>
          <a:bodyPr>
            <a:noAutofit/>
          </a:bodyPr>
          <a:lstStyle>
            <a:lvl1pPr>
              <a:defRPr sz="3600">
                <a:latin typeface="Segoe UI Light" pitchFamily="34" charset="0"/>
              </a:defRPr>
            </a:lvl1pPr>
            <a:lvl2pPr>
              <a:defRPr sz="3600">
                <a:latin typeface="Segoe UI Light" pitchFamily="34" charset="0"/>
              </a:defRPr>
            </a:lvl2pPr>
            <a:lvl3pPr>
              <a:defRPr sz="3600">
                <a:latin typeface="Segoe UI Light" pitchFamily="34" charset="0"/>
              </a:defRPr>
            </a:lvl3pPr>
            <a:lvl4pPr>
              <a:defRPr sz="3600">
                <a:latin typeface="Segoe UI Light" pitchFamily="34" charset="0"/>
              </a:defRPr>
            </a:lvl4pPr>
            <a:lvl5pPr>
              <a:defRPr sz="3600">
                <a:latin typeface="Segoe UI Ligh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89382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44475" y="3444665"/>
            <a:ext cx="8615363" cy="2927560"/>
          </a:xfrm>
        </p:spPr>
        <p:txBody>
          <a:bodyPr anchor="t">
            <a:normAutofit/>
          </a:bodyPr>
          <a:lstStyle>
            <a:lvl1pPr marL="0" indent="0" algn="l">
              <a:buNone/>
              <a:defRPr sz="3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dirty="0" smtClean="0"/>
              <a:t>Click to edit Master subtitle style</a:t>
            </a:r>
            <a:endParaRPr lang="en-US" dirty="0"/>
          </a:p>
        </p:txBody>
      </p:sp>
      <p:cxnSp>
        <p:nvCxnSpPr>
          <p:cNvPr id="5" name="Straight Connector 4"/>
          <p:cNvCxnSpPr/>
          <p:nvPr userDrawn="1"/>
        </p:nvCxnSpPr>
        <p:spPr>
          <a:xfrm>
            <a:off x="244475" y="3417969"/>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4" name="TextBox 3"/>
          <p:cNvSpPr txBox="1"/>
          <p:nvPr userDrawn="1"/>
        </p:nvSpPr>
        <p:spPr>
          <a:xfrm>
            <a:off x="66675" y="1409700"/>
            <a:ext cx="8404225" cy="2215991"/>
          </a:xfrm>
          <a:prstGeom prst="rect">
            <a:avLst/>
          </a:prstGeom>
          <a:noFill/>
        </p:spPr>
        <p:txBody>
          <a:bodyPr wrap="square" rtlCol="0">
            <a:spAutoFit/>
          </a:bodyPr>
          <a:lstStyle/>
          <a:p>
            <a:r>
              <a:rPr lang="nl-BE" sz="13800" b="0" dirty="0" smtClean="0">
                <a:solidFill>
                  <a:schemeClr val="bg2">
                    <a:lumMod val="75000"/>
                  </a:schemeClr>
                </a:solidFill>
              </a:rPr>
              <a:t>DEMO</a:t>
            </a:r>
            <a:endParaRPr lang="en-US" sz="13800" b="0" dirty="0">
              <a:solidFill>
                <a:schemeClr val="bg2">
                  <a:lumMod val="75000"/>
                </a:schemeClr>
              </a:solidFill>
            </a:endParaRPr>
          </a:p>
        </p:txBody>
      </p:sp>
    </p:spTree>
    <p:extLst>
      <p:ext uri="{BB962C8B-B14F-4D97-AF65-F5344CB8AC3E}">
        <p14:creationId xmlns:p14="http://schemas.microsoft.com/office/powerpoint/2010/main" val="995753788"/>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Click to edit Master title style</a:t>
            </a:r>
            <a:endParaRPr lang="en-US" dirty="0"/>
          </a:p>
        </p:txBody>
      </p:sp>
      <p:sp>
        <p:nvSpPr>
          <p:cNvPr id="3" name="Content Placeholder 2"/>
          <p:cNvSpPr>
            <a:spLocks noGrp="1"/>
          </p:cNvSpPr>
          <p:nvPr>
            <p:ph idx="1"/>
          </p:nvPr>
        </p:nvSpPr>
        <p:spPr/>
        <p:txBody>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cxnSp>
        <p:nvCxnSpPr>
          <p:cNvPr id="5" name="Straight Connector 4"/>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Full bleed picture with title (bottom)">
    <p:spTree>
      <p:nvGrpSpPr>
        <p:cNvPr id="1" name=""/>
        <p:cNvGrpSpPr/>
        <p:nvPr/>
      </p:nvGrpSpPr>
      <p:grpSpPr>
        <a:xfrm>
          <a:off x="0" y="0"/>
          <a:ext cx="0" cy="0"/>
          <a:chOff x="0" y="0"/>
          <a:chExt cx="0" cy="0"/>
        </a:xfrm>
      </p:grpSpPr>
      <p:sp>
        <p:nvSpPr>
          <p:cNvPr id="17" name="Picture Placeholder 2"/>
          <p:cNvSpPr>
            <a:spLocks noGrp="1"/>
          </p:cNvSpPr>
          <p:nvPr>
            <p:ph type="pic" idx="1"/>
          </p:nvPr>
        </p:nvSpPr>
        <p:spPr>
          <a:xfrm>
            <a:off x="0" y="0"/>
            <a:ext cx="9144000" cy="443198"/>
          </a:xfrm>
        </p:spPr>
        <p:txBody>
          <a:bodyPr l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8" name="Title 17"/>
          <p:cNvSpPr>
            <a:spLocks noGrp="1"/>
          </p:cNvSpPr>
          <p:nvPr>
            <p:ph type="title"/>
          </p:nvPr>
        </p:nvSpPr>
        <p:spPr>
          <a:xfrm>
            <a:off x="0" y="5465764"/>
            <a:ext cx="9144000" cy="840230"/>
          </a:xfrm>
          <a:solidFill>
            <a:srgbClr val="00B0F0"/>
          </a:solidFill>
        </p:spPr>
        <p:txBody>
          <a:bodyPr lIns="0" tIns="228600" anchor="t" anchorCtr="0"/>
          <a:lstStyle>
            <a:lvl1pPr marL="411480">
              <a:spcAft>
                <a:spcPts val="2400"/>
              </a:spcAft>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093777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57474" y="2359152"/>
            <a:ext cx="6994362"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57473" y="3886201"/>
            <a:ext cx="3313277" cy="461665"/>
          </a:xfrm>
        </p:spPr>
        <p:txBody>
          <a:bodyPr>
            <a:noAutofit/>
          </a:bodyPr>
          <a:lstStyle>
            <a:lvl1pPr marL="0" indent="0" algn="l" defTabSz="914363" rtl="0" eaLnBrk="1" latinLnBrk="0" hangingPunct="1">
              <a:lnSpc>
                <a:spcPct val="90000"/>
              </a:lnSpc>
              <a:spcBef>
                <a:spcPts val="0"/>
              </a:spcBef>
              <a:buSzPct val="85000"/>
              <a:buFontTx/>
              <a:buNone/>
              <a:defRPr kumimoji="0" lang="en-US" sz="3200" b="0" i="0" u="none" strike="noStrike" kern="1200" cap="none" spc="0" normalizeH="0" baseline="0" dirty="0">
                <a:ln>
                  <a:noFill/>
                </a:ln>
                <a:gradFill>
                  <a:gsLst>
                    <a:gs pos="0">
                      <a:srgbClr val="FFE784"/>
                    </a:gs>
                    <a:gs pos="100000">
                      <a:srgbClr val="FFE784"/>
                    </a:gs>
                  </a:gsLst>
                  <a:path path="rect">
                    <a:fillToRect l="100000" t="100000"/>
                  </a:path>
                </a:gradFill>
                <a:effectLst/>
                <a:uLnTx/>
                <a:uFillTx/>
                <a:latin typeface="Segoe UI"/>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85000"/>
              <a:buFontTx/>
              <a:buNone/>
              <a:tabLst/>
              <a:defRPr/>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391008" y="228600"/>
            <a:ext cx="836208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4400" b="1" i="1" u="none" strike="noStrike" kern="1200" cap="none" spc="-642" normalizeH="0" baseline="0" noProof="0" dirty="0" smtClean="0">
                <a:ln w="11430"/>
                <a:gradFill>
                  <a:gsLst>
                    <a:gs pos="0">
                      <a:schemeClr val="tx1"/>
                    </a:gs>
                    <a:gs pos="88000">
                      <a:schemeClr val="tx1">
                        <a:alpha val="35000"/>
                      </a:schemeClr>
                    </a:gs>
                  </a:gsLst>
                  <a:lin ang="5400000"/>
                </a:gradFill>
                <a:effectLst/>
                <a:uLnTx/>
                <a:uFillTx/>
                <a:latin typeface="Segoe UI" pitchFamily="34" charset="0"/>
                <a:ea typeface="+mn-ea"/>
                <a:cs typeface="+mn-cs"/>
              </a:defRPr>
            </a:lvl1pPr>
          </a:lstStyle>
          <a:p>
            <a:pPr marL="0" lvl="0" indent="0" algn="r" defTabSz="914363" rtl="0" eaLnBrk="1" latinLnBrk="0" hangingPunct="1">
              <a:lnSpc>
                <a:spcPct val="90000"/>
              </a:lnSpc>
              <a:spcBef>
                <a:spcPct val="20000"/>
              </a:spcBef>
              <a:buSzPct val="85000"/>
              <a:buFont typeface="Arial" pitchFamily="34" charset="0"/>
              <a:buNone/>
            </a:pPr>
            <a:r>
              <a:rPr lang="en-US" dirty="0" smtClean="0"/>
              <a:t>click to…</a:t>
            </a:r>
          </a:p>
        </p:txBody>
      </p:sp>
    </p:spTree>
    <p:extLst>
      <p:ext uri="{BB962C8B-B14F-4D97-AF65-F5344CB8AC3E}">
        <p14:creationId xmlns:p14="http://schemas.microsoft.com/office/powerpoint/2010/main" val="2887797250"/>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04171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7" name="Picture Placeholder 6"/>
          <p:cNvSpPr>
            <a:spLocks noGrp="1"/>
          </p:cNvSpPr>
          <p:nvPr>
            <p:ph type="pic" sz="quarter" idx="13"/>
          </p:nvPr>
        </p:nvSpPr>
        <p:spPr>
          <a:xfrm>
            <a:off x="244476" y="1255713"/>
            <a:ext cx="8615362" cy="5434012"/>
          </a:xfrm>
        </p:spPr>
        <p:txBody>
          <a:bodyPr/>
          <a:lstStyle/>
          <a:p>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44474" y="2658919"/>
            <a:ext cx="8615364" cy="1983926"/>
          </a:xfrm>
        </p:spPr>
        <p:txBody>
          <a:bodyPr anchor="t"/>
          <a:lstStyle>
            <a:lvl1pPr algn="l">
              <a:defRPr sz="4000" b="1" cap="all">
                <a:solidFill>
                  <a:schemeClr val="bg1"/>
                </a:solidFill>
              </a:defRPr>
            </a:lvl1pPr>
          </a:lstStyle>
          <a:p>
            <a:r>
              <a:rPr lang="nl-BE" dirty="0" smtClean="0"/>
              <a:t>Click to edit Master title style</a:t>
            </a:r>
            <a:endParaRPr lang="en-US" dirty="0"/>
          </a:p>
        </p:txBody>
      </p:sp>
      <p:sp>
        <p:nvSpPr>
          <p:cNvPr id="3" name="Text Placeholder 2"/>
          <p:cNvSpPr>
            <a:spLocks noGrp="1"/>
          </p:cNvSpPr>
          <p:nvPr>
            <p:ph type="body" idx="1"/>
          </p:nvPr>
        </p:nvSpPr>
        <p:spPr>
          <a:xfrm>
            <a:off x="244474" y="1436773"/>
            <a:ext cx="8615363" cy="1187887"/>
          </a:xfrm>
        </p:spPr>
        <p:txBody>
          <a:bodyPr anchor="b">
            <a:normAutofit/>
          </a:bodyPr>
          <a:lstStyle>
            <a:lvl1pPr marL="0" indent="0">
              <a:buNone/>
              <a:defRPr sz="2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dirty="0" smtClean="0"/>
              <a:t>Click to edit Master text styles</a:t>
            </a:r>
          </a:p>
        </p:txBody>
      </p:sp>
      <p:cxnSp>
        <p:nvCxnSpPr>
          <p:cNvPr id="7" name="Straight Connector 6"/>
          <p:cNvCxnSpPr/>
          <p:nvPr userDrawn="1"/>
        </p:nvCxnSpPr>
        <p:spPr>
          <a:xfrm>
            <a:off x="244475" y="2630773"/>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Content Placeholder 2"/>
          <p:cNvSpPr>
            <a:spLocks noGrp="1"/>
          </p:cNvSpPr>
          <p:nvPr>
            <p:ph sz="half" idx="1"/>
          </p:nvPr>
        </p:nvSpPr>
        <p:spPr>
          <a:xfrm>
            <a:off x="244475" y="1255713"/>
            <a:ext cx="4157663" cy="5045075"/>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sp>
        <p:nvSpPr>
          <p:cNvPr id="4" name="Content Placeholder 3"/>
          <p:cNvSpPr>
            <a:spLocks noGrp="1"/>
          </p:cNvSpPr>
          <p:nvPr>
            <p:ph sz="half" idx="2"/>
          </p:nvPr>
        </p:nvSpPr>
        <p:spPr>
          <a:xfrm>
            <a:off x="4554537" y="1255713"/>
            <a:ext cx="4159250" cy="5045075"/>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cxnSp>
        <p:nvCxnSpPr>
          <p:cNvPr id="7" name="Straight Connector 6"/>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cxnSp>
        <p:nvCxnSpPr>
          <p:cNvPr id="5" name="Straight Connector 4"/>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2" name="Title 1"/>
          <p:cNvSpPr>
            <a:spLocks noGrp="1"/>
          </p:cNvSpPr>
          <p:nvPr>
            <p:ph type="ctrTitle"/>
          </p:nvPr>
        </p:nvSpPr>
        <p:spPr>
          <a:xfrm>
            <a:off x="0" y="2562225"/>
            <a:ext cx="9144000" cy="1924050"/>
          </a:xfrm>
        </p:spPr>
        <p:txBody>
          <a:bodyPr anchor="b" anchorCtr="1">
            <a:normAutofit/>
          </a:bodyPr>
          <a:lstStyle>
            <a:lvl1pPr algn="l">
              <a:lnSpc>
                <a:spcPts val="6000"/>
              </a:lnSpc>
              <a:defRPr kumimoji="0" lang="en-US" sz="6000" b="0" i="0" u="none" strike="noStrike" kern="1200" cap="none" spc="-300" normalizeH="0" baseline="0" noProof="0" dirty="0">
                <a:ln>
                  <a:noFill/>
                </a:ln>
                <a:solidFill>
                  <a:schemeClr val="bg1"/>
                </a:solidFill>
                <a:effectLst/>
                <a:uLnTx/>
                <a:uFillTx/>
                <a:latin typeface="Segoe UI" pitchFamily="34" charset="0"/>
                <a:ea typeface="Segoe UI" pitchFamily="34" charset="0"/>
                <a:cs typeface="Segoe UI"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dirty="0" smtClean="0"/>
              <a:t>Click to edit Master title style</a:t>
            </a:r>
            <a:endParaRPr lang="en-US" dirty="0"/>
          </a:p>
        </p:txBody>
      </p:sp>
      <p:sp>
        <p:nvSpPr>
          <p:cNvPr id="9" name="Subtitle 2"/>
          <p:cNvSpPr>
            <a:spLocks noGrp="1"/>
          </p:cNvSpPr>
          <p:nvPr>
            <p:ph type="subTitle" idx="1" hasCustomPrompt="1"/>
          </p:nvPr>
        </p:nvSpPr>
        <p:spPr>
          <a:xfrm>
            <a:off x="460722" y="5644124"/>
            <a:ext cx="7182892" cy="368301"/>
          </a:xfrm>
        </p:spPr>
        <p:txBody>
          <a:bodyPr lIns="0">
            <a:noAutofit/>
          </a:bodyPr>
          <a:lstStyle>
            <a:lvl1pPr marL="0" indent="0" algn="l">
              <a:buNone/>
              <a:defRPr sz="2000" b="1" cap="all" spc="0" baseline="0">
                <a:solidFill>
                  <a:schemeClr val="bg1"/>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1" name="Text Placeholder 8"/>
          <p:cNvSpPr>
            <a:spLocks noGrp="1"/>
          </p:cNvSpPr>
          <p:nvPr>
            <p:ph type="body" sz="quarter" idx="10" hasCustomPrompt="1"/>
          </p:nvPr>
        </p:nvSpPr>
        <p:spPr>
          <a:xfrm>
            <a:off x="460722" y="5970087"/>
            <a:ext cx="7182892" cy="623688"/>
          </a:xfr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bg1"/>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spTree>
    <p:extLst>
      <p:ext uri="{BB962C8B-B14F-4D97-AF65-F5344CB8AC3E}">
        <p14:creationId xmlns:p14="http://schemas.microsoft.com/office/powerpoint/2010/main" val="1537425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Y:\Documents\WORK\11.01.006.0 - DDMC - Microsoft - TechDays 2011\03 edit\RV\picture general.jpg"/>
          <p:cNvPicPr>
            <a:picLocks noChangeAspect="1" noChangeArrowheads="1"/>
          </p:cNvPicPr>
          <p:nvPr userDrawn="1"/>
        </p:nvPicPr>
        <p:blipFill>
          <a:blip r:embed="rId35"/>
          <a:srcRect/>
          <a:stretch>
            <a:fillRect/>
          </a:stretch>
        </p:blipFill>
        <p:spPr bwMode="auto">
          <a:xfrm>
            <a:off x="0" y="0"/>
            <a:ext cx="9155266" cy="6858000"/>
          </a:xfrm>
          <a:prstGeom prst="rect">
            <a:avLst/>
          </a:prstGeom>
          <a:noFill/>
        </p:spPr>
      </p:pic>
      <p:sp>
        <p:nvSpPr>
          <p:cNvPr id="2" name="Title Placeholder 1"/>
          <p:cNvSpPr>
            <a:spLocks noGrp="1"/>
          </p:cNvSpPr>
          <p:nvPr>
            <p:ph type="title"/>
          </p:nvPr>
        </p:nvSpPr>
        <p:spPr>
          <a:xfrm>
            <a:off x="244476" y="155575"/>
            <a:ext cx="8615362" cy="849360"/>
          </a:xfrm>
          <a:prstGeom prst="rect">
            <a:avLst/>
          </a:prstGeom>
        </p:spPr>
        <p:txBody>
          <a:bodyPr vert="horz" lIns="0" tIns="0" rIns="91440" bIns="0" rtlCol="0" anchor="b">
            <a:noAutofit/>
          </a:bodyPr>
          <a:lstStyle/>
          <a:p>
            <a:r>
              <a:rPr lang="nl-BE" dirty="0" smtClean="0"/>
              <a:t>Click to edit Master title style</a:t>
            </a:r>
            <a:endParaRPr lang="en-US" dirty="0"/>
          </a:p>
        </p:txBody>
      </p:sp>
      <p:sp>
        <p:nvSpPr>
          <p:cNvPr id="3" name="Text Placeholder 2"/>
          <p:cNvSpPr>
            <a:spLocks noGrp="1"/>
          </p:cNvSpPr>
          <p:nvPr>
            <p:ph type="body" idx="1"/>
          </p:nvPr>
        </p:nvSpPr>
        <p:spPr>
          <a:xfrm>
            <a:off x="244476" y="1255713"/>
            <a:ext cx="8615362" cy="5434011"/>
          </a:xfrm>
          <a:prstGeom prst="rect">
            <a:avLst/>
          </a:prstGeom>
        </p:spPr>
        <p:txBody>
          <a:bodyPr vert="horz" lIns="0" tIns="45720" rIns="91440" bIns="45720" rtlCol="0">
            <a:normAutofit/>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sp>
        <p:nvSpPr>
          <p:cNvPr id="8" name="Slide Number Placeholder 7"/>
          <p:cNvSpPr>
            <a:spLocks noGrp="1"/>
          </p:cNvSpPr>
          <p:nvPr>
            <p:ph type="sldNum" sz="quarter" idx="4"/>
          </p:nvPr>
        </p:nvSpPr>
        <p:spPr>
          <a:xfrm>
            <a:off x="8736594" y="6451341"/>
            <a:ext cx="407405" cy="365125"/>
          </a:xfrm>
          <a:prstGeom prst="rect">
            <a:avLst/>
          </a:prstGeom>
        </p:spPr>
        <p:txBody>
          <a:bodyPr vert="horz" lIns="0" tIns="0" rIns="0" bIns="0" rtlCol="0" anchor="ctr"/>
          <a:lstStyle>
            <a:lvl1pPr algn="ctr">
              <a:defRPr sz="1100">
                <a:solidFill>
                  <a:schemeClr val="bg1"/>
                </a:solidFill>
              </a:defRPr>
            </a:lvl1pPr>
          </a:lstStyle>
          <a:p>
            <a:fld id="{A8773671-FDA4-4210-BCE0-E89C7D69BD2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7" r:id="rId2"/>
    <p:sldLayoutId id="2147483650" r:id="rId3"/>
    <p:sldLayoutId id="2147483656" r:id="rId4"/>
    <p:sldLayoutId id="2147483651" r:id="rId5"/>
    <p:sldLayoutId id="2147483652" r:id="rId6"/>
    <p:sldLayoutId id="2147483654" r:id="rId7"/>
    <p:sldLayoutId id="2147483655"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3" r:id="rId33"/>
  </p:sldLayoutIdLst>
  <p:transition>
    <p:fade/>
  </p:transition>
  <p:timing>
    <p:tnLst>
      <p:par>
        <p:cTn id="1" dur="indefinite" restart="never" nodeType="tmRoot"/>
      </p:par>
    </p:tnLst>
  </p:timing>
  <p:hf hdr="0" ftr="0" dt="0"/>
  <p:txStyles>
    <p:titleStyle>
      <a:lvl1pPr algn="l" defTabSz="457200" rtl="0" eaLnBrk="1" latinLnBrk="0" hangingPunct="1">
        <a:spcBef>
          <a:spcPct val="0"/>
        </a:spcBef>
        <a:buNone/>
        <a:defRPr sz="2800"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1pPr>
      <a:lvl2pPr marL="742950" indent="-28575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2pPr>
      <a:lvl3pPr marL="11430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4pPr>
      <a:lvl5pPr marL="20574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9.xml"/><Relationship Id="rId5" Type="http://schemas.openxmlformats.org/officeDocument/2006/relationships/image" Target="../media/image27.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dirty="0">
                <a:latin typeface="Segoe UI Light" pitchFamily="34" charset="0"/>
              </a:rPr>
              <a:t/>
            </a:r>
            <a:br>
              <a:rPr lang="en-US" dirty="0">
                <a:latin typeface="Segoe UI Light" pitchFamily="34" charset="0"/>
              </a:rPr>
            </a:br>
            <a:r>
              <a:rPr lang="en-US" b="1" dirty="0" err="1">
                <a:latin typeface="Segoe UI Light" pitchFamily="34" charset="0"/>
              </a:rPr>
              <a:t>NuGet</a:t>
            </a:r>
            <a:r>
              <a:rPr lang="en-US" b="1" dirty="0">
                <a:latin typeface="Segoe UI Light" pitchFamily="34" charset="0"/>
              </a:rPr>
              <a:t> in Depth</a:t>
            </a:r>
            <a:br>
              <a:rPr lang="en-US" b="1" dirty="0">
                <a:latin typeface="Segoe UI Light" pitchFamily="34" charset="0"/>
              </a:rPr>
            </a:br>
            <a:r>
              <a:rPr lang="en-US" dirty="0">
                <a:latin typeface="Segoe UI Light" pitchFamily="34" charset="0"/>
              </a:rPr>
              <a:t>Making Open Source </a:t>
            </a:r>
            <a:br>
              <a:rPr lang="en-US" dirty="0">
                <a:latin typeface="Segoe UI Light" pitchFamily="34" charset="0"/>
              </a:rPr>
            </a:br>
            <a:r>
              <a:rPr lang="en-US" dirty="0">
                <a:latin typeface="Segoe UI Light" pitchFamily="34" charset="0"/>
              </a:rPr>
              <a:t>Suck Less at Microsoft</a:t>
            </a:r>
            <a:endParaRPr lang="en-US" dirty="0">
              <a:latin typeface="Segoe UI Light" pitchFamily="34" charset="0"/>
            </a:endParaRPr>
          </a:p>
        </p:txBody>
      </p:sp>
      <p:sp>
        <p:nvSpPr>
          <p:cNvPr id="5" name="Subtitle 4"/>
          <p:cNvSpPr>
            <a:spLocks noGrp="1"/>
          </p:cNvSpPr>
          <p:nvPr>
            <p:ph type="subTitle" idx="1"/>
          </p:nvPr>
        </p:nvSpPr>
        <p:spPr/>
        <p:txBody>
          <a:bodyPr/>
          <a:lstStyle/>
          <a:p>
            <a:r>
              <a:rPr lang="en-US" dirty="0" smtClean="0">
                <a:latin typeface="Segoe UI Light" pitchFamily="34" charset="0"/>
              </a:rPr>
              <a:t>Scott Hanselman</a:t>
            </a:r>
          </a:p>
          <a:p>
            <a:r>
              <a:rPr lang="nl-BE" dirty="0" smtClean="0">
                <a:latin typeface="Segoe UI Light" pitchFamily="34" charset="0"/>
              </a:rPr>
              <a:t>http://hanselman.com </a:t>
            </a:r>
            <a:br>
              <a:rPr lang="nl-BE" dirty="0" smtClean="0">
                <a:latin typeface="Segoe UI Light" pitchFamily="34" charset="0"/>
              </a:rPr>
            </a:br>
            <a:r>
              <a:rPr lang="nl-BE" dirty="0" smtClean="0">
                <a:latin typeface="Segoe UI Light" pitchFamily="34" charset="0"/>
              </a:rPr>
              <a:t>@shanselman</a:t>
            </a:r>
            <a:endParaRPr lang="en-US" dirty="0" smtClean="0">
              <a:latin typeface="Segoe UI Light" pitchFamily="34" charset="0"/>
            </a:endParaRPr>
          </a:p>
        </p:txBody>
      </p:sp>
    </p:spTree>
    <p:extLst>
      <p:ext uri="{BB962C8B-B14F-4D97-AF65-F5344CB8AC3E}">
        <p14:creationId xmlns:p14="http://schemas.microsoft.com/office/powerpoint/2010/main" val="285311704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13" y="1595438"/>
            <a:ext cx="7800975"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ular Callout 6"/>
          <p:cNvSpPr/>
          <p:nvPr/>
        </p:nvSpPr>
        <p:spPr bwMode="auto">
          <a:xfrm>
            <a:off x="6400800" y="609600"/>
            <a:ext cx="2573215" cy="1905000"/>
          </a:xfrm>
          <a:prstGeom prst="wedgeRectCallout">
            <a:avLst>
              <a:gd name="adj1" fmla="val -60885"/>
              <a:gd name="adj2" fmla="val 75924"/>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400" b="1" dirty="0" smtClean="0">
                <a:solidFill>
                  <a:schemeClr val="tx1"/>
                </a:solidFill>
                <a:effectLst>
                  <a:outerShdw blurRad="38100" dist="38100" dir="2700000" algn="tl">
                    <a:srgbClr val="000000">
                      <a:alpha val="43137"/>
                    </a:srgbClr>
                  </a:outerShdw>
                </a:effectLst>
                <a:latin typeface="Segoe UI Light" pitchFamily="34" charset="0"/>
              </a:rPr>
              <a:t>Like all good stories, it starts with a Google search</a:t>
            </a:r>
          </a:p>
        </p:txBody>
      </p:sp>
    </p:spTree>
    <p:extLst>
      <p:ext uri="{BB962C8B-B14F-4D97-AF65-F5344CB8AC3E}">
        <p14:creationId xmlns:p14="http://schemas.microsoft.com/office/powerpoint/2010/main" val="40873227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Images\Screenshots\Bing - Windows Internet Explor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43000"/>
            <a:ext cx="8109003" cy="4343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ular Callout 3"/>
          <p:cNvSpPr/>
          <p:nvPr/>
        </p:nvSpPr>
        <p:spPr bwMode="auto">
          <a:xfrm>
            <a:off x="6400800" y="609600"/>
            <a:ext cx="2573215" cy="1905000"/>
          </a:xfrm>
          <a:prstGeom prst="wedgeRectCallout">
            <a:avLst>
              <a:gd name="adj1" fmla="val -52755"/>
              <a:gd name="adj2" fmla="val 68195"/>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400" b="1" dirty="0" smtClean="0">
                <a:solidFill>
                  <a:schemeClr val="tx1"/>
                </a:solidFill>
                <a:effectLst>
                  <a:outerShdw blurRad="38100" dist="38100" dir="2700000" algn="tl">
                    <a:srgbClr val="000000">
                      <a:alpha val="43137"/>
                    </a:srgbClr>
                  </a:outerShdw>
                </a:effectLst>
                <a:latin typeface="Segoe UI Light" pitchFamily="34" charset="0"/>
              </a:rPr>
              <a:t>Like all good stories, it starts with a </a:t>
            </a:r>
            <a:r>
              <a:rPr lang="en-US" sz="2400" b="1" dirty="0" smtClean="0">
                <a:solidFill>
                  <a:schemeClr val="tx1"/>
                </a:solidFill>
                <a:effectLst>
                  <a:outerShdw blurRad="38100" dist="38100" dir="2700000" algn="tl">
                    <a:srgbClr val="000000">
                      <a:alpha val="43137"/>
                    </a:srgbClr>
                  </a:outerShdw>
                </a:effectLst>
                <a:latin typeface="Segoe UI Light" pitchFamily="34" charset="0"/>
              </a:rPr>
              <a:t>Bing </a:t>
            </a:r>
            <a:br>
              <a:rPr lang="en-US" sz="2400" b="1" dirty="0" smtClean="0">
                <a:solidFill>
                  <a:schemeClr val="tx1"/>
                </a:solidFill>
                <a:effectLst>
                  <a:outerShdw blurRad="38100" dist="38100" dir="2700000" algn="tl">
                    <a:srgbClr val="000000">
                      <a:alpha val="43137"/>
                    </a:srgbClr>
                  </a:outerShdw>
                </a:effectLst>
                <a:latin typeface="Segoe UI Light" pitchFamily="34" charset="0"/>
              </a:rPr>
            </a:br>
            <a:r>
              <a:rPr lang="en-US" sz="2400" b="1" dirty="0" smtClean="0">
                <a:solidFill>
                  <a:schemeClr val="tx1"/>
                </a:solidFill>
                <a:effectLst>
                  <a:outerShdw blurRad="38100" dist="38100" dir="2700000" algn="tl">
                    <a:srgbClr val="000000">
                      <a:alpha val="43137"/>
                    </a:srgbClr>
                  </a:outerShdw>
                </a:effectLst>
                <a:latin typeface="Segoe UI Light" pitchFamily="34" charset="0"/>
              </a:rPr>
              <a:t>search</a:t>
            </a:r>
            <a:endParaRPr lang="en-US" sz="2400" b="1" dirty="0" smtClean="0">
              <a:solidFill>
                <a:schemeClr val="tx1"/>
              </a:solidFill>
              <a:effectLst>
                <a:outerShdw blurRad="38100" dist="38100" dir="2700000" algn="tl">
                  <a:srgbClr val="000000">
                    <a:alpha val="43137"/>
                  </a:srgbClr>
                </a:outerShdw>
              </a:effectLst>
              <a:latin typeface="Segoe UI Light" pitchFamily="34" charset="0"/>
            </a:endParaRPr>
          </a:p>
        </p:txBody>
      </p:sp>
    </p:spTree>
    <p:extLst>
      <p:ext uri="{BB962C8B-B14F-4D97-AF65-F5344CB8AC3E}">
        <p14:creationId xmlns:p14="http://schemas.microsoft.com/office/powerpoint/2010/main" val="386822038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D:\Images\Screenshots\elmah - Bing - Windows Internet Explor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52402"/>
            <a:ext cx="7467600" cy="646437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ular Callout 8"/>
          <p:cNvSpPr/>
          <p:nvPr/>
        </p:nvSpPr>
        <p:spPr bwMode="auto">
          <a:xfrm>
            <a:off x="5029200" y="1676400"/>
            <a:ext cx="2573215" cy="1905000"/>
          </a:xfrm>
          <a:prstGeom prst="wedgeRectCallout">
            <a:avLst>
              <a:gd name="adj1" fmla="val -71124"/>
              <a:gd name="adj2" fmla="val -37161"/>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200" b="1" dirty="0" smtClean="0">
                <a:solidFill>
                  <a:schemeClr val="tx1"/>
                </a:solidFill>
                <a:effectLst>
                  <a:outerShdw blurRad="38100" dist="38100" dir="2700000" algn="tl">
                    <a:srgbClr val="000000">
                      <a:alpha val="43137"/>
                    </a:srgbClr>
                  </a:outerShdw>
                </a:effectLst>
                <a:latin typeface="Segoe UI Light" pitchFamily="34" charset="0"/>
              </a:rPr>
              <a:t>So far so good in this case.</a:t>
            </a:r>
          </a:p>
        </p:txBody>
      </p:sp>
    </p:spTree>
    <p:extLst>
      <p:ext uri="{BB962C8B-B14F-4D97-AF65-F5344CB8AC3E}">
        <p14:creationId xmlns:p14="http://schemas.microsoft.com/office/powerpoint/2010/main" val="15047805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Images\Screenshots\elmah - Project Hosting on Google Code - Windows Internet Explor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52402"/>
            <a:ext cx="7467600" cy="646437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ular Callout 6"/>
          <p:cNvSpPr/>
          <p:nvPr/>
        </p:nvSpPr>
        <p:spPr bwMode="auto">
          <a:xfrm>
            <a:off x="2971801" y="76200"/>
            <a:ext cx="2573215" cy="1905000"/>
          </a:xfrm>
          <a:prstGeom prst="wedgeRectCallout">
            <a:avLst>
              <a:gd name="adj1" fmla="val -65102"/>
              <a:gd name="adj2" fmla="val 39314"/>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200" b="1" dirty="0" smtClean="0">
                <a:solidFill>
                  <a:schemeClr val="tx1"/>
                </a:solidFill>
                <a:effectLst>
                  <a:outerShdw blurRad="38100" dist="38100" dir="2700000" algn="tl">
                    <a:srgbClr val="000000">
                      <a:alpha val="43137"/>
                    </a:srgbClr>
                  </a:outerShdw>
                </a:effectLst>
                <a:latin typeface="Segoe UI Light" pitchFamily="34" charset="0"/>
              </a:rPr>
              <a:t>This looks right</a:t>
            </a:r>
          </a:p>
        </p:txBody>
      </p:sp>
    </p:spTree>
    <p:extLst>
      <p:ext uri="{BB962C8B-B14F-4D97-AF65-F5344CB8AC3E}">
        <p14:creationId xmlns:p14="http://schemas.microsoft.com/office/powerpoint/2010/main" val="21965336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Images\Screenshots\Downloads - elmah - Project Hosting on Google Code - Windows Internet Explor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1367"/>
            <a:ext cx="7467600" cy="6464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8202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mages\Screenshots\Downloads - elmah - Project Hosting on Google Code - Windows Internet Explorer - Cop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61365"/>
            <a:ext cx="7467600" cy="646437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467100" y="533400"/>
            <a:ext cx="2177053" cy="6247864"/>
          </a:xfrm>
          <a:prstGeom prst="rect">
            <a:avLst/>
          </a:prstGeom>
          <a:noFill/>
        </p:spPr>
        <p:txBody>
          <a:bodyPr wrap="square" rtlCol="0">
            <a:spAutoFit/>
          </a:bodyPr>
          <a:lstStyle/>
          <a:p>
            <a:r>
              <a:rPr lang="en-US" sz="40000" dirty="0">
                <a:solidFill>
                  <a:srgbClr val="C00000"/>
                </a:solidFill>
              </a:rPr>
              <a:t>?</a:t>
            </a:r>
          </a:p>
        </p:txBody>
      </p:sp>
      <p:sp>
        <p:nvSpPr>
          <p:cNvPr id="5" name="Rectangular Callout 4"/>
          <p:cNvSpPr/>
          <p:nvPr/>
        </p:nvSpPr>
        <p:spPr bwMode="auto">
          <a:xfrm>
            <a:off x="1295399" y="3393551"/>
            <a:ext cx="2573215" cy="1905000"/>
          </a:xfrm>
          <a:prstGeom prst="wedgeRectCallout">
            <a:avLst>
              <a:gd name="adj1" fmla="val -35890"/>
              <a:gd name="adj2" fmla="val -58314"/>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200" b="1" dirty="0" smtClean="0">
                <a:solidFill>
                  <a:schemeClr val="tx1"/>
                </a:solidFill>
                <a:effectLst>
                  <a:outerShdw blurRad="38100" dist="38100" dir="2700000" algn="tl">
                    <a:srgbClr val="000000">
                      <a:alpha val="43137"/>
                    </a:srgbClr>
                  </a:outerShdw>
                </a:effectLst>
                <a:latin typeface="Segoe UI" pitchFamily="34" charset="0"/>
              </a:rPr>
              <a:t>Turns out, this is the right one.</a:t>
            </a:r>
          </a:p>
        </p:txBody>
      </p:sp>
    </p:spTree>
    <p:extLst>
      <p:ext uri="{BB962C8B-B14F-4D97-AF65-F5344CB8AC3E}">
        <p14:creationId xmlns:p14="http://schemas.microsoft.com/office/powerpoint/2010/main" val="20046796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Images\Screenshots\ELMAH-1.1-bin.zip - elmah - ELMAH v1.1 Binaries - Project Hosting on Google Code - Windows Internet Explor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1366"/>
            <a:ext cx="7467600" cy="646437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ular Callout 3"/>
          <p:cNvSpPr/>
          <p:nvPr/>
        </p:nvSpPr>
        <p:spPr bwMode="auto">
          <a:xfrm>
            <a:off x="3962401" y="3276600"/>
            <a:ext cx="2573215" cy="1905000"/>
          </a:xfrm>
          <a:prstGeom prst="wedgeRectCallout">
            <a:avLst>
              <a:gd name="adj1" fmla="val -63295"/>
              <a:gd name="adj2" fmla="val -17636"/>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200" b="1" dirty="0" smtClean="0">
                <a:solidFill>
                  <a:schemeClr val="tx1"/>
                </a:solidFill>
                <a:effectLst>
                  <a:outerShdw blurRad="38100" dist="38100" dir="2700000" algn="tl">
                    <a:srgbClr val="000000">
                      <a:alpha val="43137"/>
                    </a:srgbClr>
                  </a:outerShdw>
                </a:effectLst>
                <a:latin typeface="Segoe UI Light" pitchFamily="34" charset="0"/>
              </a:rPr>
              <a:t>Looks right to me, </a:t>
            </a:r>
            <a:r>
              <a:rPr lang="en-US" sz="2200" b="1" dirty="0" smtClean="0">
                <a:solidFill>
                  <a:schemeClr val="tx1"/>
                </a:solidFill>
                <a:effectLst>
                  <a:outerShdw blurRad="38100" dist="38100" dir="2700000" algn="tl">
                    <a:srgbClr val="000000">
                      <a:alpha val="43137"/>
                    </a:srgbClr>
                  </a:outerShdw>
                </a:effectLst>
                <a:latin typeface="Segoe UI Light" pitchFamily="34" charset="0"/>
              </a:rPr>
              <a:t/>
            </a:r>
            <a:br>
              <a:rPr lang="en-US" sz="2200" b="1" dirty="0" smtClean="0">
                <a:solidFill>
                  <a:schemeClr val="tx1"/>
                </a:solidFill>
                <a:effectLst>
                  <a:outerShdw blurRad="38100" dist="38100" dir="2700000" algn="tl">
                    <a:srgbClr val="000000">
                      <a:alpha val="43137"/>
                    </a:srgbClr>
                  </a:outerShdw>
                </a:effectLst>
                <a:latin typeface="Segoe UI Light" pitchFamily="34" charset="0"/>
              </a:rPr>
            </a:br>
            <a:r>
              <a:rPr lang="en-US" sz="2200" b="1" dirty="0" smtClean="0">
                <a:solidFill>
                  <a:schemeClr val="tx1"/>
                </a:solidFill>
                <a:effectLst>
                  <a:outerShdw blurRad="38100" dist="38100" dir="2700000" algn="tl">
                    <a:srgbClr val="000000">
                      <a:alpha val="43137"/>
                    </a:srgbClr>
                  </a:outerShdw>
                </a:effectLst>
                <a:latin typeface="Segoe UI Light" pitchFamily="34" charset="0"/>
              </a:rPr>
              <a:t>I </a:t>
            </a:r>
            <a:r>
              <a:rPr lang="en-US" sz="2200" b="1" dirty="0" smtClean="0">
                <a:solidFill>
                  <a:schemeClr val="tx1"/>
                </a:solidFill>
                <a:effectLst>
                  <a:outerShdw blurRad="38100" dist="38100" dir="2700000" algn="tl">
                    <a:srgbClr val="000000">
                      <a:alpha val="43137"/>
                    </a:srgbClr>
                  </a:outerShdw>
                </a:effectLst>
                <a:latin typeface="Segoe UI Light" pitchFamily="34" charset="0"/>
              </a:rPr>
              <a:t>guess.</a:t>
            </a:r>
          </a:p>
        </p:txBody>
      </p:sp>
    </p:spTree>
    <p:extLst>
      <p:ext uri="{BB962C8B-B14F-4D97-AF65-F5344CB8AC3E}">
        <p14:creationId xmlns:p14="http://schemas.microsoft.com/office/powerpoint/2010/main" val="34526490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Images\Screenshots\ELMAH-1.1-bin.zip - elmah - ELMAH v1.1 Binaries - Project Hosting on Google Code - Windows Internet Explorer-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1365"/>
            <a:ext cx="7450532" cy="6449602"/>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D:\Images\Screenshots\File Downlo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597" y="1371602"/>
            <a:ext cx="4249738" cy="2963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2714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D:\Images\Screenshots\Tem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533400"/>
            <a:ext cx="7926388" cy="6021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6369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Images\Screenshots\Temp (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533401"/>
            <a:ext cx="7926388" cy="602138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ular Callout 3"/>
          <p:cNvSpPr/>
          <p:nvPr/>
        </p:nvSpPr>
        <p:spPr bwMode="auto">
          <a:xfrm>
            <a:off x="1524000" y="4114800"/>
            <a:ext cx="2573215" cy="1905000"/>
          </a:xfrm>
          <a:prstGeom prst="wedgeRectCallout">
            <a:avLst>
              <a:gd name="adj1" fmla="val 81256"/>
              <a:gd name="adj2" fmla="val 36466"/>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200" b="1" dirty="0" smtClean="0">
                <a:solidFill>
                  <a:schemeClr val="tx1"/>
                </a:solidFill>
                <a:effectLst>
                  <a:outerShdw blurRad="38100" dist="38100" dir="2700000" algn="tl">
                    <a:srgbClr val="000000">
                      <a:alpha val="43137"/>
                    </a:srgbClr>
                  </a:outerShdw>
                </a:effectLst>
                <a:latin typeface="Segoe UI Light" pitchFamily="34" charset="0"/>
              </a:rPr>
              <a:t>Before we extract it, we need to visit the Properties</a:t>
            </a:r>
          </a:p>
        </p:txBody>
      </p:sp>
    </p:spTree>
    <p:extLst>
      <p:ext uri="{BB962C8B-B14F-4D97-AF65-F5344CB8AC3E}">
        <p14:creationId xmlns:p14="http://schemas.microsoft.com/office/powerpoint/2010/main" val="34651897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311425" cy="708337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10"/>
          <p:cNvSpPr>
            <a:spLocks noGrp="1"/>
          </p:cNvSpPr>
          <p:nvPr>
            <p:ph type="sldNum" sz="quarter" idx="4294967295"/>
          </p:nvPr>
        </p:nvSpPr>
        <p:spPr>
          <a:xfrm>
            <a:off x="8656638" y="6373813"/>
            <a:ext cx="487362" cy="365125"/>
          </a:xfrm>
          <a:prstGeom prst="rect">
            <a:avLst/>
          </a:prstGeom>
        </p:spPr>
        <p:txBody>
          <a:bodyPr/>
          <a:lstStyle/>
          <a:p>
            <a:fld id="{E12D2A76-5301-6C47-8C1D-787442ADAD0B}" type="slidenum">
              <a:rPr lang="en-US" smtClean="0"/>
              <a:pPr/>
              <a:t>2</a:t>
            </a:fld>
            <a:endParaRPr lang="en-US" dirty="0"/>
          </a:p>
        </p:txBody>
      </p:sp>
      <p:pic>
        <p:nvPicPr>
          <p:cNvPr id="5" name="Picture 4" descr="D:\Pictures\icons\nugetSlid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1191" y="2391449"/>
            <a:ext cx="4610100" cy="1438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179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D:\Images\Screenshots\ELMAH-1.1-bin-x64.zip Properti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1" y="685802"/>
            <a:ext cx="3895725" cy="52101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ular Callout 2"/>
          <p:cNvSpPr/>
          <p:nvPr/>
        </p:nvSpPr>
        <p:spPr bwMode="auto">
          <a:xfrm>
            <a:off x="6486526" y="3200400"/>
            <a:ext cx="2573215" cy="1905000"/>
          </a:xfrm>
          <a:prstGeom prst="wedgeRectCallout">
            <a:avLst>
              <a:gd name="adj1" fmla="val -70522"/>
              <a:gd name="adj2" fmla="val 28331"/>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200" b="1" dirty="0" smtClean="0">
                <a:solidFill>
                  <a:schemeClr val="tx1"/>
                </a:solidFill>
                <a:effectLst>
                  <a:outerShdw blurRad="38100" dist="38100" dir="2700000" algn="tl">
                    <a:srgbClr val="000000">
                      <a:alpha val="43137"/>
                    </a:srgbClr>
                  </a:outerShdw>
                </a:effectLst>
                <a:latin typeface="Segoe UI Light" pitchFamily="34" charset="0"/>
              </a:rPr>
              <a:t>Don’t forget this!</a:t>
            </a:r>
          </a:p>
        </p:txBody>
      </p:sp>
    </p:spTree>
    <p:extLst>
      <p:ext uri="{BB962C8B-B14F-4D97-AF65-F5344CB8AC3E}">
        <p14:creationId xmlns:p14="http://schemas.microsoft.com/office/powerpoint/2010/main" val="9740728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Images\Screenshots\ELMAH-1.1-bin-x64.zip Properties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1" y="685799"/>
            <a:ext cx="3895725" cy="5210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46944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D:\Images\Screenshots\Temp (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533400"/>
            <a:ext cx="7926388" cy="6021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872381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D:\Images\Screenshots\li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1" y="533400"/>
            <a:ext cx="7926387" cy="602138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ular Callout 4"/>
          <p:cNvSpPr/>
          <p:nvPr/>
        </p:nvSpPr>
        <p:spPr bwMode="auto">
          <a:xfrm>
            <a:off x="5410200" y="762000"/>
            <a:ext cx="2573215" cy="1905000"/>
          </a:xfrm>
          <a:prstGeom prst="wedgeRectCallout">
            <a:avLst>
              <a:gd name="adj1" fmla="val -89194"/>
              <a:gd name="adj2" fmla="val 38093"/>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200" b="1" dirty="0" smtClean="0">
                <a:solidFill>
                  <a:schemeClr val="tx1"/>
                </a:solidFill>
                <a:effectLst>
                  <a:outerShdw blurRad="38100" dist="38100" dir="2700000" algn="tl">
                    <a:srgbClr val="000000">
                      <a:alpha val="43137"/>
                    </a:srgbClr>
                  </a:outerShdw>
                </a:effectLst>
                <a:latin typeface="Segoe UI Light" pitchFamily="34" charset="0"/>
              </a:rPr>
              <a:t>Extract assemblies to a folder within the solution directory</a:t>
            </a:r>
          </a:p>
        </p:txBody>
      </p:sp>
    </p:spTree>
    <p:extLst>
      <p:ext uri="{BB962C8B-B14F-4D97-AF65-F5344CB8AC3E}">
        <p14:creationId xmlns:p14="http://schemas.microsoft.com/office/powerpoint/2010/main" val="1569401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Images\Screenshots\SampleMvcApplication - Microsoft Visual Studio (Administrato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1" y="228600"/>
            <a:ext cx="9101273" cy="6497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56572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Images\Screenshots\SampleMvcApplication - Microsoft Visual Studio (Administrator)-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1"/>
            <a:ext cx="9101273" cy="6497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49904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Images\Screenshots\Add Referen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1" y="1066802"/>
            <a:ext cx="5648325" cy="4552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1781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D:\Images\Screenshots\SampleMvcApplication - Microsoft Visual Studio (Administrator)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52400"/>
            <a:ext cx="6746564" cy="6477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ular Callout 9"/>
          <p:cNvSpPr/>
          <p:nvPr/>
        </p:nvSpPr>
        <p:spPr bwMode="auto">
          <a:xfrm>
            <a:off x="5715000" y="3048000"/>
            <a:ext cx="2573215" cy="1905000"/>
          </a:xfrm>
          <a:prstGeom prst="wedgeRectCallout">
            <a:avLst>
              <a:gd name="adj1" fmla="val -66607"/>
              <a:gd name="adj2" fmla="val 18568"/>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200" b="1" dirty="0" smtClean="0">
                <a:solidFill>
                  <a:schemeClr val="tx1"/>
                </a:solidFill>
                <a:effectLst>
                  <a:outerShdw blurRad="38100" dist="38100" dir="2700000" algn="tl">
                    <a:srgbClr val="000000">
                      <a:alpha val="43137"/>
                    </a:srgbClr>
                  </a:outerShdw>
                </a:effectLst>
                <a:latin typeface="Segoe UI Light" pitchFamily="34" charset="0"/>
              </a:rPr>
              <a:t>Need to add the correct configuration to </a:t>
            </a:r>
            <a:r>
              <a:rPr lang="en-US" sz="2200" b="1" dirty="0" err="1" smtClean="0">
                <a:solidFill>
                  <a:schemeClr val="tx1"/>
                </a:solidFill>
                <a:effectLst>
                  <a:outerShdw blurRad="38100" dist="38100" dir="2700000" algn="tl">
                    <a:srgbClr val="000000">
                      <a:alpha val="43137"/>
                    </a:srgbClr>
                  </a:outerShdw>
                </a:effectLst>
                <a:latin typeface="Segoe UI Light" pitchFamily="34" charset="0"/>
              </a:rPr>
              <a:t>web.config</a:t>
            </a:r>
            <a:endParaRPr lang="en-US" sz="2200" b="1" dirty="0" smtClean="0">
              <a:solidFill>
                <a:schemeClr val="tx1"/>
              </a:solidFill>
              <a:effectLst>
                <a:outerShdw blurRad="38100" dist="38100" dir="2700000" algn="tl">
                  <a:srgbClr val="000000">
                    <a:alpha val="43137"/>
                  </a:srgbClr>
                </a:outerShdw>
              </a:effectLst>
              <a:latin typeface="Segoe UI Light" pitchFamily="34" charset="0"/>
            </a:endParaRPr>
          </a:p>
        </p:txBody>
      </p:sp>
    </p:spTree>
    <p:extLst>
      <p:ext uri="{BB962C8B-B14F-4D97-AF65-F5344CB8AC3E}">
        <p14:creationId xmlns:p14="http://schemas.microsoft.com/office/powerpoint/2010/main" val="2640720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D:\Images\Screenshots\SampleMvcApplication - Microsoft Visual Studio (Administrator)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52400"/>
            <a:ext cx="6746564" cy="64770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D:\Images\Screenshots\SampleMvcApplication - Microsoft Visual Studio (Administrato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52400"/>
            <a:ext cx="6746564" cy="6477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Images\Screenshots\SampleMvcApplication - Microsoft Visual Studio (Administrator) - Copy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52400"/>
            <a:ext cx="6746564" cy="6477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19698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500"/>
                                        <p:tgtEl>
                                          <p:spTgt spid="819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mages\Screenshots\Error log for  on PHILHA1 (Page #1) - Windows Internet Explor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04800"/>
            <a:ext cx="6895344" cy="5969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ular Callout 3"/>
          <p:cNvSpPr/>
          <p:nvPr/>
        </p:nvSpPr>
        <p:spPr bwMode="auto">
          <a:xfrm>
            <a:off x="6286623" y="2895600"/>
            <a:ext cx="2573215" cy="1905000"/>
          </a:xfrm>
          <a:prstGeom prst="wedgeRectCallout">
            <a:avLst>
              <a:gd name="adj1" fmla="val -75341"/>
              <a:gd name="adj2" fmla="val -43263"/>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19" tIns="45709" rIns="91419" bIns="45709" numCol="1" rtlCol="0" anchor="ctr" anchorCtr="0" compatLnSpc="1">
            <a:prstTxWarp prst="textNoShape">
              <a:avLst/>
            </a:prstTxWarp>
          </a:bodyPr>
          <a:lstStyle/>
          <a:p>
            <a:pPr algn="ctr" defTabSz="913924" fontAlgn="base">
              <a:spcBef>
                <a:spcPct val="0"/>
              </a:spcBef>
              <a:spcAft>
                <a:spcPct val="0"/>
              </a:spcAft>
            </a:pPr>
            <a:r>
              <a:rPr lang="en-US" sz="2200" b="1" dirty="0" smtClean="0">
                <a:solidFill>
                  <a:schemeClr val="tx1"/>
                </a:solidFill>
                <a:effectLst>
                  <a:outerShdw blurRad="38100" dist="38100" dir="2700000" algn="tl">
                    <a:srgbClr val="000000">
                      <a:alpha val="43137"/>
                    </a:srgbClr>
                  </a:outerShdw>
                </a:effectLst>
                <a:latin typeface="Segoe UI Light" pitchFamily="34" charset="0"/>
              </a:rPr>
              <a:t>Finally! It works!</a:t>
            </a:r>
          </a:p>
        </p:txBody>
      </p:sp>
    </p:spTree>
    <p:extLst>
      <p:ext uri="{BB962C8B-B14F-4D97-AF65-F5344CB8AC3E}">
        <p14:creationId xmlns:p14="http://schemas.microsoft.com/office/powerpoint/2010/main" val="4147242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p:nvPr/>
        </p:nvSpPr>
        <p:spPr>
          <a:xfrm>
            <a:off x="0" y="0"/>
            <a:ext cx="9311425" cy="708337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9" name="Picture 68" descr="D:\Pictures\icons\nugetSlid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1191" y="2391449"/>
            <a:ext cx="4610100" cy="14382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05077" y="3510069"/>
            <a:ext cx="1991850" cy="861752"/>
          </a:xfrm>
          <a:prstGeom prst="rect">
            <a:avLst/>
          </a:prstGeom>
          <a:noFill/>
        </p:spPr>
        <p:txBody>
          <a:bodyPr wrap="none" lIns="121899" tIns="60949" rIns="121899" bIns="60949" rtlCol="0">
            <a:spAutoFit/>
          </a:bodyPr>
          <a:lstStyle/>
          <a:p>
            <a:r>
              <a:rPr lang="en-US" sz="4800" dirty="0">
                <a:latin typeface="Segoe Semibold" pitchFamily="34" charset="0"/>
              </a:rPr>
              <a:t>Castle</a:t>
            </a:r>
          </a:p>
        </p:txBody>
      </p:sp>
      <p:sp>
        <p:nvSpPr>
          <p:cNvPr id="3" name="TextBox 2"/>
          <p:cNvSpPr txBox="1"/>
          <p:nvPr/>
        </p:nvSpPr>
        <p:spPr>
          <a:xfrm rot="16200000">
            <a:off x="511666" y="4015942"/>
            <a:ext cx="3362417" cy="861752"/>
          </a:xfrm>
          <a:prstGeom prst="rect">
            <a:avLst/>
          </a:prstGeom>
          <a:noFill/>
        </p:spPr>
        <p:txBody>
          <a:bodyPr wrap="none" lIns="121899" tIns="60949" rIns="121899" bIns="60949" rtlCol="0">
            <a:spAutoFit/>
          </a:bodyPr>
          <a:lstStyle/>
          <a:p>
            <a:r>
              <a:rPr lang="en-US" sz="4800" dirty="0" err="1">
                <a:latin typeface="Segoe Semibold" pitchFamily="34" charset="0"/>
              </a:rPr>
              <a:t>NHibernate</a:t>
            </a:r>
            <a:endParaRPr lang="en-US" sz="4800" dirty="0">
              <a:latin typeface="Segoe Semibold" pitchFamily="34" charset="0"/>
            </a:endParaRPr>
          </a:p>
        </p:txBody>
      </p:sp>
      <p:sp>
        <p:nvSpPr>
          <p:cNvPr id="4" name="TextBox 3"/>
          <p:cNvSpPr txBox="1"/>
          <p:nvPr/>
        </p:nvSpPr>
        <p:spPr>
          <a:xfrm>
            <a:off x="4775882" y="4146117"/>
            <a:ext cx="2477559" cy="938696"/>
          </a:xfrm>
          <a:prstGeom prst="rect">
            <a:avLst/>
          </a:prstGeom>
          <a:noFill/>
        </p:spPr>
        <p:txBody>
          <a:bodyPr wrap="none" lIns="121899" tIns="60949" rIns="121899" bIns="60949" rtlCol="0">
            <a:spAutoFit/>
          </a:bodyPr>
          <a:lstStyle/>
          <a:p>
            <a:r>
              <a:rPr lang="en-US" sz="5300" dirty="0">
                <a:latin typeface="Segoe Semibold" pitchFamily="34" charset="0"/>
              </a:rPr>
              <a:t>log4net</a:t>
            </a:r>
          </a:p>
        </p:txBody>
      </p:sp>
      <p:sp>
        <p:nvSpPr>
          <p:cNvPr id="5" name="TextBox 4"/>
          <p:cNvSpPr txBox="1"/>
          <p:nvPr/>
        </p:nvSpPr>
        <p:spPr>
          <a:xfrm>
            <a:off x="4946990" y="1627341"/>
            <a:ext cx="1656821" cy="800197"/>
          </a:xfrm>
          <a:prstGeom prst="rect">
            <a:avLst/>
          </a:prstGeom>
          <a:noFill/>
        </p:spPr>
        <p:txBody>
          <a:bodyPr wrap="none" lIns="121899" tIns="60949" rIns="121899" bIns="60949" rtlCol="0">
            <a:spAutoFit/>
          </a:bodyPr>
          <a:lstStyle/>
          <a:p>
            <a:r>
              <a:rPr lang="en-US" sz="4400" dirty="0" err="1">
                <a:latin typeface="Segoe Semibold" pitchFamily="34" charset="0"/>
              </a:rPr>
              <a:t>NUnit</a:t>
            </a:r>
            <a:endParaRPr lang="en-US" sz="4400" dirty="0">
              <a:latin typeface="Segoe Semibold" pitchFamily="34" charset="0"/>
            </a:endParaRPr>
          </a:p>
        </p:txBody>
      </p:sp>
      <p:sp>
        <p:nvSpPr>
          <p:cNvPr id="6" name="TextBox 5"/>
          <p:cNvSpPr txBox="1"/>
          <p:nvPr/>
        </p:nvSpPr>
        <p:spPr>
          <a:xfrm rot="16200000">
            <a:off x="6187840" y="1934718"/>
            <a:ext cx="1845976" cy="800197"/>
          </a:xfrm>
          <a:prstGeom prst="rect">
            <a:avLst/>
          </a:prstGeom>
          <a:noFill/>
        </p:spPr>
        <p:txBody>
          <a:bodyPr wrap="none" lIns="121899" tIns="60949" rIns="121899" bIns="60949" rtlCol="0">
            <a:spAutoFit/>
          </a:bodyPr>
          <a:lstStyle/>
          <a:p>
            <a:r>
              <a:rPr lang="en-US" sz="4400" dirty="0" err="1">
                <a:latin typeface="Segoe Semibold" pitchFamily="34" charset="0"/>
              </a:rPr>
              <a:t>Elmah</a:t>
            </a:r>
            <a:endParaRPr lang="en-US" sz="4400" dirty="0">
              <a:latin typeface="Segoe Semibold" pitchFamily="34" charset="0"/>
            </a:endParaRPr>
          </a:p>
        </p:txBody>
      </p:sp>
      <p:sp>
        <p:nvSpPr>
          <p:cNvPr id="7" name="TextBox 6"/>
          <p:cNvSpPr txBox="1"/>
          <p:nvPr/>
        </p:nvSpPr>
        <p:spPr>
          <a:xfrm rot="16200000">
            <a:off x="3549175" y="4308429"/>
            <a:ext cx="1971010" cy="800197"/>
          </a:xfrm>
          <a:prstGeom prst="rect">
            <a:avLst/>
          </a:prstGeom>
          <a:noFill/>
        </p:spPr>
        <p:txBody>
          <a:bodyPr wrap="none" lIns="121899" tIns="60949" rIns="121899" bIns="60949" rtlCol="0">
            <a:spAutoFit/>
          </a:bodyPr>
          <a:lstStyle/>
          <a:p>
            <a:r>
              <a:rPr lang="en-US" sz="4400" dirty="0" err="1">
                <a:latin typeface="Segoe Semibold" pitchFamily="34" charset="0"/>
              </a:rPr>
              <a:t>Ninject</a:t>
            </a:r>
            <a:endParaRPr lang="en-US" sz="4400" dirty="0">
              <a:latin typeface="Segoe Semibold" pitchFamily="34" charset="0"/>
            </a:endParaRPr>
          </a:p>
        </p:txBody>
      </p:sp>
      <p:sp>
        <p:nvSpPr>
          <p:cNvPr id="8" name="TextBox 7"/>
          <p:cNvSpPr txBox="1"/>
          <p:nvPr/>
        </p:nvSpPr>
        <p:spPr>
          <a:xfrm>
            <a:off x="3280234" y="1328008"/>
            <a:ext cx="1512551" cy="861752"/>
          </a:xfrm>
          <a:prstGeom prst="rect">
            <a:avLst/>
          </a:prstGeom>
          <a:noFill/>
        </p:spPr>
        <p:txBody>
          <a:bodyPr wrap="none" lIns="121899" tIns="60949" rIns="121899" bIns="60949" rtlCol="0">
            <a:spAutoFit/>
          </a:bodyPr>
          <a:lstStyle/>
          <a:p>
            <a:r>
              <a:rPr lang="en-US" sz="4800" dirty="0" err="1">
                <a:latin typeface="Segoe Semibold" pitchFamily="34" charset="0"/>
              </a:rPr>
              <a:t>Antlr</a:t>
            </a:r>
            <a:endParaRPr lang="en-US" sz="4800" dirty="0">
              <a:latin typeface="Segoe Semibold" pitchFamily="34" charset="0"/>
            </a:endParaRPr>
          </a:p>
        </p:txBody>
      </p:sp>
      <p:sp>
        <p:nvSpPr>
          <p:cNvPr id="9" name="TextBox 8"/>
          <p:cNvSpPr txBox="1"/>
          <p:nvPr/>
        </p:nvSpPr>
        <p:spPr>
          <a:xfrm>
            <a:off x="4775881" y="4857354"/>
            <a:ext cx="3440964" cy="692475"/>
          </a:xfrm>
          <a:prstGeom prst="rect">
            <a:avLst/>
          </a:prstGeom>
          <a:noFill/>
        </p:spPr>
        <p:txBody>
          <a:bodyPr wrap="none" lIns="121899" tIns="60949" rIns="121899" bIns="60949" rtlCol="0">
            <a:spAutoFit/>
          </a:bodyPr>
          <a:lstStyle/>
          <a:p>
            <a:r>
              <a:rPr lang="en-US" sz="3700" dirty="0" err="1">
                <a:latin typeface="Segoe Semibold" pitchFamily="34" charset="0"/>
              </a:rPr>
              <a:t>Iesi</a:t>
            </a:r>
            <a:r>
              <a:rPr lang="en-US" sz="3700" dirty="0">
                <a:latin typeface="Segoe Semibold" pitchFamily="34" charset="0"/>
              </a:rPr>
              <a:t> Collections</a:t>
            </a:r>
          </a:p>
        </p:txBody>
      </p:sp>
      <p:sp>
        <p:nvSpPr>
          <p:cNvPr id="10" name="TextBox 9"/>
          <p:cNvSpPr txBox="1"/>
          <p:nvPr/>
        </p:nvSpPr>
        <p:spPr>
          <a:xfrm>
            <a:off x="3521781" y="4371821"/>
            <a:ext cx="925852" cy="400087"/>
          </a:xfrm>
          <a:prstGeom prst="rect">
            <a:avLst/>
          </a:prstGeom>
          <a:noFill/>
        </p:spPr>
        <p:txBody>
          <a:bodyPr wrap="none" lIns="121899" tIns="60949" rIns="121899" bIns="60949" rtlCol="0">
            <a:spAutoFit/>
          </a:bodyPr>
          <a:lstStyle/>
          <a:p>
            <a:r>
              <a:rPr lang="en-US" dirty="0" err="1" smtClean="0">
                <a:latin typeface="Segoe Semibold" pitchFamily="34" charset="0"/>
              </a:rPr>
              <a:t>jQuery</a:t>
            </a:r>
            <a:endParaRPr lang="en-US" dirty="0">
              <a:latin typeface="Segoe Semibold" pitchFamily="34" charset="0"/>
            </a:endParaRPr>
          </a:p>
        </p:txBody>
      </p:sp>
      <p:sp>
        <p:nvSpPr>
          <p:cNvPr id="11" name="TextBox 10"/>
          <p:cNvSpPr txBox="1"/>
          <p:nvPr/>
        </p:nvSpPr>
        <p:spPr>
          <a:xfrm rot="16200000">
            <a:off x="5822624" y="2568960"/>
            <a:ext cx="4321012" cy="784808"/>
          </a:xfrm>
          <a:prstGeom prst="rect">
            <a:avLst/>
          </a:prstGeom>
          <a:noFill/>
        </p:spPr>
        <p:txBody>
          <a:bodyPr wrap="none" lIns="121899" tIns="60949" rIns="121899" bIns="60949" rtlCol="0">
            <a:spAutoFit/>
          </a:bodyPr>
          <a:lstStyle/>
          <a:p>
            <a:r>
              <a:rPr lang="en-US" sz="4300" dirty="0" err="1">
                <a:latin typeface="Segoe Semibold" pitchFamily="34" charset="0"/>
              </a:rPr>
              <a:t>Newtonsoft.Json</a:t>
            </a:r>
            <a:endParaRPr lang="en-US" sz="4300" dirty="0">
              <a:latin typeface="Segoe Semibold" pitchFamily="34" charset="0"/>
            </a:endParaRPr>
          </a:p>
        </p:txBody>
      </p:sp>
      <p:sp>
        <p:nvSpPr>
          <p:cNvPr id="12" name="TextBox 11"/>
          <p:cNvSpPr txBox="1"/>
          <p:nvPr/>
        </p:nvSpPr>
        <p:spPr>
          <a:xfrm rot="16200000">
            <a:off x="6774659" y="5621604"/>
            <a:ext cx="1171112" cy="692475"/>
          </a:xfrm>
          <a:prstGeom prst="rect">
            <a:avLst/>
          </a:prstGeom>
          <a:noFill/>
        </p:spPr>
        <p:txBody>
          <a:bodyPr wrap="none" lIns="121899" tIns="60949" rIns="121899" bIns="60949" rtlCol="0">
            <a:spAutoFit/>
          </a:bodyPr>
          <a:lstStyle/>
          <a:p>
            <a:r>
              <a:rPr lang="en-US" sz="3700" dirty="0" err="1">
                <a:latin typeface="Segoe Semibold" pitchFamily="34" charset="0"/>
              </a:rPr>
              <a:t>Moq</a:t>
            </a:r>
            <a:endParaRPr lang="en-US" sz="3700" dirty="0">
              <a:latin typeface="Segoe Semibold" pitchFamily="34" charset="0"/>
            </a:endParaRPr>
          </a:p>
        </p:txBody>
      </p:sp>
      <p:sp>
        <p:nvSpPr>
          <p:cNvPr id="13" name="TextBox 12"/>
          <p:cNvSpPr txBox="1"/>
          <p:nvPr/>
        </p:nvSpPr>
        <p:spPr>
          <a:xfrm>
            <a:off x="4915666" y="3710097"/>
            <a:ext cx="3067464" cy="553976"/>
          </a:xfrm>
          <a:prstGeom prst="rect">
            <a:avLst/>
          </a:prstGeom>
          <a:noFill/>
        </p:spPr>
        <p:txBody>
          <a:bodyPr wrap="none" lIns="121899" tIns="60949" rIns="121899" bIns="60949" rtlCol="0">
            <a:spAutoFit/>
          </a:bodyPr>
          <a:lstStyle/>
          <a:p>
            <a:r>
              <a:rPr lang="en-US" sz="2800" dirty="0" err="1">
                <a:latin typeface="Segoe Semibold" pitchFamily="34" charset="0"/>
              </a:rPr>
              <a:t>FluentNHibernate</a:t>
            </a:r>
            <a:endParaRPr lang="en-US" sz="2800" dirty="0">
              <a:latin typeface="Segoe Semibold" pitchFamily="34" charset="0"/>
            </a:endParaRPr>
          </a:p>
        </p:txBody>
      </p:sp>
      <p:sp>
        <p:nvSpPr>
          <p:cNvPr id="14" name="TextBox 13"/>
          <p:cNvSpPr txBox="1"/>
          <p:nvPr/>
        </p:nvSpPr>
        <p:spPr>
          <a:xfrm>
            <a:off x="985070" y="1257962"/>
            <a:ext cx="2477559" cy="615531"/>
          </a:xfrm>
          <a:prstGeom prst="rect">
            <a:avLst/>
          </a:prstGeom>
          <a:noFill/>
        </p:spPr>
        <p:txBody>
          <a:bodyPr wrap="none" lIns="121899" tIns="60949" rIns="121899" bIns="60949" rtlCol="0">
            <a:spAutoFit/>
          </a:bodyPr>
          <a:lstStyle/>
          <a:p>
            <a:r>
              <a:rPr lang="en-US" sz="3200" dirty="0" err="1">
                <a:latin typeface="Segoe Semibold" pitchFamily="34" charset="0"/>
              </a:rPr>
              <a:t>AutoMapper</a:t>
            </a:r>
            <a:endParaRPr lang="en-US" sz="3200" dirty="0">
              <a:latin typeface="Segoe Semibold" pitchFamily="34" charset="0"/>
            </a:endParaRPr>
          </a:p>
        </p:txBody>
      </p:sp>
      <p:sp>
        <p:nvSpPr>
          <p:cNvPr id="15" name="TextBox 14"/>
          <p:cNvSpPr txBox="1"/>
          <p:nvPr/>
        </p:nvSpPr>
        <p:spPr>
          <a:xfrm>
            <a:off x="2820686" y="2059551"/>
            <a:ext cx="2405424" cy="553976"/>
          </a:xfrm>
          <a:prstGeom prst="rect">
            <a:avLst/>
          </a:prstGeom>
          <a:noFill/>
        </p:spPr>
        <p:txBody>
          <a:bodyPr wrap="none" lIns="121899" tIns="60949" rIns="121899" bIns="60949" rtlCol="0">
            <a:spAutoFit/>
          </a:bodyPr>
          <a:lstStyle/>
          <a:p>
            <a:r>
              <a:rPr lang="en-US" sz="2800" dirty="0" err="1">
                <a:latin typeface="Segoe Semibold" pitchFamily="34" charset="0"/>
              </a:rPr>
              <a:t>StructureMap</a:t>
            </a:r>
            <a:endParaRPr lang="en-US" sz="2800" dirty="0">
              <a:latin typeface="Segoe Semibold" pitchFamily="34" charset="0"/>
            </a:endParaRPr>
          </a:p>
        </p:txBody>
      </p:sp>
      <p:sp>
        <p:nvSpPr>
          <p:cNvPr id="16" name="TextBox 15"/>
          <p:cNvSpPr txBox="1"/>
          <p:nvPr/>
        </p:nvSpPr>
        <p:spPr>
          <a:xfrm>
            <a:off x="2488957" y="4232326"/>
            <a:ext cx="1382708" cy="692475"/>
          </a:xfrm>
          <a:prstGeom prst="rect">
            <a:avLst/>
          </a:prstGeom>
          <a:noFill/>
        </p:spPr>
        <p:txBody>
          <a:bodyPr wrap="none" lIns="121899" tIns="60949" rIns="121899" bIns="60949" rtlCol="0">
            <a:spAutoFit/>
          </a:bodyPr>
          <a:lstStyle/>
          <a:p>
            <a:r>
              <a:rPr lang="en-US" sz="3700" dirty="0" err="1">
                <a:latin typeface="Segoe Semibold" pitchFamily="34" charset="0"/>
              </a:rPr>
              <a:t>NLog</a:t>
            </a:r>
            <a:endParaRPr lang="en-US" sz="3700" dirty="0">
              <a:latin typeface="Segoe Semibold" pitchFamily="34" charset="0"/>
            </a:endParaRPr>
          </a:p>
        </p:txBody>
      </p:sp>
      <p:sp>
        <p:nvSpPr>
          <p:cNvPr id="17" name="TextBox 16"/>
          <p:cNvSpPr txBox="1"/>
          <p:nvPr/>
        </p:nvSpPr>
        <p:spPr>
          <a:xfrm>
            <a:off x="3406421" y="349264"/>
            <a:ext cx="1419577" cy="538587"/>
          </a:xfrm>
          <a:prstGeom prst="rect">
            <a:avLst/>
          </a:prstGeom>
          <a:noFill/>
        </p:spPr>
        <p:txBody>
          <a:bodyPr wrap="none" lIns="121899" tIns="60949" rIns="121899" bIns="60949" rtlCol="0">
            <a:spAutoFit/>
          </a:bodyPr>
          <a:lstStyle/>
          <a:p>
            <a:r>
              <a:rPr lang="en-US" sz="2700" dirty="0" err="1">
                <a:latin typeface="Segoe Semibold" pitchFamily="34" charset="0"/>
              </a:rPr>
              <a:t>Autofac</a:t>
            </a:r>
            <a:endParaRPr lang="en-US" sz="2700" dirty="0">
              <a:latin typeface="Segoe Semibold" pitchFamily="34" charset="0"/>
            </a:endParaRPr>
          </a:p>
        </p:txBody>
      </p:sp>
      <p:sp>
        <p:nvSpPr>
          <p:cNvPr id="18" name="TextBox 17"/>
          <p:cNvSpPr txBox="1"/>
          <p:nvPr/>
        </p:nvSpPr>
        <p:spPr>
          <a:xfrm>
            <a:off x="2410200" y="4980465"/>
            <a:ext cx="1765826" cy="538587"/>
          </a:xfrm>
          <a:prstGeom prst="rect">
            <a:avLst/>
          </a:prstGeom>
          <a:noFill/>
        </p:spPr>
        <p:txBody>
          <a:bodyPr wrap="none" lIns="121899" tIns="60949" rIns="121899" bIns="60949" rtlCol="0">
            <a:spAutoFit/>
          </a:bodyPr>
          <a:lstStyle/>
          <a:p>
            <a:r>
              <a:rPr lang="en-US" sz="2700" dirty="0" smtClean="0">
                <a:latin typeface="Segoe Semibold" pitchFamily="34" charset="0"/>
              </a:rPr>
              <a:t>Facebook</a:t>
            </a:r>
            <a:endParaRPr lang="en-US" sz="2700" dirty="0">
              <a:latin typeface="Segoe Semibold" pitchFamily="34" charset="0"/>
            </a:endParaRPr>
          </a:p>
        </p:txBody>
      </p:sp>
      <p:sp>
        <p:nvSpPr>
          <p:cNvPr id="19" name="TextBox 18"/>
          <p:cNvSpPr txBox="1"/>
          <p:nvPr/>
        </p:nvSpPr>
        <p:spPr>
          <a:xfrm>
            <a:off x="7096061" y="4615465"/>
            <a:ext cx="528307" cy="400087"/>
          </a:xfrm>
          <a:prstGeom prst="rect">
            <a:avLst/>
          </a:prstGeom>
          <a:noFill/>
        </p:spPr>
        <p:txBody>
          <a:bodyPr wrap="none" lIns="121899" tIns="60949" rIns="121899" bIns="60949" rtlCol="0">
            <a:spAutoFit/>
          </a:bodyPr>
          <a:lstStyle/>
          <a:p>
            <a:r>
              <a:rPr lang="en-US" dirty="0" smtClean="0">
                <a:latin typeface="Segoe Semibold" pitchFamily="34" charset="0"/>
              </a:rPr>
              <a:t>Rx</a:t>
            </a:r>
            <a:endParaRPr lang="en-US" dirty="0">
              <a:latin typeface="Segoe Semibold" pitchFamily="34" charset="0"/>
            </a:endParaRPr>
          </a:p>
        </p:txBody>
      </p:sp>
      <p:sp>
        <p:nvSpPr>
          <p:cNvPr id="20" name="TextBox 19"/>
          <p:cNvSpPr txBox="1"/>
          <p:nvPr/>
        </p:nvSpPr>
        <p:spPr>
          <a:xfrm>
            <a:off x="326923" y="2505370"/>
            <a:ext cx="2150546" cy="538587"/>
          </a:xfrm>
          <a:prstGeom prst="rect">
            <a:avLst/>
          </a:prstGeom>
          <a:noFill/>
        </p:spPr>
        <p:txBody>
          <a:bodyPr wrap="none" lIns="121899" tIns="60949" rIns="121899" bIns="60949" rtlCol="0">
            <a:spAutoFit/>
          </a:bodyPr>
          <a:lstStyle/>
          <a:p>
            <a:r>
              <a:rPr lang="en-US" sz="2700" dirty="0" err="1">
                <a:latin typeface="Segoe Semibold" pitchFamily="34" charset="0"/>
              </a:rPr>
              <a:t>RhinoMocks</a:t>
            </a:r>
            <a:endParaRPr lang="en-US" sz="2700" dirty="0">
              <a:latin typeface="Segoe Semibold" pitchFamily="34" charset="0"/>
            </a:endParaRPr>
          </a:p>
        </p:txBody>
      </p:sp>
      <p:sp>
        <p:nvSpPr>
          <p:cNvPr id="21" name="TextBox 20"/>
          <p:cNvSpPr txBox="1"/>
          <p:nvPr/>
        </p:nvSpPr>
        <p:spPr>
          <a:xfrm>
            <a:off x="2761923" y="5489352"/>
            <a:ext cx="1996658" cy="538587"/>
          </a:xfrm>
          <a:prstGeom prst="rect">
            <a:avLst/>
          </a:prstGeom>
          <a:noFill/>
        </p:spPr>
        <p:txBody>
          <a:bodyPr wrap="none" lIns="121899" tIns="60949" rIns="121899" bIns="60949" rtlCol="0">
            <a:spAutoFit/>
          </a:bodyPr>
          <a:lstStyle/>
          <a:p>
            <a:r>
              <a:rPr lang="en-US" sz="2700" dirty="0" err="1">
                <a:latin typeface="Segoe Semibold" pitchFamily="34" charset="0"/>
              </a:rPr>
              <a:t>MvcContrib</a:t>
            </a:r>
            <a:endParaRPr lang="en-US" sz="2700" dirty="0">
              <a:latin typeface="Segoe Semibold" pitchFamily="34" charset="0"/>
            </a:endParaRPr>
          </a:p>
        </p:txBody>
      </p:sp>
      <p:sp>
        <p:nvSpPr>
          <p:cNvPr id="22" name="TextBox 21"/>
          <p:cNvSpPr txBox="1"/>
          <p:nvPr/>
        </p:nvSpPr>
        <p:spPr>
          <a:xfrm>
            <a:off x="280349" y="1898569"/>
            <a:ext cx="2785335" cy="538587"/>
          </a:xfrm>
          <a:prstGeom prst="rect">
            <a:avLst/>
          </a:prstGeom>
          <a:noFill/>
        </p:spPr>
        <p:txBody>
          <a:bodyPr wrap="none" lIns="121899" tIns="60949" rIns="121899" bIns="60949" rtlCol="0">
            <a:spAutoFit/>
          </a:bodyPr>
          <a:lstStyle/>
          <a:p>
            <a:r>
              <a:rPr lang="en-US" sz="2700" dirty="0">
                <a:latin typeface="Segoe Semibold" pitchFamily="34" charset="0"/>
              </a:rPr>
              <a:t>51Degrees.mobi</a:t>
            </a:r>
          </a:p>
        </p:txBody>
      </p:sp>
      <p:sp>
        <p:nvSpPr>
          <p:cNvPr id="23" name="TextBox 22"/>
          <p:cNvSpPr txBox="1"/>
          <p:nvPr/>
        </p:nvSpPr>
        <p:spPr>
          <a:xfrm rot="16200000">
            <a:off x="323104" y="4259325"/>
            <a:ext cx="2881516" cy="538587"/>
          </a:xfrm>
          <a:prstGeom prst="rect">
            <a:avLst/>
          </a:prstGeom>
          <a:noFill/>
        </p:spPr>
        <p:txBody>
          <a:bodyPr wrap="none" lIns="121899" tIns="60949" rIns="121899" bIns="60949" rtlCol="0">
            <a:spAutoFit/>
          </a:bodyPr>
          <a:lstStyle/>
          <a:p>
            <a:r>
              <a:rPr lang="en-US" sz="2700" dirty="0" err="1">
                <a:latin typeface="Segoe Semibold" pitchFamily="34" charset="0"/>
              </a:rPr>
              <a:t>DotNetOpenAuth</a:t>
            </a:r>
            <a:endParaRPr lang="en-US" sz="2700" dirty="0">
              <a:latin typeface="Segoe Semibold" pitchFamily="34" charset="0"/>
            </a:endParaRPr>
          </a:p>
        </p:txBody>
      </p:sp>
      <p:sp>
        <p:nvSpPr>
          <p:cNvPr id="25" name="Rectangle 24"/>
          <p:cNvSpPr/>
          <p:nvPr/>
        </p:nvSpPr>
        <p:spPr>
          <a:xfrm rot="16200000">
            <a:off x="3729961" y="857342"/>
            <a:ext cx="2177798" cy="415476"/>
          </a:xfrm>
          <a:prstGeom prst="rect">
            <a:avLst/>
          </a:prstGeom>
        </p:spPr>
        <p:txBody>
          <a:bodyPr wrap="none" lIns="121899" tIns="60949" rIns="121899" bIns="60949">
            <a:spAutoFit/>
          </a:bodyPr>
          <a:lstStyle/>
          <a:p>
            <a:r>
              <a:rPr lang="en-US" sz="1900" dirty="0" err="1">
                <a:latin typeface="Segoe Semibold" pitchFamily="34" charset="0"/>
              </a:rPr>
              <a:t>Common.Logging</a:t>
            </a:r>
            <a:endParaRPr lang="en-US" sz="1900" dirty="0">
              <a:latin typeface="Segoe Semibold" pitchFamily="34" charset="0"/>
            </a:endParaRPr>
          </a:p>
        </p:txBody>
      </p:sp>
      <p:sp>
        <p:nvSpPr>
          <p:cNvPr id="26" name="Rectangle 25"/>
          <p:cNvSpPr/>
          <p:nvPr/>
        </p:nvSpPr>
        <p:spPr>
          <a:xfrm>
            <a:off x="4932434" y="1358797"/>
            <a:ext cx="1361869" cy="400087"/>
          </a:xfrm>
          <a:prstGeom prst="rect">
            <a:avLst/>
          </a:prstGeom>
        </p:spPr>
        <p:txBody>
          <a:bodyPr wrap="none" lIns="121899" tIns="60949" rIns="121899" bIns="60949">
            <a:spAutoFit/>
          </a:bodyPr>
          <a:lstStyle/>
          <a:p>
            <a:r>
              <a:rPr lang="en-US" dirty="0" err="1">
                <a:latin typeface="Segoe Semibold" pitchFamily="34" charset="0"/>
              </a:rPr>
              <a:t>MvvmLight</a:t>
            </a:r>
            <a:endParaRPr lang="en-US" dirty="0">
              <a:latin typeface="Segoe Semibold" pitchFamily="34" charset="0"/>
            </a:endParaRPr>
          </a:p>
        </p:txBody>
      </p:sp>
      <p:sp>
        <p:nvSpPr>
          <p:cNvPr id="27" name="Rectangle 26"/>
          <p:cNvSpPr/>
          <p:nvPr/>
        </p:nvSpPr>
        <p:spPr>
          <a:xfrm>
            <a:off x="7003918" y="3123574"/>
            <a:ext cx="978752" cy="400087"/>
          </a:xfrm>
          <a:prstGeom prst="rect">
            <a:avLst/>
          </a:prstGeom>
        </p:spPr>
        <p:txBody>
          <a:bodyPr wrap="none" lIns="121899" tIns="60949" rIns="121899" bIns="60949">
            <a:spAutoFit/>
          </a:bodyPr>
          <a:lstStyle/>
          <a:p>
            <a:r>
              <a:rPr lang="en-US" dirty="0" err="1" smtClean="0"/>
              <a:t>BBCode</a:t>
            </a:r>
            <a:endParaRPr lang="en-US" dirty="0"/>
          </a:p>
        </p:txBody>
      </p:sp>
      <p:sp>
        <p:nvSpPr>
          <p:cNvPr id="28" name="Rectangle 27"/>
          <p:cNvSpPr/>
          <p:nvPr/>
        </p:nvSpPr>
        <p:spPr>
          <a:xfrm rot="16200000">
            <a:off x="8265049" y="1631194"/>
            <a:ext cx="1251647" cy="400087"/>
          </a:xfrm>
          <a:prstGeom prst="rect">
            <a:avLst/>
          </a:prstGeom>
        </p:spPr>
        <p:txBody>
          <a:bodyPr wrap="none" lIns="121899" tIns="60949" rIns="121899" bIns="60949">
            <a:spAutoFit/>
          </a:bodyPr>
          <a:lstStyle/>
          <a:p>
            <a:r>
              <a:rPr lang="en-US" dirty="0" err="1" smtClean="0"/>
              <a:t>MvcMailer</a:t>
            </a:r>
            <a:endParaRPr lang="en-US" dirty="0"/>
          </a:p>
        </p:txBody>
      </p:sp>
      <p:sp>
        <p:nvSpPr>
          <p:cNvPr id="29" name="Rectangle 28"/>
          <p:cNvSpPr/>
          <p:nvPr/>
        </p:nvSpPr>
        <p:spPr>
          <a:xfrm rot="16200000">
            <a:off x="8139891" y="4657310"/>
            <a:ext cx="716821" cy="400087"/>
          </a:xfrm>
          <a:prstGeom prst="rect">
            <a:avLst/>
          </a:prstGeom>
        </p:spPr>
        <p:txBody>
          <a:bodyPr wrap="none" lIns="121899" tIns="60949" rIns="121899" bIns="60949">
            <a:spAutoFit/>
          </a:bodyPr>
          <a:lstStyle/>
          <a:p>
            <a:r>
              <a:rPr lang="en-US" dirty="0" err="1"/>
              <a:t>xunit</a:t>
            </a:r>
            <a:endParaRPr lang="en-US" dirty="0"/>
          </a:p>
        </p:txBody>
      </p:sp>
      <p:sp>
        <p:nvSpPr>
          <p:cNvPr id="30" name="Rectangle 29"/>
          <p:cNvSpPr/>
          <p:nvPr/>
        </p:nvSpPr>
        <p:spPr>
          <a:xfrm rot="16200000">
            <a:off x="559524" y="3978434"/>
            <a:ext cx="1777624" cy="400087"/>
          </a:xfrm>
          <a:prstGeom prst="rect">
            <a:avLst/>
          </a:prstGeom>
        </p:spPr>
        <p:txBody>
          <a:bodyPr wrap="none" lIns="121899" tIns="60949" rIns="121899" bIns="60949">
            <a:spAutoFit/>
          </a:bodyPr>
          <a:lstStyle/>
          <a:p>
            <a:r>
              <a:rPr lang="en-US" dirty="0" err="1"/>
              <a:t>FluentValidation</a:t>
            </a:r>
            <a:endParaRPr lang="en-US" dirty="0"/>
          </a:p>
        </p:txBody>
      </p:sp>
      <p:sp>
        <p:nvSpPr>
          <p:cNvPr id="31" name="Rectangle 30"/>
          <p:cNvSpPr/>
          <p:nvPr/>
        </p:nvSpPr>
        <p:spPr>
          <a:xfrm rot="16200000">
            <a:off x="6939476" y="2248036"/>
            <a:ext cx="1193554" cy="400087"/>
          </a:xfrm>
          <a:prstGeom prst="rect">
            <a:avLst/>
          </a:prstGeom>
        </p:spPr>
        <p:txBody>
          <a:bodyPr wrap="none" lIns="121899" tIns="60949" rIns="121899" bIns="60949">
            <a:spAutoFit/>
          </a:bodyPr>
          <a:lstStyle/>
          <a:p>
            <a:r>
              <a:rPr lang="en-US" dirty="0" smtClean="0"/>
              <a:t>Hammock</a:t>
            </a:r>
            <a:endParaRPr lang="en-US" dirty="0"/>
          </a:p>
        </p:txBody>
      </p:sp>
      <p:sp>
        <p:nvSpPr>
          <p:cNvPr id="32" name="Rectangle 31"/>
          <p:cNvSpPr/>
          <p:nvPr/>
        </p:nvSpPr>
        <p:spPr>
          <a:xfrm>
            <a:off x="4813935" y="5450446"/>
            <a:ext cx="1341030" cy="400087"/>
          </a:xfrm>
          <a:prstGeom prst="rect">
            <a:avLst/>
          </a:prstGeom>
        </p:spPr>
        <p:txBody>
          <a:bodyPr wrap="none" lIns="121899" tIns="60949" rIns="121899" bIns="60949">
            <a:spAutoFit/>
          </a:bodyPr>
          <a:lstStyle/>
          <a:p>
            <a:r>
              <a:rPr lang="en-US" dirty="0" err="1"/>
              <a:t>SharpZipLib</a:t>
            </a:r>
            <a:endParaRPr lang="en-US" dirty="0"/>
          </a:p>
        </p:txBody>
      </p:sp>
      <p:sp>
        <p:nvSpPr>
          <p:cNvPr id="33" name="Rectangle 32"/>
          <p:cNvSpPr/>
          <p:nvPr/>
        </p:nvSpPr>
        <p:spPr>
          <a:xfrm>
            <a:off x="1968216" y="882745"/>
            <a:ext cx="1518450" cy="400087"/>
          </a:xfrm>
          <a:prstGeom prst="rect">
            <a:avLst/>
          </a:prstGeom>
        </p:spPr>
        <p:txBody>
          <a:bodyPr wrap="none" lIns="121899" tIns="60949" rIns="121899" bIns="60949">
            <a:spAutoFit/>
          </a:bodyPr>
          <a:lstStyle/>
          <a:p>
            <a:r>
              <a:rPr lang="en-US" dirty="0" err="1"/>
              <a:t>FluentHtml</a:t>
            </a:r>
            <a:r>
              <a:rPr lang="en-US" dirty="0"/>
              <a:t>-ci</a:t>
            </a:r>
          </a:p>
        </p:txBody>
      </p:sp>
      <p:sp>
        <p:nvSpPr>
          <p:cNvPr id="34" name="Rectangle 33"/>
          <p:cNvSpPr/>
          <p:nvPr/>
        </p:nvSpPr>
        <p:spPr>
          <a:xfrm>
            <a:off x="5430003" y="1011741"/>
            <a:ext cx="2406194" cy="400087"/>
          </a:xfrm>
          <a:prstGeom prst="rect">
            <a:avLst/>
          </a:prstGeom>
        </p:spPr>
        <p:txBody>
          <a:bodyPr wrap="none" lIns="121899" tIns="60949" rIns="121899" bIns="60949">
            <a:spAutoFit/>
          </a:bodyPr>
          <a:lstStyle/>
          <a:p>
            <a:r>
              <a:rPr lang="en-US" dirty="0" err="1"/>
              <a:t>Machine.Specifications</a:t>
            </a:r>
            <a:endParaRPr lang="en-US" dirty="0"/>
          </a:p>
        </p:txBody>
      </p:sp>
      <p:sp>
        <p:nvSpPr>
          <p:cNvPr id="35" name="Rectangle 34"/>
          <p:cNvSpPr/>
          <p:nvPr/>
        </p:nvSpPr>
        <p:spPr>
          <a:xfrm>
            <a:off x="2563705" y="5953473"/>
            <a:ext cx="1843283" cy="400087"/>
          </a:xfrm>
          <a:prstGeom prst="rect">
            <a:avLst/>
          </a:prstGeom>
        </p:spPr>
        <p:txBody>
          <a:bodyPr wrap="none" lIns="121899" tIns="60949" rIns="121899" bIns="60949">
            <a:spAutoFit/>
          </a:bodyPr>
          <a:lstStyle/>
          <a:p>
            <a:r>
              <a:rPr lang="en-US" dirty="0" err="1" smtClean="0"/>
              <a:t>jQuery.Validation</a:t>
            </a:r>
            <a:endParaRPr lang="en-US" dirty="0"/>
          </a:p>
        </p:txBody>
      </p:sp>
      <p:sp>
        <p:nvSpPr>
          <p:cNvPr id="36" name="Rectangle 35"/>
          <p:cNvSpPr/>
          <p:nvPr/>
        </p:nvSpPr>
        <p:spPr>
          <a:xfrm>
            <a:off x="6944834" y="4246774"/>
            <a:ext cx="830762" cy="400087"/>
          </a:xfrm>
          <a:prstGeom prst="rect">
            <a:avLst/>
          </a:prstGeom>
        </p:spPr>
        <p:txBody>
          <a:bodyPr wrap="none" lIns="121899" tIns="60949" rIns="121899" bIns="60949">
            <a:spAutoFit/>
          </a:bodyPr>
          <a:lstStyle/>
          <a:p>
            <a:r>
              <a:rPr lang="en-US" dirty="0" err="1"/>
              <a:t>WatiN</a:t>
            </a:r>
            <a:endParaRPr lang="en-US" dirty="0"/>
          </a:p>
        </p:txBody>
      </p:sp>
      <p:sp>
        <p:nvSpPr>
          <p:cNvPr id="37" name="Rectangle 36"/>
          <p:cNvSpPr/>
          <p:nvPr/>
        </p:nvSpPr>
        <p:spPr>
          <a:xfrm rot="16200000">
            <a:off x="6885739" y="5998412"/>
            <a:ext cx="1712799" cy="400087"/>
          </a:xfrm>
          <a:prstGeom prst="rect">
            <a:avLst/>
          </a:prstGeom>
        </p:spPr>
        <p:txBody>
          <a:bodyPr wrap="none" lIns="121899" tIns="60949" rIns="121899" bIns="60949">
            <a:spAutoFit/>
          </a:bodyPr>
          <a:lstStyle/>
          <a:p>
            <a:r>
              <a:rPr lang="en-US" dirty="0" err="1"/>
              <a:t>HtmlAgilityPack</a:t>
            </a:r>
            <a:endParaRPr lang="en-US" dirty="0"/>
          </a:p>
        </p:txBody>
      </p:sp>
      <p:sp>
        <p:nvSpPr>
          <p:cNvPr id="38" name="Rectangle 37"/>
          <p:cNvSpPr/>
          <p:nvPr/>
        </p:nvSpPr>
        <p:spPr>
          <a:xfrm>
            <a:off x="4308499" y="6022832"/>
            <a:ext cx="1900799" cy="400087"/>
          </a:xfrm>
          <a:prstGeom prst="rect">
            <a:avLst/>
          </a:prstGeom>
        </p:spPr>
        <p:txBody>
          <a:bodyPr wrap="none" lIns="121899" tIns="60949" rIns="121899" bIns="60949">
            <a:spAutoFit/>
          </a:bodyPr>
          <a:lstStyle/>
          <a:p>
            <a:r>
              <a:rPr lang="en-US" b="1" dirty="0" err="1"/>
              <a:t>Simple.Data.Core</a:t>
            </a:r>
            <a:endParaRPr lang="en-US" b="1" dirty="0"/>
          </a:p>
        </p:txBody>
      </p:sp>
      <p:sp>
        <p:nvSpPr>
          <p:cNvPr id="39" name="Rectangle 38"/>
          <p:cNvSpPr/>
          <p:nvPr/>
        </p:nvSpPr>
        <p:spPr>
          <a:xfrm>
            <a:off x="6222486" y="5557354"/>
            <a:ext cx="1027611" cy="400087"/>
          </a:xfrm>
          <a:prstGeom prst="rect">
            <a:avLst/>
          </a:prstGeom>
        </p:spPr>
        <p:txBody>
          <a:bodyPr wrap="none" lIns="121899" tIns="60949" rIns="121899" bIns="60949">
            <a:spAutoFit/>
          </a:bodyPr>
          <a:lstStyle/>
          <a:p>
            <a:r>
              <a:rPr lang="en-US" dirty="0" err="1"/>
              <a:t>CLEditor</a:t>
            </a:r>
            <a:endParaRPr lang="en-US" dirty="0"/>
          </a:p>
        </p:txBody>
      </p:sp>
      <p:sp>
        <p:nvSpPr>
          <p:cNvPr id="40" name="Rectangle 39"/>
          <p:cNvSpPr/>
          <p:nvPr/>
        </p:nvSpPr>
        <p:spPr>
          <a:xfrm>
            <a:off x="1567849" y="286357"/>
            <a:ext cx="1864186" cy="400087"/>
          </a:xfrm>
          <a:prstGeom prst="rect">
            <a:avLst/>
          </a:prstGeom>
        </p:spPr>
        <p:txBody>
          <a:bodyPr wrap="none" lIns="121899" tIns="60949" rIns="121899" bIns="60949">
            <a:spAutoFit/>
          </a:bodyPr>
          <a:lstStyle/>
          <a:p>
            <a:r>
              <a:rPr lang="en-US" dirty="0" err="1"/>
              <a:t>Simple.Data.Core</a:t>
            </a:r>
            <a:endParaRPr lang="en-US" dirty="0"/>
          </a:p>
        </p:txBody>
      </p:sp>
      <p:sp>
        <p:nvSpPr>
          <p:cNvPr id="41" name="Rectangle 40"/>
          <p:cNvSpPr/>
          <p:nvPr/>
        </p:nvSpPr>
        <p:spPr>
          <a:xfrm>
            <a:off x="4952305" y="519298"/>
            <a:ext cx="2180747" cy="400087"/>
          </a:xfrm>
          <a:prstGeom prst="rect">
            <a:avLst/>
          </a:prstGeom>
        </p:spPr>
        <p:txBody>
          <a:bodyPr wrap="none" lIns="121899" tIns="60949" rIns="121899" bIns="60949">
            <a:spAutoFit/>
          </a:bodyPr>
          <a:lstStyle/>
          <a:p>
            <a:r>
              <a:rPr lang="en-US" dirty="0" err="1" smtClean="0"/>
              <a:t>Altairis.Web.Security</a:t>
            </a:r>
            <a:endParaRPr lang="en-US" dirty="0"/>
          </a:p>
        </p:txBody>
      </p:sp>
      <p:sp>
        <p:nvSpPr>
          <p:cNvPr id="42" name="Rectangle 41"/>
          <p:cNvSpPr/>
          <p:nvPr/>
        </p:nvSpPr>
        <p:spPr>
          <a:xfrm>
            <a:off x="5258073" y="40136"/>
            <a:ext cx="2128041" cy="400087"/>
          </a:xfrm>
          <a:prstGeom prst="rect">
            <a:avLst/>
          </a:prstGeom>
        </p:spPr>
        <p:txBody>
          <a:bodyPr wrap="none" lIns="121899" tIns="60949" rIns="121899" bIns="60949">
            <a:spAutoFit/>
          </a:bodyPr>
          <a:lstStyle/>
          <a:p>
            <a:r>
              <a:rPr lang="en-US" dirty="0" err="1"/>
              <a:t>UrlShortener.Helper</a:t>
            </a:r>
            <a:endParaRPr lang="en-US" dirty="0"/>
          </a:p>
        </p:txBody>
      </p:sp>
      <p:sp>
        <p:nvSpPr>
          <p:cNvPr id="43" name="Rectangle 42"/>
          <p:cNvSpPr/>
          <p:nvPr/>
        </p:nvSpPr>
        <p:spPr>
          <a:xfrm rot="16200000">
            <a:off x="-434262" y="5512221"/>
            <a:ext cx="1219972" cy="400087"/>
          </a:xfrm>
          <a:prstGeom prst="rect">
            <a:avLst/>
          </a:prstGeom>
        </p:spPr>
        <p:txBody>
          <a:bodyPr wrap="none" lIns="121899" tIns="60949" rIns="121899" bIns="60949">
            <a:spAutoFit/>
          </a:bodyPr>
          <a:lstStyle/>
          <a:p>
            <a:r>
              <a:rPr lang="en-US" dirty="0" err="1" smtClean="0"/>
              <a:t>iTextSharp</a:t>
            </a:r>
            <a:endParaRPr lang="en-US" dirty="0"/>
          </a:p>
        </p:txBody>
      </p:sp>
      <p:sp>
        <p:nvSpPr>
          <p:cNvPr id="44" name="Rectangle 43"/>
          <p:cNvSpPr/>
          <p:nvPr/>
        </p:nvSpPr>
        <p:spPr>
          <a:xfrm>
            <a:off x="3411079" y="763138"/>
            <a:ext cx="1353918" cy="400087"/>
          </a:xfrm>
          <a:prstGeom prst="rect">
            <a:avLst/>
          </a:prstGeom>
        </p:spPr>
        <p:txBody>
          <a:bodyPr wrap="none" lIns="121899" tIns="60949" rIns="121899" bIns="60949">
            <a:spAutoFit/>
          </a:bodyPr>
          <a:lstStyle/>
          <a:p>
            <a:r>
              <a:rPr lang="en-US" dirty="0" err="1"/>
              <a:t>QuickGraph</a:t>
            </a:r>
            <a:endParaRPr lang="en-US" dirty="0"/>
          </a:p>
        </p:txBody>
      </p:sp>
      <p:sp>
        <p:nvSpPr>
          <p:cNvPr id="45" name="Rectangle 44"/>
          <p:cNvSpPr/>
          <p:nvPr/>
        </p:nvSpPr>
        <p:spPr>
          <a:xfrm>
            <a:off x="8167797" y="2586992"/>
            <a:ext cx="1209969" cy="400087"/>
          </a:xfrm>
          <a:prstGeom prst="rect">
            <a:avLst/>
          </a:prstGeom>
        </p:spPr>
        <p:txBody>
          <a:bodyPr wrap="none" lIns="121899" tIns="60949" rIns="121899" bIns="60949">
            <a:spAutoFit/>
          </a:bodyPr>
          <a:lstStyle/>
          <a:p>
            <a:r>
              <a:rPr lang="en-US" dirty="0" err="1" smtClean="0"/>
              <a:t>DotNetZip</a:t>
            </a:r>
            <a:endParaRPr lang="en-US" dirty="0"/>
          </a:p>
        </p:txBody>
      </p:sp>
      <p:sp>
        <p:nvSpPr>
          <p:cNvPr id="46" name="Rectangle 45"/>
          <p:cNvSpPr/>
          <p:nvPr/>
        </p:nvSpPr>
        <p:spPr>
          <a:xfrm>
            <a:off x="7345934" y="369784"/>
            <a:ext cx="1211956" cy="400087"/>
          </a:xfrm>
          <a:prstGeom prst="rect">
            <a:avLst/>
          </a:prstGeom>
        </p:spPr>
        <p:txBody>
          <a:bodyPr wrap="none" lIns="121899" tIns="60949" rIns="121899" bIns="60949">
            <a:spAutoFit/>
          </a:bodyPr>
          <a:lstStyle/>
          <a:p>
            <a:r>
              <a:rPr lang="en-US" dirty="0" err="1"/>
              <a:t>FakeItEasy</a:t>
            </a:r>
            <a:endParaRPr lang="en-US" dirty="0"/>
          </a:p>
        </p:txBody>
      </p:sp>
      <p:sp>
        <p:nvSpPr>
          <p:cNvPr id="47" name="Rectangle 46"/>
          <p:cNvSpPr/>
          <p:nvPr/>
        </p:nvSpPr>
        <p:spPr>
          <a:xfrm>
            <a:off x="2086740" y="-2382"/>
            <a:ext cx="2629075" cy="400087"/>
          </a:xfrm>
          <a:prstGeom prst="rect">
            <a:avLst/>
          </a:prstGeom>
        </p:spPr>
        <p:txBody>
          <a:bodyPr wrap="none" lIns="121899" tIns="60949" rIns="121899" bIns="60949">
            <a:spAutoFit/>
          </a:bodyPr>
          <a:lstStyle/>
          <a:p>
            <a:r>
              <a:rPr lang="en-US" dirty="0" err="1" smtClean="0"/>
              <a:t>PublishSettingsGenerator</a:t>
            </a:r>
            <a:endParaRPr lang="en-US" dirty="0"/>
          </a:p>
        </p:txBody>
      </p:sp>
      <p:sp>
        <p:nvSpPr>
          <p:cNvPr id="48" name="Rectangle 47"/>
          <p:cNvSpPr/>
          <p:nvPr/>
        </p:nvSpPr>
        <p:spPr>
          <a:xfrm rot="16200000">
            <a:off x="1060180" y="804033"/>
            <a:ext cx="768758" cy="400087"/>
          </a:xfrm>
          <a:prstGeom prst="rect">
            <a:avLst/>
          </a:prstGeom>
        </p:spPr>
        <p:txBody>
          <a:bodyPr wrap="none" lIns="121899" tIns="60949" rIns="121899" bIns="60949">
            <a:spAutoFit/>
          </a:bodyPr>
          <a:lstStyle/>
          <a:p>
            <a:r>
              <a:rPr lang="en-US" dirty="0" smtClean="0"/>
              <a:t>Spark</a:t>
            </a:r>
            <a:endParaRPr lang="en-US" dirty="0"/>
          </a:p>
        </p:txBody>
      </p:sp>
      <p:sp>
        <p:nvSpPr>
          <p:cNvPr id="49" name="Rectangle 48"/>
          <p:cNvSpPr/>
          <p:nvPr/>
        </p:nvSpPr>
        <p:spPr>
          <a:xfrm>
            <a:off x="91448" y="4036175"/>
            <a:ext cx="1349238" cy="400087"/>
          </a:xfrm>
          <a:prstGeom prst="rect">
            <a:avLst/>
          </a:prstGeom>
        </p:spPr>
        <p:txBody>
          <a:bodyPr wrap="none" lIns="121899" tIns="60949" rIns="121899" bIns="60949">
            <a:spAutoFit/>
          </a:bodyPr>
          <a:lstStyle/>
          <a:p>
            <a:r>
              <a:rPr lang="en-US" dirty="0" err="1"/>
              <a:t>NSubstitute</a:t>
            </a:r>
            <a:endParaRPr lang="en-US" dirty="0"/>
          </a:p>
        </p:txBody>
      </p:sp>
      <p:sp>
        <p:nvSpPr>
          <p:cNvPr id="50" name="Rectangle 49"/>
          <p:cNvSpPr/>
          <p:nvPr/>
        </p:nvSpPr>
        <p:spPr>
          <a:xfrm>
            <a:off x="6157607" y="6108265"/>
            <a:ext cx="1084870" cy="400087"/>
          </a:xfrm>
          <a:prstGeom prst="rect">
            <a:avLst/>
          </a:prstGeom>
        </p:spPr>
        <p:txBody>
          <a:bodyPr wrap="none" lIns="121899" tIns="60949" rIns="121899" bIns="60949">
            <a:spAutoFit/>
          </a:bodyPr>
          <a:lstStyle/>
          <a:p>
            <a:r>
              <a:rPr lang="en-US" dirty="0" err="1"/>
              <a:t>RavenDB</a:t>
            </a:r>
            <a:endParaRPr lang="en-US" dirty="0"/>
          </a:p>
        </p:txBody>
      </p:sp>
      <p:sp>
        <p:nvSpPr>
          <p:cNvPr id="51" name="Rectangle 50"/>
          <p:cNvSpPr/>
          <p:nvPr/>
        </p:nvSpPr>
        <p:spPr>
          <a:xfrm rot="16200000">
            <a:off x="8032668" y="3572543"/>
            <a:ext cx="916234" cy="400087"/>
          </a:xfrm>
          <a:prstGeom prst="rect">
            <a:avLst/>
          </a:prstGeom>
        </p:spPr>
        <p:txBody>
          <a:bodyPr wrap="none" lIns="121899" tIns="60949" rIns="121899" bIns="60949">
            <a:spAutoFit/>
          </a:bodyPr>
          <a:lstStyle/>
          <a:p>
            <a:r>
              <a:rPr lang="en-US" dirty="0" err="1"/>
              <a:t>Lucene</a:t>
            </a:r>
            <a:endParaRPr lang="en-US" dirty="0"/>
          </a:p>
        </p:txBody>
      </p:sp>
      <p:sp>
        <p:nvSpPr>
          <p:cNvPr id="52" name="Rectangle 51"/>
          <p:cNvSpPr/>
          <p:nvPr/>
        </p:nvSpPr>
        <p:spPr>
          <a:xfrm>
            <a:off x="115592" y="4472446"/>
            <a:ext cx="1151107" cy="400087"/>
          </a:xfrm>
          <a:prstGeom prst="rect">
            <a:avLst/>
          </a:prstGeom>
        </p:spPr>
        <p:txBody>
          <a:bodyPr wrap="none" lIns="121899" tIns="60949" rIns="121899" bIns="60949">
            <a:spAutoFit/>
          </a:bodyPr>
          <a:lstStyle/>
          <a:p>
            <a:r>
              <a:rPr lang="en-US" dirty="0" err="1"/>
              <a:t>AutoPoco</a:t>
            </a:r>
            <a:endParaRPr lang="en-US" dirty="0"/>
          </a:p>
        </p:txBody>
      </p:sp>
      <p:sp>
        <p:nvSpPr>
          <p:cNvPr id="53" name="Rectangle 52"/>
          <p:cNvSpPr/>
          <p:nvPr/>
        </p:nvSpPr>
        <p:spPr>
          <a:xfrm>
            <a:off x="7982670" y="5722512"/>
            <a:ext cx="1186949" cy="400087"/>
          </a:xfrm>
          <a:prstGeom prst="rect">
            <a:avLst/>
          </a:prstGeom>
        </p:spPr>
        <p:txBody>
          <a:bodyPr wrap="none" lIns="121899" tIns="60949" rIns="121899" bIns="60949">
            <a:spAutoFit/>
          </a:bodyPr>
          <a:lstStyle/>
          <a:p>
            <a:r>
              <a:rPr lang="en-US" dirty="0" err="1"/>
              <a:t>RestSharp</a:t>
            </a:r>
            <a:endParaRPr lang="en-US" dirty="0"/>
          </a:p>
        </p:txBody>
      </p:sp>
      <p:sp>
        <p:nvSpPr>
          <p:cNvPr id="54" name="Rectangle 53"/>
          <p:cNvSpPr/>
          <p:nvPr/>
        </p:nvSpPr>
        <p:spPr>
          <a:xfrm>
            <a:off x="280349" y="1253200"/>
            <a:ext cx="892190" cy="400087"/>
          </a:xfrm>
          <a:prstGeom prst="rect">
            <a:avLst/>
          </a:prstGeom>
        </p:spPr>
        <p:txBody>
          <a:bodyPr wrap="none" lIns="121899" tIns="60949" rIns="121899" bIns="60949">
            <a:spAutoFit/>
          </a:bodyPr>
          <a:lstStyle/>
          <a:p>
            <a:r>
              <a:rPr lang="en-US" dirty="0"/>
              <a:t>Should</a:t>
            </a:r>
          </a:p>
        </p:txBody>
      </p:sp>
      <p:sp>
        <p:nvSpPr>
          <p:cNvPr id="55" name="Rectangle 54"/>
          <p:cNvSpPr/>
          <p:nvPr/>
        </p:nvSpPr>
        <p:spPr>
          <a:xfrm>
            <a:off x="8170089" y="40136"/>
            <a:ext cx="814668" cy="400087"/>
          </a:xfrm>
          <a:prstGeom prst="rect">
            <a:avLst/>
          </a:prstGeom>
        </p:spPr>
        <p:txBody>
          <a:bodyPr wrap="none" lIns="121899" tIns="60949" rIns="121899" bIns="60949">
            <a:spAutoFit/>
          </a:bodyPr>
          <a:lstStyle/>
          <a:p>
            <a:r>
              <a:rPr lang="en-US" dirty="0"/>
              <a:t>postal</a:t>
            </a:r>
          </a:p>
        </p:txBody>
      </p:sp>
      <p:sp>
        <p:nvSpPr>
          <p:cNvPr id="56" name="Rectangle 55"/>
          <p:cNvSpPr/>
          <p:nvPr/>
        </p:nvSpPr>
        <p:spPr>
          <a:xfrm>
            <a:off x="199496" y="103043"/>
            <a:ext cx="1359176" cy="400087"/>
          </a:xfrm>
          <a:prstGeom prst="rect">
            <a:avLst/>
          </a:prstGeom>
        </p:spPr>
        <p:txBody>
          <a:bodyPr wrap="none" lIns="121899" tIns="60949" rIns="121899" bIns="60949">
            <a:spAutoFit/>
          </a:bodyPr>
          <a:lstStyle/>
          <a:p>
            <a:r>
              <a:rPr lang="en-US" dirty="0" err="1"/>
              <a:t>nservicebus</a:t>
            </a:r>
            <a:endParaRPr lang="en-US" dirty="0"/>
          </a:p>
        </p:txBody>
      </p:sp>
      <p:sp>
        <p:nvSpPr>
          <p:cNvPr id="57" name="Rectangle 56"/>
          <p:cNvSpPr/>
          <p:nvPr/>
        </p:nvSpPr>
        <p:spPr>
          <a:xfrm rot="16200000">
            <a:off x="7597587" y="1713367"/>
            <a:ext cx="1729342" cy="415476"/>
          </a:xfrm>
          <a:prstGeom prst="rect">
            <a:avLst/>
          </a:prstGeom>
        </p:spPr>
        <p:txBody>
          <a:bodyPr wrap="none" lIns="121899" tIns="60949" rIns="121899" bIns="60949">
            <a:spAutoFit/>
          </a:bodyPr>
          <a:lstStyle/>
          <a:p>
            <a:r>
              <a:rPr lang="en-US" sz="1900" dirty="0" err="1"/>
              <a:t>reactiveui</a:t>
            </a:r>
            <a:r>
              <a:rPr lang="en-US" sz="1900" dirty="0"/>
              <a:t>-core</a:t>
            </a:r>
          </a:p>
        </p:txBody>
      </p:sp>
      <p:sp>
        <p:nvSpPr>
          <p:cNvPr id="58" name="Rectangle 57"/>
          <p:cNvSpPr/>
          <p:nvPr/>
        </p:nvSpPr>
        <p:spPr>
          <a:xfrm rot="16200000">
            <a:off x="1061302" y="5548353"/>
            <a:ext cx="828069" cy="415476"/>
          </a:xfrm>
          <a:prstGeom prst="rect">
            <a:avLst/>
          </a:prstGeom>
        </p:spPr>
        <p:txBody>
          <a:bodyPr wrap="none" lIns="121899" tIns="60949" rIns="121899" bIns="60949">
            <a:spAutoFit/>
          </a:bodyPr>
          <a:lstStyle/>
          <a:p>
            <a:r>
              <a:rPr lang="en-US" sz="1900" dirty="0"/>
              <a:t>linq.js</a:t>
            </a:r>
          </a:p>
        </p:txBody>
      </p:sp>
      <p:sp>
        <p:nvSpPr>
          <p:cNvPr id="59" name="Rectangle 58"/>
          <p:cNvSpPr/>
          <p:nvPr/>
        </p:nvSpPr>
        <p:spPr>
          <a:xfrm rot="16200000">
            <a:off x="518942" y="3322229"/>
            <a:ext cx="1245940" cy="415476"/>
          </a:xfrm>
          <a:prstGeom prst="rect">
            <a:avLst/>
          </a:prstGeom>
        </p:spPr>
        <p:txBody>
          <a:bodyPr wrap="none" lIns="121899" tIns="60949" rIns="121899" bIns="60949">
            <a:spAutoFit/>
          </a:bodyPr>
          <a:lstStyle/>
          <a:p>
            <a:r>
              <a:rPr lang="en-US" sz="1900" dirty="0" err="1"/>
              <a:t>fasterflect</a:t>
            </a:r>
            <a:endParaRPr lang="en-US" sz="1900" dirty="0"/>
          </a:p>
        </p:txBody>
      </p:sp>
      <p:sp>
        <p:nvSpPr>
          <p:cNvPr id="60" name="Rectangle 59"/>
          <p:cNvSpPr/>
          <p:nvPr/>
        </p:nvSpPr>
        <p:spPr>
          <a:xfrm>
            <a:off x="442926" y="5507080"/>
            <a:ext cx="1095322" cy="415476"/>
          </a:xfrm>
          <a:prstGeom prst="rect">
            <a:avLst/>
          </a:prstGeom>
        </p:spPr>
        <p:txBody>
          <a:bodyPr wrap="none" lIns="121899" tIns="60949" rIns="121899" bIns="60949">
            <a:spAutoFit/>
          </a:bodyPr>
          <a:lstStyle/>
          <a:p>
            <a:r>
              <a:rPr lang="en-US" sz="1900" dirty="0" err="1"/>
              <a:t>combres</a:t>
            </a:r>
            <a:endParaRPr lang="en-US" sz="1900" dirty="0"/>
          </a:p>
        </p:txBody>
      </p:sp>
      <p:sp>
        <p:nvSpPr>
          <p:cNvPr id="61" name="Rectangle 60"/>
          <p:cNvSpPr/>
          <p:nvPr/>
        </p:nvSpPr>
        <p:spPr>
          <a:xfrm>
            <a:off x="364517" y="4974552"/>
            <a:ext cx="1421950" cy="415476"/>
          </a:xfrm>
          <a:prstGeom prst="rect">
            <a:avLst/>
          </a:prstGeom>
        </p:spPr>
        <p:txBody>
          <a:bodyPr wrap="none" lIns="121899" tIns="60949" rIns="121899" bIns="60949">
            <a:spAutoFit/>
          </a:bodyPr>
          <a:lstStyle/>
          <a:p>
            <a:r>
              <a:rPr lang="en-US" sz="1900" dirty="0" err="1"/>
              <a:t>TweetSharp</a:t>
            </a:r>
            <a:endParaRPr lang="en-US" sz="1900" dirty="0"/>
          </a:p>
        </p:txBody>
      </p:sp>
      <p:sp>
        <p:nvSpPr>
          <p:cNvPr id="62" name="Rectangle 61"/>
          <p:cNvSpPr/>
          <p:nvPr/>
        </p:nvSpPr>
        <p:spPr>
          <a:xfrm>
            <a:off x="246523" y="6074201"/>
            <a:ext cx="2324312" cy="415476"/>
          </a:xfrm>
          <a:prstGeom prst="rect">
            <a:avLst/>
          </a:prstGeom>
        </p:spPr>
        <p:txBody>
          <a:bodyPr wrap="none" lIns="121899" tIns="60949" rIns="121899" bIns="60949">
            <a:spAutoFit/>
          </a:bodyPr>
          <a:lstStyle/>
          <a:p>
            <a:r>
              <a:rPr lang="en-US" sz="1900" dirty="0" err="1"/>
              <a:t>MvcSiteMapProvider</a:t>
            </a:r>
            <a:endParaRPr lang="en-US" sz="1900" dirty="0"/>
          </a:p>
        </p:txBody>
      </p:sp>
      <p:sp>
        <p:nvSpPr>
          <p:cNvPr id="63" name="Rectangle 62"/>
          <p:cNvSpPr/>
          <p:nvPr/>
        </p:nvSpPr>
        <p:spPr>
          <a:xfrm rot="16200000">
            <a:off x="-854441" y="2450698"/>
            <a:ext cx="2091877" cy="415476"/>
          </a:xfrm>
          <a:prstGeom prst="rect">
            <a:avLst/>
          </a:prstGeom>
        </p:spPr>
        <p:txBody>
          <a:bodyPr wrap="none" lIns="121899" tIns="60949" rIns="121899" bIns="60949">
            <a:spAutoFit/>
          </a:bodyPr>
          <a:lstStyle/>
          <a:p>
            <a:r>
              <a:rPr lang="en-US" sz="1900" dirty="0" err="1"/>
              <a:t>Adam.JSGenerator</a:t>
            </a:r>
            <a:endParaRPr lang="en-US" sz="1900" dirty="0"/>
          </a:p>
        </p:txBody>
      </p:sp>
      <p:sp>
        <p:nvSpPr>
          <p:cNvPr id="1024" name="Rectangle 1023"/>
          <p:cNvSpPr/>
          <p:nvPr/>
        </p:nvSpPr>
        <p:spPr>
          <a:xfrm rot="16200000">
            <a:off x="7927823" y="3816138"/>
            <a:ext cx="1898234" cy="415476"/>
          </a:xfrm>
          <a:prstGeom prst="rect">
            <a:avLst/>
          </a:prstGeom>
        </p:spPr>
        <p:txBody>
          <a:bodyPr wrap="none" lIns="121899" tIns="60949" rIns="121899" bIns="60949">
            <a:spAutoFit/>
          </a:bodyPr>
          <a:lstStyle/>
          <a:p>
            <a:r>
              <a:rPr lang="en-US" sz="1900" dirty="0" err="1"/>
              <a:t>FluentAssertions</a:t>
            </a:r>
            <a:endParaRPr lang="en-US" sz="1900" dirty="0"/>
          </a:p>
        </p:txBody>
      </p:sp>
      <p:sp>
        <p:nvSpPr>
          <p:cNvPr id="1025" name="Rectangle 1024"/>
          <p:cNvSpPr/>
          <p:nvPr/>
        </p:nvSpPr>
        <p:spPr>
          <a:xfrm>
            <a:off x="158534" y="718597"/>
            <a:ext cx="1551280" cy="415476"/>
          </a:xfrm>
          <a:prstGeom prst="rect">
            <a:avLst/>
          </a:prstGeom>
        </p:spPr>
        <p:txBody>
          <a:bodyPr wrap="none" lIns="121899" tIns="60949" rIns="121899" bIns="60949">
            <a:spAutoFit/>
          </a:bodyPr>
          <a:lstStyle/>
          <a:p>
            <a:r>
              <a:rPr lang="en-US" sz="1900" dirty="0" err="1"/>
              <a:t>Bootstrapper</a:t>
            </a:r>
            <a:endParaRPr lang="en-US" sz="1900" dirty="0"/>
          </a:p>
        </p:txBody>
      </p:sp>
      <p:sp>
        <p:nvSpPr>
          <p:cNvPr id="1028" name="Rectangle 1027"/>
          <p:cNvSpPr/>
          <p:nvPr/>
        </p:nvSpPr>
        <p:spPr>
          <a:xfrm>
            <a:off x="65057" y="3638665"/>
            <a:ext cx="814027" cy="415476"/>
          </a:xfrm>
          <a:prstGeom prst="rect">
            <a:avLst/>
          </a:prstGeom>
        </p:spPr>
        <p:txBody>
          <a:bodyPr wrap="none" lIns="121899" tIns="60949" rIns="121899" bIns="60949">
            <a:spAutoFit/>
          </a:bodyPr>
          <a:lstStyle/>
          <a:p>
            <a:r>
              <a:rPr lang="en-US" sz="1900" dirty="0" smtClean="0"/>
              <a:t>Azure</a:t>
            </a:r>
            <a:endParaRPr lang="en-US" sz="1900" dirty="0"/>
          </a:p>
        </p:txBody>
      </p:sp>
      <p:sp>
        <p:nvSpPr>
          <p:cNvPr id="1029" name="Rectangle 1028"/>
          <p:cNvSpPr/>
          <p:nvPr/>
        </p:nvSpPr>
        <p:spPr>
          <a:xfrm>
            <a:off x="2488957" y="6395522"/>
            <a:ext cx="2681269" cy="415476"/>
          </a:xfrm>
          <a:prstGeom prst="rect">
            <a:avLst/>
          </a:prstGeom>
        </p:spPr>
        <p:txBody>
          <a:bodyPr wrap="none" lIns="121899" tIns="60949" rIns="121899" bIns="60949">
            <a:spAutoFit/>
          </a:bodyPr>
          <a:lstStyle/>
          <a:p>
            <a:r>
              <a:rPr lang="en-US" sz="1900" dirty="0" err="1"/>
              <a:t>ErikEJ.SqlCeMembership</a:t>
            </a:r>
            <a:endParaRPr lang="en-US" sz="1900" dirty="0"/>
          </a:p>
        </p:txBody>
      </p:sp>
    </p:spTree>
    <p:extLst>
      <p:ext uri="{BB962C8B-B14F-4D97-AF65-F5344CB8AC3E}">
        <p14:creationId xmlns:p14="http://schemas.microsoft.com/office/powerpoint/2010/main" val="236523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 fill="hold"/>
                                        <p:tgtEl>
                                          <p:spTgt spid="2"/>
                                        </p:tgtEl>
                                        <p:attrNameLst>
                                          <p:attrName>ppt_w</p:attrName>
                                        </p:attrNameLst>
                                      </p:cBhvr>
                                      <p:tavLst>
                                        <p:tav tm="0">
                                          <p:val>
                                            <p:fltVal val="0"/>
                                          </p:val>
                                        </p:tav>
                                        <p:tav tm="100000">
                                          <p:val>
                                            <p:strVal val="#ppt_w"/>
                                          </p:val>
                                        </p:tav>
                                      </p:tavLst>
                                    </p:anim>
                                    <p:anim calcmode="lin" valueType="num">
                                      <p:cBhvr>
                                        <p:cTn id="8" dur="100" fill="hold"/>
                                        <p:tgtEl>
                                          <p:spTgt spid="2"/>
                                        </p:tgtEl>
                                        <p:attrNameLst>
                                          <p:attrName>ppt_h</p:attrName>
                                        </p:attrNameLst>
                                      </p:cBhvr>
                                      <p:tavLst>
                                        <p:tav tm="0">
                                          <p:val>
                                            <p:fltVal val="0"/>
                                          </p:val>
                                        </p:tav>
                                        <p:tav tm="100000">
                                          <p:val>
                                            <p:strVal val="#ppt_h"/>
                                          </p:val>
                                        </p:tav>
                                      </p:tavLst>
                                    </p:anim>
                                    <p:animEffect transition="in" filter="fade">
                                      <p:cBhvr>
                                        <p:cTn id="9" dur="100"/>
                                        <p:tgtEl>
                                          <p:spTgt spid="2"/>
                                        </p:tgtEl>
                                      </p:cBhvr>
                                    </p:animEffect>
                                  </p:childTnLst>
                                </p:cTn>
                              </p:par>
                            </p:childTnLst>
                          </p:cTn>
                        </p:par>
                        <p:par>
                          <p:cTn id="10" fill="hold">
                            <p:stCondLst>
                              <p:cond delay="1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 fill="hold"/>
                                        <p:tgtEl>
                                          <p:spTgt spid="3"/>
                                        </p:tgtEl>
                                        <p:attrNameLst>
                                          <p:attrName>ppt_w</p:attrName>
                                        </p:attrNameLst>
                                      </p:cBhvr>
                                      <p:tavLst>
                                        <p:tav tm="0">
                                          <p:val>
                                            <p:fltVal val="0"/>
                                          </p:val>
                                        </p:tav>
                                        <p:tav tm="100000">
                                          <p:val>
                                            <p:strVal val="#ppt_w"/>
                                          </p:val>
                                        </p:tav>
                                      </p:tavLst>
                                    </p:anim>
                                    <p:anim calcmode="lin" valueType="num">
                                      <p:cBhvr>
                                        <p:cTn id="14" dur="100" fill="hold"/>
                                        <p:tgtEl>
                                          <p:spTgt spid="3"/>
                                        </p:tgtEl>
                                        <p:attrNameLst>
                                          <p:attrName>ppt_h</p:attrName>
                                        </p:attrNameLst>
                                      </p:cBhvr>
                                      <p:tavLst>
                                        <p:tav tm="0">
                                          <p:val>
                                            <p:fltVal val="0"/>
                                          </p:val>
                                        </p:tav>
                                        <p:tav tm="100000">
                                          <p:val>
                                            <p:strVal val="#ppt_h"/>
                                          </p:val>
                                        </p:tav>
                                      </p:tavLst>
                                    </p:anim>
                                    <p:animEffect transition="in" filter="fade">
                                      <p:cBhvr>
                                        <p:cTn id="15" dur="100"/>
                                        <p:tgtEl>
                                          <p:spTgt spid="3"/>
                                        </p:tgtEl>
                                      </p:cBhvr>
                                    </p:animEffect>
                                  </p:childTnLst>
                                </p:cTn>
                              </p:par>
                            </p:childTnLst>
                          </p:cTn>
                        </p:par>
                        <p:par>
                          <p:cTn id="16" fill="hold">
                            <p:stCondLst>
                              <p:cond delay="2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 fill="hold"/>
                                        <p:tgtEl>
                                          <p:spTgt spid="4"/>
                                        </p:tgtEl>
                                        <p:attrNameLst>
                                          <p:attrName>ppt_w</p:attrName>
                                        </p:attrNameLst>
                                      </p:cBhvr>
                                      <p:tavLst>
                                        <p:tav tm="0">
                                          <p:val>
                                            <p:fltVal val="0"/>
                                          </p:val>
                                        </p:tav>
                                        <p:tav tm="100000">
                                          <p:val>
                                            <p:strVal val="#ppt_w"/>
                                          </p:val>
                                        </p:tav>
                                      </p:tavLst>
                                    </p:anim>
                                    <p:anim calcmode="lin" valueType="num">
                                      <p:cBhvr>
                                        <p:cTn id="20" dur="100" fill="hold"/>
                                        <p:tgtEl>
                                          <p:spTgt spid="4"/>
                                        </p:tgtEl>
                                        <p:attrNameLst>
                                          <p:attrName>ppt_h</p:attrName>
                                        </p:attrNameLst>
                                      </p:cBhvr>
                                      <p:tavLst>
                                        <p:tav tm="0">
                                          <p:val>
                                            <p:fltVal val="0"/>
                                          </p:val>
                                        </p:tav>
                                        <p:tav tm="100000">
                                          <p:val>
                                            <p:strVal val="#ppt_h"/>
                                          </p:val>
                                        </p:tav>
                                      </p:tavLst>
                                    </p:anim>
                                    <p:animEffect transition="in" filter="fade">
                                      <p:cBhvr>
                                        <p:cTn id="21" dur="100"/>
                                        <p:tgtEl>
                                          <p:spTgt spid="4"/>
                                        </p:tgtEl>
                                      </p:cBhvr>
                                    </p:animEffect>
                                  </p:childTnLst>
                                </p:cTn>
                              </p:par>
                            </p:childTnLst>
                          </p:cTn>
                        </p:par>
                        <p:par>
                          <p:cTn id="22" fill="hold">
                            <p:stCondLst>
                              <p:cond delay="3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 fill="hold"/>
                                        <p:tgtEl>
                                          <p:spTgt spid="5"/>
                                        </p:tgtEl>
                                        <p:attrNameLst>
                                          <p:attrName>ppt_w</p:attrName>
                                        </p:attrNameLst>
                                      </p:cBhvr>
                                      <p:tavLst>
                                        <p:tav tm="0">
                                          <p:val>
                                            <p:fltVal val="0"/>
                                          </p:val>
                                        </p:tav>
                                        <p:tav tm="100000">
                                          <p:val>
                                            <p:strVal val="#ppt_w"/>
                                          </p:val>
                                        </p:tav>
                                      </p:tavLst>
                                    </p:anim>
                                    <p:anim calcmode="lin" valueType="num">
                                      <p:cBhvr>
                                        <p:cTn id="26" dur="100" fill="hold"/>
                                        <p:tgtEl>
                                          <p:spTgt spid="5"/>
                                        </p:tgtEl>
                                        <p:attrNameLst>
                                          <p:attrName>ppt_h</p:attrName>
                                        </p:attrNameLst>
                                      </p:cBhvr>
                                      <p:tavLst>
                                        <p:tav tm="0">
                                          <p:val>
                                            <p:fltVal val="0"/>
                                          </p:val>
                                        </p:tav>
                                        <p:tav tm="100000">
                                          <p:val>
                                            <p:strVal val="#ppt_h"/>
                                          </p:val>
                                        </p:tav>
                                      </p:tavLst>
                                    </p:anim>
                                    <p:animEffect transition="in" filter="fade">
                                      <p:cBhvr>
                                        <p:cTn id="27" dur="100"/>
                                        <p:tgtEl>
                                          <p:spTgt spid="5"/>
                                        </p:tgtEl>
                                      </p:cBhvr>
                                    </p:animEffect>
                                  </p:childTnLst>
                                </p:cTn>
                              </p:par>
                            </p:childTnLst>
                          </p:cTn>
                        </p:par>
                        <p:par>
                          <p:cTn id="28" fill="hold">
                            <p:stCondLst>
                              <p:cond delay="40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 fill="hold"/>
                                        <p:tgtEl>
                                          <p:spTgt spid="6"/>
                                        </p:tgtEl>
                                        <p:attrNameLst>
                                          <p:attrName>ppt_w</p:attrName>
                                        </p:attrNameLst>
                                      </p:cBhvr>
                                      <p:tavLst>
                                        <p:tav tm="0">
                                          <p:val>
                                            <p:fltVal val="0"/>
                                          </p:val>
                                        </p:tav>
                                        <p:tav tm="100000">
                                          <p:val>
                                            <p:strVal val="#ppt_w"/>
                                          </p:val>
                                        </p:tav>
                                      </p:tavLst>
                                    </p:anim>
                                    <p:anim calcmode="lin" valueType="num">
                                      <p:cBhvr>
                                        <p:cTn id="32" dur="100" fill="hold"/>
                                        <p:tgtEl>
                                          <p:spTgt spid="6"/>
                                        </p:tgtEl>
                                        <p:attrNameLst>
                                          <p:attrName>ppt_h</p:attrName>
                                        </p:attrNameLst>
                                      </p:cBhvr>
                                      <p:tavLst>
                                        <p:tav tm="0">
                                          <p:val>
                                            <p:fltVal val="0"/>
                                          </p:val>
                                        </p:tav>
                                        <p:tav tm="100000">
                                          <p:val>
                                            <p:strVal val="#ppt_h"/>
                                          </p:val>
                                        </p:tav>
                                      </p:tavLst>
                                    </p:anim>
                                    <p:animEffect transition="in" filter="fade">
                                      <p:cBhvr>
                                        <p:cTn id="33" dur="100"/>
                                        <p:tgtEl>
                                          <p:spTgt spid="6"/>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 fill="hold"/>
                                        <p:tgtEl>
                                          <p:spTgt spid="7"/>
                                        </p:tgtEl>
                                        <p:attrNameLst>
                                          <p:attrName>ppt_w</p:attrName>
                                        </p:attrNameLst>
                                      </p:cBhvr>
                                      <p:tavLst>
                                        <p:tav tm="0">
                                          <p:val>
                                            <p:fltVal val="0"/>
                                          </p:val>
                                        </p:tav>
                                        <p:tav tm="100000">
                                          <p:val>
                                            <p:strVal val="#ppt_w"/>
                                          </p:val>
                                        </p:tav>
                                      </p:tavLst>
                                    </p:anim>
                                    <p:anim calcmode="lin" valueType="num">
                                      <p:cBhvr>
                                        <p:cTn id="38" dur="100" fill="hold"/>
                                        <p:tgtEl>
                                          <p:spTgt spid="7"/>
                                        </p:tgtEl>
                                        <p:attrNameLst>
                                          <p:attrName>ppt_h</p:attrName>
                                        </p:attrNameLst>
                                      </p:cBhvr>
                                      <p:tavLst>
                                        <p:tav tm="0">
                                          <p:val>
                                            <p:fltVal val="0"/>
                                          </p:val>
                                        </p:tav>
                                        <p:tav tm="100000">
                                          <p:val>
                                            <p:strVal val="#ppt_h"/>
                                          </p:val>
                                        </p:tav>
                                      </p:tavLst>
                                    </p:anim>
                                    <p:animEffect transition="in" filter="fade">
                                      <p:cBhvr>
                                        <p:cTn id="39" dur="100"/>
                                        <p:tgtEl>
                                          <p:spTgt spid="7"/>
                                        </p:tgtEl>
                                      </p:cBhvr>
                                    </p:animEffect>
                                  </p:childTnLst>
                                </p:cTn>
                              </p:par>
                            </p:childTnLst>
                          </p:cTn>
                        </p:par>
                        <p:par>
                          <p:cTn id="40" fill="hold">
                            <p:stCondLst>
                              <p:cond delay="6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100" fill="hold"/>
                                        <p:tgtEl>
                                          <p:spTgt spid="8"/>
                                        </p:tgtEl>
                                        <p:attrNameLst>
                                          <p:attrName>ppt_w</p:attrName>
                                        </p:attrNameLst>
                                      </p:cBhvr>
                                      <p:tavLst>
                                        <p:tav tm="0">
                                          <p:val>
                                            <p:fltVal val="0"/>
                                          </p:val>
                                        </p:tav>
                                        <p:tav tm="100000">
                                          <p:val>
                                            <p:strVal val="#ppt_w"/>
                                          </p:val>
                                        </p:tav>
                                      </p:tavLst>
                                    </p:anim>
                                    <p:anim calcmode="lin" valueType="num">
                                      <p:cBhvr>
                                        <p:cTn id="44" dur="100" fill="hold"/>
                                        <p:tgtEl>
                                          <p:spTgt spid="8"/>
                                        </p:tgtEl>
                                        <p:attrNameLst>
                                          <p:attrName>ppt_h</p:attrName>
                                        </p:attrNameLst>
                                      </p:cBhvr>
                                      <p:tavLst>
                                        <p:tav tm="0">
                                          <p:val>
                                            <p:fltVal val="0"/>
                                          </p:val>
                                        </p:tav>
                                        <p:tav tm="100000">
                                          <p:val>
                                            <p:strVal val="#ppt_h"/>
                                          </p:val>
                                        </p:tav>
                                      </p:tavLst>
                                    </p:anim>
                                    <p:animEffect transition="in" filter="fade">
                                      <p:cBhvr>
                                        <p:cTn id="45" dur="100"/>
                                        <p:tgtEl>
                                          <p:spTgt spid="8"/>
                                        </p:tgtEl>
                                      </p:cBhvr>
                                    </p:animEffect>
                                  </p:childTnLst>
                                </p:cTn>
                              </p:par>
                            </p:childTnLst>
                          </p:cTn>
                        </p:par>
                        <p:par>
                          <p:cTn id="46" fill="hold">
                            <p:stCondLst>
                              <p:cond delay="700"/>
                            </p:stCondLst>
                            <p:childTnLst>
                              <p:par>
                                <p:cTn id="47" presetID="53" presetClass="entr" presetSubtype="16"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100" fill="hold"/>
                                        <p:tgtEl>
                                          <p:spTgt spid="9"/>
                                        </p:tgtEl>
                                        <p:attrNameLst>
                                          <p:attrName>ppt_w</p:attrName>
                                        </p:attrNameLst>
                                      </p:cBhvr>
                                      <p:tavLst>
                                        <p:tav tm="0">
                                          <p:val>
                                            <p:fltVal val="0"/>
                                          </p:val>
                                        </p:tav>
                                        <p:tav tm="100000">
                                          <p:val>
                                            <p:strVal val="#ppt_w"/>
                                          </p:val>
                                        </p:tav>
                                      </p:tavLst>
                                    </p:anim>
                                    <p:anim calcmode="lin" valueType="num">
                                      <p:cBhvr>
                                        <p:cTn id="50" dur="100" fill="hold"/>
                                        <p:tgtEl>
                                          <p:spTgt spid="9"/>
                                        </p:tgtEl>
                                        <p:attrNameLst>
                                          <p:attrName>ppt_h</p:attrName>
                                        </p:attrNameLst>
                                      </p:cBhvr>
                                      <p:tavLst>
                                        <p:tav tm="0">
                                          <p:val>
                                            <p:fltVal val="0"/>
                                          </p:val>
                                        </p:tav>
                                        <p:tav tm="100000">
                                          <p:val>
                                            <p:strVal val="#ppt_h"/>
                                          </p:val>
                                        </p:tav>
                                      </p:tavLst>
                                    </p:anim>
                                    <p:animEffect transition="in" filter="fade">
                                      <p:cBhvr>
                                        <p:cTn id="51" dur="100"/>
                                        <p:tgtEl>
                                          <p:spTgt spid="9"/>
                                        </p:tgtEl>
                                      </p:cBhvr>
                                    </p:animEffect>
                                  </p:childTnLst>
                                </p:cTn>
                              </p:par>
                            </p:childTnLst>
                          </p:cTn>
                        </p:par>
                        <p:par>
                          <p:cTn id="52" fill="hold">
                            <p:stCondLst>
                              <p:cond delay="8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00" fill="hold"/>
                                        <p:tgtEl>
                                          <p:spTgt spid="10"/>
                                        </p:tgtEl>
                                        <p:attrNameLst>
                                          <p:attrName>ppt_w</p:attrName>
                                        </p:attrNameLst>
                                      </p:cBhvr>
                                      <p:tavLst>
                                        <p:tav tm="0">
                                          <p:val>
                                            <p:fltVal val="0"/>
                                          </p:val>
                                        </p:tav>
                                        <p:tav tm="100000">
                                          <p:val>
                                            <p:strVal val="#ppt_w"/>
                                          </p:val>
                                        </p:tav>
                                      </p:tavLst>
                                    </p:anim>
                                    <p:anim calcmode="lin" valueType="num">
                                      <p:cBhvr>
                                        <p:cTn id="56" dur="100" fill="hold"/>
                                        <p:tgtEl>
                                          <p:spTgt spid="10"/>
                                        </p:tgtEl>
                                        <p:attrNameLst>
                                          <p:attrName>ppt_h</p:attrName>
                                        </p:attrNameLst>
                                      </p:cBhvr>
                                      <p:tavLst>
                                        <p:tav tm="0">
                                          <p:val>
                                            <p:fltVal val="0"/>
                                          </p:val>
                                        </p:tav>
                                        <p:tav tm="100000">
                                          <p:val>
                                            <p:strVal val="#ppt_h"/>
                                          </p:val>
                                        </p:tav>
                                      </p:tavLst>
                                    </p:anim>
                                    <p:animEffect transition="in" filter="fade">
                                      <p:cBhvr>
                                        <p:cTn id="57" dur="100"/>
                                        <p:tgtEl>
                                          <p:spTgt spid="10"/>
                                        </p:tgtEl>
                                      </p:cBhvr>
                                    </p:animEffect>
                                  </p:childTnLst>
                                </p:cTn>
                              </p:par>
                            </p:childTnLst>
                          </p:cTn>
                        </p:par>
                        <p:par>
                          <p:cTn id="58" fill="hold">
                            <p:stCondLst>
                              <p:cond delay="90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100" fill="hold"/>
                                        <p:tgtEl>
                                          <p:spTgt spid="11"/>
                                        </p:tgtEl>
                                        <p:attrNameLst>
                                          <p:attrName>ppt_w</p:attrName>
                                        </p:attrNameLst>
                                      </p:cBhvr>
                                      <p:tavLst>
                                        <p:tav tm="0">
                                          <p:val>
                                            <p:fltVal val="0"/>
                                          </p:val>
                                        </p:tav>
                                        <p:tav tm="100000">
                                          <p:val>
                                            <p:strVal val="#ppt_w"/>
                                          </p:val>
                                        </p:tav>
                                      </p:tavLst>
                                    </p:anim>
                                    <p:anim calcmode="lin" valueType="num">
                                      <p:cBhvr>
                                        <p:cTn id="62" dur="100" fill="hold"/>
                                        <p:tgtEl>
                                          <p:spTgt spid="11"/>
                                        </p:tgtEl>
                                        <p:attrNameLst>
                                          <p:attrName>ppt_h</p:attrName>
                                        </p:attrNameLst>
                                      </p:cBhvr>
                                      <p:tavLst>
                                        <p:tav tm="0">
                                          <p:val>
                                            <p:fltVal val="0"/>
                                          </p:val>
                                        </p:tav>
                                        <p:tav tm="100000">
                                          <p:val>
                                            <p:strVal val="#ppt_h"/>
                                          </p:val>
                                        </p:tav>
                                      </p:tavLst>
                                    </p:anim>
                                    <p:animEffect transition="in" filter="fade">
                                      <p:cBhvr>
                                        <p:cTn id="63" dur="100"/>
                                        <p:tgtEl>
                                          <p:spTgt spid="11"/>
                                        </p:tgtEl>
                                      </p:cBhvr>
                                    </p:animEffect>
                                  </p:childTnLst>
                                </p:cTn>
                              </p:par>
                            </p:childTnLst>
                          </p:cTn>
                        </p:par>
                        <p:par>
                          <p:cTn id="64" fill="hold">
                            <p:stCondLst>
                              <p:cond delay="1000"/>
                            </p:stCondLst>
                            <p:childTnLst>
                              <p:par>
                                <p:cTn id="65" presetID="53" presetClass="entr" presetSubtype="16"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100" fill="hold"/>
                                        <p:tgtEl>
                                          <p:spTgt spid="12"/>
                                        </p:tgtEl>
                                        <p:attrNameLst>
                                          <p:attrName>ppt_w</p:attrName>
                                        </p:attrNameLst>
                                      </p:cBhvr>
                                      <p:tavLst>
                                        <p:tav tm="0">
                                          <p:val>
                                            <p:fltVal val="0"/>
                                          </p:val>
                                        </p:tav>
                                        <p:tav tm="100000">
                                          <p:val>
                                            <p:strVal val="#ppt_w"/>
                                          </p:val>
                                        </p:tav>
                                      </p:tavLst>
                                    </p:anim>
                                    <p:anim calcmode="lin" valueType="num">
                                      <p:cBhvr>
                                        <p:cTn id="68" dur="100" fill="hold"/>
                                        <p:tgtEl>
                                          <p:spTgt spid="12"/>
                                        </p:tgtEl>
                                        <p:attrNameLst>
                                          <p:attrName>ppt_h</p:attrName>
                                        </p:attrNameLst>
                                      </p:cBhvr>
                                      <p:tavLst>
                                        <p:tav tm="0">
                                          <p:val>
                                            <p:fltVal val="0"/>
                                          </p:val>
                                        </p:tav>
                                        <p:tav tm="100000">
                                          <p:val>
                                            <p:strVal val="#ppt_h"/>
                                          </p:val>
                                        </p:tav>
                                      </p:tavLst>
                                    </p:anim>
                                    <p:animEffect transition="in" filter="fade">
                                      <p:cBhvr>
                                        <p:cTn id="69" dur="100"/>
                                        <p:tgtEl>
                                          <p:spTgt spid="12"/>
                                        </p:tgtEl>
                                      </p:cBhvr>
                                    </p:animEffect>
                                  </p:childTnLst>
                                </p:cTn>
                              </p:par>
                            </p:childTnLst>
                          </p:cTn>
                        </p:par>
                        <p:par>
                          <p:cTn id="70" fill="hold">
                            <p:stCondLst>
                              <p:cond delay="1100"/>
                            </p:stCondLst>
                            <p:childTnLst>
                              <p:par>
                                <p:cTn id="71" presetID="53" presetClass="entr" presetSubtype="16"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100" fill="hold"/>
                                        <p:tgtEl>
                                          <p:spTgt spid="13"/>
                                        </p:tgtEl>
                                        <p:attrNameLst>
                                          <p:attrName>ppt_w</p:attrName>
                                        </p:attrNameLst>
                                      </p:cBhvr>
                                      <p:tavLst>
                                        <p:tav tm="0">
                                          <p:val>
                                            <p:fltVal val="0"/>
                                          </p:val>
                                        </p:tav>
                                        <p:tav tm="100000">
                                          <p:val>
                                            <p:strVal val="#ppt_w"/>
                                          </p:val>
                                        </p:tav>
                                      </p:tavLst>
                                    </p:anim>
                                    <p:anim calcmode="lin" valueType="num">
                                      <p:cBhvr>
                                        <p:cTn id="74" dur="100" fill="hold"/>
                                        <p:tgtEl>
                                          <p:spTgt spid="13"/>
                                        </p:tgtEl>
                                        <p:attrNameLst>
                                          <p:attrName>ppt_h</p:attrName>
                                        </p:attrNameLst>
                                      </p:cBhvr>
                                      <p:tavLst>
                                        <p:tav tm="0">
                                          <p:val>
                                            <p:fltVal val="0"/>
                                          </p:val>
                                        </p:tav>
                                        <p:tav tm="100000">
                                          <p:val>
                                            <p:strVal val="#ppt_h"/>
                                          </p:val>
                                        </p:tav>
                                      </p:tavLst>
                                    </p:anim>
                                    <p:animEffect transition="in" filter="fade">
                                      <p:cBhvr>
                                        <p:cTn id="75" dur="100"/>
                                        <p:tgtEl>
                                          <p:spTgt spid="13"/>
                                        </p:tgtEl>
                                      </p:cBhvr>
                                    </p:animEffect>
                                  </p:childTnLst>
                                </p:cTn>
                              </p:par>
                            </p:childTnLst>
                          </p:cTn>
                        </p:par>
                        <p:par>
                          <p:cTn id="76" fill="hold">
                            <p:stCondLst>
                              <p:cond delay="1200"/>
                            </p:stCondLst>
                            <p:childTnLst>
                              <p:par>
                                <p:cTn id="77" presetID="53" presetClass="entr" presetSubtype="16"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100" fill="hold"/>
                                        <p:tgtEl>
                                          <p:spTgt spid="14"/>
                                        </p:tgtEl>
                                        <p:attrNameLst>
                                          <p:attrName>ppt_w</p:attrName>
                                        </p:attrNameLst>
                                      </p:cBhvr>
                                      <p:tavLst>
                                        <p:tav tm="0">
                                          <p:val>
                                            <p:fltVal val="0"/>
                                          </p:val>
                                        </p:tav>
                                        <p:tav tm="100000">
                                          <p:val>
                                            <p:strVal val="#ppt_w"/>
                                          </p:val>
                                        </p:tav>
                                      </p:tavLst>
                                    </p:anim>
                                    <p:anim calcmode="lin" valueType="num">
                                      <p:cBhvr>
                                        <p:cTn id="80" dur="100" fill="hold"/>
                                        <p:tgtEl>
                                          <p:spTgt spid="14"/>
                                        </p:tgtEl>
                                        <p:attrNameLst>
                                          <p:attrName>ppt_h</p:attrName>
                                        </p:attrNameLst>
                                      </p:cBhvr>
                                      <p:tavLst>
                                        <p:tav tm="0">
                                          <p:val>
                                            <p:fltVal val="0"/>
                                          </p:val>
                                        </p:tav>
                                        <p:tav tm="100000">
                                          <p:val>
                                            <p:strVal val="#ppt_h"/>
                                          </p:val>
                                        </p:tav>
                                      </p:tavLst>
                                    </p:anim>
                                    <p:animEffect transition="in" filter="fade">
                                      <p:cBhvr>
                                        <p:cTn id="81" dur="100"/>
                                        <p:tgtEl>
                                          <p:spTgt spid="14"/>
                                        </p:tgtEl>
                                      </p:cBhvr>
                                    </p:animEffect>
                                  </p:childTnLst>
                                </p:cTn>
                              </p:par>
                            </p:childTnLst>
                          </p:cTn>
                        </p:par>
                        <p:par>
                          <p:cTn id="82" fill="hold">
                            <p:stCondLst>
                              <p:cond delay="1300"/>
                            </p:stCondLst>
                            <p:childTnLst>
                              <p:par>
                                <p:cTn id="83" presetID="53" presetClass="entr" presetSubtype="16"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100" fill="hold"/>
                                        <p:tgtEl>
                                          <p:spTgt spid="15"/>
                                        </p:tgtEl>
                                        <p:attrNameLst>
                                          <p:attrName>ppt_w</p:attrName>
                                        </p:attrNameLst>
                                      </p:cBhvr>
                                      <p:tavLst>
                                        <p:tav tm="0">
                                          <p:val>
                                            <p:fltVal val="0"/>
                                          </p:val>
                                        </p:tav>
                                        <p:tav tm="100000">
                                          <p:val>
                                            <p:strVal val="#ppt_w"/>
                                          </p:val>
                                        </p:tav>
                                      </p:tavLst>
                                    </p:anim>
                                    <p:anim calcmode="lin" valueType="num">
                                      <p:cBhvr>
                                        <p:cTn id="86" dur="100" fill="hold"/>
                                        <p:tgtEl>
                                          <p:spTgt spid="15"/>
                                        </p:tgtEl>
                                        <p:attrNameLst>
                                          <p:attrName>ppt_h</p:attrName>
                                        </p:attrNameLst>
                                      </p:cBhvr>
                                      <p:tavLst>
                                        <p:tav tm="0">
                                          <p:val>
                                            <p:fltVal val="0"/>
                                          </p:val>
                                        </p:tav>
                                        <p:tav tm="100000">
                                          <p:val>
                                            <p:strVal val="#ppt_h"/>
                                          </p:val>
                                        </p:tav>
                                      </p:tavLst>
                                    </p:anim>
                                    <p:animEffect transition="in" filter="fade">
                                      <p:cBhvr>
                                        <p:cTn id="87" dur="100"/>
                                        <p:tgtEl>
                                          <p:spTgt spid="15"/>
                                        </p:tgtEl>
                                      </p:cBhvr>
                                    </p:animEffect>
                                  </p:childTnLst>
                                </p:cTn>
                              </p:par>
                            </p:childTnLst>
                          </p:cTn>
                        </p:par>
                        <p:par>
                          <p:cTn id="88" fill="hold">
                            <p:stCondLst>
                              <p:cond delay="1400"/>
                            </p:stCondLst>
                            <p:childTnLst>
                              <p:par>
                                <p:cTn id="89" presetID="53" presetClass="entr" presetSubtype="16" fill="hold" grpId="0" nodeType="after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100" fill="hold"/>
                                        <p:tgtEl>
                                          <p:spTgt spid="16"/>
                                        </p:tgtEl>
                                        <p:attrNameLst>
                                          <p:attrName>ppt_w</p:attrName>
                                        </p:attrNameLst>
                                      </p:cBhvr>
                                      <p:tavLst>
                                        <p:tav tm="0">
                                          <p:val>
                                            <p:fltVal val="0"/>
                                          </p:val>
                                        </p:tav>
                                        <p:tav tm="100000">
                                          <p:val>
                                            <p:strVal val="#ppt_w"/>
                                          </p:val>
                                        </p:tav>
                                      </p:tavLst>
                                    </p:anim>
                                    <p:anim calcmode="lin" valueType="num">
                                      <p:cBhvr>
                                        <p:cTn id="92" dur="100" fill="hold"/>
                                        <p:tgtEl>
                                          <p:spTgt spid="16"/>
                                        </p:tgtEl>
                                        <p:attrNameLst>
                                          <p:attrName>ppt_h</p:attrName>
                                        </p:attrNameLst>
                                      </p:cBhvr>
                                      <p:tavLst>
                                        <p:tav tm="0">
                                          <p:val>
                                            <p:fltVal val="0"/>
                                          </p:val>
                                        </p:tav>
                                        <p:tav tm="100000">
                                          <p:val>
                                            <p:strVal val="#ppt_h"/>
                                          </p:val>
                                        </p:tav>
                                      </p:tavLst>
                                    </p:anim>
                                    <p:animEffect transition="in" filter="fade">
                                      <p:cBhvr>
                                        <p:cTn id="93" dur="100"/>
                                        <p:tgtEl>
                                          <p:spTgt spid="16"/>
                                        </p:tgtEl>
                                      </p:cBhvr>
                                    </p:animEffect>
                                  </p:childTnLst>
                                </p:cTn>
                              </p:par>
                            </p:childTnLst>
                          </p:cTn>
                        </p:par>
                        <p:par>
                          <p:cTn id="94" fill="hold">
                            <p:stCondLst>
                              <p:cond delay="1500"/>
                            </p:stCondLst>
                            <p:childTnLst>
                              <p:par>
                                <p:cTn id="95" presetID="53" presetClass="entr" presetSubtype="16" fill="hold" grpId="0" nodeType="after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100" fill="hold"/>
                                        <p:tgtEl>
                                          <p:spTgt spid="17"/>
                                        </p:tgtEl>
                                        <p:attrNameLst>
                                          <p:attrName>ppt_w</p:attrName>
                                        </p:attrNameLst>
                                      </p:cBhvr>
                                      <p:tavLst>
                                        <p:tav tm="0">
                                          <p:val>
                                            <p:fltVal val="0"/>
                                          </p:val>
                                        </p:tav>
                                        <p:tav tm="100000">
                                          <p:val>
                                            <p:strVal val="#ppt_w"/>
                                          </p:val>
                                        </p:tav>
                                      </p:tavLst>
                                    </p:anim>
                                    <p:anim calcmode="lin" valueType="num">
                                      <p:cBhvr>
                                        <p:cTn id="98" dur="100" fill="hold"/>
                                        <p:tgtEl>
                                          <p:spTgt spid="17"/>
                                        </p:tgtEl>
                                        <p:attrNameLst>
                                          <p:attrName>ppt_h</p:attrName>
                                        </p:attrNameLst>
                                      </p:cBhvr>
                                      <p:tavLst>
                                        <p:tav tm="0">
                                          <p:val>
                                            <p:fltVal val="0"/>
                                          </p:val>
                                        </p:tav>
                                        <p:tav tm="100000">
                                          <p:val>
                                            <p:strVal val="#ppt_h"/>
                                          </p:val>
                                        </p:tav>
                                      </p:tavLst>
                                    </p:anim>
                                    <p:animEffect transition="in" filter="fade">
                                      <p:cBhvr>
                                        <p:cTn id="99" dur="100"/>
                                        <p:tgtEl>
                                          <p:spTgt spid="17"/>
                                        </p:tgtEl>
                                      </p:cBhvr>
                                    </p:animEffect>
                                  </p:childTnLst>
                                </p:cTn>
                              </p:par>
                            </p:childTnLst>
                          </p:cTn>
                        </p:par>
                        <p:par>
                          <p:cTn id="100" fill="hold">
                            <p:stCondLst>
                              <p:cond delay="1600"/>
                            </p:stCondLst>
                            <p:childTnLst>
                              <p:par>
                                <p:cTn id="101" presetID="53" presetClass="entr" presetSubtype="16" fill="hold" grpId="0" nodeType="afterEffect">
                                  <p:stCondLst>
                                    <p:cond delay="0"/>
                                  </p:stCondLst>
                                  <p:childTnLst>
                                    <p:set>
                                      <p:cBhvr>
                                        <p:cTn id="102" dur="1" fill="hold">
                                          <p:stCondLst>
                                            <p:cond delay="0"/>
                                          </p:stCondLst>
                                        </p:cTn>
                                        <p:tgtEl>
                                          <p:spTgt spid="18"/>
                                        </p:tgtEl>
                                        <p:attrNameLst>
                                          <p:attrName>style.visibility</p:attrName>
                                        </p:attrNameLst>
                                      </p:cBhvr>
                                      <p:to>
                                        <p:strVal val="visible"/>
                                      </p:to>
                                    </p:set>
                                    <p:anim calcmode="lin" valueType="num">
                                      <p:cBhvr>
                                        <p:cTn id="103" dur="100" fill="hold"/>
                                        <p:tgtEl>
                                          <p:spTgt spid="18"/>
                                        </p:tgtEl>
                                        <p:attrNameLst>
                                          <p:attrName>ppt_w</p:attrName>
                                        </p:attrNameLst>
                                      </p:cBhvr>
                                      <p:tavLst>
                                        <p:tav tm="0">
                                          <p:val>
                                            <p:fltVal val="0"/>
                                          </p:val>
                                        </p:tav>
                                        <p:tav tm="100000">
                                          <p:val>
                                            <p:strVal val="#ppt_w"/>
                                          </p:val>
                                        </p:tav>
                                      </p:tavLst>
                                    </p:anim>
                                    <p:anim calcmode="lin" valueType="num">
                                      <p:cBhvr>
                                        <p:cTn id="104" dur="100" fill="hold"/>
                                        <p:tgtEl>
                                          <p:spTgt spid="18"/>
                                        </p:tgtEl>
                                        <p:attrNameLst>
                                          <p:attrName>ppt_h</p:attrName>
                                        </p:attrNameLst>
                                      </p:cBhvr>
                                      <p:tavLst>
                                        <p:tav tm="0">
                                          <p:val>
                                            <p:fltVal val="0"/>
                                          </p:val>
                                        </p:tav>
                                        <p:tav tm="100000">
                                          <p:val>
                                            <p:strVal val="#ppt_h"/>
                                          </p:val>
                                        </p:tav>
                                      </p:tavLst>
                                    </p:anim>
                                    <p:animEffect transition="in" filter="fade">
                                      <p:cBhvr>
                                        <p:cTn id="105" dur="100"/>
                                        <p:tgtEl>
                                          <p:spTgt spid="18"/>
                                        </p:tgtEl>
                                      </p:cBhvr>
                                    </p:animEffect>
                                  </p:childTnLst>
                                </p:cTn>
                              </p:par>
                            </p:childTnLst>
                          </p:cTn>
                        </p:par>
                        <p:par>
                          <p:cTn id="106" fill="hold">
                            <p:stCondLst>
                              <p:cond delay="1700"/>
                            </p:stCondLst>
                            <p:childTnLst>
                              <p:par>
                                <p:cTn id="107" presetID="53" presetClass="entr" presetSubtype="16"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 calcmode="lin" valueType="num">
                                      <p:cBhvr>
                                        <p:cTn id="109" dur="100" fill="hold"/>
                                        <p:tgtEl>
                                          <p:spTgt spid="19"/>
                                        </p:tgtEl>
                                        <p:attrNameLst>
                                          <p:attrName>ppt_w</p:attrName>
                                        </p:attrNameLst>
                                      </p:cBhvr>
                                      <p:tavLst>
                                        <p:tav tm="0">
                                          <p:val>
                                            <p:fltVal val="0"/>
                                          </p:val>
                                        </p:tav>
                                        <p:tav tm="100000">
                                          <p:val>
                                            <p:strVal val="#ppt_w"/>
                                          </p:val>
                                        </p:tav>
                                      </p:tavLst>
                                    </p:anim>
                                    <p:anim calcmode="lin" valueType="num">
                                      <p:cBhvr>
                                        <p:cTn id="110" dur="100" fill="hold"/>
                                        <p:tgtEl>
                                          <p:spTgt spid="19"/>
                                        </p:tgtEl>
                                        <p:attrNameLst>
                                          <p:attrName>ppt_h</p:attrName>
                                        </p:attrNameLst>
                                      </p:cBhvr>
                                      <p:tavLst>
                                        <p:tav tm="0">
                                          <p:val>
                                            <p:fltVal val="0"/>
                                          </p:val>
                                        </p:tav>
                                        <p:tav tm="100000">
                                          <p:val>
                                            <p:strVal val="#ppt_h"/>
                                          </p:val>
                                        </p:tav>
                                      </p:tavLst>
                                    </p:anim>
                                    <p:animEffect transition="in" filter="fade">
                                      <p:cBhvr>
                                        <p:cTn id="111" dur="100"/>
                                        <p:tgtEl>
                                          <p:spTgt spid="19"/>
                                        </p:tgtEl>
                                      </p:cBhvr>
                                    </p:animEffect>
                                  </p:childTnLst>
                                </p:cTn>
                              </p:par>
                            </p:childTnLst>
                          </p:cTn>
                        </p:par>
                        <p:par>
                          <p:cTn id="112" fill="hold">
                            <p:stCondLst>
                              <p:cond delay="1800"/>
                            </p:stCondLst>
                            <p:childTnLst>
                              <p:par>
                                <p:cTn id="113" presetID="53" presetClass="entr" presetSubtype="16" fill="hold" grpId="0" nodeType="afterEffect">
                                  <p:stCondLst>
                                    <p:cond delay="0"/>
                                  </p:stCondLst>
                                  <p:childTnLst>
                                    <p:set>
                                      <p:cBhvr>
                                        <p:cTn id="114" dur="1" fill="hold">
                                          <p:stCondLst>
                                            <p:cond delay="0"/>
                                          </p:stCondLst>
                                        </p:cTn>
                                        <p:tgtEl>
                                          <p:spTgt spid="20"/>
                                        </p:tgtEl>
                                        <p:attrNameLst>
                                          <p:attrName>style.visibility</p:attrName>
                                        </p:attrNameLst>
                                      </p:cBhvr>
                                      <p:to>
                                        <p:strVal val="visible"/>
                                      </p:to>
                                    </p:set>
                                    <p:anim calcmode="lin" valueType="num">
                                      <p:cBhvr>
                                        <p:cTn id="115" dur="100" fill="hold"/>
                                        <p:tgtEl>
                                          <p:spTgt spid="20"/>
                                        </p:tgtEl>
                                        <p:attrNameLst>
                                          <p:attrName>ppt_w</p:attrName>
                                        </p:attrNameLst>
                                      </p:cBhvr>
                                      <p:tavLst>
                                        <p:tav tm="0">
                                          <p:val>
                                            <p:fltVal val="0"/>
                                          </p:val>
                                        </p:tav>
                                        <p:tav tm="100000">
                                          <p:val>
                                            <p:strVal val="#ppt_w"/>
                                          </p:val>
                                        </p:tav>
                                      </p:tavLst>
                                    </p:anim>
                                    <p:anim calcmode="lin" valueType="num">
                                      <p:cBhvr>
                                        <p:cTn id="116" dur="100" fill="hold"/>
                                        <p:tgtEl>
                                          <p:spTgt spid="20"/>
                                        </p:tgtEl>
                                        <p:attrNameLst>
                                          <p:attrName>ppt_h</p:attrName>
                                        </p:attrNameLst>
                                      </p:cBhvr>
                                      <p:tavLst>
                                        <p:tav tm="0">
                                          <p:val>
                                            <p:fltVal val="0"/>
                                          </p:val>
                                        </p:tav>
                                        <p:tav tm="100000">
                                          <p:val>
                                            <p:strVal val="#ppt_h"/>
                                          </p:val>
                                        </p:tav>
                                      </p:tavLst>
                                    </p:anim>
                                    <p:animEffect transition="in" filter="fade">
                                      <p:cBhvr>
                                        <p:cTn id="117" dur="100"/>
                                        <p:tgtEl>
                                          <p:spTgt spid="20"/>
                                        </p:tgtEl>
                                      </p:cBhvr>
                                    </p:animEffect>
                                  </p:childTnLst>
                                </p:cTn>
                              </p:par>
                            </p:childTnLst>
                          </p:cTn>
                        </p:par>
                        <p:par>
                          <p:cTn id="118" fill="hold">
                            <p:stCondLst>
                              <p:cond delay="1900"/>
                            </p:stCondLst>
                            <p:childTnLst>
                              <p:par>
                                <p:cTn id="119" presetID="53" presetClass="entr" presetSubtype="16" fill="hold" grpId="0" nodeType="afterEffect">
                                  <p:stCondLst>
                                    <p:cond delay="0"/>
                                  </p:stCondLst>
                                  <p:childTnLst>
                                    <p:set>
                                      <p:cBhvr>
                                        <p:cTn id="120" dur="1" fill="hold">
                                          <p:stCondLst>
                                            <p:cond delay="0"/>
                                          </p:stCondLst>
                                        </p:cTn>
                                        <p:tgtEl>
                                          <p:spTgt spid="21"/>
                                        </p:tgtEl>
                                        <p:attrNameLst>
                                          <p:attrName>style.visibility</p:attrName>
                                        </p:attrNameLst>
                                      </p:cBhvr>
                                      <p:to>
                                        <p:strVal val="visible"/>
                                      </p:to>
                                    </p:set>
                                    <p:anim calcmode="lin" valueType="num">
                                      <p:cBhvr>
                                        <p:cTn id="121" dur="100" fill="hold"/>
                                        <p:tgtEl>
                                          <p:spTgt spid="21"/>
                                        </p:tgtEl>
                                        <p:attrNameLst>
                                          <p:attrName>ppt_w</p:attrName>
                                        </p:attrNameLst>
                                      </p:cBhvr>
                                      <p:tavLst>
                                        <p:tav tm="0">
                                          <p:val>
                                            <p:fltVal val="0"/>
                                          </p:val>
                                        </p:tav>
                                        <p:tav tm="100000">
                                          <p:val>
                                            <p:strVal val="#ppt_w"/>
                                          </p:val>
                                        </p:tav>
                                      </p:tavLst>
                                    </p:anim>
                                    <p:anim calcmode="lin" valueType="num">
                                      <p:cBhvr>
                                        <p:cTn id="122" dur="100" fill="hold"/>
                                        <p:tgtEl>
                                          <p:spTgt spid="21"/>
                                        </p:tgtEl>
                                        <p:attrNameLst>
                                          <p:attrName>ppt_h</p:attrName>
                                        </p:attrNameLst>
                                      </p:cBhvr>
                                      <p:tavLst>
                                        <p:tav tm="0">
                                          <p:val>
                                            <p:fltVal val="0"/>
                                          </p:val>
                                        </p:tav>
                                        <p:tav tm="100000">
                                          <p:val>
                                            <p:strVal val="#ppt_h"/>
                                          </p:val>
                                        </p:tav>
                                      </p:tavLst>
                                    </p:anim>
                                    <p:animEffect transition="in" filter="fade">
                                      <p:cBhvr>
                                        <p:cTn id="123" dur="100"/>
                                        <p:tgtEl>
                                          <p:spTgt spid="21"/>
                                        </p:tgtEl>
                                      </p:cBhvr>
                                    </p:animEffect>
                                  </p:childTnLst>
                                </p:cTn>
                              </p:par>
                            </p:childTnLst>
                          </p:cTn>
                        </p:par>
                        <p:par>
                          <p:cTn id="124" fill="hold">
                            <p:stCondLst>
                              <p:cond delay="2000"/>
                            </p:stCondLst>
                            <p:childTnLst>
                              <p:par>
                                <p:cTn id="125" presetID="53" presetClass="entr" presetSubtype="16" fill="hold" grpId="0" nodeType="after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100" fill="hold"/>
                                        <p:tgtEl>
                                          <p:spTgt spid="22"/>
                                        </p:tgtEl>
                                        <p:attrNameLst>
                                          <p:attrName>ppt_w</p:attrName>
                                        </p:attrNameLst>
                                      </p:cBhvr>
                                      <p:tavLst>
                                        <p:tav tm="0">
                                          <p:val>
                                            <p:fltVal val="0"/>
                                          </p:val>
                                        </p:tav>
                                        <p:tav tm="100000">
                                          <p:val>
                                            <p:strVal val="#ppt_w"/>
                                          </p:val>
                                        </p:tav>
                                      </p:tavLst>
                                    </p:anim>
                                    <p:anim calcmode="lin" valueType="num">
                                      <p:cBhvr>
                                        <p:cTn id="128" dur="100" fill="hold"/>
                                        <p:tgtEl>
                                          <p:spTgt spid="22"/>
                                        </p:tgtEl>
                                        <p:attrNameLst>
                                          <p:attrName>ppt_h</p:attrName>
                                        </p:attrNameLst>
                                      </p:cBhvr>
                                      <p:tavLst>
                                        <p:tav tm="0">
                                          <p:val>
                                            <p:fltVal val="0"/>
                                          </p:val>
                                        </p:tav>
                                        <p:tav tm="100000">
                                          <p:val>
                                            <p:strVal val="#ppt_h"/>
                                          </p:val>
                                        </p:tav>
                                      </p:tavLst>
                                    </p:anim>
                                    <p:animEffect transition="in" filter="fade">
                                      <p:cBhvr>
                                        <p:cTn id="129" dur="100"/>
                                        <p:tgtEl>
                                          <p:spTgt spid="22"/>
                                        </p:tgtEl>
                                      </p:cBhvr>
                                    </p:animEffect>
                                  </p:childTnLst>
                                </p:cTn>
                              </p:par>
                            </p:childTnLst>
                          </p:cTn>
                        </p:par>
                        <p:par>
                          <p:cTn id="130" fill="hold">
                            <p:stCondLst>
                              <p:cond delay="2100"/>
                            </p:stCondLst>
                            <p:childTnLst>
                              <p:par>
                                <p:cTn id="131" presetID="53" presetClass="entr" presetSubtype="16" fill="hold" grpId="0" nodeType="afterEffect">
                                  <p:stCondLst>
                                    <p:cond delay="0"/>
                                  </p:stCondLst>
                                  <p:childTnLst>
                                    <p:set>
                                      <p:cBhvr>
                                        <p:cTn id="132" dur="1" fill="hold">
                                          <p:stCondLst>
                                            <p:cond delay="0"/>
                                          </p:stCondLst>
                                        </p:cTn>
                                        <p:tgtEl>
                                          <p:spTgt spid="23"/>
                                        </p:tgtEl>
                                        <p:attrNameLst>
                                          <p:attrName>style.visibility</p:attrName>
                                        </p:attrNameLst>
                                      </p:cBhvr>
                                      <p:to>
                                        <p:strVal val="visible"/>
                                      </p:to>
                                    </p:set>
                                    <p:anim calcmode="lin" valueType="num">
                                      <p:cBhvr>
                                        <p:cTn id="133" dur="100" fill="hold"/>
                                        <p:tgtEl>
                                          <p:spTgt spid="23"/>
                                        </p:tgtEl>
                                        <p:attrNameLst>
                                          <p:attrName>ppt_w</p:attrName>
                                        </p:attrNameLst>
                                      </p:cBhvr>
                                      <p:tavLst>
                                        <p:tav tm="0">
                                          <p:val>
                                            <p:fltVal val="0"/>
                                          </p:val>
                                        </p:tav>
                                        <p:tav tm="100000">
                                          <p:val>
                                            <p:strVal val="#ppt_w"/>
                                          </p:val>
                                        </p:tav>
                                      </p:tavLst>
                                    </p:anim>
                                    <p:anim calcmode="lin" valueType="num">
                                      <p:cBhvr>
                                        <p:cTn id="134" dur="100" fill="hold"/>
                                        <p:tgtEl>
                                          <p:spTgt spid="23"/>
                                        </p:tgtEl>
                                        <p:attrNameLst>
                                          <p:attrName>ppt_h</p:attrName>
                                        </p:attrNameLst>
                                      </p:cBhvr>
                                      <p:tavLst>
                                        <p:tav tm="0">
                                          <p:val>
                                            <p:fltVal val="0"/>
                                          </p:val>
                                        </p:tav>
                                        <p:tav tm="100000">
                                          <p:val>
                                            <p:strVal val="#ppt_h"/>
                                          </p:val>
                                        </p:tav>
                                      </p:tavLst>
                                    </p:anim>
                                    <p:animEffect transition="in" filter="fade">
                                      <p:cBhvr>
                                        <p:cTn id="135" dur="100"/>
                                        <p:tgtEl>
                                          <p:spTgt spid="23"/>
                                        </p:tgtEl>
                                      </p:cBhvr>
                                    </p:animEffect>
                                  </p:childTnLst>
                                </p:cTn>
                              </p:par>
                            </p:childTnLst>
                          </p:cTn>
                        </p:par>
                        <p:par>
                          <p:cTn id="136" fill="hold">
                            <p:stCondLst>
                              <p:cond delay="2200"/>
                            </p:stCondLst>
                            <p:childTnLst>
                              <p:par>
                                <p:cTn id="137" presetID="53" presetClass="entr" presetSubtype="16" fill="hold" grpId="0" nodeType="after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100" fill="hold"/>
                                        <p:tgtEl>
                                          <p:spTgt spid="25"/>
                                        </p:tgtEl>
                                        <p:attrNameLst>
                                          <p:attrName>ppt_w</p:attrName>
                                        </p:attrNameLst>
                                      </p:cBhvr>
                                      <p:tavLst>
                                        <p:tav tm="0">
                                          <p:val>
                                            <p:fltVal val="0"/>
                                          </p:val>
                                        </p:tav>
                                        <p:tav tm="100000">
                                          <p:val>
                                            <p:strVal val="#ppt_w"/>
                                          </p:val>
                                        </p:tav>
                                      </p:tavLst>
                                    </p:anim>
                                    <p:anim calcmode="lin" valueType="num">
                                      <p:cBhvr>
                                        <p:cTn id="140" dur="100" fill="hold"/>
                                        <p:tgtEl>
                                          <p:spTgt spid="25"/>
                                        </p:tgtEl>
                                        <p:attrNameLst>
                                          <p:attrName>ppt_h</p:attrName>
                                        </p:attrNameLst>
                                      </p:cBhvr>
                                      <p:tavLst>
                                        <p:tav tm="0">
                                          <p:val>
                                            <p:fltVal val="0"/>
                                          </p:val>
                                        </p:tav>
                                        <p:tav tm="100000">
                                          <p:val>
                                            <p:strVal val="#ppt_h"/>
                                          </p:val>
                                        </p:tav>
                                      </p:tavLst>
                                    </p:anim>
                                    <p:animEffect transition="in" filter="fade">
                                      <p:cBhvr>
                                        <p:cTn id="141" dur="100"/>
                                        <p:tgtEl>
                                          <p:spTgt spid="25"/>
                                        </p:tgtEl>
                                      </p:cBhvr>
                                    </p:animEffect>
                                  </p:childTnLst>
                                </p:cTn>
                              </p:par>
                            </p:childTnLst>
                          </p:cTn>
                        </p:par>
                        <p:par>
                          <p:cTn id="142" fill="hold">
                            <p:stCondLst>
                              <p:cond delay="2300"/>
                            </p:stCondLst>
                            <p:childTnLst>
                              <p:par>
                                <p:cTn id="143" presetID="53" presetClass="entr" presetSubtype="16" fill="hold" grpId="0" nodeType="afterEffect">
                                  <p:stCondLst>
                                    <p:cond delay="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100" fill="hold"/>
                                        <p:tgtEl>
                                          <p:spTgt spid="26"/>
                                        </p:tgtEl>
                                        <p:attrNameLst>
                                          <p:attrName>ppt_w</p:attrName>
                                        </p:attrNameLst>
                                      </p:cBhvr>
                                      <p:tavLst>
                                        <p:tav tm="0">
                                          <p:val>
                                            <p:fltVal val="0"/>
                                          </p:val>
                                        </p:tav>
                                        <p:tav tm="100000">
                                          <p:val>
                                            <p:strVal val="#ppt_w"/>
                                          </p:val>
                                        </p:tav>
                                      </p:tavLst>
                                    </p:anim>
                                    <p:anim calcmode="lin" valueType="num">
                                      <p:cBhvr>
                                        <p:cTn id="146" dur="100" fill="hold"/>
                                        <p:tgtEl>
                                          <p:spTgt spid="26"/>
                                        </p:tgtEl>
                                        <p:attrNameLst>
                                          <p:attrName>ppt_h</p:attrName>
                                        </p:attrNameLst>
                                      </p:cBhvr>
                                      <p:tavLst>
                                        <p:tav tm="0">
                                          <p:val>
                                            <p:fltVal val="0"/>
                                          </p:val>
                                        </p:tav>
                                        <p:tav tm="100000">
                                          <p:val>
                                            <p:strVal val="#ppt_h"/>
                                          </p:val>
                                        </p:tav>
                                      </p:tavLst>
                                    </p:anim>
                                    <p:animEffect transition="in" filter="fade">
                                      <p:cBhvr>
                                        <p:cTn id="147" dur="100"/>
                                        <p:tgtEl>
                                          <p:spTgt spid="26"/>
                                        </p:tgtEl>
                                      </p:cBhvr>
                                    </p:animEffect>
                                  </p:childTnLst>
                                </p:cTn>
                              </p:par>
                            </p:childTnLst>
                          </p:cTn>
                        </p:par>
                        <p:par>
                          <p:cTn id="148" fill="hold">
                            <p:stCondLst>
                              <p:cond delay="2400"/>
                            </p:stCondLst>
                            <p:childTnLst>
                              <p:par>
                                <p:cTn id="149" presetID="53" presetClass="entr" presetSubtype="16" fill="hold" grpId="0" nodeType="afterEffect">
                                  <p:stCondLst>
                                    <p:cond delay="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100" fill="hold"/>
                                        <p:tgtEl>
                                          <p:spTgt spid="27"/>
                                        </p:tgtEl>
                                        <p:attrNameLst>
                                          <p:attrName>ppt_w</p:attrName>
                                        </p:attrNameLst>
                                      </p:cBhvr>
                                      <p:tavLst>
                                        <p:tav tm="0">
                                          <p:val>
                                            <p:fltVal val="0"/>
                                          </p:val>
                                        </p:tav>
                                        <p:tav tm="100000">
                                          <p:val>
                                            <p:strVal val="#ppt_w"/>
                                          </p:val>
                                        </p:tav>
                                      </p:tavLst>
                                    </p:anim>
                                    <p:anim calcmode="lin" valueType="num">
                                      <p:cBhvr>
                                        <p:cTn id="152" dur="100" fill="hold"/>
                                        <p:tgtEl>
                                          <p:spTgt spid="27"/>
                                        </p:tgtEl>
                                        <p:attrNameLst>
                                          <p:attrName>ppt_h</p:attrName>
                                        </p:attrNameLst>
                                      </p:cBhvr>
                                      <p:tavLst>
                                        <p:tav tm="0">
                                          <p:val>
                                            <p:fltVal val="0"/>
                                          </p:val>
                                        </p:tav>
                                        <p:tav tm="100000">
                                          <p:val>
                                            <p:strVal val="#ppt_h"/>
                                          </p:val>
                                        </p:tav>
                                      </p:tavLst>
                                    </p:anim>
                                    <p:animEffect transition="in" filter="fade">
                                      <p:cBhvr>
                                        <p:cTn id="153" dur="100"/>
                                        <p:tgtEl>
                                          <p:spTgt spid="27"/>
                                        </p:tgtEl>
                                      </p:cBhvr>
                                    </p:animEffect>
                                  </p:childTnLst>
                                </p:cTn>
                              </p:par>
                            </p:childTnLst>
                          </p:cTn>
                        </p:par>
                        <p:par>
                          <p:cTn id="154" fill="hold">
                            <p:stCondLst>
                              <p:cond delay="2500"/>
                            </p:stCondLst>
                            <p:childTnLst>
                              <p:par>
                                <p:cTn id="155" presetID="53" presetClass="entr" presetSubtype="16" fill="hold" grpId="0" nodeType="afterEffect">
                                  <p:stCondLst>
                                    <p:cond delay="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100" fill="hold"/>
                                        <p:tgtEl>
                                          <p:spTgt spid="28"/>
                                        </p:tgtEl>
                                        <p:attrNameLst>
                                          <p:attrName>ppt_w</p:attrName>
                                        </p:attrNameLst>
                                      </p:cBhvr>
                                      <p:tavLst>
                                        <p:tav tm="0">
                                          <p:val>
                                            <p:fltVal val="0"/>
                                          </p:val>
                                        </p:tav>
                                        <p:tav tm="100000">
                                          <p:val>
                                            <p:strVal val="#ppt_w"/>
                                          </p:val>
                                        </p:tav>
                                      </p:tavLst>
                                    </p:anim>
                                    <p:anim calcmode="lin" valueType="num">
                                      <p:cBhvr>
                                        <p:cTn id="158" dur="100" fill="hold"/>
                                        <p:tgtEl>
                                          <p:spTgt spid="28"/>
                                        </p:tgtEl>
                                        <p:attrNameLst>
                                          <p:attrName>ppt_h</p:attrName>
                                        </p:attrNameLst>
                                      </p:cBhvr>
                                      <p:tavLst>
                                        <p:tav tm="0">
                                          <p:val>
                                            <p:fltVal val="0"/>
                                          </p:val>
                                        </p:tav>
                                        <p:tav tm="100000">
                                          <p:val>
                                            <p:strVal val="#ppt_h"/>
                                          </p:val>
                                        </p:tav>
                                      </p:tavLst>
                                    </p:anim>
                                    <p:animEffect transition="in" filter="fade">
                                      <p:cBhvr>
                                        <p:cTn id="159" dur="100"/>
                                        <p:tgtEl>
                                          <p:spTgt spid="28"/>
                                        </p:tgtEl>
                                      </p:cBhvr>
                                    </p:animEffect>
                                  </p:childTnLst>
                                </p:cTn>
                              </p:par>
                            </p:childTnLst>
                          </p:cTn>
                        </p:par>
                        <p:par>
                          <p:cTn id="160" fill="hold">
                            <p:stCondLst>
                              <p:cond delay="2600"/>
                            </p:stCondLst>
                            <p:childTnLst>
                              <p:par>
                                <p:cTn id="161" presetID="53" presetClass="entr" presetSubtype="16" fill="hold" grpId="0" nodeType="afterEffect">
                                  <p:stCondLst>
                                    <p:cond delay="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100" fill="hold"/>
                                        <p:tgtEl>
                                          <p:spTgt spid="29"/>
                                        </p:tgtEl>
                                        <p:attrNameLst>
                                          <p:attrName>ppt_w</p:attrName>
                                        </p:attrNameLst>
                                      </p:cBhvr>
                                      <p:tavLst>
                                        <p:tav tm="0">
                                          <p:val>
                                            <p:fltVal val="0"/>
                                          </p:val>
                                        </p:tav>
                                        <p:tav tm="100000">
                                          <p:val>
                                            <p:strVal val="#ppt_w"/>
                                          </p:val>
                                        </p:tav>
                                      </p:tavLst>
                                    </p:anim>
                                    <p:anim calcmode="lin" valueType="num">
                                      <p:cBhvr>
                                        <p:cTn id="164" dur="100" fill="hold"/>
                                        <p:tgtEl>
                                          <p:spTgt spid="29"/>
                                        </p:tgtEl>
                                        <p:attrNameLst>
                                          <p:attrName>ppt_h</p:attrName>
                                        </p:attrNameLst>
                                      </p:cBhvr>
                                      <p:tavLst>
                                        <p:tav tm="0">
                                          <p:val>
                                            <p:fltVal val="0"/>
                                          </p:val>
                                        </p:tav>
                                        <p:tav tm="100000">
                                          <p:val>
                                            <p:strVal val="#ppt_h"/>
                                          </p:val>
                                        </p:tav>
                                      </p:tavLst>
                                    </p:anim>
                                    <p:animEffect transition="in" filter="fade">
                                      <p:cBhvr>
                                        <p:cTn id="165" dur="100"/>
                                        <p:tgtEl>
                                          <p:spTgt spid="29"/>
                                        </p:tgtEl>
                                      </p:cBhvr>
                                    </p:animEffect>
                                  </p:childTnLst>
                                </p:cTn>
                              </p:par>
                            </p:childTnLst>
                          </p:cTn>
                        </p:par>
                        <p:par>
                          <p:cTn id="166" fill="hold">
                            <p:stCondLst>
                              <p:cond delay="2700"/>
                            </p:stCondLst>
                            <p:childTnLst>
                              <p:par>
                                <p:cTn id="167" presetID="53" presetClass="entr" presetSubtype="16" fill="hold" grpId="0" nodeType="afterEffect">
                                  <p:stCondLst>
                                    <p:cond delay="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100" fill="hold"/>
                                        <p:tgtEl>
                                          <p:spTgt spid="30"/>
                                        </p:tgtEl>
                                        <p:attrNameLst>
                                          <p:attrName>ppt_w</p:attrName>
                                        </p:attrNameLst>
                                      </p:cBhvr>
                                      <p:tavLst>
                                        <p:tav tm="0">
                                          <p:val>
                                            <p:fltVal val="0"/>
                                          </p:val>
                                        </p:tav>
                                        <p:tav tm="100000">
                                          <p:val>
                                            <p:strVal val="#ppt_w"/>
                                          </p:val>
                                        </p:tav>
                                      </p:tavLst>
                                    </p:anim>
                                    <p:anim calcmode="lin" valueType="num">
                                      <p:cBhvr>
                                        <p:cTn id="170" dur="100" fill="hold"/>
                                        <p:tgtEl>
                                          <p:spTgt spid="30"/>
                                        </p:tgtEl>
                                        <p:attrNameLst>
                                          <p:attrName>ppt_h</p:attrName>
                                        </p:attrNameLst>
                                      </p:cBhvr>
                                      <p:tavLst>
                                        <p:tav tm="0">
                                          <p:val>
                                            <p:fltVal val="0"/>
                                          </p:val>
                                        </p:tav>
                                        <p:tav tm="100000">
                                          <p:val>
                                            <p:strVal val="#ppt_h"/>
                                          </p:val>
                                        </p:tav>
                                      </p:tavLst>
                                    </p:anim>
                                    <p:animEffect transition="in" filter="fade">
                                      <p:cBhvr>
                                        <p:cTn id="171" dur="100"/>
                                        <p:tgtEl>
                                          <p:spTgt spid="30"/>
                                        </p:tgtEl>
                                      </p:cBhvr>
                                    </p:animEffect>
                                  </p:childTnLst>
                                </p:cTn>
                              </p:par>
                            </p:childTnLst>
                          </p:cTn>
                        </p:par>
                        <p:par>
                          <p:cTn id="172" fill="hold">
                            <p:stCondLst>
                              <p:cond delay="2800"/>
                            </p:stCondLst>
                            <p:childTnLst>
                              <p:par>
                                <p:cTn id="173" presetID="53" presetClass="entr" presetSubtype="16" fill="hold" grpId="0" nodeType="afterEffect">
                                  <p:stCondLst>
                                    <p:cond delay="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100" fill="hold"/>
                                        <p:tgtEl>
                                          <p:spTgt spid="31"/>
                                        </p:tgtEl>
                                        <p:attrNameLst>
                                          <p:attrName>ppt_w</p:attrName>
                                        </p:attrNameLst>
                                      </p:cBhvr>
                                      <p:tavLst>
                                        <p:tav tm="0">
                                          <p:val>
                                            <p:fltVal val="0"/>
                                          </p:val>
                                        </p:tav>
                                        <p:tav tm="100000">
                                          <p:val>
                                            <p:strVal val="#ppt_w"/>
                                          </p:val>
                                        </p:tav>
                                      </p:tavLst>
                                    </p:anim>
                                    <p:anim calcmode="lin" valueType="num">
                                      <p:cBhvr>
                                        <p:cTn id="176" dur="100" fill="hold"/>
                                        <p:tgtEl>
                                          <p:spTgt spid="31"/>
                                        </p:tgtEl>
                                        <p:attrNameLst>
                                          <p:attrName>ppt_h</p:attrName>
                                        </p:attrNameLst>
                                      </p:cBhvr>
                                      <p:tavLst>
                                        <p:tav tm="0">
                                          <p:val>
                                            <p:fltVal val="0"/>
                                          </p:val>
                                        </p:tav>
                                        <p:tav tm="100000">
                                          <p:val>
                                            <p:strVal val="#ppt_h"/>
                                          </p:val>
                                        </p:tav>
                                      </p:tavLst>
                                    </p:anim>
                                    <p:animEffect transition="in" filter="fade">
                                      <p:cBhvr>
                                        <p:cTn id="177" dur="100"/>
                                        <p:tgtEl>
                                          <p:spTgt spid="31"/>
                                        </p:tgtEl>
                                      </p:cBhvr>
                                    </p:animEffect>
                                  </p:childTnLst>
                                </p:cTn>
                              </p:par>
                            </p:childTnLst>
                          </p:cTn>
                        </p:par>
                        <p:par>
                          <p:cTn id="178" fill="hold">
                            <p:stCondLst>
                              <p:cond delay="2900"/>
                            </p:stCondLst>
                            <p:childTnLst>
                              <p:par>
                                <p:cTn id="179" presetID="53" presetClass="entr" presetSubtype="16" fill="hold" grpId="0" nodeType="afterEffect">
                                  <p:stCondLst>
                                    <p:cond delay="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100" fill="hold"/>
                                        <p:tgtEl>
                                          <p:spTgt spid="32"/>
                                        </p:tgtEl>
                                        <p:attrNameLst>
                                          <p:attrName>ppt_w</p:attrName>
                                        </p:attrNameLst>
                                      </p:cBhvr>
                                      <p:tavLst>
                                        <p:tav tm="0">
                                          <p:val>
                                            <p:fltVal val="0"/>
                                          </p:val>
                                        </p:tav>
                                        <p:tav tm="100000">
                                          <p:val>
                                            <p:strVal val="#ppt_w"/>
                                          </p:val>
                                        </p:tav>
                                      </p:tavLst>
                                    </p:anim>
                                    <p:anim calcmode="lin" valueType="num">
                                      <p:cBhvr>
                                        <p:cTn id="182" dur="100" fill="hold"/>
                                        <p:tgtEl>
                                          <p:spTgt spid="32"/>
                                        </p:tgtEl>
                                        <p:attrNameLst>
                                          <p:attrName>ppt_h</p:attrName>
                                        </p:attrNameLst>
                                      </p:cBhvr>
                                      <p:tavLst>
                                        <p:tav tm="0">
                                          <p:val>
                                            <p:fltVal val="0"/>
                                          </p:val>
                                        </p:tav>
                                        <p:tav tm="100000">
                                          <p:val>
                                            <p:strVal val="#ppt_h"/>
                                          </p:val>
                                        </p:tav>
                                      </p:tavLst>
                                    </p:anim>
                                    <p:animEffect transition="in" filter="fade">
                                      <p:cBhvr>
                                        <p:cTn id="183" dur="100"/>
                                        <p:tgtEl>
                                          <p:spTgt spid="32"/>
                                        </p:tgtEl>
                                      </p:cBhvr>
                                    </p:animEffect>
                                  </p:childTnLst>
                                </p:cTn>
                              </p:par>
                            </p:childTnLst>
                          </p:cTn>
                        </p:par>
                        <p:par>
                          <p:cTn id="184" fill="hold">
                            <p:stCondLst>
                              <p:cond delay="3000"/>
                            </p:stCondLst>
                            <p:childTnLst>
                              <p:par>
                                <p:cTn id="185" presetID="53" presetClass="entr" presetSubtype="16" fill="hold" grpId="0" nodeType="afterEffect">
                                  <p:stCondLst>
                                    <p:cond delay="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100" fill="hold"/>
                                        <p:tgtEl>
                                          <p:spTgt spid="33"/>
                                        </p:tgtEl>
                                        <p:attrNameLst>
                                          <p:attrName>ppt_w</p:attrName>
                                        </p:attrNameLst>
                                      </p:cBhvr>
                                      <p:tavLst>
                                        <p:tav tm="0">
                                          <p:val>
                                            <p:fltVal val="0"/>
                                          </p:val>
                                        </p:tav>
                                        <p:tav tm="100000">
                                          <p:val>
                                            <p:strVal val="#ppt_w"/>
                                          </p:val>
                                        </p:tav>
                                      </p:tavLst>
                                    </p:anim>
                                    <p:anim calcmode="lin" valueType="num">
                                      <p:cBhvr>
                                        <p:cTn id="188" dur="100" fill="hold"/>
                                        <p:tgtEl>
                                          <p:spTgt spid="33"/>
                                        </p:tgtEl>
                                        <p:attrNameLst>
                                          <p:attrName>ppt_h</p:attrName>
                                        </p:attrNameLst>
                                      </p:cBhvr>
                                      <p:tavLst>
                                        <p:tav tm="0">
                                          <p:val>
                                            <p:fltVal val="0"/>
                                          </p:val>
                                        </p:tav>
                                        <p:tav tm="100000">
                                          <p:val>
                                            <p:strVal val="#ppt_h"/>
                                          </p:val>
                                        </p:tav>
                                      </p:tavLst>
                                    </p:anim>
                                    <p:animEffect transition="in" filter="fade">
                                      <p:cBhvr>
                                        <p:cTn id="189" dur="100"/>
                                        <p:tgtEl>
                                          <p:spTgt spid="33"/>
                                        </p:tgtEl>
                                      </p:cBhvr>
                                    </p:animEffect>
                                  </p:childTnLst>
                                </p:cTn>
                              </p:par>
                            </p:childTnLst>
                          </p:cTn>
                        </p:par>
                        <p:par>
                          <p:cTn id="190" fill="hold">
                            <p:stCondLst>
                              <p:cond delay="3100"/>
                            </p:stCondLst>
                            <p:childTnLst>
                              <p:par>
                                <p:cTn id="191" presetID="53" presetClass="entr" presetSubtype="16" fill="hold" grpId="0" nodeType="afterEffect">
                                  <p:stCondLst>
                                    <p:cond delay="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100" fill="hold"/>
                                        <p:tgtEl>
                                          <p:spTgt spid="34"/>
                                        </p:tgtEl>
                                        <p:attrNameLst>
                                          <p:attrName>ppt_w</p:attrName>
                                        </p:attrNameLst>
                                      </p:cBhvr>
                                      <p:tavLst>
                                        <p:tav tm="0">
                                          <p:val>
                                            <p:fltVal val="0"/>
                                          </p:val>
                                        </p:tav>
                                        <p:tav tm="100000">
                                          <p:val>
                                            <p:strVal val="#ppt_w"/>
                                          </p:val>
                                        </p:tav>
                                      </p:tavLst>
                                    </p:anim>
                                    <p:anim calcmode="lin" valueType="num">
                                      <p:cBhvr>
                                        <p:cTn id="194" dur="100" fill="hold"/>
                                        <p:tgtEl>
                                          <p:spTgt spid="34"/>
                                        </p:tgtEl>
                                        <p:attrNameLst>
                                          <p:attrName>ppt_h</p:attrName>
                                        </p:attrNameLst>
                                      </p:cBhvr>
                                      <p:tavLst>
                                        <p:tav tm="0">
                                          <p:val>
                                            <p:fltVal val="0"/>
                                          </p:val>
                                        </p:tav>
                                        <p:tav tm="100000">
                                          <p:val>
                                            <p:strVal val="#ppt_h"/>
                                          </p:val>
                                        </p:tav>
                                      </p:tavLst>
                                    </p:anim>
                                    <p:animEffect transition="in" filter="fade">
                                      <p:cBhvr>
                                        <p:cTn id="195" dur="100"/>
                                        <p:tgtEl>
                                          <p:spTgt spid="34"/>
                                        </p:tgtEl>
                                      </p:cBhvr>
                                    </p:animEffect>
                                  </p:childTnLst>
                                </p:cTn>
                              </p:par>
                            </p:childTnLst>
                          </p:cTn>
                        </p:par>
                        <p:par>
                          <p:cTn id="196" fill="hold">
                            <p:stCondLst>
                              <p:cond delay="3200"/>
                            </p:stCondLst>
                            <p:childTnLst>
                              <p:par>
                                <p:cTn id="197" presetID="53" presetClass="entr" presetSubtype="16" fill="hold" grpId="0" nodeType="afterEffect">
                                  <p:stCondLst>
                                    <p:cond delay="0"/>
                                  </p:stCondLst>
                                  <p:childTnLst>
                                    <p:set>
                                      <p:cBhvr>
                                        <p:cTn id="198" dur="1" fill="hold">
                                          <p:stCondLst>
                                            <p:cond delay="0"/>
                                          </p:stCondLst>
                                        </p:cTn>
                                        <p:tgtEl>
                                          <p:spTgt spid="35"/>
                                        </p:tgtEl>
                                        <p:attrNameLst>
                                          <p:attrName>style.visibility</p:attrName>
                                        </p:attrNameLst>
                                      </p:cBhvr>
                                      <p:to>
                                        <p:strVal val="visible"/>
                                      </p:to>
                                    </p:set>
                                    <p:anim calcmode="lin" valueType="num">
                                      <p:cBhvr>
                                        <p:cTn id="199" dur="100" fill="hold"/>
                                        <p:tgtEl>
                                          <p:spTgt spid="35"/>
                                        </p:tgtEl>
                                        <p:attrNameLst>
                                          <p:attrName>ppt_w</p:attrName>
                                        </p:attrNameLst>
                                      </p:cBhvr>
                                      <p:tavLst>
                                        <p:tav tm="0">
                                          <p:val>
                                            <p:fltVal val="0"/>
                                          </p:val>
                                        </p:tav>
                                        <p:tav tm="100000">
                                          <p:val>
                                            <p:strVal val="#ppt_w"/>
                                          </p:val>
                                        </p:tav>
                                      </p:tavLst>
                                    </p:anim>
                                    <p:anim calcmode="lin" valueType="num">
                                      <p:cBhvr>
                                        <p:cTn id="200" dur="100" fill="hold"/>
                                        <p:tgtEl>
                                          <p:spTgt spid="35"/>
                                        </p:tgtEl>
                                        <p:attrNameLst>
                                          <p:attrName>ppt_h</p:attrName>
                                        </p:attrNameLst>
                                      </p:cBhvr>
                                      <p:tavLst>
                                        <p:tav tm="0">
                                          <p:val>
                                            <p:fltVal val="0"/>
                                          </p:val>
                                        </p:tav>
                                        <p:tav tm="100000">
                                          <p:val>
                                            <p:strVal val="#ppt_h"/>
                                          </p:val>
                                        </p:tav>
                                      </p:tavLst>
                                    </p:anim>
                                    <p:animEffect transition="in" filter="fade">
                                      <p:cBhvr>
                                        <p:cTn id="201" dur="100"/>
                                        <p:tgtEl>
                                          <p:spTgt spid="35"/>
                                        </p:tgtEl>
                                      </p:cBhvr>
                                    </p:animEffect>
                                  </p:childTnLst>
                                </p:cTn>
                              </p:par>
                            </p:childTnLst>
                          </p:cTn>
                        </p:par>
                        <p:par>
                          <p:cTn id="202" fill="hold">
                            <p:stCondLst>
                              <p:cond delay="3300"/>
                            </p:stCondLst>
                            <p:childTnLst>
                              <p:par>
                                <p:cTn id="203" presetID="53" presetClass="entr" presetSubtype="16" fill="hold" grpId="0" nodeType="afterEffect">
                                  <p:stCondLst>
                                    <p:cond delay="0"/>
                                  </p:stCondLst>
                                  <p:childTnLst>
                                    <p:set>
                                      <p:cBhvr>
                                        <p:cTn id="204" dur="1" fill="hold">
                                          <p:stCondLst>
                                            <p:cond delay="0"/>
                                          </p:stCondLst>
                                        </p:cTn>
                                        <p:tgtEl>
                                          <p:spTgt spid="36"/>
                                        </p:tgtEl>
                                        <p:attrNameLst>
                                          <p:attrName>style.visibility</p:attrName>
                                        </p:attrNameLst>
                                      </p:cBhvr>
                                      <p:to>
                                        <p:strVal val="visible"/>
                                      </p:to>
                                    </p:set>
                                    <p:anim calcmode="lin" valueType="num">
                                      <p:cBhvr>
                                        <p:cTn id="205" dur="100" fill="hold"/>
                                        <p:tgtEl>
                                          <p:spTgt spid="36"/>
                                        </p:tgtEl>
                                        <p:attrNameLst>
                                          <p:attrName>ppt_w</p:attrName>
                                        </p:attrNameLst>
                                      </p:cBhvr>
                                      <p:tavLst>
                                        <p:tav tm="0">
                                          <p:val>
                                            <p:fltVal val="0"/>
                                          </p:val>
                                        </p:tav>
                                        <p:tav tm="100000">
                                          <p:val>
                                            <p:strVal val="#ppt_w"/>
                                          </p:val>
                                        </p:tav>
                                      </p:tavLst>
                                    </p:anim>
                                    <p:anim calcmode="lin" valueType="num">
                                      <p:cBhvr>
                                        <p:cTn id="206" dur="100" fill="hold"/>
                                        <p:tgtEl>
                                          <p:spTgt spid="36"/>
                                        </p:tgtEl>
                                        <p:attrNameLst>
                                          <p:attrName>ppt_h</p:attrName>
                                        </p:attrNameLst>
                                      </p:cBhvr>
                                      <p:tavLst>
                                        <p:tav tm="0">
                                          <p:val>
                                            <p:fltVal val="0"/>
                                          </p:val>
                                        </p:tav>
                                        <p:tav tm="100000">
                                          <p:val>
                                            <p:strVal val="#ppt_h"/>
                                          </p:val>
                                        </p:tav>
                                      </p:tavLst>
                                    </p:anim>
                                    <p:animEffect transition="in" filter="fade">
                                      <p:cBhvr>
                                        <p:cTn id="207" dur="100"/>
                                        <p:tgtEl>
                                          <p:spTgt spid="36"/>
                                        </p:tgtEl>
                                      </p:cBhvr>
                                    </p:animEffect>
                                  </p:childTnLst>
                                </p:cTn>
                              </p:par>
                            </p:childTnLst>
                          </p:cTn>
                        </p:par>
                        <p:par>
                          <p:cTn id="208" fill="hold">
                            <p:stCondLst>
                              <p:cond delay="3400"/>
                            </p:stCondLst>
                            <p:childTnLst>
                              <p:par>
                                <p:cTn id="209" presetID="53" presetClass="entr" presetSubtype="16" fill="hold" grpId="0" nodeType="afterEffect">
                                  <p:stCondLst>
                                    <p:cond delay="0"/>
                                  </p:stCondLst>
                                  <p:childTnLst>
                                    <p:set>
                                      <p:cBhvr>
                                        <p:cTn id="210" dur="1" fill="hold">
                                          <p:stCondLst>
                                            <p:cond delay="0"/>
                                          </p:stCondLst>
                                        </p:cTn>
                                        <p:tgtEl>
                                          <p:spTgt spid="37"/>
                                        </p:tgtEl>
                                        <p:attrNameLst>
                                          <p:attrName>style.visibility</p:attrName>
                                        </p:attrNameLst>
                                      </p:cBhvr>
                                      <p:to>
                                        <p:strVal val="visible"/>
                                      </p:to>
                                    </p:set>
                                    <p:anim calcmode="lin" valueType="num">
                                      <p:cBhvr>
                                        <p:cTn id="211" dur="100" fill="hold"/>
                                        <p:tgtEl>
                                          <p:spTgt spid="37"/>
                                        </p:tgtEl>
                                        <p:attrNameLst>
                                          <p:attrName>ppt_w</p:attrName>
                                        </p:attrNameLst>
                                      </p:cBhvr>
                                      <p:tavLst>
                                        <p:tav tm="0">
                                          <p:val>
                                            <p:fltVal val="0"/>
                                          </p:val>
                                        </p:tav>
                                        <p:tav tm="100000">
                                          <p:val>
                                            <p:strVal val="#ppt_w"/>
                                          </p:val>
                                        </p:tav>
                                      </p:tavLst>
                                    </p:anim>
                                    <p:anim calcmode="lin" valueType="num">
                                      <p:cBhvr>
                                        <p:cTn id="212" dur="100" fill="hold"/>
                                        <p:tgtEl>
                                          <p:spTgt spid="37"/>
                                        </p:tgtEl>
                                        <p:attrNameLst>
                                          <p:attrName>ppt_h</p:attrName>
                                        </p:attrNameLst>
                                      </p:cBhvr>
                                      <p:tavLst>
                                        <p:tav tm="0">
                                          <p:val>
                                            <p:fltVal val="0"/>
                                          </p:val>
                                        </p:tav>
                                        <p:tav tm="100000">
                                          <p:val>
                                            <p:strVal val="#ppt_h"/>
                                          </p:val>
                                        </p:tav>
                                      </p:tavLst>
                                    </p:anim>
                                    <p:animEffect transition="in" filter="fade">
                                      <p:cBhvr>
                                        <p:cTn id="213" dur="100"/>
                                        <p:tgtEl>
                                          <p:spTgt spid="37"/>
                                        </p:tgtEl>
                                      </p:cBhvr>
                                    </p:animEffect>
                                  </p:childTnLst>
                                </p:cTn>
                              </p:par>
                            </p:childTnLst>
                          </p:cTn>
                        </p:par>
                        <p:par>
                          <p:cTn id="214" fill="hold">
                            <p:stCondLst>
                              <p:cond delay="3500"/>
                            </p:stCondLst>
                            <p:childTnLst>
                              <p:par>
                                <p:cTn id="215" presetID="53" presetClass="entr" presetSubtype="16" fill="hold" grpId="0" nodeType="afterEffect">
                                  <p:stCondLst>
                                    <p:cond delay="0"/>
                                  </p:stCondLst>
                                  <p:childTnLst>
                                    <p:set>
                                      <p:cBhvr>
                                        <p:cTn id="216" dur="1" fill="hold">
                                          <p:stCondLst>
                                            <p:cond delay="0"/>
                                          </p:stCondLst>
                                        </p:cTn>
                                        <p:tgtEl>
                                          <p:spTgt spid="38"/>
                                        </p:tgtEl>
                                        <p:attrNameLst>
                                          <p:attrName>style.visibility</p:attrName>
                                        </p:attrNameLst>
                                      </p:cBhvr>
                                      <p:to>
                                        <p:strVal val="visible"/>
                                      </p:to>
                                    </p:set>
                                    <p:anim calcmode="lin" valueType="num">
                                      <p:cBhvr>
                                        <p:cTn id="217" dur="100" fill="hold"/>
                                        <p:tgtEl>
                                          <p:spTgt spid="38"/>
                                        </p:tgtEl>
                                        <p:attrNameLst>
                                          <p:attrName>ppt_w</p:attrName>
                                        </p:attrNameLst>
                                      </p:cBhvr>
                                      <p:tavLst>
                                        <p:tav tm="0">
                                          <p:val>
                                            <p:fltVal val="0"/>
                                          </p:val>
                                        </p:tav>
                                        <p:tav tm="100000">
                                          <p:val>
                                            <p:strVal val="#ppt_w"/>
                                          </p:val>
                                        </p:tav>
                                      </p:tavLst>
                                    </p:anim>
                                    <p:anim calcmode="lin" valueType="num">
                                      <p:cBhvr>
                                        <p:cTn id="218" dur="100" fill="hold"/>
                                        <p:tgtEl>
                                          <p:spTgt spid="38"/>
                                        </p:tgtEl>
                                        <p:attrNameLst>
                                          <p:attrName>ppt_h</p:attrName>
                                        </p:attrNameLst>
                                      </p:cBhvr>
                                      <p:tavLst>
                                        <p:tav tm="0">
                                          <p:val>
                                            <p:fltVal val="0"/>
                                          </p:val>
                                        </p:tav>
                                        <p:tav tm="100000">
                                          <p:val>
                                            <p:strVal val="#ppt_h"/>
                                          </p:val>
                                        </p:tav>
                                      </p:tavLst>
                                    </p:anim>
                                    <p:animEffect transition="in" filter="fade">
                                      <p:cBhvr>
                                        <p:cTn id="219" dur="100"/>
                                        <p:tgtEl>
                                          <p:spTgt spid="38"/>
                                        </p:tgtEl>
                                      </p:cBhvr>
                                    </p:animEffect>
                                  </p:childTnLst>
                                </p:cTn>
                              </p:par>
                            </p:childTnLst>
                          </p:cTn>
                        </p:par>
                        <p:par>
                          <p:cTn id="220" fill="hold">
                            <p:stCondLst>
                              <p:cond delay="3600"/>
                            </p:stCondLst>
                            <p:childTnLst>
                              <p:par>
                                <p:cTn id="221" presetID="53" presetClass="entr" presetSubtype="16" fill="hold" grpId="0" nodeType="afterEffect">
                                  <p:stCondLst>
                                    <p:cond delay="0"/>
                                  </p:stCondLst>
                                  <p:childTnLst>
                                    <p:set>
                                      <p:cBhvr>
                                        <p:cTn id="222" dur="1" fill="hold">
                                          <p:stCondLst>
                                            <p:cond delay="0"/>
                                          </p:stCondLst>
                                        </p:cTn>
                                        <p:tgtEl>
                                          <p:spTgt spid="39"/>
                                        </p:tgtEl>
                                        <p:attrNameLst>
                                          <p:attrName>style.visibility</p:attrName>
                                        </p:attrNameLst>
                                      </p:cBhvr>
                                      <p:to>
                                        <p:strVal val="visible"/>
                                      </p:to>
                                    </p:set>
                                    <p:anim calcmode="lin" valueType="num">
                                      <p:cBhvr>
                                        <p:cTn id="223" dur="100" fill="hold"/>
                                        <p:tgtEl>
                                          <p:spTgt spid="39"/>
                                        </p:tgtEl>
                                        <p:attrNameLst>
                                          <p:attrName>ppt_w</p:attrName>
                                        </p:attrNameLst>
                                      </p:cBhvr>
                                      <p:tavLst>
                                        <p:tav tm="0">
                                          <p:val>
                                            <p:fltVal val="0"/>
                                          </p:val>
                                        </p:tav>
                                        <p:tav tm="100000">
                                          <p:val>
                                            <p:strVal val="#ppt_w"/>
                                          </p:val>
                                        </p:tav>
                                      </p:tavLst>
                                    </p:anim>
                                    <p:anim calcmode="lin" valueType="num">
                                      <p:cBhvr>
                                        <p:cTn id="224" dur="100" fill="hold"/>
                                        <p:tgtEl>
                                          <p:spTgt spid="39"/>
                                        </p:tgtEl>
                                        <p:attrNameLst>
                                          <p:attrName>ppt_h</p:attrName>
                                        </p:attrNameLst>
                                      </p:cBhvr>
                                      <p:tavLst>
                                        <p:tav tm="0">
                                          <p:val>
                                            <p:fltVal val="0"/>
                                          </p:val>
                                        </p:tav>
                                        <p:tav tm="100000">
                                          <p:val>
                                            <p:strVal val="#ppt_h"/>
                                          </p:val>
                                        </p:tav>
                                      </p:tavLst>
                                    </p:anim>
                                    <p:animEffect transition="in" filter="fade">
                                      <p:cBhvr>
                                        <p:cTn id="225" dur="100"/>
                                        <p:tgtEl>
                                          <p:spTgt spid="39"/>
                                        </p:tgtEl>
                                      </p:cBhvr>
                                    </p:animEffect>
                                  </p:childTnLst>
                                </p:cTn>
                              </p:par>
                            </p:childTnLst>
                          </p:cTn>
                        </p:par>
                        <p:par>
                          <p:cTn id="226" fill="hold">
                            <p:stCondLst>
                              <p:cond delay="3700"/>
                            </p:stCondLst>
                            <p:childTnLst>
                              <p:par>
                                <p:cTn id="227" presetID="53" presetClass="entr" presetSubtype="16" fill="hold" grpId="0" nodeType="afterEffect">
                                  <p:stCondLst>
                                    <p:cond delay="0"/>
                                  </p:stCondLst>
                                  <p:childTnLst>
                                    <p:set>
                                      <p:cBhvr>
                                        <p:cTn id="228" dur="1" fill="hold">
                                          <p:stCondLst>
                                            <p:cond delay="0"/>
                                          </p:stCondLst>
                                        </p:cTn>
                                        <p:tgtEl>
                                          <p:spTgt spid="40"/>
                                        </p:tgtEl>
                                        <p:attrNameLst>
                                          <p:attrName>style.visibility</p:attrName>
                                        </p:attrNameLst>
                                      </p:cBhvr>
                                      <p:to>
                                        <p:strVal val="visible"/>
                                      </p:to>
                                    </p:set>
                                    <p:anim calcmode="lin" valueType="num">
                                      <p:cBhvr>
                                        <p:cTn id="229" dur="100" fill="hold"/>
                                        <p:tgtEl>
                                          <p:spTgt spid="40"/>
                                        </p:tgtEl>
                                        <p:attrNameLst>
                                          <p:attrName>ppt_w</p:attrName>
                                        </p:attrNameLst>
                                      </p:cBhvr>
                                      <p:tavLst>
                                        <p:tav tm="0">
                                          <p:val>
                                            <p:fltVal val="0"/>
                                          </p:val>
                                        </p:tav>
                                        <p:tav tm="100000">
                                          <p:val>
                                            <p:strVal val="#ppt_w"/>
                                          </p:val>
                                        </p:tav>
                                      </p:tavLst>
                                    </p:anim>
                                    <p:anim calcmode="lin" valueType="num">
                                      <p:cBhvr>
                                        <p:cTn id="230" dur="100" fill="hold"/>
                                        <p:tgtEl>
                                          <p:spTgt spid="40"/>
                                        </p:tgtEl>
                                        <p:attrNameLst>
                                          <p:attrName>ppt_h</p:attrName>
                                        </p:attrNameLst>
                                      </p:cBhvr>
                                      <p:tavLst>
                                        <p:tav tm="0">
                                          <p:val>
                                            <p:fltVal val="0"/>
                                          </p:val>
                                        </p:tav>
                                        <p:tav tm="100000">
                                          <p:val>
                                            <p:strVal val="#ppt_h"/>
                                          </p:val>
                                        </p:tav>
                                      </p:tavLst>
                                    </p:anim>
                                    <p:animEffect transition="in" filter="fade">
                                      <p:cBhvr>
                                        <p:cTn id="231" dur="100"/>
                                        <p:tgtEl>
                                          <p:spTgt spid="40"/>
                                        </p:tgtEl>
                                      </p:cBhvr>
                                    </p:animEffect>
                                  </p:childTnLst>
                                </p:cTn>
                              </p:par>
                            </p:childTnLst>
                          </p:cTn>
                        </p:par>
                        <p:par>
                          <p:cTn id="232" fill="hold">
                            <p:stCondLst>
                              <p:cond delay="3800"/>
                            </p:stCondLst>
                            <p:childTnLst>
                              <p:par>
                                <p:cTn id="233" presetID="53" presetClass="entr" presetSubtype="16" fill="hold" grpId="0" nodeType="afterEffect">
                                  <p:stCondLst>
                                    <p:cond delay="0"/>
                                  </p:stCondLst>
                                  <p:childTnLst>
                                    <p:set>
                                      <p:cBhvr>
                                        <p:cTn id="234" dur="1" fill="hold">
                                          <p:stCondLst>
                                            <p:cond delay="0"/>
                                          </p:stCondLst>
                                        </p:cTn>
                                        <p:tgtEl>
                                          <p:spTgt spid="41"/>
                                        </p:tgtEl>
                                        <p:attrNameLst>
                                          <p:attrName>style.visibility</p:attrName>
                                        </p:attrNameLst>
                                      </p:cBhvr>
                                      <p:to>
                                        <p:strVal val="visible"/>
                                      </p:to>
                                    </p:set>
                                    <p:anim calcmode="lin" valueType="num">
                                      <p:cBhvr>
                                        <p:cTn id="235" dur="100" fill="hold"/>
                                        <p:tgtEl>
                                          <p:spTgt spid="41"/>
                                        </p:tgtEl>
                                        <p:attrNameLst>
                                          <p:attrName>ppt_w</p:attrName>
                                        </p:attrNameLst>
                                      </p:cBhvr>
                                      <p:tavLst>
                                        <p:tav tm="0">
                                          <p:val>
                                            <p:fltVal val="0"/>
                                          </p:val>
                                        </p:tav>
                                        <p:tav tm="100000">
                                          <p:val>
                                            <p:strVal val="#ppt_w"/>
                                          </p:val>
                                        </p:tav>
                                      </p:tavLst>
                                    </p:anim>
                                    <p:anim calcmode="lin" valueType="num">
                                      <p:cBhvr>
                                        <p:cTn id="236" dur="100" fill="hold"/>
                                        <p:tgtEl>
                                          <p:spTgt spid="41"/>
                                        </p:tgtEl>
                                        <p:attrNameLst>
                                          <p:attrName>ppt_h</p:attrName>
                                        </p:attrNameLst>
                                      </p:cBhvr>
                                      <p:tavLst>
                                        <p:tav tm="0">
                                          <p:val>
                                            <p:fltVal val="0"/>
                                          </p:val>
                                        </p:tav>
                                        <p:tav tm="100000">
                                          <p:val>
                                            <p:strVal val="#ppt_h"/>
                                          </p:val>
                                        </p:tav>
                                      </p:tavLst>
                                    </p:anim>
                                    <p:animEffect transition="in" filter="fade">
                                      <p:cBhvr>
                                        <p:cTn id="237" dur="100"/>
                                        <p:tgtEl>
                                          <p:spTgt spid="41"/>
                                        </p:tgtEl>
                                      </p:cBhvr>
                                    </p:animEffect>
                                  </p:childTnLst>
                                </p:cTn>
                              </p:par>
                            </p:childTnLst>
                          </p:cTn>
                        </p:par>
                        <p:par>
                          <p:cTn id="238" fill="hold">
                            <p:stCondLst>
                              <p:cond delay="3900"/>
                            </p:stCondLst>
                            <p:childTnLst>
                              <p:par>
                                <p:cTn id="239" presetID="53" presetClass="entr" presetSubtype="16" fill="hold" grpId="0" nodeType="afterEffect">
                                  <p:stCondLst>
                                    <p:cond delay="0"/>
                                  </p:stCondLst>
                                  <p:childTnLst>
                                    <p:set>
                                      <p:cBhvr>
                                        <p:cTn id="240" dur="1" fill="hold">
                                          <p:stCondLst>
                                            <p:cond delay="0"/>
                                          </p:stCondLst>
                                        </p:cTn>
                                        <p:tgtEl>
                                          <p:spTgt spid="42"/>
                                        </p:tgtEl>
                                        <p:attrNameLst>
                                          <p:attrName>style.visibility</p:attrName>
                                        </p:attrNameLst>
                                      </p:cBhvr>
                                      <p:to>
                                        <p:strVal val="visible"/>
                                      </p:to>
                                    </p:set>
                                    <p:anim calcmode="lin" valueType="num">
                                      <p:cBhvr>
                                        <p:cTn id="241" dur="100" fill="hold"/>
                                        <p:tgtEl>
                                          <p:spTgt spid="42"/>
                                        </p:tgtEl>
                                        <p:attrNameLst>
                                          <p:attrName>ppt_w</p:attrName>
                                        </p:attrNameLst>
                                      </p:cBhvr>
                                      <p:tavLst>
                                        <p:tav tm="0">
                                          <p:val>
                                            <p:fltVal val="0"/>
                                          </p:val>
                                        </p:tav>
                                        <p:tav tm="100000">
                                          <p:val>
                                            <p:strVal val="#ppt_w"/>
                                          </p:val>
                                        </p:tav>
                                      </p:tavLst>
                                    </p:anim>
                                    <p:anim calcmode="lin" valueType="num">
                                      <p:cBhvr>
                                        <p:cTn id="242" dur="100" fill="hold"/>
                                        <p:tgtEl>
                                          <p:spTgt spid="42"/>
                                        </p:tgtEl>
                                        <p:attrNameLst>
                                          <p:attrName>ppt_h</p:attrName>
                                        </p:attrNameLst>
                                      </p:cBhvr>
                                      <p:tavLst>
                                        <p:tav tm="0">
                                          <p:val>
                                            <p:fltVal val="0"/>
                                          </p:val>
                                        </p:tav>
                                        <p:tav tm="100000">
                                          <p:val>
                                            <p:strVal val="#ppt_h"/>
                                          </p:val>
                                        </p:tav>
                                      </p:tavLst>
                                    </p:anim>
                                    <p:animEffect transition="in" filter="fade">
                                      <p:cBhvr>
                                        <p:cTn id="243" dur="100"/>
                                        <p:tgtEl>
                                          <p:spTgt spid="42"/>
                                        </p:tgtEl>
                                      </p:cBhvr>
                                    </p:animEffect>
                                  </p:childTnLst>
                                </p:cTn>
                              </p:par>
                            </p:childTnLst>
                          </p:cTn>
                        </p:par>
                        <p:par>
                          <p:cTn id="244" fill="hold">
                            <p:stCondLst>
                              <p:cond delay="4000"/>
                            </p:stCondLst>
                            <p:childTnLst>
                              <p:par>
                                <p:cTn id="245" presetID="53" presetClass="entr" presetSubtype="16" fill="hold" grpId="0" nodeType="afterEffect">
                                  <p:stCondLst>
                                    <p:cond delay="0"/>
                                  </p:stCondLst>
                                  <p:childTnLst>
                                    <p:set>
                                      <p:cBhvr>
                                        <p:cTn id="246" dur="1" fill="hold">
                                          <p:stCondLst>
                                            <p:cond delay="0"/>
                                          </p:stCondLst>
                                        </p:cTn>
                                        <p:tgtEl>
                                          <p:spTgt spid="43"/>
                                        </p:tgtEl>
                                        <p:attrNameLst>
                                          <p:attrName>style.visibility</p:attrName>
                                        </p:attrNameLst>
                                      </p:cBhvr>
                                      <p:to>
                                        <p:strVal val="visible"/>
                                      </p:to>
                                    </p:set>
                                    <p:anim calcmode="lin" valueType="num">
                                      <p:cBhvr>
                                        <p:cTn id="247" dur="100" fill="hold"/>
                                        <p:tgtEl>
                                          <p:spTgt spid="43"/>
                                        </p:tgtEl>
                                        <p:attrNameLst>
                                          <p:attrName>ppt_w</p:attrName>
                                        </p:attrNameLst>
                                      </p:cBhvr>
                                      <p:tavLst>
                                        <p:tav tm="0">
                                          <p:val>
                                            <p:fltVal val="0"/>
                                          </p:val>
                                        </p:tav>
                                        <p:tav tm="100000">
                                          <p:val>
                                            <p:strVal val="#ppt_w"/>
                                          </p:val>
                                        </p:tav>
                                      </p:tavLst>
                                    </p:anim>
                                    <p:anim calcmode="lin" valueType="num">
                                      <p:cBhvr>
                                        <p:cTn id="248" dur="100" fill="hold"/>
                                        <p:tgtEl>
                                          <p:spTgt spid="43"/>
                                        </p:tgtEl>
                                        <p:attrNameLst>
                                          <p:attrName>ppt_h</p:attrName>
                                        </p:attrNameLst>
                                      </p:cBhvr>
                                      <p:tavLst>
                                        <p:tav tm="0">
                                          <p:val>
                                            <p:fltVal val="0"/>
                                          </p:val>
                                        </p:tav>
                                        <p:tav tm="100000">
                                          <p:val>
                                            <p:strVal val="#ppt_h"/>
                                          </p:val>
                                        </p:tav>
                                      </p:tavLst>
                                    </p:anim>
                                    <p:animEffect transition="in" filter="fade">
                                      <p:cBhvr>
                                        <p:cTn id="249" dur="100"/>
                                        <p:tgtEl>
                                          <p:spTgt spid="43"/>
                                        </p:tgtEl>
                                      </p:cBhvr>
                                    </p:animEffect>
                                  </p:childTnLst>
                                </p:cTn>
                              </p:par>
                            </p:childTnLst>
                          </p:cTn>
                        </p:par>
                        <p:par>
                          <p:cTn id="250" fill="hold">
                            <p:stCondLst>
                              <p:cond delay="4100"/>
                            </p:stCondLst>
                            <p:childTnLst>
                              <p:par>
                                <p:cTn id="251" presetID="53" presetClass="entr" presetSubtype="16" fill="hold" grpId="0" nodeType="afterEffect">
                                  <p:stCondLst>
                                    <p:cond delay="0"/>
                                  </p:stCondLst>
                                  <p:childTnLst>
                                    <p:set>
                                      <p:cBhvr>
                                        <p:cTn id="252" dur="1" fill="hold">
                                          <p:stCondLst>
                                            <p:cond delay="0"/>
                                          </p:stCondLst>
                                        </p:cTn>
                                        <p:tgtEl>
                                          <p:spTgt spid="44"/>
                                        </p:tgtEl>
                                        <p:attrNameLst>
                                          <p:attrName>style.visibility</p:attrName>
                                        </p:attrNameLst>
                                      </p:cBhvr>
                                      <p:to>
                                        <p:strVal val="visible"/>
                                      </p:to>
                                    </p:set>
                                    <p:anim calcmode="lin" valueType="num">
                                      <p:cBhvr>
                                        <p:cTn id="253" dur="100" fill="hold"/>
                                        <p:tgtEl>
                                          <p:spTgt spid="44"/>
                                        </p:tgtEl>
                                        <p:attrNameLst>
                                          <p:attrName>ppt_w</p:attrName>
                                        </p:attrNameLst>
                                      </p:cBhvr>
                                      <p:tavLst>
                                        <p:tav tm="0">
                                          <p:val>
                                            <p:fltVal val="0"/>
                                          </p:val>
                                        </p:tav>
                                        <p:tav tm="100000">
                                          <p:val>
                                            <p:strVal val="#ppt_w"/>
                                          </p:val>
                                        </p:tav>
                                      </p:tavLst>
                                    </p:anim>
                                    <p:anim calcmode="lin" valueType="num">
                                      <p:cBhvr>
                                        <p:cTn id="254" dur="100" fill="hold"/>
                                        <p:tgtEl>
                                          <p:spTgt spid="44"/>
                                        </p:tgtEl>
                                        <p:attrNameLst>
                                          <p:attrName>ppt_h</p:attrName>
                                        </p:attrNameLst>
                                      </p:cBhvr>
                                      <p:tavLst>
                                        <p:tav tm="0">
                                          <p:val>
                                            <p:fltVal val="0"/>
                                          </p:val>
                                        </p:tav>
                                        <p:tav tm="100000">
                                          <p:val>
                                            <p:strVal val="#ppt_h"/>
                                          </p:val>
                                        </p:tav>
                                      </p:tavLst>
                                    </p:anim>
                                    <p:animEffect transition="in" filter="fade">
                                      <p:cBhvr>
                                        <p:cTn id="255" dur="100"/>
                                        <p:tgtEl>
                                          <p:spTgt spid="44"/>
                                        </p:tgtEl>
                                      </p:cBhvr>
                                    </p:animEffect>
                                  </p:childTnLst>
                                </p:cTn>
                              </p:par>
                            </p:childTnLst>
                          </p:cTn>
                        </p:par>
                        <p:par>
                          <p:cTn id="256" fill="hold">
                            <p:stCondLst>
                              <p:cond delay="4200"/>
                            </p:stCondLst>
                            <p:childTnLst>
                              <p:par>
                                <p:cTn id="257" presetID="53" presetClass="entr" presetSubtype="16" fill="hold" grpId="0" nodeType="afterEffect">
                                  <p:stCondLst>
                                    <p:cond delay="0"/>
                                  </p:stCondLst>
                                  <p:childTnLst>
                                    <p:set>
                                      <p:cBhvr>
                                        <p:cTn id="258" dur="1" fill="hold">
                                          <p:stCondLst>
                                            <p:cond delay="0"/>
                                          </p:stCondLst>
                                        </p:cTn>
                                        <p:tgtEl>
                                          <p:spTgt spid="45"/>
                                        </p:tgtEl>
                                        <p:attrNameLst>
                                          <p:attrName>style.visibility</p:attrName>
                                        </p:attrNameLst>
                                      </p:cBhvr>
                                      <p:to>
                                        <p:strVal val="visible"/>
                                      </p:to>
                                    </p:set>
                                    <p:anim calcmode="lin" valueType="num">
                                      <p:cBhvr>
                                        <p:cTn id="259" dur="100" fill="hold"/>
                                        <p:tgtEl>
                                          <p:spTgt spid="45"/>
                                        </p:tgtEl>
                                        <p:attrNameLst>
                                          <p:attrName>ppt_w</p:attrName>
                                        </p:attrNameLst>
                                      </p:cBhvr>
                                      <p:tavLst>
                                        <p:tav tm="0">
                                          <p:val>
                                            <p:fltVal val="0"/>
                                          </p:val>
                                        </p:tav>
                                        <p:tav tm="100000">
                                          <p:val>
                                            <p:strVal val="#ppt_w"/>
                                          </p:val>
                                        </p:tav>
                                      </p:tavLst>
                                    </p:anim>
                                    <p:anim calcmode="lin" valueType="num">
                                      <p:cBhvr>
                                        <p:cTn id="260" dur="100" fill="hold"/>
                                        <p:tgtEl>
                                          <p:spTgt spid="45"/>
                                        </p:tgtEl>
                                        <p:attrNameLst>
                                          <p:attrName>ppt_h</p:attrName>
                                        </p:attrNameLst>
                                      </p:cBhvr>
                                      <p:tavLst>
                                        <p:tav tm="0">
                                          <p:val>
                                            <p:fltVal val="0"/>
                                          </p:val>
                                        </p:tav>
                                        <p:tav tm="100000">
                                          <p:val>
                                            <p:strVal val="#ppt_h"/>
                                          </p:val>
                                        </p:tav>
                                      </p:tavLst>
                                    </p:anim>
                                    <p:animEffect transition="in" filter="fade">
                                      <p:cBhvr>
                                        <p:cTn id="261" dur="100"/>
                                        <p:tgtEl>
                                          <p:spTgt spid="45"/>
                                        </p:tgtEl>
                                      </p:cBhvr>
                                    </p:animEffect>
                                  </p:childTnLst>
                                </p:cTn>
                              </p:par>
                            </p:childTnLst>
                          </p:cTn>
                        </p:par>
                        <p:par>
                          <p:cTn id="262" fill="hold">
                            <p:stCondLst>
                              <p:cond delay="4300"/>
                            </p:stCondLst>
                            <p:childTnLst>
                              <p:par>
                                <p:cTn id="263" presetID="53" presetClass="entr" presetSubtype="16" fill="hold" grpId="0" nodeType="afterEffect">
                                  <p:stCondLst>
                                    <p:cond delay="0"/>
                                  </p:stCondLst>
                                  <p:childTnLst>
                                    <p:set>
                                      <p:cBhvr>
                                        <p:cTn id="264" dur="1" fill="hold">
                                          <p:stCondLst>
                                            <p:cond delay="0"/>
                                          </p:stCondLst>
                                        </p:cTn>
                                        <p:tgtEl>
                                          <p:spTgt spid="46"/>
                                        </p:tgtEl>
                                        <p:attrNameLst>
                                          <p:attrName>style.visibility</p:attrName>
                                        </p:attrNameLst>
                                      </p:cBhvr>
                                      <p:to>
                                        <p:strVal val="visible"/>
                                      </p:to>
                                    </p:set>
                                    <p:anim calcmode="lin" valueType="num">
                                      <p:cBhvr>
                                        <p:cTn id="265" dur="100" fill="hold"/>
                                        <p:tgtEl>
                                          <p:spTgt spid="46"/>
                                        </p:tgtEl>
                                        <p:attrNameLst>
                                          <p:attrName>ppt_w</p:attrName>
                                        </p:attrNameLst>
                                      </p:cBhvr>
                                      <p:tavLst>
                                        <p:tav tm="0">
                                          <p:val>
                                            <p:fltVal val="0"/>
                                          </p:val>
                                        </p:tav>
                                        <p:tav tm="100000">
                                          <p:val>
                                            <p:strVal val="#ppt_w"/>
                                          </p:val>
                                        </p:tav>
                                      </p:tavLst>
                                    </p:anim>
                                    <p:anim calcmode="lin" valueType="num">
                                      <p:cBhvr>
                                        <p:cTn id="266" dur="100" fill="hold"/>
                                        <p:tgtEl>
                                          <p:spTgt spid="46"/>
                                        </p:tgtEl>
                                        <p:attrNameLst>
                                          <p:attrName>ppt_h</p:attrName>
                                        </p:attrNameLst>
                                      </p:cBhvr>
                                      <p:tavLst>
                                        <p:tav tm="0">
                                          <p:val>
                                            <p:fltVal val="0"/>
                                          </p:val>
                                        </p:tav>
                                        <p:tav tm="100000">
                                          <p:val>
                                            <p:strVal val="#ppt_h"/>
                                          </p:val>
                                        </p:tav>
                                      </p:tavLst>
                                    </p:anim>
                                    <p:animEffect transition="in" filter="fade">
                                      <p:cBhvr>
                                        <p:cTn id="267" dur="100"/>
                                        <p:tgtEl>
                                          <p:spTgt spid="46"/>
                                        </p:tgtEl>
                                      </p:cBhvr>
                                    </p:animEffect>
                                  </p:childTnLst>
                                </p:cTn>
                              </p:par>
                            </p:childTnLst>
                          </p:cTn>
                        </p:par>
                        <p:par>
                          <p:cTn id="268" fill="hold">
                            <p:stCondLst>
                              <p:cond delay="4400"/>
                            </p:stCondLst>
                            <p:childTnLst>
                              <p:par>
                                <p:cTn id="269" presetID="53" presetClass="entr" presetSubtype="16" fill="hold" grpId="0" nodeType="afterEffect">
                                  <p:stCondLst>
                                    <p:cond delay="0"/>
                                  </p:stCondLst>
                                  <p:childTnLst>
                                    <p:set>
                                      <p:cBhvr>
                                        <p:cTn id="270" dur="1" fill="hold">
                                          <p:stCondLst>
                                            <p:cond delay="0"/>
                                          </p:stCondLst>
                                        </p:cTn>
                                        <p:tgtEl>
                                          <p:spTgt spid="47"/>
                                        </p:tgtEl>
                                        <p:attrNameLst>
                                          <p:attrName>style.visibility</p:attrName>
                                        </p:attrNameLst>
                                      </p:cBhvr>
                                      <p:to>
                                        <p:strVal val="visible"/>
                                      </p:to>
                                    </p:set>
                                    <p:anim calcmode="lin" valueType="num">
                                      <p:cBhvr>
                                        <p:cTn id="271" dur="100" fill="hold"/>
                                        <p:tgtEl>
                                          <p:spTgt spid="47"/>
                                        </p:tgtEl>
                                        <p:attrNameLst>
                                          <p:attrName>ppt_w</p:attrName>
                                        </p:attrNameLst>
                                      </p:cBhvr>
                                      <p:tavLst>
                                        <p:tav tm="0">
                                          <p:val>
                                            <p:fltVal val="0"/>
                                          </p:val>
                                        </p:tav>
                                        <p:tav tm="100000">
                                          <p:val>
                                            <p:strVal val="#ppt_w"/>
                                          </p:val>
                                        </p:tav>
                                      </p:tavLst>
                                    </p:anim>
                                    <p:anim calcmode="lin" valueType="num">
                                      <p:cBhvr>
                                        <p:cTn id="272" dur="100" fill="hold"/>
                                        <p:tgtEl>
                                          <p:spTgt spid="47"/>
                                        </p:tgtEl>
                                        <p:attrNameLst>
                                          <p:attrName>ppt_h</p:attrName>
                                        </p:attrNameLst>
                                      </p:cBhvr>
                                      <p:tavLst>
                                        <p:tav tm="0">
                                          <p:val>
                                            <p:fltVal val="0"/>
                                          </p:val>
                                        </p:tav>
                                        <p:tav tm="100000">
                                          <p:val>
                                            <p:strVal val="#ppt_h"/>
                                          </p:val>
                                        </p:tav>
                                      </p:tavLst>
                                    </p:anim>
                                    <p:animEffect transition="in" filter="fade">
                                      <p:cBhvr>
                                        <p:cTn id="273" dur="100"/>
                                        <p:tgtEl>
                                          <p:spTgt spid="47"/>
                                        </p:tgtEl>
                                      </p:cBhvr>
                                    </p:animEffect>
                                  </p:childTnLst>
                                </p:cTn>
                              </p:par>
                            </p:childTnLst>
                          </p:cTn>
                        </p:par>
                        <p:par>
                          <p:cTn id="274" fill="hold">
                            <p:stCondLst>
                              <p:cond delay="4500"/>
                            </p:stCondLst>
                            <p:childTnLst>
                              <p:par>
                                <p:cTn id="275" presetID="53" presetClass="entr" presetSubtype="16" fill="hold" grpId="0" nodeType="afterEffect">
                                  <p:stCondLst>
                                    <p:cond delay="0"/>
                                  </p:stCondLst>
                                  <p:childTnLst>
                                    <p:set>
                                      <p:cBhvr>
                                        <p:cTn id="276" dur="1" fill="hold">
                                          <p:stCondLst>
                                            <p:cond delay="0"/>
                                          </p:stCondLst>
                                        </p:cTn>
                                        <p:tgtEl>
                                          <p:spTgt spid="48"/>
                                        </p:tgtEl>
                                        <p:attrNameLst>
                                          <p:attrName>style.visibility</p:attrName>
                                        </p:attrNameLst>
                                      </p:cBhvr>
                                      <p:to>
                                        <p:strVal val="visible"/>
                                      </p:to>
                                    </p:set>
                                    <p:anim calcmode="lin" valueType="num">
                                      <p:cBhvr>
                                        <p:cTn id="277" dur="100" fill="hold"/>
                                        <p:tgtEl>
                                          <p:spTgt spid="48"/>
                                        </p:tgtEl>
                                        <p:attrNameLst>
                                          <p:attrName>ppt_w</p:attrName>
                                        </p:attrNameLst>
                                      </p:cBhvr>
                                      <p:tavLst>
                                        <p:tav tm="0">
                                          <p:val>
                                            <p:fltVal val="0"/>
                                          </p:val>
                                        </p:tav>
                                        <p:tav tm="100000">
                                          <p:val>
                                            <p:strVal val="#ppt_w"/>
                                          </p:val>
                                        </p:tav>
                                      </p:tavLst>
                                    </p:anim>
                                    <p:anim calcmode="lin" valueType="num">
                                      <p:cBhvr>
                                        <p:cTn id="278" dur="100" fill="hold"/>
                                        <p:tgtEl>
                                          <p:spTgt spid="48"/>
                                        </p:tgtEl>
                                        <p:attrNameLst>
                                          <p:attrName>ppt_h</p:attrName>
                                        </p:attrNameLst>
                                      </p:cBhvr>
                                      <p:tavLst>
                                        <p:tav tm="0">
                                          <p:val>
                                            <p:fltVal val="0"/>
                                          </p:val>
                                        </p:tav>
                                        <p:tav tm="100000">
                                          <p:val>
                                            <p:strVal val="#ppt_h"/>
                                          </p:val>
                                        </p:tav>
                                      </p:tavLst>
                                    </p:anim>
                                    <p:animEffect transition="in" filter="fade">
                                      <p:cBhvr>
                                        <p:cTn id="279" dur="100"/>
                                        <p:tgtEl>
                                          <p:spTgt spid="48"/>
                                        </p:tgtEl>
                                      </p:cBhvr>
                                    </p:animEffect>
                                  </p:childTnLst>
                                </p:cTn>
                              </p:par>
                            </p:childTnLst>
                          </p:cTn>
                        </p:par>
                        <p:par>
                          <p:cTn id="280" fill="hold">
                            <p:stCondLst>
                              <p:cond delay="4600"/>
                            </p:stCondLst>
                            <p:childTnLst>
                              <p:par>
                                <p:cTn id="281" presetID="53" presetClass="entr" presetSubtype="16" fill="hold" grpId="0" nodeType="afterEffect">
                                  <p:stCondLst>
                                    <p:cond delay="0"/>
                                  </p:stCondLst>
                                  <p:childTnLst>
                                    <p:set>
                                      <p:cBhvr>
                                        <p:cTn id="282" dur="1" fill="hold">
                                          <p:stCondLst>
                                            <p:cond delay="0"/>
                                          </p:stCondLst>
                                        </p:cTn>
                                        <p:tgtEl>
                                          <p:spTgt spid="49"/>
                                        </p:tgtEl>
                                        <p:attrNameLst>
                                          <p:attrName>style.visibility</p:attrName>
                                        </p:attrNameLst>
                                      </p:cBhvr>
                                      <p:to>
                                        <p:strVal val="visible"/>
                                      </p:to>
                                    </p:set>
                                    <p:anim calcmode="lin" valueType="num">
                                      <p:cBhvr>
                                        <p:cTn id="283" dur="100" fill="hold"/>
                                        <p:tgtEl>
                                          <p:spTgt spid="49"/>
                                        </p:tgtEl>
                                        <p:attrNameLst>
                                          <p:attrName>ppt_w</p:attrName>
                                        </p:attrNameLst>
                                      </p:cBhvr>
                                      <p:tavLst>
                                        <p:tav tm="0">
                                          <p:val>
                                            <p:fltVal val="0"/>
                                          </p:val>
                                        </p:tav>
                                        <p:tav tm="100000">
                                          <p:val>
                                            <p:strVal val="#ppt_w"/>
                                          </p:val>
                                        </p:tav>
                                      </p:tavLst>
                                    </p:anim>
                                    <p:anim calcmode="lin" valueType="num">
                                      <p:cBhvr>
                                        <p:cTn id="284" dur="100" fill="hold"/>
                                        <p:tgtEl>
                                          <p:spTgt spid="49"/>
                                        </p:tgtEl>
                                        <p:attrNameLst>
                                          <p:attrName>ppt_h</p:attrName>
                                        </p:attrNameLst>
                                      </p:cBhvr>
                                      <p:tavLst>
                                        <p:tav tm="0">
                                          <p:val>
                                            <p:fltVal val="0"/>
                                          </p:val>
                                        </p:tav>
                                        <p:tav tm="100000">
                                          <p:val>
                                            <p:strVal val="#ppt_h"/>
                                          </p:val>
                                        </p:tav>
                                      </p:tavLst>
                                    </p:anim>
                                    <p:animEffect transition="in" filter="fade">
                                      <p:cBhvr>
                                        <p:cTn id="285" dur="100"/>
                                        <p:tgtEl>
                                          <p:spTgt spid="49"/>
                                        </p:tgtEl>
                                      </p:cBhvr>
                                    </p:animEffect>
                                  </p:childTnLst>
                                </p:cTn>
                              </p:par>
                            </p:childTnLst>
                          </p:cTn>
                        </p:par>
                        <p:par>
                          <p:cTn id="286" fill="hold">
                            <p:stCondLst>
                              <p:cond delay="4700"/>
                            </p:stCondLst>
                            <p:childTnLst>
                              <p:par>
                                <p:cTn id="287" presetID="53" presetClass="entr" presetSubtype="16" fill="hold" grpId="0" nodeType="afterEffect">
                                  <p:stCondLst>
                                    <p:cond delay="0"/>
                                  </p:stCondLst>
                                  <p:childTnLst>
                                    <p:set>
                                      <p:cBhvr>
                                        <p:cTn id="288" dur="1" fill="hold">
                                          <p:stCondLst>
                                            <p:cond delay="0"/>
                                          </p:stCondLst>
                                        </p:cTn>
                                        <p:tgtEl>
                                          <p:spTgt spid="50"/>
                                        </p:tgtEl>
                                        <p:attrNameLst>
                                          <p:attrName>style.visibility</p:attrName>
                                        </p:attrNameLst>
                                      </p:cBhvr>
                                      <p:to>
                                        <p:strVal val="visible"/>
                                      </p:to>
                                    </p:set>
                                    <p:anim calcmode="lin" valueType="num">
                                      <p:cBhvr>
                                        <p:cTn id="289" dur="100" fill="hold"/>
                                        <p:tgtEl>
                                          <p:spTgt spid="50"/>
                                        </p:tgtEl>
                                        <p:attrNameLst>
                                          <p:attrName>ppt_w</p:attrName>
                                        </p:attrNameLst>
                                      </p:cBhvr>
                                      <p:tavLst>
                                        <p:tav tm="0">
                                          <p:val>
                                            <p:fltVal val="0"/>
                                          </p:val>
                                        </p:tav>
                                        <p:tav tm="100000">
                                          <p:val>
                                            <p:strVal val="#ppt_w"/>
                                          </p:val>
                                        </p:tav>
                                      </p:tavLst>
                                    </p:anim>
                                    <p:anim calcmode="lin" valueType="num">
                                      <p:cBhvr>
                                        <p:cTn id="290" dur="100" fill="hold"/>
                                        <p:tgtEl>
                                          <p:spTgt spid="50"/>
                                        </p:tgtEl>
                                        <p:attrNameLst>
                                          <p:attrName>ppt_h</p:attrName>
                                        </p:attrNameLst>
                                      </p:cBhvr>
                                      <p:tavLst>
                                        <p:tav tm="0">
                                          <p:val>
                                            <p:fltVal val="0"/>
                                          </p:val>
                                        </p:tav>
                                        <p:tav tm="100000">
                                          <p:val>
                                            <p:strVal val="#ppt_h"/>
                                          </p:val>
                                        </p:tav>
                                      </p:tavLst>
                                    </p:anim>
                                    <p:animEffect transition="in" filter="fade">
                                      <p:cBhvr>
                                        <p:cTn id="291" dur="100"/>
                                        <p:tgtEl>
                                          <p:spTgt spid="50"/>
                                        </p:tgtEl>
                                      </p:cBhvr>
                                    </p:animEffect>
                                  </p:childTnLst>
                                </p:cTn>
                              </p:par>
                            </p:childTnLst>
                          </p:cTn>
                        </p:par>
                        <p:par>
                          <p:cTn id="292" fill="hold">
                            <p:stCondLst>
                              <p:cond delay="4800"/>
                            </p:stCondLst>
                            <p:childTnLst>
                              <p:par>
                                <p:cTn id="293" presetID="53" presetClass="entr" presetSubtype="16" fill="hold" grpId="0" nodeType="afterEffect">
                                  <p:stCondLst>
                                    <p:cond delay="0"/>
                                  </p:stCondLst>
                                  <p:childTnLst>
                                    <p:set>
                                      <p:cBhvr>
                                        <p:cTn id="294" dur="1" fill="hold">
                                          <p:stCondLst>
                                            <p:cond delay="0"/>
                                          </p:stCondLst>
                                        </p:cTn>
                                        <p:tgtEl>
                                          <p:spTgt spid="51"/>
                                        </p:tgtEl>
                                        <p:attrNameLst>
                                          <p:attrName>style.visibility</p:attrName>
                                        </p:attrNameLst>
                                      </p:cBhvr>
                                      <p:to>
                                        <p:strVal val="visible"/>
                                      </p:to>
                                    </p:set>
                                    <p:anim calcmode="lin" valueType="num">
                                      <p:cBhvr>
                                        <p:cTn id="295" dur="100" fill="hold"/>
                                        <p:tgtEl>
                                          <p:spTgt spid="51"/>
                                        </p:tgtEl>
                                        <p:attrNameLst>
                                          <p:attrName>ppt_w</p:attrName>
                                        </p:attrNameLst>
                                      </p:cBhvr>
                                      <p:tavLst>
                                        <p:tav tm="0">
                                          <p:val>
                                            <p:fltVal val="0"/>
                                          </p:val>
                                        </p:tav>
                                        <p:tav tm="100000">
                                          <p:val>
                                            <p:strVal val="#ppt_w"/>
                                          </p:val>
                                        </p:tav>
                                      </p:tavLst>
                                    </p:anim>
                                    <p:anim calcmode="lin" valueType="num">
                                      <p:cBhvr>
                                        <p:cTn id="296" dur="100" fill="hold"/>
                                        <p:tgtEl>
                                          <p:spTgt spid="51"/>
                                        </p:tgtEl>
                                        <p:attrNameLst>
                                          <p:attrName>ppt_h</p:attrName>
                                        </p:attrNameLst>
                                      </p:cBhvr>
                                      <p:tavLst>
                                        <p:tav tm="0">
                                          <p:val>
                                            <p:fltVal val="0"/>
                                          </p:val>
                                        </p:tav>
                                        <p:tav tm="100000">
                                          <p:val>
                                            <p:strVal val="#ppt_h"/>
                                          </p:val>
                                        </p:tav>
                                      </p:tavLst>
                                    </p:anim>
                                    <p:animEffect transition="in" filter="fade">
                                      <p:cBhvr>
                                        <p:cTn id="297" dur="100"/>
                                        <p:tgtEl>
                                          <p:spTgt spid="51"/>
                                        </p:tgtEl>
                                      </p:cBhvr>
                                    </p:animEffect>
                                  </p:childTnLst>
                                </p:cTn>
                              </p:par>
                            </p:childTnLst>
                          </p:cTn>
                        </p:par>
                        <p:par>
                          <p:cTn id="298" fill="hold">
                            <p:stCondLst>
                              <p:cond delay="4900"/>
                            </p:stCondLst>
                            <p:childTnLst>
                              <p:par>
                                <p:cTn id="299" presetID="53" presetClass="entr" presetSubtype="16" fill="hold" grpId="0" nodeType="afterEffect">
                                  <p:stCondLst>
                                    <p:cond delay="0"/>
                                  </p:stCondLst>
                                  <p:childTnLst>
                                    <p:set>
                                      <p:cBhvr>
                                        <p:cTn id="300" dur="1" fill="hold">
                                          <p:stCondLst>
                                            <p:cond delay="0"/>
                                          </p:stCondLst>
                                        </p:cTn>
                                        <p:tgtEl>
                                          <p:spTgt spid="52"/>
                                        </p:tgtEl>
                                        <p:attrNameLst>
                                          <p:attrName>style.visibility</p:attrName>
                                        </p:attrNameLst>
                                      </p:cBhvr>
                                      <p:to>
                                        <p:strVal val="visible"/>
                                      </p:to>
                                    </p:set>
                                    <p:anim calcmode="lin" valueType="num">
                                      <p:cBhvr>
                                        <p:cTn id="301" dur="100" fill="hold"/>
                                        <p:tgtEl>
                                          <p:spTgt spid="52"/>
                                        </p:tgtEl>
                                        <p:attrNameLst>
                                          <p:attrName>ppt_w</p:attrName>
                                        </p:attrNameLst>
                                      </p:cBhvr>
                                      <p:tavLst>
                                        <p:tav tm="0">
                                          <p:val>
                                            <p:fltVal val="0"/>
                                          </p:val>
                                        </p:tav>
                                        <p:tav tm="100000">
                                          <p:val>
                                            <p:strVal val="#ppt_w"/>
                                          </p:val>
                                        </p:tav>
                                      </p:tavLst>
                                    </p:anim>
                                    <p:anim calcmode="lin" valueType="num">
                                      <p:cBhvr>
                                        <p:cTn id="302" dur="100" fill="hold"/>
                                        <p:tgtEl>
                                          <p:spTgt spid="52"/>
                                        </p:tgtEl>
                                        <p:attrNameLst>
                                          <p:attrName>ppt_h</p:attrName>
                                        </p:attrNameLst>
                                      </p:cBhvr>
                                      <p:tavLst>
                                        <p:tav tm="0">
                                          <p:val>
                                            <p:fltVal val="0"/>
                                          </p:val>
                                        </p:tav>
                                        <p:tav tm="100000">
                                          <p:val>
                                            <p:strVal val="#ppt_h"/>
                                          </p:val>
                                        </p:tav>
                                      </p:tavLst>
                                    </p:anim>
                                    <p:animEffect transition="in" filter="fade">
                                      <p:cBhvr>
                                        <p:cTn id="303" dur="100"/>
                                        <p:tgtEl>
                                          <p:spTgt spid="52"/>
                                        </p:tgtEl>
                                      </p:cBhvr>
                                    </p:animEffect>
                                  </p:childTnLst>
                                </p:cTn>
                              </p:par>
                            </p:childTnLst>
                          </p:cTn>
                        </p:par>
                        <p:par>
                          <p:cTn id="304" fill="hold">
                            <p:stCondLst>
                              <p:cond delay="5000"/>
                            </p:stCondLst>
                            <p:childTnLst>
                              <p:par>
                                <p:cTn id="305" presetID="53" presetClass="entr" presetSubtype="16" fill="hold" grpId="0" nodeType="afterEffect">
                                  <p:stCondLst>
                                    <p:cond delay="0"/>
                                  </p:stCondLst>
                                  <p:childTnLst>
                                    <p:set>
                                      <p:cBhvr>
                                        <p:cTn id="306" dur="1" fill="hold">
                                          <p:stCondLst>
                                            <p:cond delay="0"/>
                                          </p:stCondLst>
                                        </p:cTn>
                                        <p:tgtEl>
                                          <p:spTgt spid="53"/>
                                        </p:tgtEl>
                                        <p:attrNameLst>
                                          <p:attrName>style.visibility</p:attrName>
                                        </p:attrNameLst>
                                      </p:cBhvr>
                                      <p:to>
                                        <p:strVal val="visible"/>
                                      </p:to>
                                    </p:set>
                                    <p:anim calcmode="lin" valueType="num">
                                      <p:cBhvr>
                                        <p:cTn id="307" dur="100" fill="hold"/>
                                        <p:tgtEl>
                                          <p:spTgt spid="53"/>
                                        </p:tgtEl>
                                        <p:attrNameLst>
                                          <p:attrName>ppt_w</p:attrName>
                                        </p:attrNameLst>
                                      </p:cBhvr>
                                      <p:tavLst>
                                        <p:tav tm="0">
                                          <p:val>
                                            <p:fltVal val="0"/>
                                          </p:val>
                                        </p:tav>
                                        <p:tav tm="100000">
                                          <p:val>
                                            <p:strVal val="#ppt_w"/>
                                          </p:val>
                                        </p:tav>
                                      </p:tavLst>
                                    </p:anim>
                                    <p:anim calcmode="lin" valueType="num">
                                      <p:cBhvr>
                                        <p:cTn id="308" dur="100" fill="hold"/>
                                        <p:tgtEl>
                                          <p:spTgt spid="53"/>
                                        </p:tgtEl>
                                        <p:attrNameLst>
                                          <p:attrName>ppt_h</p:attrName>
                                        </p:attrNameLst>
                                      </p:cBhvr>
                                      <p:tavLst>
                                        <p:tav tm="0">
                                          <p:val>
                                            <p:fltVal val="0"/>
                                          </p:val>
                                        </p:tav>
                                        <p:tav tm="100000">
                                          <p:val>
                                            <p:strVal val="#ppt_h"/>
                                          </p:val>
                                        </p:tav>
                                      </p:tavLst>
                                    </p:anim>
                                    <p:animEffect transition="in" filter="fade">
                                      <p:cBhvr>
                                        <p:cTn id="309" dur="100"/>
                                        <p:tgtEl>
                                          <p:spTgt spid="53"/>
                                        </p:tgtEl>
                                      </p:cBhvr>
                                    </p:animEffect>
                                  </p:childTnLst>
                                </p:cTn>
                              </p:par>
                            </p:childTnLst>
                          </p:cTn>
                        </p:par>
                        <p:par>
                          <p:cTn id="310" fill="hold">
                            <p:stCondLst>
                              <p:cond delay="5100"/>
                            </p:stCondLst>
                            <p:childTnLst>
                              <p:par>
                                <p:cTn id="311" presetID="53" presetClass="entr" presetSubtype="16" fill="hold" grpId="0" nodeType="afterEffect">
                                  <p:stCondLst>
                                    <p:cond delay="0"/>
                                  </p:stCondLst>
                                  <p:childTnLst>
                                    <p:set>
                                      <p:cBhvr>
                                        <p:cTn id="312" dur="1" fill="hold">
                                          <p:stCondLst>
                                            <p:cond delay="0"/>
                                          </p:stCondLst>
                                        </p:cTn>
                                        <p:tgtEl>
                                          <p:spTgt spid="54"/>
                                        </p:tgtEl>
                                        <p:attrNameLst>
                                          <p:attrName>style.visibility</p:attrName>
                                        </p:attrNameLst>
                                      </p:cBhvr>
                                      <p:to>
                                        <p:strVal val="visible"/>
                                      </p:to>
                                    </p:set>
                                    <p:anim calcmode="lin" valueType="num">
                                      <p:cBhvr>
                                        <p:cTn id="313" dur="100" fill="hold"/>
                                        <p:tgtEl>
                                          <p:spTgt spid="54"/>
                                        </p:tgtEl>
                                        <p:attrNameLst>
                                          <p:attrName>ppt_w</p:attrName>
                                        </p:attrNameLst>
                                      </p:cBhvr>
                                      <p:tavLst>
                                        <p:tav tm="0">
                                          <p:val>
                                            <p:fltVal val="0"/>
                                          </p:val>
                                        </p:tav>
                                        <p:tav tm="100000">
                                          <p:val>
                                            <p:strVal val="#ppt_w"/>
                                          </p:val>
                                        </p:tav>
                                      </p:tavLst>
                                    </p:anim>
                                    <p:anim calcmode="lin" valueType="num">
                                      <p:cBhvr>
                                        <p:cTn id="314" dur="100" fill="hold"/>
                                        <p:tgtEl>
                                          <p:spTgt spid="54"/>
                                        </p:tgtEl>
                                        <p:attrNameLst>
                                          <p:attrName>ppt_h</p:attrName>
                                        </p:attrNameLst>
                                      </p:cBhvr>
                                      <p:tavLst>
                                        <p:tav tm="0">
                                          <p:val>
                                            <p:fltVal val="0"/>
                                          </p:val>
                                        </p:tav>
                                        <p:tav tm="100000">
                                          <p:val>
                                            <p:strVal val="#ppt_h"/>
                                          </p:val>
                                        </p:tav>
                                      </p:tavLst>
                                    </p:anim>
                                    <p:animEffect transition="in" filter="fade">
                                      <p:cBhvr>
                                        <p:cTn id="315" dur="100"/>
                                        <p:tgtEl>
                                          <p:spTgt spid="54"/>
                                        </p:tgtEl>
                                      </p:cBhvr>
                                    </p:animEffect>
                                  </p:childTnLst>
                                </p:cTn>
                              </p:par>
                            </p:childTnLst>
                          </p:cTn>
                        </p:par>
                        <p:par>
                          <p:cTn id="316" fill="hold">
                            <p:stCondLst>
                              <p:cond delay="5200"/>
                            </p:stCondLst>
                            <p:childTnLst>
                              <p:par>
                                <p:cTn id="317" presetID="53" presetClass="entr" presetSubtype="16" fill="hold" grpId="0" nodeType="afterEffect">
                                  <p:stCondLst>
                                    <p:cond delay="0"/>
                                  </p:stCondLst>
                                  <p:childTnLst>
                                    <p:set>
                                      <p:cBhvr>
                                        <p:cTn id="318" dur="1" fill="hold">
                                          <p:stCondLst>
                                            <p:cond delay="0"/>
                                          </p:stCondLst>
                                        </p:cTn>
                                        <p:tgtEl>
                                          <p:spTgt spid="55"/>
                                        </p:tgtEl>
                                        <p:attrNameLst>
                                          <p:attrName>style.visibility</p:attrName>
                                        </p:attrNameLst>
                                      </p:cBhvr>
                                      <p:to>
                                        <p:strVal val="visible"/>
                                      </p:to>
                                    </p:set>
                                    <p:anim calcmode="lin" valueType="num">
                                      <p:cBhvr>
                                        <p:cTn id="319" dur="100" fill="hold"/>
                                        <p:tgtEl>
                                          <p:spTgt spid="55"/>
                                        </p:tgtEl>
                                        <p:attrNameLst>
                                          <p:attrName>ppt_w</p:attrName>
                                        </p:attrNameLst>
                                      </p:cBhvr>
                                      <p:tavLst>
                                        <p:tav tm="0">
                                          <p:val>
                                            <p:fltVal val="0"/>
                                          </p:val>
                                        </p:tav>
                                        <p:tav tm="100000">
                                          <p:val>
                                            <p:strVal val="#ppt_w"/>
                                          </p:val>
                                        </p:tav>
                                      </p:tavLst>
                                    </p:anim>
                                    <p:anim calcmode="lin" valueType="num">
                                      <p:cBhvr>
                                        <p:cTn id="320" dur="100" fill="hold"/>
                                        <p:tgtEl>
                                          <p:spTgt spid="55"/>
                                        </p:tgtEl>
                                        <p:attrNameLst>
                                          <p:attrName>ppt_h</p:attrName>
                                        </p:attrNameLst>
                                      </p:cBhvr>
                                      <p:tavLst>
                                        <p:tav tm="0">
                                          <p:val>
                                            <p:fltVal val="0"/>
                                          </p:val>
                                        </p:tav>
                                        <p:tav tm="100000">
                                          <p:val>
                                            <p:strVal val="#ppt_h"/>
                                          </p:val>
                                        </p:tav>
                                      </p:tavLst>
                                    </p:anim>
                                    <p:animEffect transition="in" filter="fade">
                                      <p:cBhvr>
                                        <p:cTn id="321" dur="100"/>
                                        <p:tgtEl>
                                          <p:spTgt spid="55"/>
                                        </p:tgtEl>
                                      </p:cBhvr>
                                    </p:animEffect>
                                  </p:childTnLst>
                                </p:cTn>
                              </p:par>
                            </p:childTnLst>
                          </p:cTn>
                        </p:par>
                        <p:par>
                          <p:cTn id="322" fill="hold">
                            <p:stCondLst>
                              <p:cond delay="5300"/>
                            </p:stCondLst>
                            <p:childTnLst>
                              <p:par>
                                <p:cTn id="323" presetID="53" presetClass="entr" presetSubtype="16" fill="hold" grpId="0" nodeType="afterEffect">
                                  <p:stCondLst>
                                    <p:cond delay="0"/>
                                  </p:stCondLst>
                                  <p:childTnLst>
                                    <p:set>
                                      <p:cBhvr>
                                        <p:cTn id="324" dur="1" fill="hold">
                                          <p:stCondLst>
                                            <p:cond delay="0"/>
                                          </p:stCondLst>
                                        </p:cTn>
                                        <p:tgtEl>
                                          <p:spTgt spid="56"/>
                                        </p:tgtEl>
                                        <p:attrNameLst>
                                          <p:attrName>style.visibility</p:attrName>
                                        </p:attrNameLst>
                                      </p:cBhvr>
                                      <p:to>
                                        <p:strVal val="visible"/>
                                      </p:to>
                                    </p:set>
                                    <p:anim calcmode="lin" valueType="num">
                                      <p:cBhvr>
                                        <p:cTn id="325" dur="100" fill="hold"/>
                                        <p:tgtEl>
                                          <p:spTgt spid="56"/>
                                        </p:tgtEl>
                                        <p:attrNameLst>
                                          <p:attrName>ppt_w</p:attrName>
                                        </p:attrNameLst>
                                      </p:cBhvr>
                                      <p:tavLst>
                                        <p:tav tm="0">
                                          <p:val>
                                            <p:fltVal val="0"/>
                                          </p:val>
                                        </p:tav>
                                        <p:tav tm="100000">
                                          <p:val>
                                            <p:strVal val="#ppt_w"/>
                                          </p:val>
                                        </p:tav>
                                      </p:tavLst>
                                    </p:anim>
                                    <p:anim calcmode="lin" valueType="num">
                                      <p:cBhvr>
                                        <p:cTn id="326" dur="100" fill="hold"/>
                                        <p:tgtEl>
                                          <p:spTgt spid="56"/>
                                        </p:tgtEl>
                                        <p:attrNameLst>
                                          <p:attrName>ppt_h</p:attrName>
                                        </p:attrNameLst>
                                      </p:cBhvr>
                                      <p:tavLst>
                                        <p:tav tm="0">
                                          <p:val>
                                            <p:fltVal val="0"/>
                                          </p:val>
                                        </p:tav>
                                        <p:tav tm="100000">
                                          <p:val>
                                            <p:strVal val="#ppt_h"/>
                                          </p:val>
                                        </p:tav>
                                      </p:tavLst>
                                    </p:anim>
                                    <p:animEffect transition="in" filter="fade">
                                      <p:cBhvr>
                                        <p:cTn id="327" dur="100"/>
                                        <p:tgtEl>
                                          <p:spTgt spid="56"/>
                                        </p:tgtEl>
                                      </p:cBhvr>
                                    </p:animEffect>
                                  </p:childTnLst>
                                </p:cTn>
                              </p:par>
                            </p:childTnLst>
                          </p:cTn>
                        </p:par>
                        <p:par>
                          <p:cTn id="328" fill="hold">
                            <p:stCondLst>
                              <p:cond delay="5400"/>
                            </p:stCondLst>
                            <p:childTnLst>
                              <p:par>
                                <p:cTn id="329" presetID="53" presetClass="entr" presetSubtype="16" fill="hold" grpId="0" nodeType="afterEffect">
                                  <p:stCondLst>
                                    <p:cond delay="0"/>
                                  </p:stCondLst>
                                  <p:childTnLst>
                                    <p:set>
                                      <p:cBhvr>
                                        <p:cTn id="330" dur="1" fill="hold">
                                          <p:stCondLst>
                                            <p:cond delay="0"/>
                                          </p:stCondLst>
                                        </p:cTn>
                                        <p:tgtEl>
                                          <p:spTgt spid="57"/>
                                        </p:tgtEl>
                                        <p:attrNameLst>
                                          <p:attrName>style.visibility</p:attrName>
                                        </p:attrNameLst>
                                      </p:cBhvr>
                                      <p:to>
                                        <p:strVal val="visible"/>
                                      </p:to>
                                    </p:set>
                                    <p:anim calcmode="lin" valueType="num">
                                      <p:cBhvr>
                                        <p:cTn id="331" dur="100" fill="hold"/>
                                        <p:tgtEl>
                                          <p:spTgt spid="57"/>
                                        </p:tgtEl>
                                        <p:attrNameLst>
                                          <p:attrName>ppt_w</p:attrName>
                                        </p:attrNameLst>
                                      </p:cBhvr>
                                      <p:tavLst>
                                        <p:tav tm="0">
                                          <p:val>
                                            <p:fltVal val="0"/>
                                          </p:val>
                                        </p:tav>
                                        <p:tav tm="100000">
                                          <p:val>
                                            <p:strVal val="#ppt_w"/>
                                          </p:val>
                                        </p:tav>
                                      </p:tavLst>
                                    </p:anim>
                                    <p:anim calcmode="lin" valueType="num">
                                      <p:cBhvr>
                                        <p:cTn id="332" dur="100" fill="hold"/>
                                        <p:tgtEl>
                                          <p:spTgt spid="57"/>
                                        </p:tgtEl>
                                        <p:attrNameLst>
                                          <p:attrName>ppt_h</p:attrName>
                                        </p:attrNameLst>
                                      </p:cBhvr>
                                      <p:tavLst>
                                        <p:tav tm="0">
                                          <p:val>
                                            <p:fltVal val="0"/>
                                          </p:val>
                                        </p:tav>
                                        <p:tav tm="100000">
                                          <p:val>
                                            <p:strVal val="#ppt_h"/>
                                          </p:val>
                                        </p:tav>
                                      </p:tavLst>
                                    </p:anim>
                                    <p:animEffect transition="in" filter="fade">
                                      <p:cBhvr>
                                        <p:cTn id="333" dur="100"/>
                                        <p:tgtEl>
                                          <p:spTgt spid="57"/>
                                        </p:tgtEl>
                                      </p:cBhvr>
                                    </p:animEffect>
                                  </p:childTnLst>
                                </p:cTn>
                              </p:par>
                            </p:childTnLst>
                          </p:cTn>
                        </p:par>
                        <p:par>
                          <p:cTn id="334" fill="hold">
                            <p:stCondLst>
                              <p:cond delay="5500"/>
                            </p:stCondLst>
                            <p:childTnLst>
                              <p:par>
                                <p:cTn id="335" presetID="53" presetClass="entr" presetSubtype="16" fill="hold" grpId="0" nodeType="afterEffect">
                                  <p:stCondLst>
                                    <p:cond delay="0"/>
                                  </p:stCondLst>
                                  <p:childTnLst>
                                    <p:set>
                                      <p:cBhvr>
                                        <p:cTn id="336" dur="1" fill="hold">
                                          <p:stCondLst>
                                            <p:cond delay="0"/>
                                          </p:stCondLst>
                                        </p:cTn>
                                        <p:tgtEl>
                                          <p:spTgt spid="58"/>
                                        </p:tgtEl>
                                        <p:attrNameLst>
                                          <p:attrName>style.visibility</p:attrName>
                                        </p:attrNameLst>
                                      </p:cBhvr>
                                      <p:to>
                                        <p:strVal val="visible"/>
                                      </p:to>
                                    </p:set>
                                    <p:anim calcmode="lin" valueType="num">
                                      <p:cBhvr>
                                        <p:cTn id="337" dur="100" fill="hold"/>
                                        <p:tgtEl>
                                          <p:spTgt spid="58"/>
                                        </p:tgtEl>
                                        <p:attrNameLst>
                                          <p:attrName>ppt_w</p:attrName>
                                        </p:attrNameLst>
                                      </p:cBhvr>
                                      <p:tavLst>
                                        <p:tav tm="0">
                                          <p:val>
                                            <p:fltVal val="0"/>
                                          </p:val>
                                        </p:tav>
                                        <p:tav tm="100000">
                                          <p:val>
                                            <p:strVal val="#ppt_w"/>
                                          </p:val>
                                        </p:tav>
                                      </p:tavLst>
                                    </p:anim>
                                    <p:anim calcmode="lin" valueType="num">
                                      <p:cBhvr>
                                        <p:cTn id="338" dur="100" fill="hold"/>
                                        <p:tgtEl>
                                          <p:spTgt spid="58"/>
                                        </p:tgtEl>
                                        <p:attrNameLst>
                                          <p:attrName>ppt_h</p:attrName>
                                        </p:attrNameLst>
                                      </p:cBhvr>
                                      <p:tavLst>
                                        <p:tav tm="0">
                                          <p:val>
                                            <p:fltVal val="0"/>
                                          </p:val>
                                        </p:tav>
                                        <p:tav tm="100000">
                                          <p:val>
                                            <p:strVal val="#ppt_h"/>
                                          </p:val>
                                        </p:tav>
                                      </p:tavLst>
                                    </p:anim>
                                    <p:animEffect transition="in" filter="fade">
                                      <p:cBhvr>
                                        <p:cTn id="339" dur="100"/>
                                        <p:tgtEl>
                                          <p:spTgt spid="58"/>
                                        </p:tgtEl>
                                      </p:cBhvr>
                                    </p:animEffect>
                                  </p:childTnLst>
                                </p:cTn>
                              </p:par>
                            </p:childTnLst>
                          </p:cTn>
                        </p:par>
                        <p:par>
                          <p:cTn id="340" fill="hold">
                            <p:stCondLst>
                              <p:cond delay="5600"/>
                            </p:stCondLst>
                            <p:childTnLst>
                              <p:par>
                                <p:cTn id="341" presetID="53" presetClass="entr" presetSubtype="16" fill="hold" grpId="0" nodeType="afterEffect">
                                  <p:stCondLst>
                                    <p:cond delay="0"/>
                                  </p:stCondLst>
                                  <p:childTnLst>
                                    <p:set>
                                      <p:cBhvr>
                                        <p:cTn id="342" dur="1" fill="hold">
                                          <p:stCondLst>
                                            <p:cond delay="0"/>
                                          </p:stCondLst>
                                        </p:cTn>
                                        <p:tgtEl>
                                          <p:spTgt spid="59"/>
                                        </p:tgtEl>
                                        <p:attrNameLst>
                                          <p:attrName>style.visibility</p:attrName>
                                        </p:attrNameLst>
                                      </p:cBhvr>
                                      <p:to>
                                        <p:strVal val="visible"/>
                                      </p:to>
                                    </p:set>
                                    <p:anim calcmode="lin" valueType="num">
                                      <p:cBhvr>
                                        <p:cTn id="343" dur="100" fill="hold"/>
                                        <p:tgtEl>
                                          <p:spTgt spid="59"/>
                                        </p:tgtEl>
                                        <p:attrNameLst>
                                          <p:attrName>ppt_w</p:attrName>
                                        </p:attrNameLst>
                                      </p:cBhvr>
                                      <p:tavLst>
                                        <p:tav tm="0">
                                          <p:val>
                                            <p:fltVal val="0"/>
                                          </p:val>
                                        </p:tav>
                                        <p:tav tm="100000">
                                          <p:val>
                                            <p:strVal val="#ppt_w"/>
                                          </p:val>
                                        </p:tav>
                                      </p:tavLst>
                                    </p:anim>
                                    <p:anim calcmode="lin" valueType="num">
                                      <p:cBhvr>
                                        <p:cTn id="344" dur="100" fill="hold"/>
                                        <p:tgtEl>
                                          <p:spTgt spid="59"/>
                                        </p:tgtEl>
                                        <p:attrNameLst>
                                          <p:attrName>ppt_h</p:attrName>
                                        </p:attrNameLst>
                                      </p:cBhvr>
                                      <p:tavLst>
                                        <p:tav tm="0">
                                          <p:val>
                                            <p:fltVal val="0"/>
                                          </p:val>
                                        </p:tav>
                                        <p:tav tm="100000">
                                          <p:val>
                                            <p:strVal val="#ppt_h"/>
                                          </p:val>
                                        </p:tav>
                                      </p:tavLst>
                                    </p:anim>
                                    <p:animEffect transition="in" filter="fade">
                                      <p:cBhvr>
                                        <p:cTn id="345" dur="100"/>
                                        <p:tgtEl>
                                          <p:spTgt spid="59"/>
                                        </p:tgtEl>
                                      </p:cBhvr>
                                    </p:animEffect>
                                  </p:childTnLst>
                                </p:cTn>
                              </p:par>
                            </p:childTnLst>
                          </p:cTn>
                        </p:par>
                        <p:par>
                          <p:cTn id="346" fill="hold">
                            <p:stCondLst>
                              <p:cond delay="5700"/>
                            </p:stCondLst>
                            <p:childTnLst>
                              <p:par>
                                <p:cTn id="347" presetID="53" presetClass="entr" presetSubtype="16" fill="hold" grpId="0" nodeType="afterEffect">
                                  <p:stCondLst>
                                    <p:cond delay="0"/>
                                  </p:stCondLst>
                                  <p:childTnLst>
                                    <p:set>
                                      <p:cBhvr>
                                        <p:cTn id="348" dur="1" fill="hold">
                                          <p:stCondLst>
                                            <p:cond delay="0"/>
                                          </p:stCondLst>
                                        </p:cTn>
                                        <p:tgtEl>
                                          <p:spTgt spid="60"/>
                                        </p:tgtEl>
                                        <p:attrNameLst>
                                          <p:attrName>style.visibility</p:attrName>
                                        </p:attrNameLst>
                                      </p:cBhvr>
                                      <p:to>
                                        <p:strVal val="visible"/>
                                      </p:to>
                                    </p:set>
                                    <p:anim calcmode="lin" valueType="num">
                                      <p:cBhvr>
                                        <p:cTn id="349" dur="100" fill="hold"/>
                                        <p:tgtEl>
                                          <p:spTgt spid="60"/>
                                        </p:tgtEl>
                                        <p:attrNameLst>
                                          <p:attrName>ppt_w</p:attrName>
                                        </p:attrNameLst>
                                      </p:cBhvr>
                                      <p:tavLst>
                                        <p:tav tm="0">
                                          <p:val>
                                            <p:fltVal val="0"/>
                                          </p:val>
                                        </p:tav>
                                        <p:tav tm="100000">
                                          <p:val>
                                            <p:strVal val="#ppt_w"/>
                                          </p:val>
                                        </p:tav>
                                      </p:tavLst>
                                    </p:anim>
                                    <p:anim calcmode="lin" valueType="num">
                                      <p:cBhvr>
                                        <p:cTn id="350" dur="100" fill="hold"/>
                                        <p:tgtEl>
                                          <p:spTgt spid="60"/>
                                        </p:tgtEl>
                                        <p:attrNameLst>
                                          <p:attrName>ppt_h</p:attrName>
                                        </p:attrNameLst>
                                      </p:cBhvr>
                                      <p:tavLst>
                                        <p:tav tm="0">
                                          <p:val>
                                            <p:fltVal val="0"/>
                                          </p:val>
                                        </p:tav>
                                        <p:tav tm="100000">
                                          <p:val>
                                            <p:strVal val="#ppt_h"/>
                                          </p:val>
                                        </p:tav>
                                      </p:tavLst>
                                    </p:anim>
                                    <p:animEffect transition="in" filter="fade">
                                      <p:cBhvr>
                                        <p:cTn id="351" dur="100"/>
                                        <p:tgtEl>
                                          <p:spTgt spid="60"/>
                                        </p:tgtEl>
                                      </p:cBhvr>
                                    </p:animEffect>
                                  </p:childTnLst>
                                </p:cTn>
                              </p:par>
                            </p:childTnLst>
                          </p:cTn>
                        </p:par>
                        <p:par>
                          <p:cTn id="352" fill="hold">
                            <p:stCondLst>
                              <p:cond delay="5800"/>
                            </p:stCondLst>
                            <p:childTnLst>
                              <p:par>
                                <p:cTn id="353" presetID="53" presetClass="entr" presetSubtype="16" fill="hold" grpId="0" nodeType="afterEffect">
                                  <p:stCondLst>
                                    <p:cond delay="0"/>
                                  </p:stCondLst>
                                  <p:childTnLst>
                                    <p:set>
                                      <p:cBhvr>
                                        <p:cTn id="354" dur="1" fill="hold">
                                          <p:stCondLst>
                                            <p:cond delay="0"/>
                                          </p:stCondLst>
                                        </p:cTn>
                                        <p:tgtEl>
                                          <p:spTgt spid="61"/>
                                        </p:tgtEl>
                                        <p:attrNameLst>
                                          <p:attrName>style.visibility</p:attrName>
                                        </p:attrNameLst>
                                      </p:cBhvr>
                                      <p:to>
                                        <p:strVal val="visible"/>
                                      </p:to>
                                    </p:set>
                                    <p:anim calcmode="lin" valueType="num">
                                      <p:cBhvr>
                                        <p:cTn id="355" dur="100" fill="hold"/>
                                        <p:tgtEl>
                                          <p:spTgt spid="61"/>
                                        </p:tgtEl>
                                        <p:attrNameLst>
                                          <p:attrName>ppt_w</p:attrName>
                                        </p:attrNameLst>
                                      </p:cBhvr>
                                      <p:tavLst>
                                        <p:tav tm="0">
                                          <p:val>
                                            <p:fltVal val="0"/>
                                          </p:val>
                                        </p:tav>
                                        <p:tav tm="100000">
                                          <p:val>
                                            <p:strVal val="#ppt_w"/>
                                          </p:val>
                                        </p:tav>
                                      </p:tavLst>
                                    </p:anim>
                                    <p:anim calcmode="lin" valueType="num">
                                      <p:cBhvr>
                                        <p:cTn id="356" dur="100" fill="hold"/>
                                        <p:tgtEl>
                                          <p:spTgt spid="61"/>
                                        </p:tgtEl>
                                        <p:attrNameLst>
                                          <p:attrName>ppt_h</p:attrName>
                                        </p:attrNameLst>
                                      </p:cBhvr>
                                      <p:tavLst>
                                        <p:tav tm="0">
                                          <p:val>
                                            <p:fltVal val="0"/>
                                          </p:val>
                                        </p:tav>
                                        <p:tav tm="100000">
                                          <p:val>
                                            <p:strVal val="#ppt_h"/>
                                          </p:val>
                                        </p:tav>
                                      </p:tavLst>
                                    </p:anim>
                                    <p:animEffect transition="in" filter="fade">
                                      <p:cBhvr>
                                        <p:cTn id="357" dur="100"/>
                                        <p:tgtEl>
                                          <p:spTgt spid="61"/>
                                        </p:tgtEl>
                                      </p:cBhvr>
                                    </p:animEffect>
                                  </p:childTnLst>
                                </p:cTn>
                              </p:par>
                            </p:childTnLst>
                          </p:cTn>
                        </p:par>
                        <p:par>
                          <p:cTn id="358" fill="hold">
                            <p:stCondLst>
                              <p:cond delay="5900"/>
                            </p:stCondLst>
                            <p:childTnLst>
                              <p:par>
                                <p:cTn id="359" presetID="53" presetClass="entr" presetSubtype="16" fill="hold" grpId="0" nodeType="afterEffect">
                                  <p:stCondLst>
                                    <p:cond delay="0"/>
                                  </p:stCondLst>
                                  <p:childTnLst>
                                    <p:set>
                                      <p:cBhvr>
                                        <p:cTn id="360" dur="1" fill="hold">
                                          <p:stCondLst>
                                            <p:cond delay="0"/>
                                          </p:stCondLst>
                                        </p:cTn>
                                        <p:tgtEl>
                                          <p:spTgt spid="62"/>
                                        </p:tgtEl>
                                        <p:attrNameLst>
                                          <p:attrName>style.visibility</p:attrName>
                                        </p:attrNameLst>
                                      </p:cBhvr>
                                      <p:to>
                                        <p:strVal val="visible"/>
                                      </p:to>
                                    </p:set>
                                    <p:anim calcmode="lin" valueType="num">
                                      <p:cBhvr>
                                        <p:cTn id="361" dur="100" fill="hold"/>
                                        <p:tgtEl>
                                          <p:spTgt spid="62"/>
                                        </p:tgtEl>
                                        <p:attrNameLst>
                                          <p:attrName>ppt_w</p:attrName>
                                        </p:attrNameLst>
                                      </p:cBhvr>
                                      <p:tavLst>
                                        <p:tav tm="0">
                                          <p:val>
                                            <p:fltVal val="0"/>
                                          </p:val>
                                        </p:tav>
                                        <p:tav tm="100000">
                                          <p:val>
                                            <p:strVal val="#ppt_w"/>
                                          </p:val>
                                        </p:tav>
                                      </p:tavLst>
                                    </p:anim>
                                    <p:anim calcmode="lin" valueType="num">
                                      <p:cBhvr>
                                        <p:cTn id="362" dur="100" fill="hold"/>
                                        <p:tgtEl>
                                          <p:spTgt spid="62"/>
                                        </p:tgtEl>
                                        <p:attrNameLst>
                                          <p:attrName>ppt_h</p:attrName>
                                        </p:attrNameLst>
                                      </p:cBhvr>
                                      <p:tavLst>
                                        <p:tav tm="0">
                                          <p:val>
                                            <p:fltVal val="0"/>
                                          </p:val>
                                        </p:tav>
                                        <p:tav tm="100000">
                                          <p:val>
                                            <p:strVal val="#ppt_h"/>
                                          </p:val>
                                        </p:tav>
                                      </p:tavLst>
                                    </p:anim>
                                    <p:animEffect transition="in" filter="fade">
                                      <p:cBhvr>
                                        <p:cTn id="363" dur="100"/>
                                        <p:tgtEl>
                                          <p:spTgt spid="62"/>
                                        </p:tgtEl>
                                      </p:cBhvr>
                                    </p:animEffect>
                                  </p:childTnLst>
                                </p:cTn>
                              </p:par>
                            </p:childTnLst>
                          </p:cTn>
                        </p:par>
                        <p:par>
                          <p:cTn id="364" fill="hold">
                            <p:stCondLst>
                              <p:cond delay="6000"/>
                            </p:stCondLst>
                            <p:childTnLst>
                              <p:par>
                                <p:cTn id="365" presetID="53" presetClass="entr" presetSubtype="16" fill="hold" grpId="0" nodeType="afterEffect">
                                  <p:stCondLst>
                                    <p:cond delay="0"/>
                                  </p:stCondLst>
                                  <p:childTnLst>
                                    <p:set>
                                      <p:cBhvr>
                                        <p:cTn id="366" dur="1" fill="hold">
                                          <p:stCondLst>
                                            <p:cond delay="0"/>
                                          </p:stCondLst>
                                        </p:cTn>
                                        <p:tgtEl>
                                          <p:spTgt spid="63"/>
                                        </p:tgtEl>
                                        <p:attrNameLst>
                                          <p:attrName>style.visibility</p:attrName>
                                        </p:attrNameLst>
                                      </p:cBhvr>
                                      <p:to>
                                        <p:strVal val="visible"/>
                                      </p:to>
                                    </p:set>
                                    <p:anim calcmode="lin" valueType="num">
                                      <p:cBhvr>
                                        <p:cTn id="367" dur="100" fill="hold"/>
                                        <p:tgtEl>
                                          <p:spTgt spid="63"/>
                                        </p:tgtEl>
                                        <p:attrNameLst>
                                          <p:attrName>ppt_w</p:attrName>
                                        </p:attrNameLst>
                                      </p:cBhvr>
                                      <p:tavLst>
                                        <p:tav tm="0">
                                          <p:val>
                                            <p:fltVal val="0"/>
                                          </p:val>
                                        </p:tav>
                                        <p:tav tm="100000">
                                          <p:val>
                                            <p:strVal val="#ppt_w"/>
                                          </p:val>
                                        </p:tav>
                                      </p:tavLst>
                                    </p:anim>
                                    <p:anim calcmode="lin" valueType="num">
                                      <p:cBhvr>
                                        <p:cTn id="368" dur="100" fill="hold"/>
                                        <p:tgtEl>
                                          <p:spTgt spid="63"/>
                                        </p:tgtEl>
                                        <p:attrNameLst>
                                          <p:attrName>ppt_h</p:attrName>
                                        </p:attrNameLst>
                                      </p:cBhvr>
                                      <p:tavLst>
                                        <p:tav tm="0">
                                          <p:val>
                                            <p:fltVal val="0"/>
                                          </p:val>
                                        </p:tav>
                                        <p:tav tm="100000">
                                          <p:val>
                                            <p:strVal val="#ppt_h"/>
                                          </p:val>
                                        </p:tav>
                                      </p:tavLst>
                                    </p:anim>
                                    <p:animEffect transition="in" filter="fade">
                                      <p:cBhvr>
                                        <p:cTn id="369" dur="100"/>
                                        <p:tgtEl>
                                          <p:spTgt spid="63"/>
                                        </p:tgtEl>
                                      </p:cBhvr>
                                    </p:animEffect>
                                  </p:childTnLst>
                                </p:cTn>
                              </p:par>
                            </p:childTnLst>
                          </p:cTn>
                        </p:par>
                        <p:par>
                          <p:cTn id="370" fill="hold">
                            <p:stCondLst>
                              <p:cond delay="6100"/>
                            </p:stCondLst>
                            <p:childTnLst>
                              <p:par>
                                <p:cTn id="371" presetID="53" presetClass="entr" presetSubtype="16" fill="hold" grpId="0" nodeType="afterEffect">
                                  <p:stCondLst>
                                    <p:cond delay="0"/>
                                  </p:stCondLst>
                                  <p:childTnLst>
                                    <p:set>
                                      <p:cBhvr>
                                        <p:cTn id="372" dur="1" fill="hold">
                                          <p:stCondLst>
                                            <p:cond delay="0"/>
                                          </p:stCondLst>
                                        </p:cTn>
                                        <p:tgtEl>
                                          <p:spTgt spid="1024"/>
                                        </p:tgtEl>
                                        <p:attrNameLst>
                                          <p:attrName>style.visibility</p:attrName>
                                        </p:attrNameLst>
                                      </p:cBhvr>
                                      <p:to>
                                        <p:strVal val="visible"/>
                                      </p:to>
                                    </p:set>
                                    <p:anim calcmode="lin" valueType="num">
                                      <p:cBhvr>
                                        <p:cTn id="373" dur="100" fill="hold"/>
                                        <p:tgtEl>
                                          <p:spTgt spid="1024"/>
                                        </p:tgtEl>
                                        <p:attrNameLst>
                                          <p:attrName>ppt_w</p:attrName>
                                        </p:attrNameLst>
                                      </p:cBhvr>
                                      <p:tavLst>
                                        <p:tav tm="0">
                                          <p:val>
                                            <p:fltVal val="0"/>
                                          </p:val>
                                        </p:tav>
                                        <p:tav tm="100000">
                                          <p:val>
                                            <p:strVal val="#ppt_w"/>
                                          </p:val>
                                        </p:tav>
                                      </p:tavLst>
                                    </p:anim>
                                    <p:anim calcmode="lin" valueType="num">
                                      <p:cBhvr>
                                        <p:cTn id="374" dur="100" fill="hold"/>
                                        <p:tgtEl>
                                          <p:spTgt spid="1024"/>
                                        </p:tgtEl>
                                        <p:attrNameLst>
                                          <p:attrName>ppt_h</p:attrName>
                                        </p:attrNameLst>
                                      </p:cBhvr>
                                      <p:tavLst>
                                        <p:tav tm="0">
                                          <p:val>
                                            <p:fltVal val="0"/>
                                          </p:val>
                                        </p:tav>
                                        <p:tav tm="100000">
                                          <p:val>
                                            <p:strVal val="#ppt_h"/>
                                          </p:val>
                                        </p:tav>
                                      </p:tavLst>
                                    </p:anim>
                                    <p:animEffect transition="in" filter="fade">
                                      <p:cBhvr>
                                        <p:cTn id="375" dur="100"/>
                                        <p:tgtEl>
                                          <p:spTgt spid="1024"/>
                                        </p:tgtEl>
                                      </p:cBhvr>
                                    </p:animEffect>
                                  </p:childTnLst>
                                </p:cTn>
                              </p:par>
                            </p:childTnLst>
                          </p:cTn>
                        </p:par>
                        <p:par>
                          <p:cTn id="376" fill="hold">
                            <p:stCondLst>
                              <p:cond delay="6200"/>
                            </p:stCondLst>
                            <p:childTnLst>
                              <p:par>
                                <p:cTn id="377" presetID="53" presetClass="entr" presetSubtype="16" fill="hold" grpId="0" nodeType="afterEffect">
                                  <p:stCondLst>
                                    <p:cond delay="0"/>
                                  </p:stCondLst>
                                  <p:childTnLst>
                                    <p:set>
                                      <p:cBhvr>
                                        <p:cTn id="378" dur="1" fill="hold">
                                          <p:stCondLst>
                                            <p:cond delay="0"/>
                                          </p:stCondLst>
                                        </p:cTn>
                                        <p:tgtEl>
                                          <p:spTgt spid="1025"/>
                                        </p:tgtEl>
                                        <p:attrNameLst>
                                          <p:attrName>style.visibility</p:attrName>
                                        </p:attrNameLst>
                                      </p:cBhvr>
                                      <p:to>
                                        <p:strVal val="visible"/>
                                      </p:to>
                                    </p:set>
                                    <p:anim calcmode="lin" valueType="num">
                                      <p:cBhvr>
                                        <p:cTn id="379" dur="100" fill="hold"/>
                                        <p:tgtEl>
                                          <p:spTgt spid="1025"/>
                                        </p:tgtEl>
                                        <p:attrNameLst>
                                          <p:attrName>ppt_w</p:attrName>
                                        </p:attrNameLst>
                                      </p:cBhvr>
                                      <p:tavLst>
                                        <p:tav tm="0">
                                          <p:val>
                                            <p:fltVal val="0"/>
                                          </p:val>
                                        </p:tav>
                                        <p:tav tm="100000">
                                          <p:val>
                                            <p:strVal val="#ppt_w"/>
                                          </p:val>
                                        </p:tav>
                                      </p:tavLst>
                                    </p:anim>
                                    <p:anim calcmode="lin" valueType="num">
                                      <p:cBhvr>
                                        <p:cTn id="380" dur="100" fill="hold"/>
                                        <p:tgtEl>
                                          <p:spTgt spid="1025"/>
                                        </p:tgtEl>
                                        <p:attrNameLst>
                                          <p:attrName>ppt_h</p:attrName>
                                        </p:attrNameLst>
                                      </p:cBhvr>
                                      <p:tavLst>
                                        <p:tav tm="0">
                                          <p:val>
                                            <p:fltVal val="0"/>
                                          </p:val>
                                        </p:tav>
                                        <p:tav tm="100000">
                                          <p:val>
                                            <p:strVal val="#ppt_h"/>
                                          </p:val>
                                        </p:tav>
                                      </p:tavLst>
                                    </p:anim>
                                    <p:animEffect transition="in" filter="fade">
                                      <p:cBhvr>
                                        <p:cTn id="381" dur="100"/>
                                        <p:tgtEl>
                                          <p:spTgt spid="1025"/>
                                        </p:tgtEl>
                                      </p:cBhvr>
                                    </p:animEffect>
                                  </p:childTnLst>
                                </p:cTn>
                              </p:par>
                            </p:childTnLst>
                          </p:cTn>
                        </p:par>
                        <p:par>
                          <p:cTn id="382" fill="hold">
                            <p:stCondLst>
                              <p:cond delay="6300"/>
                            </p:stCondLst>
                            <p:childTnLst>
                              <p:par>
                                <p:cTn id="383" presetID="53" presetClass="entr" presetSubtype="16" fill="hold" grpId="0" nodeType="afterEffect">
                                  <p:stCondLst>
                                    <p:cond delay="0"/>
                                  </p:stCondLst>
                                  <p:childTnLst>
                                    <p:set>
                                      <p:cBhvr>
                                        <p:cTn id="384" dur="1" fill="hold">
                                          <p:stCondLst>
                                            <p:cond delay="0"/>
                                          </p:stCondLst>
                                        </p:cTn>
                                        <p:tgtEl>
                                          <p:spTgt spid="1028"/>
                                        </p:tgtEl>
                                        <p:attrNameLst>
                                          <p:attrName>style.visibility</p:attrName>
                                        </p:attrNameLst>
                                      </p:cBhvr>
                                      <p:to>
                                        <p:strVal val="visible"/>
                                      </p:to>
                                    </p:set>
                                    <p:anim calcmode="lin" valueType="num">
                                      <p:cBhvr>
                                        <p:cTn id="385" dur="100" fill="hold"/>
                                        <p:tgtEl>
                                          <p:spTgt spid="1028"/>
                                        </p:tgtEl>
                                        <p:attrNameLst>
                                          <p:attrName>ppt_w</p:attrName>
                                        </p:attrNameLst>
                                      </p:cBhvr>
                                      <p:tavLst>
                                        <p:tav tm="0">
                                          <p:val>
                                            <p:fltVal val="0"/>
                                          </p:val>
                                        </p:tav>
                                        <p:tav tm="100000">
                                          <p:val>
                                            <p:strVal val="#ppt_w"/>
                                          </p:val>
                                        </p:tav>
                                      </p:tavLst>
                                    </p:anim>
                                    <p:anim calcmode="lin" valueType="num">
                                      <p:cBhvr>
                                        <p:cTn id="386" dur="100" fill="hold"/>
                                        <p:tgtEl>
                                          <p:spTgt spid="1028"/>
                                        </p:tgtEl>
                                        <p:attrNameLst>
                                          <p:attrName>ppt_h</p:attrName>
                                        </p:attrNameLst>
                                      </p:cBhvr>
                                      <p:tavLst>
                                        <p:tav tm="0">
                                          <p:val>
                                            <p:fltVal val="0"/>
                                          </p:val>
                                        </p:tav>
                                        <p:tav tm="100000">
                                          <p:val>
                                            <p:strVal val="#ppt_h"/>
                                          </p:val>
                                        </p:tav>
                                      </p:tavLst>
                                    </p:anim>
                                    <p:animEffect transition="in" filter="fade">
                                      <p:cBhvr>
                                        <p:cTn id="387" dur="100"/>
                                        <p:tgtEl>
                                          <p:spTgt spid="1028"/>
                                        </p:tgtEl>
                                      </p:cBhvr>
                                    </p:animEffect>
                                  </p:childTnLst>
                                </p:cTn>
                              </p:par>
                            </p:childTnLst>
                          </p:cTn>
                        </p:par>
                        <p:par>
                          <p:cTn id="388" fill="hold">
                            <p:stCondLst>
                              <p:cond delay="6400"/>
                            </p:stCondLst>
                            <p:childTnLst>
                              <p:par>
                                <p:cTn id="389" presetID="53" presetClass="entr" presetSubtype="16" fill="hold" grpId="0" nodeType="afterEffect">
                                  <p:stCondLst>
                                    <p:cond delay="0"/>
                                  </p:stCondLst>
                                  <p:childTnLst>
                                    <p:set>
                                      <p:cBhvr>
                                        <p:cTn id="390" dur="1" fill="hold">
                                          <p:stCondLst>
                                            <p:cond delay="0"/>
                                          </p:stCondLst>
                                        </p:cTn>
                                        <p:tgtEl>
                                          <p:spTgt spid="1029"/>
                                        </p:tgtEl>
                                        <p:attrNameLst>
                                          <p:attrName>style.visibility</p:attrName>
                                        </p:attrNameLst>
                                      </p:cBhvr>
                                      <p:to>
                                        <p:strVal val="visible"/>
                                      </p:to>
                                    </p:set>
                                    <p:anim calcmode="lin" valueType="num">
                                      <p:cBhvr>
                                        <p:cTn id="391" dur="100" fill="hold"/>
                                        <p:tgtEl>
                                          <p:spTgt spid="1029"/>
                                        </p:tgtEl>
                                        <p:attrNameLst>
                                          <p:attrName>ppt_w</p:attrName>
                                        </p:attrNameLst>
                                      </p:cBhvr>
                                      <p:tavLst>
                                        <p:tav tm="0">
                                          <p:val>
                                            <p:fltVal val="0"/>
                                          </p:val>
                                        </p:tav>
                                        <p:tav tm="100000">
                                          <p:val>
                                            <p:strVal val="#ppt_w"/>
                                          </p:val>
                                        </p:tav>
                                      </p:tavLst>
                                    </p:anim>
                                    <p:anim calcmode="lin" valueType="num">
                                      <p:cBhvr>
                                        <p:cTn id="392" dur="100" fill="hold"/>
                                        <p:tgtEl>
                                          <p:spTgt spid="1029"/>
                                        </p:tgtEl>
                                        <p:attrNameLst>
                                          <p:attrName>ppt_h</p:attrName>
                                        </p:attrNameLst>
                                      </p:cBhvr>
                                      <p:tavLst>
                                        <p:tav tm="0">
                                          <p:val>
                                            <p:fltVal val="0"/>
                                          </p:val>
                                        </p:tav>
                                        <p:tav tm="100000">
                                          <p:val>
                                            <p:strVal val="#ppt_h"/>
                                          </p:val>
                                        </p:tav>
                                      </p:tavLst>
                                    </p:anim>
                                    <p:animEffect transition="in" filter="fade">
                                      <p:cBhvr>
                                        <p:cTn id="393" dur="1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1024" grpId="0"/>
      <p:bldP spid="1025" grpId="0"/>
      <p:bldP spid="1028" grpId="0"/>
      <p:bldP spid="10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746" y="1864801"/>
            <a:ext cx="9144000" cy="1924050"/>
          </a:xfrm>
        </p:spPr>
        <p:txBody>
          <a:bodyPr/>
          <a:lstStyle/>
          <a:p>
            <a:r>
              <a:rPr lang="en-US" dirty="0" smtClean="0">
                <a:latin typeface="+mn-lt"/>
                <a:ea typeface="MS Gothic" pitchFamily="49" charset="-128"/>
              </a:rPr>
              <a:t>that‘s for a single assembly!</a:t>
            </a:r>
            <a:endParaRPr lang="en-CA" dirty="0">
              <a:latin typeface="+mn-lt"/>
              <a:ea typeface="MS Gothic" pitchFamily="49" charset="-128"/>
            </a:endParaRPr>
          </a:p>
        </p:txBody>
      </p:sp>
    </p:spTree>
    <p:extLst>
      <p:ext uri="{BB962C8B-B14F-4D97-AF65-F5344CB8AC3E}">
        <p14:creationId xmlns:p14="http://schemas.microsoft.com/office/powerpoint/2010/main" val="9216887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Pictures\screenshots\bin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7942" y="1571786"/>
            <a:ext cx="7259941" cy="4861458"/>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0" y="0"/>
            <a:ext cx="9144000" cy="1277938"/>
          </a:xfrm>
        </p:spPr>
        <p:txBody>
          <a:bodyPr/>
          <a:lstStyle/>
          <a:p>
            <a:pPr algn="ctr"/>
            <a:r>
              <a:rPr lang="en-US" sz="3600" dirty="0">
                <a:effectLst>
                  <a:outerShdw blurRad="38100" dist="38100" dir="2700000" algn="tl">
                    <a:srgbClr val="000000">
                      <a:alpha val="43137"/>
                    </a:srgbClr>
                  </a:outerShdw>
                </a:effectLst>
              </a:rPr>
              <a:t>w</a:t>
            </a:r>
            <a:r>
              <a:rPr lang="en-US" sz="3600" dirty="0" smtClean="0">
                <a:effectLst>
                  <a:outerShdw blurRad="38100" dist="38100" dir="2700000" algn="tl">
                    <a:srgbClr val="000000">
                      <a:alpha val="43137"/>
                    </a:srgbClr>
                  </a:outerShdw>
                </a:effectLst>
              </a:rPr>
              <a:t>hat happens when I’m ready </a:t>
            </a:r>
            <a:r>
              <a:rPr lang="en-US" sz="3600" dirty="0" smtClean="0">
                <a:effectLst>
                  <a:outerShdw blurRad="38100" dist="38100" dir="2700000" algn="tl">
                    <a:srgbClr val="000000">
                      <a:alpha val="43137"/>
                    </a:srgbClr>
                  </a:outerShdw>
                </a:effectLst>
              </a:rPr>
              <a:t>for build </a:t>
            </a:r>
            <a:r>
              <a:rPr lang="en-US" sz="3600" dirty="0" smtClean="0">
                <a:effectLst>
                  <a:outerShdw blurRad="38100" dist="38100" dir="2700000" algn="tl">
                    <a:srgbClr val="000000">
                      <a:alpha val="43137"/>
                    </a:srgbClr>
                  </a:outerShdw>
                </a:effectLst>
              </a:rPr>
              <a:t>v2?</a:t>
            </a:r>
            <a:endParaRPr lang="en-US" sz="3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89754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756313"/>
            <a:ext cx="9144000" cy="1924050"/>
          </a:xfrm>
        </p:spPr>
        <p:txBody>
          <a:bodyPr/>
          <a:lstStyle/>
          <a:p>
            <a:r>
              <a:rPr lang="en-US" dirty="0" smtClean="0">
                <a:latin typeface="+mn-lt"/>
                <a:ea typeface="MS Gothic" pitchFamily="49" charset="-128"/>
              </a:rPr>
              <a:t>we can do much better!</a:t>
            </a:r>
            <a:endParaRPr lang="en-CA" dirty="0">
              <a:latin typeface="+mn-lt"/>
              <a:ea typeface="MS Gothic" pitchFamily="49" charset="-128"/>
            </a:endParaRPr>
          </a:p>
        </p:txBody>
      </p:sp>
    </p:spTree>
    <p:extLst>
      <p:ext uri="{BB962C8B-B14F-4D97-AF65-F5344CB8AC3E}">
        <p14:creationId xmlns:p14="http://schemas.microsoft.com/office/powerpoint/2010/main" val="12136575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sz="8800" dirty="0" smtClean="0">
                <a:latin typeface="Segoe UI Light" pitchFamily="34" charset="0"/>
              </a:rPr>
              <a:t>PILE OF DEMOS!</a:t>
            </a:r>
            <a:endParaRPr lang="en-US" sz="8800" dirty="0">
              <a:latin typeface="Segoe UI Light" pitchFamily="34" charset="0"/>
            </a:endParaRPr>
          </a:p>
        </p:txBody>
      </p:sp>
      <p:sp>
        <p:nvSpPr>
          <p:cNvPr id="4" name="Text Placeholder 3"/>
          <p:cNvSpPr>
            <a:spLocks noGrp="1"/>
          </p:cNvSpPr>
          <p:nvPr>
            <p:ph type="subTitle" idx="1"/>
          </p:nvPr>
        </p:nvSpPr>
        <p:spPr/>
        <p:txBody>
          <a:bodyPr>
            <a:normAutofit/>
          </a:bodyPr>
          <a:lstStyle/>
          <a:p>
            <a:r>
              <a:rPr lang="en-US" sz="5400" dirty="0" err="1" smtClean="0">
                <a:latin typeface="Segoe UI Light" pitchFamily="34" charset="0"/>
              </a:rPr>
              <a:t>NuGet</a:t>
            </a:r>
            <a:endParaRPr lang="en-US" sz="5400" dirty="0">
              <a:latin typeface="Segoe UI Light" pitchFamily="34" charset="0"/>
            </a:endParaRPr>
          </a:p>
        </p:txBody>
      </p:sp>
    </p:spTree>
    <p:extLst>
      <p:ext uri="{BB962C8B-B14F-4D97-AF65-F5344CB8AC3E}">
        <p14:creationId xmlns:p14="http://schemas.microsoft.com/office/powerpoint/2010/main" val="21429559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371958" y="1618282"/>
            <a:ext cx="8010041" cy="3084513"/>
          </a:xfrm>
        </p:spPr>
        <p:txBody>
          <a:bodyPr>
            <a:noAutofit/>
          </a:bodyPr>
          <a:lstStyle/>
          <a:p>
            <a:r>
              <a:rPr lang="en-US" sz="3200" dirty="0" err="1" smtClean="0">
                <a:latin typeface="Segoe UI Light" pitchFamily="34" charset="0"/>
              </a:rPr>
              <a:t>NuGet</a:t>
            </a:r>
            <a:r>
              <a:rPr lang="en-US" sz="3200" dirty="0" smtClean="0">
                <a:latin typeface="Segoe UI Light" pitchFamily="34" charset="0"/>
              </a:rPr>
              <a:t> is an </a:t>
            </a:r>
            <a:r>
              <a:rPr lang="en-US" sz="3200" dirty="0" err="1" smtClean="0">
                <a:latin typeface="Segoe UI Light" pitchFamily="34" charset="0"/>
              </a:rPr>
              <a:t>OuterCurve</a:t>
            </a:r>
            <a:r>
              <a:rPr lang="en-US" sz="3200" dirty="0" smtClean="0">
                <a:latin typeface="Segoe UI Light" pitchFamily="34" charset="0"/>
              </a:rPr>
              <a:t> Foundation Project</a:t>
            </a:r>
          </a:p>
          <a:p>
            <a:r>
              <a:rPr lang="en-US" sz="3200" dirty="0" smtClean="0">
                <a:latin typeface="Segoe UI Light" pitchFamily="34" charset="0"/>
              </a:rPr>
              <a:t>Hosted on http://</a:t>
            </a:r>
            <a:r>
              <a:rPr lang="en-US" sz="3200" dirty="0" smtClean="0">
                <a:latin typeface="Segoe UI Light" pitchFamily="34" charset="0"/>
              </a:rPr>
              <a:t>nuget.codeplex.com</a:t>
            </a:r>
            <a:endParaRPr lang="en-US" sz="3200" dirty="0" smtClean="0">
              <a:latin typeface="Segoe UI Light" pitchFamily="34" charset="0"/>
            </a:endParaRPr>
          </a:p>
          <a:p>
            <a:r>
              <a:rPr lang="en-US" sz="3200" dirty="0" smtClean="0">
                <a:latin typeface="Segoe UI Light" pitchFamily="34" charset="0"/>
              </a:rPr>
              <a:t>External contributions allowed</a:t>
            </a:r>
          </a:p>
          <a:p>
            <a:pPr lvl="1"/>
            <a:r>
              <a:rPr lang="en-US" sz="3200" dirty="0" smtClean="0">
                <a:latin typeface="Segoe UI Light" pitchFamily="34" charset="0"/>
              </a:rPr>
              <a:t>Several external core contributors</a:t>
            </a:r>
          </a:p>
          <a:p>
            <a:r>
              <a:rPr lang="en-US" sz="3200" dirty="0" smtClean="0">
                <a:latin typeface="Segoe UI Light" pitchFamily="34" charset="0"/>
              </a:rPr>
              <a:t>Monthly </a:t>
            </a:r>
            <a:r>
              <a:rPr lang="en-US" sz="3200" dirty="0" smtClean="0">
                <a:latin typeface="Segoe UI Light" pitchFamily="34" charset="0"/>
              </a:rPr>
              <a:t>point release </a:t>
            </a:r>
            <a:r>
              <a:rPr lang="en-US" sz="3200" dirty="0" smtClean="0">
                <a:latin typeface="Segoe UI Light" pitchFamily="34" charset="0"/>
              </a:rPr>
              <a:t>cadence</a:t>
            </a:r>
          </a:p>
          <a:p>
            <a:r>
              <a:rPr lang="en-US" sz="3200" dirty="0">
                <a:latin typeface="Segoe UI Light" pitchFamily="34" charset="0"/>
              </a:rPr>
              <a:t>Large uptake so far: http://</a:t>
            </a:r>
            <a:r>
              <a:rPr lang="en-US" sz="3200" dirty="0" smtClean="0">
                <a:latin typeface="Segoe UI Light" pitchFamily="34" charset="0"/>
              </a:rPr>
              <a:t>stats.nuget.org </a:t>
            </a:r>
            <a:endParaRPr lang="en-US" sz="3200" dirty="0">
              <a:latin typeface="Segoe UI Light" pitchFamily="34" charset="0"/>
            </a:endParaRPr>
          </a:p>
          <a:p>
            <a:endParaRPr lang="en-US" sz="3200" dirty="0" smtClean="0">
              <a:latin typeface="Segoe UI Light" pitchFamily="34" charset="0"/>
            </a:endParaRPr>
          </a:p>
        </p:txBody>
      </p:sp>
      <p:sp>
        <p:nvSpPr>
          <p:cNvPr id="5" name="Title 4"/>
          <p:cNvSpPr>
            <a:spLocks noGrp="1"/>
          </p:cNvSpPr>
          <p:nvPr>
            <p:ph type="title"/>
          </p:nvPr>
        </p:nvSpPr>
        <p:spPr/>
        <p:txBody>
          <a:bodyPr/>
          <a:lstStyle/>
          <a:p>
            <a:r>
              <a:rPr lang="en-US" sz="5400" dirty="0" smtClean="0">
                <a:latin typeface="Segoe UI Light" pitchFamily="34" charset="0"/>
              </a:rPr>
              <a:t>Development</a:t>
            </a:r>
            <a:endParaRPr lang="en-US" sz="5400" dirty="0">
              <a:latin typeface="Segoe UI Light" pitchFamily="34" charset="0"/>
            </a:endParaRPr>
          </a:p>
        </p:txBody>
      </p:sp>
    </p:spTree>
    <p:extLst>
      <p:ext uri="{BB962C8B-B14F-4D97-AF65-F5344CB8AC3E}">
        <p14:creationId xmlns:p14="http://schemas.microsoft.com/office/powerpoint/2010/main" val="326992519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00200"/>
            <a:ext cx="9144000" cy="1924050"/>
          </a:xfrm>
        </p:spPr>
        <p:txBody>
          <a:bodyPr/>
          <a:lstStyle/>
          <a:p>
            <a:r>
              <a:rPr lang="en-US" dirty="0" smtClean="0">
                <a:latin typeface="+mn-lt"/>
                <a:ea typeface="MS Gothic" pitchFamily="49" charset="-128"/>
              </a:rPr>
              <a:t>help us spread the word!</a:t>
            </a:r>
            <a:endParaRPr lang="en-CA" dirty="0">
              <a:latin typeface="+mn-lt"/>
              <a:ea typeface="MS Gothic" pitchFamily="49" charset="-128"/>
            </a:endParaRPr>
          </a:p>
        </p:txBody>
      </p:sp>
    </p:spTree>
    <p:extLst>
      <p:ext uri="{BB962C8B-B14F-4D97-AF65-F5344CB8AC3E}">
        <p14:creationId xmlns:p14="http://schemas.microsoft.com/office/powerpoint/2010/main" val="12292129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BE" dirty="0" smtClean="0"/>
              <a:t>Speaker info: please do not delete the slides in this section</a:t>
            </a:r>
            <a:endParaRPr lang="en-US" dirty="0"/>
          </a:p>
        </p:txBody>
      </p:sp>
      <p:sp>
        <p:nvSpPr>
          <p:cNvPr id="4" name="Content Placeholder 3"/>
          <p:cNvSpPr>
            <a:spLocks noGrp="1"/>
          </p:cNvSpPr>
          <p:nvPr>
            <p:ph idx="1"/>
          </p:nvPr>
        </p:nvSpPr>
        <p:spPr/>
        <p:txBody>
          <a:bodyPr/>
          <a:lstStyle/>
          <a:p>
            <a:r>
              <a:rPr lang="nl-BE" dirty="0" smtClean="0"/>
              <a:t>Show these slides at the end of your session before going to Thank you page.</a:t>
            </a:r>
          </a:p>
          <a:p>
            <a:endParaRPr lang="en-US" dirty="0"/>
          </a:p>
        </p:txBody>
      </p:sp>
    </p:spTree>
    <p:extLst>
      <p:ext uri="{BB962C8B-B14F-4D97-AF65-F5344CB8AC3E}">
        <p14:creationId xmlns:p14="http://schemas.microsoft.com/office/powerpoint/2010/main" val="23669252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BE" dirty="0" smtClean="0"/>
              <a:t>Stay up to date with MSDN Belux</a:t>
            </a:r>
            <a:endParaRPr lang="en-US" dirty="0"/>
          </a:p>
        </p:txBody>
      </p:sp>
      <p:sp>
        <p:nvSpPr>
          <p:cNvPr id="4" name="Content Placeholder 3"/>
          <p:cNvSpPr>
            <a:spLocks noGrp="1"/>
          </p:cNvSpPr>
          <p:nvPr>
            <p:ph idx="1"/>
          </p:nvPr>
        </p:nvSpPr>
        <p:spPr/>
        <p:txBody>
          <a:bodyPr>
            <a:normAutofit/>
          </a:bodyPr>
          <a:lstStyle/>
          <a:p>
            <a:r>
              <a:rPr lang="nl-BE" sz="2000" dirty="0" smtClean="0"/>
              <a:t>Register for our newsletters and stay up to </a:t>
            </a:r>
            <a:r>
              <a:rPr lang="nl-BE" sz="2000" dirty="0"/>
              <a:t>date:</a:t>
            </a:r>
            <a:br>
              <a:rPr lang="nl-BE" sz="2000" dirty="0"/>
            </a:br>
            <a:r>
              <a:rPr lang="nl-BE" sz="2000" u="sng" dirty="0" smtClean="0"/>
              <a:t>http://www.msdn-newsletters.be</a:t>
            </a:r>
          </a:p>
          <a:p>
            <a:pPr lvl="1"/>
            <a:r>
              <a:rPr lang="nl-BE" sz="2000" dirty="0" smtClean="0"/>
              <a:t>Technical updates</a:t>
            </a:r>
          </a:p>
          <a:p>
            <a:pPr lvl="1"/>
            <a:r>
              <a:rPr lang="nl-BE" sz="2000" dirty="0" smtClean="0"/>
              <a:t>Event announcements and registration</a:t>
            </a:r>
          </a:p>
          <a:p>
            <a:pPr lvl="1"/>
            <a:r>
              <a:rPr lang="nl-BE" sz="2000" dirty="0" smtClean="0"/>
              <a:t>Top downloads</a:t>
            </a:r>
          </a:p>
          <a:p>
            <a:r>
              <a:rPr lang="nl-BE" sz="2000" dirty="0" smtClean="0"/>
              <a:t>Follow our blog</a:t>
            </a:r>
            <a:br>
              <a:rPr lang="nl-BE" sz="2000" dirty="0" smtClean="0"/>
            </a:br>
            <a:r>
              <a:rPr lang="nl-BE" sz="2000" u="sng" dirty="0" smtClean="0"/>
              <a:t>http://blogs.msdn.com/belux</a:t>
            </a:r>
          </a:p>
          <a:p>
            <a:r>
              <a:rPr lang="nl-BE" sz="2000" dirty="0" smtClean="0"/>
              <a:t>Join us </a:t>
            </a:r>
            <a:r>
              <a:rPr lang="nl-BE" sz="2000" dirty="0"/>
              <a:t>on Facebook</a:t>
            </a:r>
            <a:r>
              <a:rPr lang="nl-BE" sz="2000" u="sng" dirty="0"/>
              <a:t/>
            </a:r>
            <a:br>
              <a:rPr lang="nl-BE" sz="2000" u="sng" dirty="0"/>
            </a:br>
            <a:r>
              <a:rPr lang="nl-BE" sz="2000" u="sng" dirty="0"/>
              <a:t>http://</a:t>
            </a:r>
            <a:r>
              <a:rPr lang="nl-BE" sz="2000" u="sng" dirty="0" smtClean="0"/>
              <a:t>www.facebook.com/msdnbe</a:t>
            </a:r>
            <a:r>
              <a:rPr lang="nl-BE" sz="2000" u="sng" dirty="0"/>
              <a:t/>
            </a:r>
            <a:br>
              <a:rPr lang="nl-BE" sz="2000" u="sng" dirty="0"/>
            </a:br>
            <a:r>
              <a:rPr lang="nl-BE" sz="2000" u="sng" dirty="0"/>
              <a:t>http://www.facebook.com/msdnbelux</a:t>
            </a:r>
          </a:p>
          <a:p>
            <a:r>
              <a:rPr lang="nl-BE" sz="2000" dirty="0" smtClean="0"/>
              <a:t>LinkedIn: </a:t>
            </a:r>
            <a:r>
              <a:rPr lang="nl-BE" sz="2000" u="sng" dirty="0" smtClean="0"/>
              <a:t>http://linkd.in/msdnbelux/</a:t>
            </a:r>
            <a:r>
              <a:rPr lang="nl-BE" sz="2000" dirty="0" smtClean="0"/>
              <a:t> </a:t>
            </a:r>
          </a:p>
          <a:p>
            <a:r>
              <a:rPr lang="nl-BE" sz="2000" dirty="0" smtClean="0"/>
              <a:t>Twitter: </a:t>
            </a:r>
            <a:r>
              <a:rPr lang="nl-BE" sz="2000" u="sng" dirty="0" smtClean="0"/>
              <a:t>@msdnbelux</a:t>
            </a:r>
          </a:p>
          <a:p>
            <a:endParaRPr lang="nl-BE" sz="2000" u="sng" dirty="0" smtClean="0"/>
          </a:p>
          <a:p>
            <a:endParaRPr lang="en-US"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6797" y="4056083"/>
            <a:ext cx="2509837" cy="2378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72170" y="3132753"/>
            <a:ext cx="3187668" cy="923330"/>
          </a:xfrm>
          <a:prstGeom prst="rect">
            <a:avLst/>
          </a:prstGeom>
          <a:noFill/>
        </p:spPr>
        <p:txBody>
          <a:bodyPr wrap="none" rtlCol="0">
            <a:spAutoFit/>
          </a:bodyPr>
          <a:lstStyle/>
          <a:p>
            <a:pPr algn="ctr"/>
            <a:r>
              <a:rPr lang="nl-BE" b="1" dirty="0" smtClean="0">
                <a:solidFill>
                  <a:schemeClr val="bg1"/>
                </a:solidFill>
              </a:rPr>
              <a:t>Download</a:t>
            </a:r>
            <a:r>
              <a:rPr lang="nl-BE" dirty="0" smtClean="0">
                <a:solidFill>
                  <a:schemeClr val="bg1"/>
                </a:solidFill>
              </a:rPr>
              <a:t> </a:t>
            </a:r>
            <a:br>
              <a:rPr lang="nl-BE" dirty="0" smtClean="0">
                <a:solidFill>
                  <a:schemeClr val="bg1"/>
                </a:solidFill>
              </a:rPr>
            </a:br>
            <a:r>
              <a:rPr lang="nl-BE" dirty="0" smtClean="0">
                <a:solidFill>
                  <a:schemeClr val="bg1"/>
                </a:solidFill>
              </a:rPr>
              <a:t>MSDN/TechNet Desktop Gadget</a:t>
            </a:r>
            <a:br>
              <a:rPr lang="nl-BE" dirty="0" smtClean="0">
                <a:solidFill>
                  <a:schemeClr val="bg1"/>
                </a:solidFill>
              </a:rPr>
            </a:br>
            <a:r>
              <a:rPr lang="en-US" u="sng" dirty="0">
                <a:solidFill>
                  <a:schemeClr val="bg1"/>
                </a:solidFill>
              </a:rPr>
              <a:t>http://bit.ly/msdntngadget</a:t>
            </a:r>
            <a:endParaRPr lang="en-US" dirty="0">
              <a:solidFill>
                <a:schemeClr val="bg1"/>
              </a:solidFill>
            </a:endParaRPr>
          </a:p>
        </p:txBody>
      </p:sp>
    </p:spTree>
    <p:extLst>
      <p:ext uri="{BB962C8B-B14F-4D97-AF65-F5344CB8AC3E}">
        <p14:creationId xmlns:p14="http://schemas.microsoft.com/office/powerpoint/2010/main" val="11007173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TechDays  2011 On-Demand</a:t>
            </a:r>
            <a:endParaRPr lang="en-US" dirty="0"/>
          </a:p>
        </p:txBody>
      </p:sp>
      <p:sp>
        <p:nvSpPr>
          <p:cNvPr id="3" name="Content Placeholder 2"/>
          <p:cNvSpPr>
            <a:spLocks noGrp="1"/>
          </p:cNvSpPr>
          <p:nvPr>
            <p:ph idx="1"/>
          </p:nvPr>
        </p:nvSpPr>
        <p:spPr/>
        <p:txBody>
          <a:bodyPr/>
          <a:lstStyle/>
          <a:p>
            <a:r>
              <a:rPr lang="nl-BE" b="1" dirty="0"/>
              <a:t>Watch</a:t>
            </a:r>
            <a:r>
              <a:rPr lang="nl-BE" dirty="0"/>
              <a:t> </a:t>
            </a:r>
            <a:r>
              <a:rPr lang="nl-BE" dirty="0" smtClean="0"/>
              <a:t>this session </a:t>
            </a:r>
            <a:r>
              <a:rPr lang="nl-BE" dirty="0"/>
              <a:t>on-demand via Channel9</a:t>
            </a:r>
            <a:br>
              <a:rPr lang="nl-BE" dirty="0"/>
            </a:br>
            <a:r>
              <a:rPr lang="nl-BE" u="sng" dirty="0"/>
              <a:t>http://channel9.msdn.com/belux</a:t>
            </a:r>
          </a:p>
          <a:p>
            <a:r>
              <a:rPr lang="nl-BE" dirty="0" smtClean="0"/>
              <a:t>Download to your favorite MP3 or video player</a:t>
            </a:r>
          </a:p>
          <a:p>
            <a:r>
              <a:rPr lang="nl-BE" dirty="0" smtClean="0"/>
              <a:t>Get access to slides and recommended resources by the speakers</a:t>
            </a:r>
            <a:endParaRPr lang="en-US" dirty="0"/>
          </a:p>
        </p:txBody>
      </p:sp>
      <p:pic>
        <p:nvPicPr>
          <p:cNvPr id="1026" name="Picture 2" descr="http://ch9.danielfrost.dk/Content/ch9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7137" y="776865"/>
            <a:ext cx="1047750"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03302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nl-BE" dirty="0" smtClean="0"/>
              <a:t>THANK YOU</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6065041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849303"/>
            <a:ext cx="9144000" cy="1924050"/>
          </a:xfrm>
        </p:spPr>
        <p:txBody>
          <a:bodyPr/>
          <a:lstStyle/>
          <a:p>
            <a:r>
              <a:rPr lang="en-US" dirty="0" smtClean="0">
                <a:latin typeface="+mn-lt"/>
                <a:ea typeface="MS Gothic" pitchFamily="49" charset="-128"/>
              </a:rPr>
              <a:t>what’s my goal here?</a:t>
            </a:r>
            <a:endParaRPr lang="en-CA" dirty="0">
              <a:latin typeface="+mn-lt"/>
              <a:ea typeface="MS Gothic" pitchFamily="49" charset="-128"/>
            </a:endParaRPr>
          </a:p>
        </p:txBody>
      </p:sp>
    </p:spTree>
    <p:extLst>
      <p:ext uri="{BB962C8B-B14F-4D97-AF65-F5344CB8AC3E}">
        <p14:creationId xmlns:p14="http://schemas.microsoft.com/office/powerpoint/2010/main" val="26821908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hilha\Desktop\austin_powers_mike_myers_as_dr_evi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36" y="457200"/>
            <a:ext cx="9144000" cy="5752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29883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6128" y="2362200"/>
            <a:ext cx="8275875" cy="1495794"/>
          </a:xfrm>
        </p:spPr>
        <p:txBody>
          <a:bodyPr/>
          <a:lstStyle/>
          <a:p>
            <a:pPr algn="ctr"/>
            <a:r>
              <a:rPr lang="en-US" sz="5400" dirty="0" smtClean="0"/>
              <a:t>Make using OSS as easy </a:t>
            </a:r>
            <a:br>
              <a:rPr lang="en-US" sz="5400" dirty="0" smtClean="0"/>
            </a:br>
            <a:r>
              <a:rPr lang="en-US" sz="5400" dirty="0" smtClean="0"/>
              <a:t>as “Add Reference”</a:t>
            </a:r>
            <a:endParaRPr lang="en-CA" sz="5400" dirty="0"/>
          </a:p>
        </p:txBody>
      </p:sp>
    </p:spTree>
    <p:extLst>
      <p:ext uri="{BB962C8B-B14F-4D97-AF65-F5344CB8AC3E}">
        <p14:creationId xmlns:p14="http://schemas.microsoft.com/office/powerpoint/2010/main" val="14660810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017588"/>
            <a:ext cx="9144000" cy="1924050"/>
          </a:xfrm>
        </p:spPr>
        <p:txBody>
          <a:bodyPr/>
          <a:lstStyle/>
          <a:p>
            <a:r>
              <a:rPr lang="en-US" dirty="0" smtClean="0">
                <a:latin typeface="+mn-lt"/>
                <a:ea typeface="MS Gothic" pitchFamily="49" charset="-128"/>
              </a:rPr>
              <a:t>how do we do that?</a:t>
            </a:r>
            <a:endParaRPr lang="en-CA" dirty="0">
              <a:latin typeface="+mn-lt"/>
              <a:ea typeface="MS Gothic" pitchFamily="49" charset="-128"/>
            </a:endParaRPr>
          </a:p>
        </p:txBody>
      </p:sp>
    </p:spTree>
    <p:extLst>
      <p:ext uri="{BB962C8B-B14F-4D97-AF65-F5344CB8AC3E}">
        <p14:creationId xmlns:p14="http://schemas.microsoft.com/office/powerpoint/2010/main" val="12156891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hilha\Desktop\ecosystem.jpg"/>
          <p:cNvPicPr>
            <a:picLocks noChangeAspect="1" noChangeArrowheads="1"/>
          </p:cNvPicPr>
          <p:nvPr/>
        </p:nvPicPr>
        <p:blipFill rotWithShape="1">
          <a:blip r:embed="rId2">
            <a:extLst>
              <a:ext uri="{28A0092B-C50C-407E-A947-70E740481C1C}">
                <a14:useLocalDpi xmlns:a14="http://schemas.microsoft.com/office/drawing/2010/main" val="0"/>
              </a:ext>
            </a:extLst>
          </a:blip>
          <a:srcRect l="-1" t="-4555" r="-1" b="8900"/>
          <a:stretch/>
        </p:blipFill>
        <p:spPr bwMode="auto">
          <a:xfrm>
            <a:off x="0" y="-342900"/>
            <a:ext cx="9144000" cy="72009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0" y="152400"/>
            <a:ext cx="9144000" cy="2057400"/>
          </a:xfrm>
          <a:prstGeom prst="rect">
            <a:avLst/>
          </a:prstGeom>
          <a:gradFill flip="none" rotWithShape="1">
            <a:gsLst>
              <a:gs pos="0">
                <a:schemeClr val="bg1">
                  <a:alpha val="60000"/>
                </a:schemeClr>
              </a:gs>
              <a:gs pos="100000">
                <a:schemeClr val="bg1">
                  <a:alpha val="30000"/>
                </a:schemeClr>
              </a:gs>
            </a:gsLst>
            <a:lin ang="0" scaled="1"/>
            <a:tileRect/>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itle 2"/>
          <p:cNvSpPr>
            <a:spLocks noGrp="1"/>
          </p:cNvSpPr>
          <p:nvPr>
            <p:ph type="title"/>
          </p:nvPr>
        </p:nvSpPr>
        <p:spPr>
          <a:xfrm>
            <a:off x="0" y="433204"/>
            <a:ext cx="9144000" cy="1828193"/>
          </a:xfrm>
        </p:spPr>
        <p:txBody>
          <a:bodyPr/>
          <a:lstStyle/>
          <a:p>
            <a:pPr algn="ctr"/>
            <a:r>
              <a:rPr lang="en-US" sz="6600" dirty="0" smtClean="0">
                <a:solidFill>
                  <a:schemeClr val="tx2">
                    <a:lumMod val="75000"/>
                  </a:schemeClr>
                </a:solidFill>
              </a:rPr>
              <a:t>BUILD UP THE DEVELOPER ECOSYSTEM</a:t>
            </a:r>
            <a:endParaRPr lang="en-CA" sz="6600" dirty="0">
              <a:solidFill>
                <a:schemeClr val="tx2">
                  <a:lumMod val="75000"/>
                </a:schemeClr>
              </a:solidFill>
            </a:endParaRPr>
          </a:p>
        </p:txBody>
      </p:sp>
    </p:spTree>
    <p:extLst>
      <p:ext uri="{BB962C8B-B14F-4D97-AF65-F5344CB8AC3E}">
        <p14:creationId xmlns:p14="http://schemas.microsoft.com/office/powerpoint/2010/main" val="169535526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Adding a library to a project</a:t>
            </a:r>
            <a:endParaRPr lang="en-CA" dirty="0"/>
          </a:p>
        </p:txBody>
      </p:sp>
      <p:sp>
        <p:nvSpPr>
          <p:cNvPr id="5" name="Content Placeholder 4"/>
          <p:cNvSpPr>
            <a:spLocks noGrp="1"/>
          </p:cNvSpPr>
          <p:nvPr>
            <p:ph sz="quarter" idx="18"/>
          </p:nvPr>
        </p:nvSpPr>
        <p:spPr>
          <a:xfrm>
            <a:off x="460723" y="1804989"/>
            <a:ext cx="8032348" cy="2937492"/>
          </a:xfrm>
        </p:spPr>
        <p:txBody>
          <a:bodyPr>
            <a:noAutofit/>
          </a:bodyPr>
          <a:lstStyle/>
          <a:p>
            <a:r>
              <a:rPr lang="en-US" sz="3600" dirty="0" smtClean="0"/>
              <a:t>What is the experience to add an existing 3</a:t>
            </a:r>
            <a:r>
              <a:rPr lang="en-US" sz="3600" baseline="30000" dirty="0" smtClean="0"/>
              <a:t>rd</a:t>
            </a:r>
            <a:r>
              <a:rPr lang="en-US" sz="3600" dirty="0" smtClean="0"/>
              <a:t> Party or open source library to a project today?</a:t>
            </a:r>
          </a:p>
          <a:p>
            <a:r>
              <a:rPr lang="en-US" sz="3600" dirty="0" smtClean="0"/>
              <a:t>Let’s take a look</a:t>
            </a:r>
          </a:p>
        </p:txBody>
      </p:sp>
    </p:spTree>
    <p:extLst>
      <p:ext uri="{BB962C8B-B14F-4D97-AF65-F5344CB8AC3E}">
        <p14:creationId xmlns:p14="http://schemas.microsoft.com/office/powerpoint/2010/main" val="28403500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4191</TotalTime>
  <Words>666</Words>
  <Application>Microsoft Office PowerPoint</Application>
  <PresentationFormat>On-screen Show (4:3)</PresentationFormat>
  <Paragraphs>143</Paragraphs>
  <Slides>39</Slides>
  <Notes>10</Notes>
  <HiddenSlides>1</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 NuGet in Depth Making Open Source  Suck Less at Microsoft</vt:lpstr>
      <vt:lpstr>PowerPoint Presentation</vt:lpstr>
      <vt:lpstr>PowerPoint Presentation</vt:lpstr>
      <vt:lpstr>what’s my goal here?</vt:lpstr>
      <vt:lpstr>PowerPoint Presentation</vt:lpstr>
      <vt:lpstr>Make using OSS as easy  as “Add Reference”</vt:lpstr>
      <vt:lpstr>how do we do that?</vt:lpstr>
      <vt:lpstr>BUILD UP THE DEVELOPER ECOSYSTEM</vt:lpstr>
      <vt:lpstr>Adding a library to a project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that‘s for a single assembly!</vt:lpstr>
      <vt:lpstr>what happens when I’m ready for build v2?</vt:lpstr>
      <vt:lpstr>we can do much better!</vt:lpstr>
      <vt:lpstr>PILE OF DEMOS!</vt:lpstr>
      <vt:lpstr>Development</vt:lpstr>
      <vt:lpstr>help us spread the word!</vt:lpstr>
      <vt:lpstr>Speaker info: please do not delete the slides in this section</vt:lpstr>
      <vt:lpstr>Stay up to date with MSDN Belux</vt:lpstr>
      <vt:lpstr>TechDays  2011 On-Demand</vt:lpstr>
      <vt:lpstr>THANK YOU</vt:lpstr>
    </vt:vector>
  </TitlesOfParts>
  <Company>manythink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 &amp; Turn on 2010</dc:title>
  <dc:creator>Remy Venturini</dc:creator>
  <cp:lastModifiedBy>Scott Hanselman</cp:lastModifiedBy>
  <cp:revision>52</cp:revision>
  <dcterms:created xsi:type="dcterms:W3CDTF">2011-01-13T08:12:11Z</dcterms:created>
  <dcterms:modified xsi:type="dcterms:W3CDTF">2011-04-26T14:32:20Z</dcterms:modified>
</cp:coreProperties>
</file>