
<file path=[Content_Types].xml><?xml version="1.0" encoding="utf-8"?>
<Types xmlns="http://schemas.openxmlformats.org/package/2006/content-types">
  <Override PartName="/customXml/itemProps3.xml" ContentType="application/vnd.openxmlformats-officedocument.customXmlProperties+xml"/>
  <Override PartName="/ppt/slideMasters/slideMaster3.xml" ContentType="application/vnd.openxmlformats-officedocument.presentationml.slideMaster+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customXml/itemProps2.xml" ContentType="application/vnd.openxmlformats-officedocument.customXmlProperties+xml"/>
  <Override PartName="/ppt/slideMasters/slideMaster2.xml" ContentType="application/vnd.openxmlformats-officedocument.presentationml.slideMaster+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slideLayouts/slideLayout29.xml" ContentType="application/vnd.openxmlformats-officedocument.presentationml.slideLayout+xml"/>
  <Override PartName="/ppt/notesSlides/notesSlide1.xml" ContentType="application/vnd.openxmlformats-officedocument.presentationml.notes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1" r:id="rId4"/>
    <p:sldMasterId id="2147483799" r:id="rId5"/>
    <p:sldMasterId id="2147483783" r:id="rId6"/>
    <p:sldMasterId id="2147483815" r:id="rId7"/>
    <p:sldMasterId id="2147483831" r:id="rId8"/>
    <p:sldMasterId id="2147483847" r:id="rId9"/>
  </p:sldMasterIdLst>
  <p:notesMasterIdLst>
    <p:notesMasterId r:id="rId12"/>
  </p:notesMasterIdLst>
  <p:handoutMasterIdLst>
    <p:handoutMasterId r:id="rId13"/>
  </p:handoutMasterIdLst>
  <p:sldIdLst>
    <p:sldId id="368" r:id="rId10"/>
    <p:sldId id="369" r:id="rId11"/>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593"/>
    <a:srgbClr val="FFDD71"/>
    <a:srgbClr val="000000"/>
    <a:srgbClr val="385D8A"/>
    <a:srgbClr val="4F81BD"/>
    <a:srgbClr val="FFFFFF"/>
    <a:srgbClr val="C6D9F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3381" autoAdjust="0"/>
    <p:restoredTop sz="79765" autoAdjust="0"/>
  </p:normalViewPr>
  <p:slideViewPr>
    <p:cSldViewPr>
      <p:cViewPr>
        <p:scale>
          <a:sx n="90" d="100"/>
          <a:sy n="90" d="100"/>
        </p:scale>
        <p:origin x="-2196" y="-378"/>
      </p:cViewPr>
      <p:guideLst>
        <p:guide orient="horz" pos="3568"/>
        <p:guide orient="horz" pos="1152"/>
        <p:guide orient="horz" pos="4032"/>
        <p:guide pos="288"/>
        <p:guide pos="4896"/>
        <p:guide pos="2880"/>
        <p:guide pos="2016"/>
        <p:guide pos="3456"/>
      </p:guideLst>
    </p:cSldViewPr>
  </p:slideViewPr>
  <p:notesTextViewPr>
    <p:cViewPr>
      <p:scale>
        <a:sx n="100" d="100"/>
        <a:sy n="100" d="100"/>
      </p:scale>
      <p:origin x="0" y="0"/>
    </p:cViewPr>
  </p:notesTextViewPr>
  <p:sorterViewPr>
    <p:cViewPr>
      <p:scale>
        <a:sx n="75" d="100"/>
        <a:sy n="75" d="100"/>
      </p:scale>
      <p:origin x="0" y="0"/>
    </p:cViewPr>
  </p:sorterViewPr>
  <p:notesViewPr>
    <p:cSldViewPr showGuides="1">
      <p:cViewPr varScale="1">
        <p:scale>
          <a:sx n="110" d="100"/>
          <a:sy n="110" d="100"/>
        </p:scale>
        <p:origin x="-1728" y="-96"/>
      </p:cViewPr>
      <p:guideLst>
        <p:guide orient="horz" pos="2160"/>
        <p:guide pos="288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slideMaster" Target="slideMasters/slideMaster4.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r>
              <a:rPr lang="en-US" smtClean="0"/>
              <a:t>Windows 7 | Presenter's Mode</a:t>
            </a:r>
            <a:endParaRPr lang="en-US"/>
          </a:p>
        </p:txBody>
      </p:sp>
      <p:sp>
        <p:nvSpPr>
          <p:cNvPr id="3" name="Date Placeholder 2"/>
          <p:cNvSpPr>
            <a:spLocks noGrp="1"/>
          </p:cNvSpPr>
          <p:nvPr>
            <p:ph type="dt" sz="quarter" idx="1"/>
          </p:nvPr>
        </p:nvSpPr>
        <p:spPr>
          <a:xfrm>
            <a:off x="5180013" y="0"/>
            <a:ext cx="3962400" cy="342900"/>
          </a:xfrm>
          <a:prstGeom prst="rect">
            <a:avLst/>
          </a:prstGeom>
        </p:spPr>
        <p:txBody>
          <a:bodyPr vert="horz" lIns="91440" tIns="45720" rIns="91440" bIns="45720" rtlCol="0"/>
          <a:lstStyle>
            <a:lvl1pPr algn="r">
              <a:defRPr sz="1200"/>
            </a:lvl1pPr>
          </a:lstStyle>
          <a:p>
            <a:fld id="{13A1DB4B-0DFF-48BC-9008-EFA24245E695}" type="datetime2">
              <a:rPr lang="en-US" smtClean="0"/>
              <a:pPr/>
              <a:t>Monday, November 16, 2009</a:t>
            </a:fld>
            <a:endParaRPr lang="en-US"/>
          </a:p>
        </p:txBody>
      </p:sp>
      <p:sp>
        <p:nvSpPr>
          <p:cNvPr id="4" name="Footer Placeholder 3"/>
          <p:cNvSpPr>
            <a:spLocks noGrp="1"/>
          </p:cNvSpPr>
          <p:nvPr>
            <p:ph type="ftr" sz="quarter" idx="2"/>
          </p:nvPr>
        </p:nvSpPr>
        <p:spPr>
          <a:xfrm>
            <a:off x="0" y="6513513"/>
            <a:ext cx="3962400" cy="342900"/>
          </a:xfrm>
          <a:prstGeom prst="rect">
            <a:avLst/>
          </a:prstGeom>
        </p:spPr>
        <p:txBody>
          <a:bodyPr vert="horz" lIns="91440" tIns="45720" rIns="91440" bIns="45720" rtlCol="0" anchor="b"/>
          <a:lstStyle>
            <a:lvl1pPr algn="l">
              <a:defRPr sz="1200"/>
            </a:lvl1pPr>
          </a:lstStyle>
          <a:p>
            <a:r>
              <a:rPr lang="en-US" smtClean="0"/>
              <a:t>Microsoft Confidential</a:t>
            </a:r>
            <a:endParaRPr lang="en-US"/>
          </a:p>
        </p:txBody>
      </p:sp>
      <p:sp>
        <p:nvSpPr>
          <p:cNvPr id="5" name="Slide Number Placeholder 4"/>
          <p:cNvSpPr>
            <a:spLocks noGrp="1"/>
          </p:cNvSpPr>
          <p:nvPr>
            <p:ph type="sldNum" sz="quarter" idx="3"/>
          </p:nvPr>
        </p:nvSpPr>
        <p:spPr>
          <a:xfrm>
            <a:off x="5180013" y="6513513"/>
            <a:ext cx="3962400" cy="342900"/>
          </a:xfrm>
          <a:prstGeom prst="rect">
            <a:avLst/>
          </a:prstGeom>
        </p:spPr>
        <p:txBody>
          <a:bodyPr vert="horz" lIns="91440" tIns="45720" rIns="91440" bIns="45720" rtlCol="0" anchor="b"/>
          <a:lstStyle>
            <a:lvl1pPr algn="r">
              <a:defRPr sz="1200"/>
            </a:lvl1pPr>
          </a:lstStyle>
          <a:p>
            <a:fld id="{610D88CB-2F63-447C-87CC-1EB063B37374}" type="slidenum">
              <a:rPr lang="en-US" smtClean="0"/>
              <a:pPr/>
              <a:t>‹#›</a:t>
            </a:fld>
            <a:endParaRPr lang="en-US"/>
          </a:p>
        </p:txBody>
      </p:sp>
    </p:spTree>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04800" y="152400"/>
            <a:ext cx="3886200" cy="342900"/>
          </a:xfrm>
          <a:prstGeom prst="rect">
            <a:avLst/>
          </a:prstGeom>
        </p:spPr>
        <p:txBody>
          <a:bodyPr vert="horz" lIns="0" tIns="45720" rIns="0" bIns="45720" rtlCol="0" anchor="ctr"/>
          <a:lstStyle>
            <a:lvl1pPr algn="l">
              <a:defRPr sz="700">
                <a:solidFill>
                  <a:schemeClr val="bg1">
                    <a:lumMod val="50000"/>
                  </a:schemeClr>
                </a:solidFill>
                <a:latin typeface="Segoe Semibold" pitchFamily="34" charset="0"/>
              </a:defRPr>
            </a:lvl1pPr>
          </a:lstStyle>
          <a:p>
            <a:r>
              <a:rPr lang="en-US" dirty="0" smtClean="0"/>
              <a:t>Windows 7 | Presenter Mode</a:t>
            </a:r>
            <a:endParaRPr lang="en-US" dirty="0"/>
          </a:p>
        </p:txBody>
      </p:sp>
      <p:sp>
        <p:nvSpPr>
          <p:cNvPr id="3" name="Date Placeholder 2"/>
          <p:cNvSpPr>
            <a:spLocks noGrp="1"/>
          </p:cNvSpPr>
          <p:nvPr>
            <p:ph type="dt" idx="1"/>
          </p:nvPr>
        </p:nvSpPr>
        <p:spPr>
          <a:xfrm>
            <a:off x="4572000" y="152400"/>
            <a:ext cx="4267200" cy="342900"/>
          </a:xfrm>
          <a:prstGeom prst="rect">
            <a:avLst/>
          </a:prstGeom>
        </p:spPr>
        <p:txBody>
          <a:bodyPr vert="horz" lIns="0" tIns="45720" rIns="0" bIns="45720" rtlCol="0" anchor="ctr"/>
          <a:lstStyle>
            <a:lvl1pPr algn="r">
              <a:defRPr sz="700">
                <a:solidFill>
                  <a:schemeClr val="bg1">
                    <a:lumMod val="50000"/>
                  </a:schemeClr>
                </a:solidFill>
                <a:latin typeface="Segoe Semibold" pitchFamily="34" charset="0"/>
              </a:defRPr>
            </a:lvl1pPr>
          </a:lstStyle>
          <a:p>
            <a:fld id="{C5BBB5DE-F9B9-485E-B8CA-57DDC5ABA486}" type="datetime2">
              <a:rPr lang="en-US" smtClean="0"/>
              <a:pPr/>
              <a:t>Monday, November 16, 2009</a:t>
            </a:fld>
            <a:endParaRPr lang="en-US"/>
          </a:p>
        </p:txBody>
      </p:sp>
      <p:sp>
        <p:nvSpPr>
          <p:cNvPr id="4" name="Slide Image Placeholder 3"/>
          <p:cNvSpPr>
            <a:spLocks noGrp="1" noRot="1" noChangeAspect="1"/>
          </p:cNvSpPr>
          <p:nvPr>
            <p:ph type="sldImg" idx="2"/>
          </p:nvPr>
        </p:nvSpPr>
        <p:spPr>
          <a:xfrm>
            <a:off x="304800" y="514350"/>
            <a:ext cx="3886200" cy="2914650"/>
          </a:xfrm>
          <a:prstGeom prst="rect">
            <a:avLst/>
          </a:prstGeom>
          <a:noFill/>
          <a:ln w="12700">
            <a:solidFill>
              <a:schemeClr val="bg1">
                <a:lumMod val="65000"/>
              </a:schemeClr>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4572000" y="514350"/>
            <a:ext cx="4267200" cy="5734050"/>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304800" y="6324600"/>
            <a:ext cx="3962400" cy="342900"/>
          </a:xfrm>
          <a:prstGeom prst="rect">
            <a:avLst/>
          </a:prstGeom>
        </p:spPr>
        <p:txBody>
          <a:bodyPr vert="horz" lIns="0" tIns="45720" rIns="0" bIns="45720" rtlCol="0" anchor="ctr"/>
          <a:lstStyle>
            <a:lvl1pPr algn="l">
              <a:defRPr sz="700">
                <a:solidFill>
                  <a:schemeClr val="bg1">
                    <a:lumMod val="50000"/>
                  </a:schemeClr>
                </a:solidFill>
                <a:latin typeface="Segoe Semibold" pitchFamily="34" charset="0"/>
              </a:defRPr>
            </a:lvl1pPr>
          </a:lstStyle>
          <a:p>
            <a:r>
              <a:rPr lang="en-US" smtClean="0"/>
              <a:t>Microsoft Confidential</a:t>
            </a:r>
            <a:endParaRPr lang="en-US" dirty="0"/>
          </a:p>
        </p:txBody>
      </p:sp>
      <p:sp>
        <p:nvSpPr>
          <p:cNvPr id="7" name="Slide Number Placeholder 6"/>
          <p:cNvSpPr>
            <a:spLocks noGrp="1"/>
          </p:cNvSpPr>
          <p:nvPr>
            <p:ph type="sldNum" sz="quarter" idx="5"/>
          </p:nvPr>
        </p:nvSpPr>
        <p:spPr>
          <a:xfrm>
            <a:off x="4572000" y="6324600"/>
            <a:ext cx="4267200" cy="342900"/>
          </a:xfrm>
          <a:prstGeom prst="rect">
            <a:avLst/>
          </a:prstGeom>
        </p:spPr>
        <p:txBody>
          <a:bodyPr vert="horz" lIns="0" tIns="45720" rIns="0" bIns="45720" rtlCol="0" anchor="ctr"/>
          <a:lstStyle>
            <a:lvl1pPr algn="r">
              <a:defRPr sz="700">
                <a:solidFill>
                  <a:schemeClr val="bg1">
                    <a:lumMod val="50000"/>
                  </a:schemeClr>
                </a:solidFill>
                <a:latin typeface="Segoe Semibold" pitchFamily="34" charset="0"/>
              </a:defRPr>
            </a:lvl1pPr>
          </a:lstStyle>
          <a:p>
            <a:fld id="{26921066-999A-4F94-8750-23B55137A9B0}" type="slidenum">
              <a:rPr lang="en-US" smtClean="0"/>
              <a:pPr/>
              <a:t>‹#›</a:t>
            </a:fld>
            <a:endParaRPr lang="en-US"/>
          </a:p>
        </p:txBody>
      </p:sp>
    </p:spTree>
  </p:cSld>
  <p:clrMap bg1="lt1" tx1="dk1" bg2="lt2" tx2="dk2" accent1="accent1" accent2="accent2" accent3="accent3" accent4="accent4" accent5="accent5" accent6="accent6" hlink="hlink" folHlink="folHlink"/>
  <p:hf/>
  <p:notesStyle>
    <a:lvl1pPr marL="0" algn="l" defTabSz="914400" rtl="0" eaLnBrk="1" latinLnBrk="0" hangingPunct="1">
      <a:lnSpc>
        <a:spcPct val="120000"/>
      </a:lnSpc>
      <a:spcBef>
        <a:spcPts val="1200"/>
      </a:spcBef>
      <a:spcAft>
        <a:spcPts val="300"/>
      </a:spcAft>
      <a:defRPr sz="900" b="1" kern="1200">
        <a:solidFill>
          <a:schemeClr val="tx1">
            <a:lumMod val="65000"/>
            <a:lumOff val="35000"/>
          </a:schemeClr>
        </a:solidFill>
        <a:latin typeface="Segoe UI" pitchFamily="34" charset="0"/>
        <a:ea typeface="+mn-ea"/>
        <a:cs typeface="Segoe UI" pitchFamily="34" charset="0"/>
      </a:defRPr>
    </a:lvl1pPr>
    <a:lvl2pPr marL="0" indent="0" algn="l" defTabSz="914400" rtl="0" eaLnBrk="1" latinLnBrk="0" hangingPunct="1">
      <a:lnSpc>
        <a:spcPct val="120000"/>
      </a:lnSpc>
      <a:spcAft>
        <a:spcPts val="300"/>
      </a:spcAft>
      <a:buFont typeface="Arial" pitchFamily="34" charset="0"/>
      <a:buNone/>
      <a:defRPr sz="900" b="0" kern="1200">
        <a:solidFill>
          <a:schemeClr val="tx1">
            <a:lumMod val="65000"/>
            <a:lumOff val="35000"/>
          </a:schemeClr>
        </a:solidFill>
        <a:latin typeface="Segoe UI" pitchFamily="34" charset="0"/>
        <a:ea typeface="+mn-ea"/>
        <a:cs typeface="Segoe UI" pitchFamily="34" charset="0"/>
      </a:defRPr>
    </a:lvl2pPr>
    <a:lvl3pPr marL="173038" indent="-171450" algn="l" defTabSz="914400" rtl="0" eaLnBrk="1" latinLnBrk="0" hangingPunct="1">
      <a:lnSpc>
        <a:spcPct val="120000"/>
      </a:lnSpc>
      <a:spcAft>
        <a:spcPts val="300"/>
      </a:spcAft>
      <a:buClr>
        <a:schemeClr val="tx1">
          <a:lumMod val="50000"/>
          <a:lumOff val="50000"/>
        </a:schemeClr>
      </a:buClr>
      <a:buFont typeface="Wingdings" pitchFamily="2" charset="2"/>
      <a:buChar char="§"/>
      <a:defRPr sz="900" b="0" kern="1200">
        <a:solidFill>
          <a:schemeClr val="tx1">
            <a:lumMod val="65000"/>
            <a:lumOff val="35000"/>
          </a:schemeClr>
        </a:solidFill>
        <a:latin typeface="Segoe UI" pitchFamily="34" charset="0"/>
        <a:ea typeface="+mn-ea"/>
        <a:cs typeface="Segoe UI" pitchFamily="34" charset="0"/>
      </a:defRPr>
    </a:lvl3pPr>
    <a:lvl4pPr marL="1371600" algn="l" defTabSz="914400" rtl="0" eaLnBrk="1" latinLnBrk="0" hangingPunct="1">
      <a:lnSpc>
        <a:spcPct val="120000"/>
      </a:lnSpc>
      <a:spcAft>
        <a:spcPts val="600"/>
      </a:spcAft>
      <a:defRPr sz="900" b="0" kern="1200">
        <a:solidFill>
          <a:schemeClr val="tx1">
            <a:lumMod val="65000"/>
            <a:lumOff val="35000"/>
          </a:schemeClr>
        </a:solidFill>
        <a:latin typeface="+mn-lt"/>
        <a:ea typeface="+mn-ea"/>
        <a:cs typeface="+mn-cs"/>
      </a:defRPr>
    </a:lvl4pPr>
    <a:lvl5pPr marL="1828800" algn="l" defTabSz="914400" rtl="0" eaLnBrk="1" latinLnBrk="0" hangingPunct="1">
      <a:lnSpc>
        <a:spcPct val="120000"/>
      </a:lnSpc>
      <a:spcAft>
        <a:spcPts val="600"/>
      </a:spcAft>
      <a:defRPr sz="900" b="0" kern="1200">
        <a:solidFill>
          <a:schemeClr val="tx1">
            <a:lumMod val="65000"/>
            <a:lumOff val="35000"/>
          </a:schemeClr>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lgn="just"/>
            <a:r>
              <a:rPr lang="en-US" sz="1400" b="1" dirty="0" smtClean="0">
                <a:latin typeface="Segoe UI" pitchFamily="34" charset="0"/>
                <a:cs typeface="Segoe UI" pitchFamily="34" charset="0"/>
              </a:rPr>
              <a:t>Legal Notice</a:t>
            </a:r>
          </a:p>
          <a:p>
            <a:pPr algn="just"/>
            <a:endParaRPr lang="en-US" sz="1400" dirty="0" smtClean="0">
              <a:latin typeface="Segoe UI" pitchFamily="34" charset="0"/>
              <a:cs typeface="Segoe UI" pitchFamily="34" charset="0"/>
            </a:endParaRPr>
          </a:p>
          <a:p>
            <a:pPr algn="just"/>
            <a:r>
              <a:rPr lang="en-US" dirty="0" smtClean="0"/>
              <a:t>The information contained in this document represents the current view of Microsoft Corporation on the issues discussed as of the date of publication.  Because Microsoft must respond to changing market conditions, it should not be interpreted to be a commitment on the part of Microsoft, and Microsoft cannot guarantee the accuracy of any information presented after the date of publication.</a:t>
            </a:r>
          </a:p>
          <a:p>
            <a:pPr algn="just"/>
            <a:endParaRPr lang="en-US" dirty="0" smtClean="0"/>
          </a:p>
          <a:p>
            <a:pPr algn="just"/>
            <a:r>
              <a:rPr lang="en-US" dirty="0" smtClean="0"/>
              <a:t>This document is for informational purposes only.  MICROSOFT MAKES NO WARRANTIES, EXPRESS, IMPLIED OR STATUTORY, AS TO THE INFORMATION IN THIS DOCUMENT.</a:t>
            </a:r>
          </a:p>
          <a:p>
            <a:pPr algn="just"/>
            <a:endParaRPr lang="en-US" dirty="0" smtClean="0"/>
          </a:p>
          <a:p>
            <a:pPr algn="just"/>
            <a:r>
              <a:rPr lang="en-US" dirty="0" smtClean="0"/>
              <a:t>Complying with all applicable copyright laws is the responsibility of the user.  Without limiting the rights under copyright, no part of this document may be reproduced, stored in or introduced into a retrieval system, or transmitted in any form or by any means (electronic, mechanical, photocopying, recording, or otherwise), or for any purpose, without the express written permission of Microsoft Corporation. </a:t>
            </a:r>
          </a:p>
          <a:p>
            <a:pPr algn="just"/>
            <a:endParaRPr lang="en-US" dirty="0" smtClean="0"/>
          </a:p>
          <a:p>
            <a:pPr algn="just"/>
            <a:r>
              <a:rPr lang="en-US" dirty="0" smtClean="0"/>
              <a:t>Microsoft may have patents, patent applications, trademarks, copyrights, or other intellectual property rights covering subject matter in this document.  Except as expressly provided in any written license agreement from Microsoft, the furnishing of this document does not give you any license to these patents, trademarks, copyrights, or other intellectual property.</a:t>
            </a:r>
          </a:p>
          <a:p>
            <a:pPr algn="just"/>
            <a:endParaRPr lang="en-US" dirty="0" smtClean="0"/>
          </a:p>
          <a:p>
            <a:pPr algn="just"/>
            <a:r>
              <a:rPr lang="en-US" dirty="0" smtClean="0"/>
              <a:t>©2009 Microsoft Corporation.  All rights reserved.</a:t>
            </a:r>
          </a:p>
          <a:p>
            <a:pPr algn="just"/>
            <a:endParaRPr lang="en-US" dirty="0" smtClean="0"/>
          </a:p>
          <a:p>
            <a:pPr algn="just"/>
            <a:r>
              <a:rPr lang="en-US" dirty="0" smtClean="0"/>
              <a:t>Microsoft, Windows </a:t>
            </a:r>
            <a:r>
              <a:rPr lang="en-US" b="1" dirty="0" smtClean="0"/>
              <a:t> </a:t>
            </a:r>
            <a:r>
              <a:rPr lang="en-US" dirty="0" smtClean="0"/>
              <a:t>are trademarks of the Microsoft Corporation group of companies.</a:t>
            </a:r>
          </a:p>
          <a:p>
            <a:pPr algn="just"/>
            <a:endParaRPr lang="en-US" dirty="0" smtClean="0"/>
          </a:p>
          <a:p>
            <a:pPr algn="just"/>
            <a:r>
              <a:rPr lang="en-US" dirty="0" smtClean="0"/>
              <a:t>The names of actual companies and products mentioned herein may be the trademarks of their respective owners.</a:t>
            </a:r>
          </a:p>
          <a:p>
            <a:endParaRPr lang="en-US" dirty="0"/>
          </a:p>
        </p:txBody>
      </p:sp>
      <p:sp>
        <p:nvSpPr>
          <p:cNvPr id="4" name="Slide Number Placeholder 3"/>
          <p:cNvSpPr>
            <a:spLocks noGrp="1"/>
          </p:cNvSpPr>
          <p:nvPr>
            <p:ph type="sldNum" sz="quarter" idx="10"/>
          </p:nvPr>
        </p:nvSpPr>
        <p:spPr/>
        <p:txBody>
          <a:bodyPr/>
          <a:lstStyle/>
          <a:p>
            <a:fld id="{9F50805F-EE13-4B4B-A9D6-2C1DFDD376EF}"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algn="just"/>
            <a:r>
              <a:rPr lang="en-US" sz="1400" b="1" dirty="0" smtClean="0">
                <a:latin typeface="Segoe UI" pitchFamily="34" charset="0"/>
                <a:cs typeface="Segoe UI" pitchFamily="34" charset="0"/>
              </a:rPr>
              <a:t>Legal Notice</a:t>
            </a:r>
          </a:p>
          <a:p>
            <a:pPr algn="just"/>
            <a:endParaRPr lang="en-US" sz="1400" dirty="0" smtClean="0">
              <a:latin typeface="Segoe UI" pitchFamily="34" charset="0"/>
              <a:cs typeface="Segoe UI" pitchFamily="34" charset="0"/>
            </a:endParaRPr>
          </a:p>
          <a:p>
            <a:pPr algn="just"/>
            <a:r>
              <a:rPr lang="en-US" dirty="0" smtClean="0"/>
              <a:t>The information contained in this document represents the current view of Microsoft Corporation on the issues discussed as of the date of publication.  Because Microsoft must respond to changing market conditions, it should not be interpreted to be a commitment on the part of Microsoft, and Microsoft cannot guarantee the accuracy of any information presented after the date of publication.</a:t>
            </a:r>
          </a:p>
          <a:p>
            <a:pPr algn="just"/>
            <a:endParaRPr lang="en-US" dirty="0" smtClean="0"/>
          </a:p>
          <a:p>
            <a:pPr algn="just"/>
            <a:r>
              <a:rPr lang="en-US" dirty="0" smtClean="0"/>
              <a:t>This document is for informational purposes only.  MICROSOFT MAKES NO WARRANTIES, EXPRESS, IMPLIED OR STATUTORY, AS TO THE INFORMATION IN THIS DOCUMENT.</a:t>
            </a:r>
          </a:p>
          <a:p>
            <a:pPr algn="just"/>
            <a:endParaRPr lang="en-US" dirty="0" smtClean="0"/>
          </a:p>
          <a:p>
            <a:pPr algn="just"/>
            <a:r>
              <a:rPr lang="en-US" dirty="0" smtClean="0"/>
              <a:t>Complying with all applicable copyright laws is the responsibility of the user.  Without limiting the rights under copyright, no part of this document may be reproduced, stored in or introduced into a retrieval system, or transmitted in any form or by any means (electronic, mechanical, photocopying, recording, or otherwise), or for any purpose, without the express written permission of Microsoft Corporation. </a:t>
            </a:r>
          </a:p>
          <a:p>
            <a:pPr algn="just"/>
            <a:endParaRPr lang="en-US" dirty="0" smtClean="0"/>
          </a:p>
          <a:p>
            <a:pPr algn="just"/>
            <a:r>
              <a:rPr lang="en-US" dirty="0" smtClean="0"/>
              <a:t>Microsoft may have patents, patent applications, trademarks, copyrights, or other intellectual property rights covering subject matter in this document.  Except as expressly provided in any written license agreement from Microsoft, the furnishing of this document does not give you any license to these patents, trademarks, copyrights, or other intellectual property.</a:t>
            </a:r>
          </a:p>
          <a:p>
            <a:pPr algn="just"/>
            <a:endParaRPr lang="en-US" dirty="0" smtClean="0"/>
          </a:p>
          <a:p>
            <a:pPr algn="just"/>
            <a:r>
              <a:rPr lang="en-US" dirty="0" smtClean="0"/>
              <a:t>©2009 Microsoft Corporation.  All rights reserved.</a:t>
            </a:r>
          </a:p>
          <a:p>
            <a:pPr algn="just"/>
            <a:endParaRPr lang="en-US" dirty="0" smtClean="0"/>
          </a:p>
          <a:p>
            <a:pPr algn="just"/>
            <a:r>
              <a:rPr lang="en-US" dirty="0" smtClean="0"/>
              <a:t>Microsoft, Windows </a:t>
            </a:r>
            <a:r>
              <a:rPr lang="en-US" b="1" dirty="0" smtClean="0"/>
              <a:t> </a:t>
            </a:r>
            <a:r>
              <a:rPr lang="en-US" dirty="0" smtClean="0"/>
              <a:t>are trademarks of the Microsoft Corporation group of companies.</a:t>
            </a:r>
          </a:p>
          <a:p>
            <a:pPr algn="just"/>
            <a:endParaRPr lang="en-US" dirty="0" smtClean="0"/>
          </a:p>
          <a:p>
            <a:pPr algn="just"/>
            <a:r>
              <a:rPr lang="en-US" dirty="0" smtClean="0"/>
              <a:t>The names of actual companies and products mentioned herein may be the trademarks of their respective owners.</a:t>
            </a:r>
          </a:p>
          <a:p>
            <a:endParaRPr lang="en-US" smtClean="0"/>
          </a:p>
          <a:p>
            <a:endParaRPr lang="en-US"/>
          </a:p>
        </p:txBody>
      </p:sp>
      <p:sp>
        <p:nvSpPr>
          <p:cNvPr id="4" name="Header Placeholder 3"/>
          <p:cNvSpPr>
            <a:spLocks noGrp="1"/>
          </p:cNvSpPr>
          <p:nvPr>
            <p:ph type="hdr" sz="quarter" idx="10"/>
          </p:nvPr>
        </p:nvSpPr>
        <p:spPr/>
        <p:txBody>
          <a:bodyPr/>
          <a:lstStyle/>
          <a:p>
            <a:r>
              <a:rPr lang="en-US" smtClean="0"/>
              <a:t>Windows 7 | Presenter Mode</a:t>
            </a:r>
            <a:endParaRPr lang="en-US" dirty="0"/>
          </a:p>
        </p:txBody>
      </p:sp>
      <p:sp>
        <p:nvSpPr>
          <p:cNvPr id="5" name="Date Placeholder 4"/>
          <p:cNvSpPr>
            <a:spLocks noGrp="1"/>
          </p:cNvSpPr>
          <p:nvPr>
            <p:ph type="dt" idx="11"/>
          </p:nvPr>
        </p:nvSpPr>
        <p:spPr/>
        <p:txBody>
          <a:bodyPr/>
          <a:lstStyle/>
          <a:p>
            <a:fld id="{C5BBB5DE-F9B9-485E-B8CA-57DDC5ABA486}" type="datetime2">
              <a:rPr lang="en-US" smtClean="0"/>
              <a:pPr/>
              <a:t>Monday, November 16, 2009</a:t>
            </a:fld>
            <a:endParaRPr lang="en-US"/>
          </a:p>
        </p:txBody>
      </p:sp>
      <p:sp>
        <p:nvSpPr>
          <p:cNvPr id="6" name="Footer Placeholder 5"/>
          <p:cNvSpPr>
            <a:spLocks noGrp="1"/>
          </p:cNvSpPr>
          <p:nvPr>
            <p:ph type="ftr" sz="quarter" idx="12"/>
          </p:nvPr>
        </p:nvSpPr>
        <p:spPr/>
        <p:txBody>
          <a:bodyPr/>
          <a:lstStyle/>
          <a:p>
            <a:r>
              <a:rPr lang="en-US" smtClean="0"/>
              <a:t>Microsoft Confidential</a:t>
            </a:r>
            <a:endParaRPr lang="en-US" dirty="0"/>
          </a:p>
        </p:txBody>
      </p:sp>
      <p:sp>
        <p:nvSpPr>
          <p:cNvPr id="7" name="Slide Number Placeholder 6"/>
          <p:cNvSpPr>
            <a:spLocks noGrp="1"/>
          </p:cNvSpPr>
          <p:nvPr>
            <p:ph type="sldNum" sz="quarter" idx="13"/>
          </p:nvPr>
        </p:nvSpPr>
        <p:spPr/>
        <p:txBody>
          <a:bodyPr/>
          <a:lstStyle/>
          <a:p>
            <a:fld id="{26921066-999A-4F94-8750-23B55137A9B0}"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esentation Title">
    <p:spTree>
      <p:nvGrpSpPr>
        <p:cNvPr id="1" name=""/>
        <p:cNvGrpSpPr/>
        <p:nvPr/>
      </p:nvGrpSpPr>
      <p:grpSpPr>
        <a:xfrm>
          <a:off x="0" y="0"/>
          <a:ext cx="0" cy="0"/>
          <a:chOff x="0" y="0"/>
          <a:chExt cx="0" cy="0"/>
        </a:xfrm>
      </p:grpSpPr>
      <p:pic>
        <p:nvPicPr>
          <p:cNvPr id="13" name="Picture 2"/>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2" name="Title 1"/>
          <p:cNvSpPr>
            <a:spLocks noGrp="1"/>
          </p:cNvSpPr>
          <p:nvPr>
            <p:ph type="ctrTitle"/>
          </p:nvPr>
        </p:nvSpPr>
        <p:spPr>
          <a:xfrm>
            <a:off x="457200" y="2244304"/>
            <a:ext cx="5486400" cy="1470025"/>
          </a:xfrm>
        </p:spPr>
        <p:txBody>
          <a:bodyPr anchor="b"/>
          <a:lstStyle>
            <a:lvl1pPr>
              <a:defRPr>
                <a:solidFill>
                  <a:schemeClr val="bg1"/>
                </a:solidFill>
              </a:defRPr>
            </a:lvl1pPr>
          </a:lstStyle>
          <a:p>
            <a:r>
              <a:rPr lang="en-US" smtClean="0"/>
              <a:t>Click to edit Master title style</a:t>
            </a:r>
            <a:endParaRPr lang="en-US"/>
          </a:p>
        </p:txBody>
      </p:sp>
      <p:sp>
        <p:nvSpPr>
          <p:cNvPr id="12" name="Subtitle 2"/>
          <p:cNvSpPr>
            <a:spLocks noGrp="1"/>
          </p:cNvSpPr>
          <p:nvPr>
            <p:ph type="subTitle" idx="1"/>
          </p:nvPr>
        </p:nvSpPr>
        <p:spPr>
          <a:xfrm>
            <a:off x="457201" y="3729335"/>
            <a:ext cx="5486400" cy="461665"/>
          </a:xfrm>
        </p:spPr>
        <p:txBody>
          <a:bodyPr vert="horz" lIns="0" tIns="45720" rIns="0" bIns="45720" rtlCol="0" anchor="t">
            <a:noAutofit/>
          </a:bodyPr>
          <a:lstStyle>
            <a:lvl1pPr marL="0" indent="0" algn="l" defTabSz="914400" rtl="0" eaLnBrk="1" latinLnBrk="0" hangingPunct="1">
              <a:lnSpc>
                <a:spcPct val="90000"/>
              </a:lnSpc>
              <a:spcBef>
                <a:spcPct val="0"/>
              </a:spcBef>
              <a:buNone/>
              <a:defRPr lang="en-US" sz="1800" kern="1200" dirty="0">
                <a:solidFill>
                  <a:schemeClr val="bg1"/>
                </a:solidFill>
                <a:latin typeface="Segoe" pitchFamily="34" charset="0"/>
                <a:ea typeface="+mj-ea"/>
                <a:cs typeface="+mj-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8" name="Date Placeholder 7"/>
          <p:cNvSpPr>
            <a:spLocks noGrp="1"/>
          </p:cNvSpPr>
          <p:nvPr>
            <p:ph type="dt" sz="half" idx="10"/>
          </p:nvPr>
        </p:nvSpPr>
        <p:spPr/>
        <p:txBody>
          <a:bodyPr/>
          <a:lstStyle/>
          <a:p>
            <a:fld id="{D90CB349-87F6-4EC9-A55F-D24C883E5826}" type="datetime2">
              <a:rPr lang="en-US" smtClean="0"/>
              <a:pPr/>
              <a:t>Monday, November 16, 2009</a:t>
            </a:fld>
            <a:endParaRPr lang="en-US" dirty="0"/>
          </a:p>
        </p:txBody>
      </p:sp>
      <p:sp>
        <p:nvSpPr>
          <p:cNvPr id="14" name="Slide Number Placeholder 13"/>
          <p:cNvSpPr>
            <a:spLocks noGrp="1"/>
          </p:cNvSpPr>
          <p:nvPr>
            <p:ph type="sldNum" sz="quarter" idx="11"/>
          </p:nvPr>
        </p:nvSpPr>
        <p:spPr/>
        <p:txBody>
          <a:bodyPr/>
          <a:lstStyle/>
          <a:p>
            <a:fld id="{028F6CB6-376B-4822-816C-FE7F9E5510A1}" type="slidenum">
              <a:rPr lang="en-US" smtClean="0"/>
              <a:pPr/>
              <a:t>‹#›</a:t>
            </a:fld>
            <a:endParaRPr lang="en-US" dirty="0"/>
          </a:p>
        </p:txBody>
      </p:sp>
      <p:sp>
        <p:nvSpPr>
          <p:cNvPr id="15" name="Footer Placeholder 14"/>
          <p:cNvSpPr>
            <a:spLocks noGrp="1"/>
          </p:cNvSpPr>
          <p:nvPr>
            <p:ph type="ftr" sz="quarter" idx="12"/>
          </p:nvPr>
        </p:nvSpPr>
        <p:spPr/>
        <p:txBody>
          <a:bodyPr/>
          <a:lstStyle/>
          <a:p>
            <a:r>
              <a:rPr lang="en-US" smtClean="0"/>
              <a:t>Microsoft Confidential</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90CB349-87F6-4EC9-A55F-D24C883E5826}" type="datetime2">
              <a:rPr lang="en-US" smtClean="0"/>
              <a:pPr/>
              <a:t>Monday, November 16, 2009</a:t>
            </a:fld>
            <a:endParaRPr lang="en-US" dirty="0"/>
          </a:p>
        </p:txBody>
      </p:sp>
      <p:sp>
        <p:nvSpPr>
          <p:cNvPr id="6" name="Slide Number Placeholder 5"/>
          <p:cNvSpPr>
            <a:spLocks noGrp="1"/>
          </p:cNvSpPr>
          <p:nvPr>
            <p:ph type="sldNum" sz="quarter" idx="11"/>
          </p:nvPr>
        </p:nvSpPr>
        <p:spPr/>
        <p:txBody>
          <a:bodyPr/>
          <a:lstStyle/>
          <a:p>
            <a:fld id="{028F6CB6-376B-4822-816C-FE7F9E5510A1}" type="slidenum">
              <a:rPr lang="en-US" smtClean="0"/>
              <a:pPr/>
              <a:t>‹#›</a:t>
            </a:fld>
            <a:endParaRPr lang="en-US" dirty="0"/>
          </a:p>
        </p:txBody>
      </p:sp>
      <p:sp>
        <p:nvSpPr>
          <p:cNvPr id="7" name="Footer Placeholder 6"/>
          <p:cNvSpPr>
            <a:spLocks noGrp="1"/>
          </p:cNvSpPr>
          <p:nvPr>
            <p:ph type="ftr" sz="quarter" idx="12"/>
          </p:nvPr>
        </p:nvSpPr>
        <p:spPr/>
        <p:txBody>
          <a:bodyPr/>
          <a:lstStyle/>
          <a:p>
            <a:r>
              <a:rPr lang="en-US" smtClean="0"/>
              <a:t>Microsoft Confidential</a:t>
            </a:r>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resentation Title">
    <p:spTree>
      <p:nvGrpSpPr>
        <p:cNvPr id="1" name=""/>
        <p:cNvGrpSpPr/>
        <p:nvPr/>
      </p:nvGrpSpPr>
      <p:grpSpPr>
        <a:xfrm>
          <a:off x="0" y="0"/>
          <a:ext cx="0" cy="0"/>
          <a:chOff x="0" y="0"/>
          <a:chExt cx="0" cy="0"/>
        </a:xfrm>
      </p:grpSpPr>
      <p:pic>
        <p:nvPicPr>
          <p:cNvPr id="1027" name="Picture 3"/>
          <p:cNvPicPr>
            <a:picLocks noChangeAspect="1" noChangeArrowheads="1"/>
          </p:cNvPicPr>
          <p:nvPr userDrawn="1"/>
        </p:nvPicPr>
        <p:blipFill>
          <a:blip r:embed="rId2" cstate="print"/>
          <a:srcRect l="27778" t="18651" r="8730" b="9921"/>
          <a:stretch>
            <a:fillRect/>
          </a:stretch>
        </p:blipFill>
        <p:spPr bwMode="auto">
          <a:xfrm>
            <a:off x="0" y="0"/>
            <a:ext cx="9144000" cy="6858000"/>
          </a:xfrm>
          <a:prstGeom prst="rect">
            <a:avLst/>
          </a:prstGeom>
          <a:noFill/>
          <a:ln w="9525">
            <a:noFill/>
            <a:miter lim="800000"/>
            <a:headEnd/>
            <a:tailEnd/>
          </a:ln>
          <a:effectLst/>
        </p:spPr>
      </p:pic>
      <p:sp>
        <p:nvSpPr>
          <p:cNvPr id="2" name="Title 1"/>
          <p:cNvSpPr>
            <a:spLocks noGrp="1"/>
          </p:cNvSpPr>
          <p:nvPr>
            <p:ph type="ctrTitle"/>
          </p:nvPr>
        </p:nvSpPr>
        <p:spPr>
          <a:xfrm>
            <a:off x="457200" y="2244304"/>
            <a:ext cx="5486400" cy="1470025"/>
          </a:xfrm>
        </p:spPr>
        <p:txBody>
          <a:bodyPr anchor="b"/>
          <a:lstStyle>
            <a:lvl1pPr>
              <a:defRPr>
                <a:solidFill>
                  <a:schemeClr val="bg1"/>
                </a:solidFill>
              </a:defRPr>
            </a:lvl1pPr>
          </a:lstStyle>
          <a:p>
            <a:r>
              <a:rPr lang="en-US" smtClean="0"/>
              <a:t>Click to edit Master title style</a:t>
            </a:r>
            <a:endParaRPr lang="en-US"/>
          </a:p>
        </p:txBody>
      </p:sp>
      <p:sp>
        <p:nvSpPr>
          <p:cNvPr id="12" name="Subtitle 2"/>
          <p:cNvSpPr>
            <a:spLocks noGrp="1"/>
          </p:cNvSpPr>
          <p:nvPr>
            <p:ph type="subTitle" idx="1"/>
          </p:nvPr>
        </p:nvSpPr>
        <p:spPr>
          <a:xfrm>
            <a:off x="457201" y="3729335"/>
            <a:ext cx="5486400" cy="461665"/>
          </a:xfrm>
        </p:spPr>
        <p:txBody>
          <a:bodyPr vert="horz" lIns="0" tIns="45720" rIns="0" bIns="45720" rtlCol="0" anchor="t">
            <a:noAutofit/>
          </a:bodyPr>
          <a:lstStyle>
            <a:lvl1pPr marL="0" indent="0" algn="l" defTabSz="914400" rtl="0" eaLnBrk="1" latinLnBrk="0" hangingPunct="1">
              <a:lnSpc>
                <a:spcPct val="90000"/>
              </a:lnSpc>
              <a:spcBef>
                <a:spcPct val="0"/>
              </a:spcBef>
              <a:buNone/>
              <a:defRPr lang="en-US" sz="1800" kern="1200" dirty="0">
                <a:solidFill>
                  <a:schemeClr val="bg1"/>
                </a:solidFill>
                <a:latin typeface="Segoe" pitchFamily="34" charset="0"/>
                <a:ea typeface="+mj-ea"/>
                <a:cs typeface="+mj-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13" name="Date Placeholder 12"/>
          <p:cNvSpPr>
            <a:spLocks noGrp="1"/>
          </p:cNvSpPr>
          <p:nvPr>
            <p:ph type="dt" sz="half" idx="10"/>
          </p:nvPr>
        </p:nvSpPr>
        <p:spPr/>
        <p:txBody>
          <a:bodyPr/>
          <a:lstStyle/>
          <a:p>
            <a:fld id="{D90CB349-87F6-4EC9-A55F-D24C883E5826}" type="datetime2">
              <a:rPr lang="en-US" smtClean="0"/>
              <a:pPr/>
              <a:t>Monday, November 16, 2009</a:t>
            </a:fld>
            <a:endParaRPr lang="en-US" dirty="0"/>
          </a:p>
        </p:txBody>
      </p:sp>
      <p:sp>
        <p:nvSpPr>
          <p:cNvPr id="14" name="Slide Number Placeholder 13"/>
          <p:cNvSpPr>
            <a:spLocks noGrp="1"/>
          </p:cNvSpPr>
          <p:nvPr>
            <p:ph type="sldNum" sz="quarter" idx="11"/>
          </p:nvPr>
        </p:nvSpPr>
        <p:spPr/>
        <p:txBody>
          <a:bodyPr/>
          <a:lstStyle/>
          <a:p>
            <a:fld id="{028F6CB6-376B-4822-816C-FE7F9E5510A1}" type="slidenum">
              <a:rPr lang="en-US" smtClean="0"/>
              <a:pPr/>
              <a:t>‹#›</a:t>
            </a:fld>
            <a:endParaRPr lang="en-US" dirty="0"/>
          </a:p>
        </p:txBody>
      </p:sp>
      <p:sp>
        <p:nvSpPr>
          <p:cNvPr id="15" name="Footer Placeholder 14"/>
          <p:cNvSpPr>
            <a:spLocks noGrp="1"/>
          </p:cNvSpPr>
          <p:nvPr>
            <p:ph type="ftr" sz="quarter" idx="12"/>
          </p:nvPr>
        </p:nvSpPr>
        <p:spPr/>
        <p:txBody>
          <a:bodyPr/>
          <a:lstStyle/>
          <a:p>
            <a:r>
              <a:rPr lang="en-US" smtClean="0"/>
              <a:t>Microsoft Confidential</a:t>
            </a:r>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16" name="Date Placeholder 15"/>
          <p:cNvSpPr>
            <a:spLocks noGrp="1"/>
          </p:cNvSpPr>
          <p:nvPr>
            <p:ph type="dt" sz="half" idx="10"/>
          </p:nvPr>
        </p:nvSpPr>
        <p:spPr/>
        <p:txBody>
          <a:bodyPr/>
          <a:lstStyle/>
          <a:p>
            <a:fld id="{D90CB349-87F6-4EC9-A55F-D24C883E5826}" type="datetime2">
              <a:rPr lang="en-US" smtClean="0"/>
              <a:pPr/>
              <a:t>Monday, November 16, 2009</a:t>
            </a:fld>
            <a:endParaRPr lang="en-US" dirty="0"/>
          </a:p>
        </p:txBody>
      </p:sp>
      <p:sp>
        <p:nvSpPr>
          <p:cNvPr id="17" name="Slide Number Placeholder 16"/>
          <p:cNvSpPr>
            <a:spLocks noGrp="1"/>
          </p:cNvSpPr>
          <p:nvPr>
            <p:ph type="sldNum" sz="quarter" idx="11"/>
          </p:nvPr>
        </p:nvSpPr>
        <p:spPr/>
        <p:txBody>
          <a:bodyPr/>
          <a:lstStyle/>
          <a:p>
            <a:fld id="{028F6CB6-376B-4822-816C-FE7F9E5510A1}" type="slidenum">
              <a:rPr lang="en-US" smtClean="0"/>
              <a:pPr/>
              <a:t>‹#›</a:t>
            </a:fld>
            <a:endParaRPr lang="en-US" dirty="0"/>
          </a:p>
        </p:txBody>
      </p:sp>
      <p:sp>
        <p:nvSpPr>
          <p:cNvPr id="18" name="Footer Placeholder 17"/>
          <p:cNvSpPr>
            <a:spLocks noGrp="1"/>
          </p:cNvSpPr>
          <p:nvPr>
            <p:ph type="ftr" sz="quarter" idx="12"/>
          </p:nvPr>
        </p:nvSpPr>
        <p:spPr/>
        <p:txBody>
          <a:bodyPr/>
          <a:lstStyle/>
          <a:p>
            <a:r>
              <a:rPr lang="en-US" smtClean="0"/>
              <a:t>Microsoft Confidential</a:t>
            </a:r>
            <a:endParaRPr lang="en-US" dirty="0"/>
          </a:p>
        </p:txBody>
      </p:sp>
      <p:sp>
        <p:nvSpPr>
          <p:cNvPr id="9" name="Title 1"/>
          <p:cNvSpPr>
            <a:spLocks noGrp="1"/>
          </p:cNvSpPr>
          <p:nvPr>
            <p:ph type="ctrTitle"/>
          </p:nvPr>
        </p:nvSpPr>
        <p:spPr>
          <a:xfrm>
            <a:off x="5325208" y="2667000"/>
            <a:ext cx="3361592" cy="838200"/>
          </a:xfrm>
        </p:spPr>
        <p:txBody>
          <a:bodyPr wrap="none">
            <a:normAutofit/>
          </a:bodyPr>
          <a:lstStyle>
            <a:lvl1pPr>
              <a:defRPr sz="3600">
                <a:solidFill>
                  <a:schemeClr val="bg1"/>
                </a:solidFill>
              </a:defRPr>
            </a:lvl1pPr>
          </a:lstStyle>
          <a:p>
            <a:r>
              <a:rPr lang="en-US" dirty="0" smtClean="0"/>
              <a:t>Click to edit</a:t>
            </a:r>
            <a:endParaRPr lang="en-US" dirty="0"/>
          </a:p>
        </p:txBody>
      </p:sp>
      <p:sp>
        <p:nvSpPr>
          <p:cNvPr id="10" name="Text Placeholder 2"/>
          <p:cNvSpPr>
            <a:spLocks noGrp="1"/>
          </p:cNvSpPr>
          <p:nvPr>
            <p:ph type="body" idx="1"/>
          </p:nvPr>
        </p:nvSpPr>
        <p:spPr>
          <a:xfrm>
            <a:off x="5333999" y="3365500"/>
            <a:ext cx="3352801" cy="1130300"/>
          </a:xfrm>
        </p:spPr>
        <p:txBody>
          <a:bodyPr anchor="t">
            <a:normAutofit/>
          </a:bodyPr>
          <a:lstStyle>
            <a:lvl1pPr marL="0" indent="0">
              <a:buNone/>
              <a:defRPr sz="24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cxnSp>
        <p:nvCxnSpPr>
          <p:cNvPr id="11" name="Straight Connector 10"/>
          <p:cNvCxnSpPr/>
          <p:nvPr userDrawn="1"/>
        </p:nvCxnSpPr>
        <p:spPr>
          <a:xfrm rot="5400000">
            <a:off x="3963194" y="4038600"/>
            <a:ext cx="243840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12" name="Picture 2" descr="\\Files01\clientfiles\Microsoft\Master Assets\Win7\Logos\Win7_HB_N\Window7-HomeBasicN_h_rgb_r.png"/>
          <p:cNvPicPr>
            <a:picLocks noChangeAspect="1" noChangeArrowheads="1"/>
          </p:cNvPicPr>
          <p:nvPr userDrawn="1"/>
        </p:nvPicPr>
        <p:blipFill>
          <a:blip r:embed="rId2" cstate="print"/>
          <a:srcRect b="43275"/>
          <a:stretch>
            <a:fillRect/>
          </a:stretch>
        </p:blipFill>
        <p:spPr bwMode="auto">
          <a:xfrm>
            <a:off x="2225040" y="2843137"/>
            <a:ext cx="2651760" cy="428701"/>
          </a:xfrm>
          <a:prstGeom prst="rect">
            <a:avLst/>
          </a:prstGeom>
          <a:noFill/>
        </p:spPr>
      </p:pic>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a:p>
        </p:txBody>
      </p:sp>
      <p:sp>
        <p:nvSpPr>
          <p:cNvPr id="12" name="Content Placeholder 11"/>
          <p:cNvSpPr>
            <a:spLocks noGrp="1"/>
          </p:cNvSpPr>
          <p:nvPr>
            <p:ph sz="quarter" idx="13"/>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9"/>
          <p:cNvSpPr>
            <a:spLocks noGrp="1"/>
          </p:cNvSpPr>
          <p:nvPr>
            <p:ph type="dt" sz="half" idx="14"/>
          </p:nvPr>
        </p:nvSpPr>
        <p:spPr/>
        <p:txBody>
          <a:bodyPr/>
          <a:lstStyle/>
          <a:p>
            <a:fld id="{D90CB349-87F6-4EC9-A55F-D24C883E5826}" type="datetime2">
              <a:rPr lang="en-US" smtClean="0"/>
              <a:pPr/>
              <a:t>Monday, November 16, 2009</a:t>
            </a:fld>
            <a:endParaRPr lang="en-US" dirty="0"/>
          </a:p>
        </p:txBody>
      </p:sp>
      <p:sp>
        <p:nvSpPr>
          <p:cNvPr id="13" name="Slide Number Placeholder 12"/>
          <p:cNvSpPr>
            <a:spLocks noGrp="1"/>
          </p:cNvSpPr>
          <p:nvPr>
            <p:ph type="sldNum" sz="quarter" idx="15"/>
          </p:nvPr>
        </p:nvSpPr>
        <p:spPr/>
        <p:txBody>
          <a:bodyPr/>
          <a:lstStyle/>
          <a:p>
            <a:fld id="{028F6CB6-376B-4822-816C-FE7F9E5510A1}" type="slidenum">
              <a:rPr lang="en-US" smtClean="0"/>
              <a:pPr/>
              <a:t>‹#›</a:t>
            </a:fld>
            <a:endParaRPr lang="en-US" dirty="0"/>
          </a:p>
        </p:txBody>
      </p:sp>
      <p:sp>
        <p:nvSpPr>
          <p:cNvPr id="14" name="Footer Placeholder 13"/>
          <p:cNvSpPr>
            <a:spLocks noGrp="1"/>
          </p:cNvSpPr>
          <p:nvPr>
            <p:ph type="ftr" sz="quarter" idx="16"/>
          </p:nvPr>
        </p:nvSpPr>
        <p:spPr/>
        <p:txBody>
          <a:bodyPr/>
          <a:lstStyle/>
          <a:p>
            <a:r>
              <a:rPr lang="en-US" smtClean="0"/>
              <a:t>Microsoft Confidential</a:t>
            </a:r>
            <a:endParaRPr lang="en-US"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lIns="0" rIns="0"/>
          <a:lstStyle/>
          <a:p>
            <a:r>
              <a:rPr lang="en-US" smtClean="0"/>
              <a:t>Click to edit Master title style</a:t>
            </a:r>
            <a:endParaRPr lang="en-US"/>
          </a:p>
        </p:txBody>
      </p:sp>
      <p:sp>
        <p:nvSpPr>
          <p:cNvPr id="9" name="Date Placeholder 8"/>
          <p:cNvSpPr>
            <a:spLocks noGrp="1"/>
          </p:cNvSpPr>
          <p:nvPr>
            <p:ph type="dt" sz="half" idx="10"/>
          </p:nvPr>
        </p:nvSpPr>
        <p:spPr/>
        <p:txBody>
          <a:bodyPr/>
          <a:lstStyle/>
          <a:p>
            <a:fld id="{D90CB349-87F6-4EC9-A55F-D24C883E5826}" type="datetime2">
              <a:rPr lang="en-US" smtClean="0"/>
              <a:pPr/>
              <a:t>Monday, November 16, 2009</a:t>
            </a:fld>
            <a:endParaRPr lang="en-US" dirty="0"/>
          </a:p>
        </p:txBody>
      </p:sp>
      <p:sp>
        <p:nvSpPr>
          <p:cNvPr id="10" name="Slide Number Placeholder 9"/>
          <p:cNvSpPr>
            <a:spLocks noGrp="1"/>
          </p:cNvSpPr>
          <p:nvPr>
            <p:ph type="sldNum" sz="quarter" idx="11"/>
          </p:nvPr>
        </p:nvSpPr>
        <p:spPr/>
        <p:txBody>
          <a:bodyPr/>
          <a:lstStyle/>
          <a:p>
            <a:fld id="{028F6CB6-376B-4822-816C-FE7F9E5510A1}" type="slidenum">
              <a:rPr lang="en-US" smtClean="0"/>
              <a:pPr/>
              <a:t>‹#›</a:t>
            </a:fld>
            <a:endParaRPr lang="en-US" dirty="0"/>
          </a:p>
        </p:txBody>
      </p:sp>
      <p:sp>
        <p:nvSpPr>
          <p:cNvPr id="11" name="Footer Placeholder 10"/>
          <p:cNvSpPr>
            <a:spLocks noGrp="1"/>
          </p:cNvSpPr>
          <p:nvPr>
            <p:ph type="ftr" sz="quarter" idx="12"/>
          </p:nvPr>
        </p:nvSpPr>
        <p:spPr/>
        <p:txBody>
          <a:bodyPr/>
          <a:lstStyle/>
          <a:p>
            <a:r>
              <a:rPr lang="en-US" smtClean="0"/>
              <a:t>Microsoft Confidential</a:t>
            </a:r>
            <a:endParaRPr lang="en-US" dirty="0"/>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D90CB349-87F6-4EC9-A55F-D24C883E5826}" type="datetime2">
              <a:rPr lang="en-US" smtClean="0"/>
              <a:pPr/>
              <a:t>Monday, November 16, 2009</a:t>
            </a:fld>
            <a:endParaRPr lang="en-US" dirty="0"/>
          </a:p>
        </p:txBody>
      </p:sp>
      <p:sp>
        <p:nvSpPr>
          <p:cNvPr id="9" name="Slide Number Placeholder 8"/>
          <p:cNvSpPr>
            <a:spLocks noGrp="1"/>
          </p:cNvSpPr>
          <p:nvPr>
            <p:ph type="sldNum" sz="quarter" idx="11"/>
          </p:nvPr>
        </p:nvSpPr>
        <p:spPr/>
        <p:txBody>
          <a:bodyPr/>
          <a:lstStyle/>
          <a:p>
            <a:fld id="{028F6CB6-376B-4822-816C-FE7F9E5510A1}" type="slidenum">
              <a:rPr lang="en-US" smtClean="0"/>
              <a:pPr/>
              <a:t>‹#›</a:t>
            </a:fld>
            <a:endParaRPr lang="en-US" dirty="0"/>
          </a:p>
        </p:txBody>
      </p:sp>
      <p:sp>
        <p:nvSpPr>
          <p:cNvPr id="10" name="Footer Placeholder 9"/>
          <p:cNvSpPr>
            <a:spLocks noGrp="1"/>
          </p:cNvSpPr>
          <p:nvPr>
            <p:ph type="ftr" sz="quarter" idx="12"/>
          </p:nvPr>
        </p:nvSpPr>
        <p:spPr/>
        <p:txBody>
          <a:bodyPr/>
          <a:lstStyle/>
          <a:p>
            <a:r>
              <a:rPr lang="en-US" smtClean="0"/>
              <a:t>Microsoft Confidential</a:t>
            </a:r>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resentation Title">
    <p:spTree>
      <p:nvGrpSpPr>
        <p:cNvPr id="1" name=""/>
        <p:cNvGrpSpPr/>
        <p:nvPr/>
      </p:nvGrpSpPr>
      <p:grpSpPr>
        <a:xfrm>
          <a:off x="0" y="0"/>
          <a:ext cx="0" cy="0"/>
          <a:chOff x="0" y="0"/>
          <a:chExt cx="0" cy="0"/>
        </a:xfrm>
      </p:grpSpPr>
      <p:pic>
        <p:nvPicPr>
          <p:cNvPr id="8" name="Picture 7"/>
          <p:cNvPicPr>
            <a:picLocks noChangeAspect="1" noChangeArrowheads="1"/>
          </p:cNvPicPr>
          <p:nvPr userDrawn="1"/>
        </p:nvPicPr>
        <p:blipFill>
          <a:blip r:embed="rId2" cstate="print"/>
          <a:srcRect l="27778" t="18254" r="8730" b="10317"/>
          <a:stretch>
            <a:fillRect/>
          </a:stretch>
        </p:blipFill>
        <p:spPr bwMode="auto">
          <a:xfrm>
            <a:off x="0" y="0"/>
            <a:ext cx="9144000" cy="6858000"/>
          </a:xfrm>
          <a:prstGeom prst="rect">
            <a:avLst/>
          </a:prstGeom>
          <a:noFill/>
          <a:ln w="9525">
            <a:noFill/>
            <a:miter lim="800000"/>
            <a:headEnd/>
            <a:tailEnd/>
          </a:ln>
          <a:effectLst/>
        </p:spPr>
      </p:pic>
      <p:sp>
        <p:nvSpPr>
          <p:cNvPr id="2" name="Title 1"/>
          <p:cNvSpPr>
            <a:spLocks noGrp="1"/>
          </p:cNvSpPr>
          <p:nvPr>
            <p:ph type="ctrTitle"/>
          </p:nvPr>
        </p:nvSpPr>
        <p:spPr>
          <a:xfrm>
            <a:off x="457200" y="2244304"/>
            <a:ext cx="5486400" cy="1470025"/>
          </a:xfrm>
        </p:spPr>
        <p:txBody>
          <a:bodyPr anchor="b"/>
          <a:lstStyle>
            <a:lvl1pPr>
              <a:defRPr>
                <a:solidFill>
                  <a:schemeClr val="bg1"/>
                </a:solidFill>
              </a:defRPr>
            </a:lvl1pPr>
          </a:lstStyle>
          <a:p>
            <a:r>
              <a:rPr lang="en-US" smtClean="0"/>
              <a:t>Click to edit Master title style</a:t>
            </a:r>
            <a:endParaRPr lang="en-US"/>
          </a:p>
        </p:txBody>
      </p:sp>
      <p:sp>
        <p:nvSpPr>
          <p:cNvPr id="12" name="Subtitle 2"/>
          <p:cNvSpPr>
            <a:spLocks noGrp="1"/>
          </p:cNvSpPr>
          <p:nvPr>
            <p:ph type="subTitle" idx="1"/>
          </p:nvPr>
        </p:nvSpPr>
        <p:spPr>
          <a:xfrm>
            <a:off x="457201" y="3729335"/>
            <a:ext cx="5486400" cy="461665"/>
          </a:xfrm>
        </p:spPr>
        <p:txBody>
          <a:bodyPr vert="horz" lIns="0" tIns="45720" rIns="0" bIns="45720" rtlCol="0" anchor="t">
            <a:noAutofit/>
          </a:bodyPr>
          <a:lstStyle>
            <a:lvl1pPr marL="0" indent="0" algn="l" defTabSz="914400" rtl="0" eaLnBrk="1" latinLnBrk="0" hangingPunct="1">
              <a:lnSpc>
                <a:spcPct val="90000"/>
              </a:lnSpc>
              <a:spcBef>
                <a:spcPct val="0"/>
              </a:spcBef>
              <a:buNone/>
              <a:defRPr lang="en-US" sz="1800" kern="1200" dirty="0">
                <a:solidFill>
                  <a:schemeClr val="bg1"/>
                </a:solidFill>
                <a:latin typeface="Segoe" pitchFamily="34" charset="0"/>
                <a:ea typeface="+mj-ea"/>
                <a:cs typeface="+mj-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13" name="Date Placeholder 12"/>
          <p:cNvSpPr>
            <a:spLocks noGrp="1"/>
          </p:cNvSpPr>
          <p:nvPr>
            <p:ph type="dt" sz="half" idx="10"/>
          </p:nvPr>
        </p:nvSpPr>
        <p:spPr/>
        <p:txBody>
          <a:bodyPr/>
          <a:lstStyle/>
          <a:p>
            <a:fld id="{D90CB349-87F6-4EC9-A55F-D24C883E5826}" type="datetime2">
              <a:rPr lang="en-US" smtClean="0"/>
              <a:pPr/>
              <a:t>Monday, November 16, 2009</a:t>
            </a:fld>
            <a:endParaRPr lang="en-US" dirty="0"/>
          </a:p>
        </p:txBody>
      </p:sp>
      <p:sp>
        <p:nvSpPr>
          <p:cNvPr id="14" name="Slide Number Placeholder 13"/>
          <p:cNvSpPr>
            <a:spLocks noGrp="1"/>
          </p:cNvSpPr>
          <p:nvPr>
            <p:ph type="sldNum" sz="quarter" idx="11"/>
          </p:nvPr>
        </p:nvSpPr>
        <p:spPr/>
        <p:txBody>
          <a:bodyPr/>
          <a:lstStyle/>
          <a:p>
            <a:fld id="{028F6CB6-376B-4822-816C-FE7F9E5510A1}" type="slidenum">
              <a:rPr lang="en-US" smtClean="0"/>
              <a:pPr/>
              <a:t>‹#›</a:t>
            </a:fld>
            <a:endParaRPr lang="en-US" dirty="0"/>
          </a:p>
        </p:txBody>
      </p:sp>
      <p:sp>
        <p:nvSpPr>
          <p:cNvPr id="15" name="Footer Placeholder 14"/>
          <p:cNvSpPr>
            <a:spLocks noGrp="1"/>
          </p:cNvSpPr>
          <p:nvPr>
            <p:ph type="ftr" sz="quarter" idx="12"/>
          </p:nvPr>
        </p:nvSpPr>
        <p:spPr/>
        <p:txBody>
          <a:bodyPr/>
          <a:lstStyle/>
          <a:p>
            <a:r>
              <a:rPr lang="en-US" smtClean="0"/>
              <a:t>Microsoft Confidential</a:t>
            </a:r>
            <a:endParaRPr 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lvl1pPr>
              <a:defRPr>
                <a:solidFill>
                  <a:schemeClr val="accent2">
                    <a:lumMod val="60000"/>
                    <a:lumOff val="40000"/>
                  </a:schemeClr>
                </a:solidFill>
              </a:defRPr>
            </a:lvl1pPr>
          </a:lstStyle>
          <a:p>
            <a:fld id="{9EB58BA9-8607-4A2E-A5DD-2DA8885F17E6}" type="datetime2">
              <a:rPr lang="en-US" smtClean="0"/>
              <a:pPr/>
              <a:t>Monday, November 16, 2009</a:t>
            </a:fld>
            <a:endParaRPr lang="en-US" dirty="0"/>
          </a:p>
        </p:txBody>
      </p:sp>
      <p:sp>
        <p:nvSpPr>
          <p:cNvPr id="10" name="Slide Number Placeholder 9"/>
          <p:cNvSpPr>
            <a:spLocks noGrp="1"/>
          </p:cNvSpPr>
          <p:nvPr>
            <p:ph type="sldNum" sz="quarter" idx="11"/>
          </p:nvPr>
        </p:nvSpPr>
        <p:spPr/>
        <p:txBody>
          <a:bodyPr/>
          <a:lstStyle>
            <a:lvl1pPr>
              <a:defRPr>
                <a:solidFill>
                  <a:schemeClr val="accent2">
                    <a:lumMod val="60000"/>
                    <a:lumOff val="40000"/>
                  </a:schemeClr>
                </a:solidFill>
              </a:defRPr>
            </a:lvl1pPr>
          </a:lstStyle>
          <a:p>
            <a:fld id="{028F6CB6-376B-4822-816C-FE7F9E5510A1}" type="slidenum">
              <a:rPr lang="en-US" smtClean="0"/>
              <a:pPr/>
              <a:t>‹#›</a:t>
            </a:fld>
            <a:endParaRPr lang="en-US" dirty="0"/>
          </a:p>
        </p:txBody>
      </p:sp>
      <p:sp>
        <p:nvSpPr>
          <p:cNvPr id="11" name="Footer Placeholder 10"/>
          <p:cNvSpPr>
            <a:spLocks noGrp="1"/>
          </p:cNvSpPr>
          <p:nvPr>
            <p:ph type="ftr" sz="quarter" idx="12"/>
          </p:nvPr>
        </p:nvSpPr>
        <p:spPr/>
        <p:txBody>
          <a:bodyPr/>
          <a:lstStyle>
            <a:lvl1pPr>
              <a:defRPr>
                <a:solidFill>
                  <a:schemeClr val="accent2">
                    <a:lumMod val="60000"/>
                    <a:lumOff val="40000"/>
                  </a:schemeClr>
                </a:solidFill>
              </a:defRPr>
            </a:lvl1pPr>
          </a:lstStyle>
          <a:p>
            <a:r>
              <a:rPr lang="en-US" smtClean="0"/>
              <a:t>Microsoft Confidential</a:t>
            </a:r>
            <a:endParaRPr lang="en-US" dirty="0"/>
          </a:p>
        </p:txBody>
      </p:sp>
      <p:sp>
        <p:nvSpPr>
          <p:cNvPr id="12" name="Title 1"/>
          <p:cNvSpPr>
            <a:spLocks noGrp="1"/>
          </p:cNvSpPr>
          <p:nvPr>
            <p:ph type="ctrTitle"/>
          </p:nvPr>
        </p:nvSpPr>
        <p:spPr>
          <a:xfrm>
            <a:off x="5325208" y="2667000"/>
            <a:ext cx="3361592" cy="838200"/>
          </a:xfrm>
        </p:spPr>
        <p:txBody>
          <a:bodyPr wrap="none">
            <a:normAutofit/>
          </a:bodyPr>
          <a:lstStyle>
            <a:lvl1pPr>
              <a:defRPr sz="3600">
                <a:solidFill>
                  <a:schemeClr val="bg1"/>
                </a:solidFill>
              </a:defRPr>
            </a:lvl1pPr>
          </a:lstStyle>
          <a:p>
            <a:r>
              <a:rPr lang="en-US" dirty="0" smtClean="0"/>
              <a:t>Click to edit</a:t>
            </a:r>
            <a:endParaRPr lang="en-US" dirty="0"/>
          </a:p>
        </p:txBody>
      </p:sp>
      <p:sp>
        <p:nvSpPr>
          <p:cNvPr id="16" name="Text Placeholder 2"/>
          <p:cNvSpPr>
            <a:spLocks noGrp="1"/>
          </p:cNvSpPr>
          <p:nvPr>
            <p:ph type="body" idx="1"/>
          </p:nvPr>
        </p:nvSpPr>
        <p:spPr>
          <a:xfrm>
            <a:off x="5333999" y="3365500"/>
            <a:ext cx="3352801" cy="1130300"/>
          </a:xfrm>
        </p:spPr>
        <p:txBody>
          <a:bodyPr anchor="t">
            <a:normAutofit/>
          </a:bodyPr>
          <a:lstStyle>
            <a:lvl1pPr marL="0" indent="0">
              <a:buNone/>
              <a:defRPr sz="24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cxnSp>
        <p:nvCxnSpPr>
          <p:cNvPr id="17" name="Straight Connector 16"/>
          <p:cNvCxnSpPr/>
          <p:nvPr userDrawn="1"/>
        </p:nvCxnSpPr>
        <p:spPr>
          <a:xfrm rot="5400000">
            <a:off x="3963194" y="4038600"/>
            <a:ext cx="243840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2" descr="\\Files01\clientfiles\Microsoft\Master Assets\Win7\Logos\Win7_HB_N\Window7-HomeBasicN_h_rgb_r.png"/>
          <p:cNvPicPr>
            <a:picLocks noChangeAspect="1" noChangeArrowheads="1"/>
          </p:cNvPicPr>
          <p:nvPr userDrawn="1"/>
        </p:nvPicPr>
        <p:blipFill>
          <a:blip r:embed="rId2" cstate="print"/>
          <a:srcRect b="43275"/>
          <a:stretch>
            <a:fillRect/>
          </a:stretch>
        </p:blipFill>
        <p:spPr bwMode="auto">
          <a:xfrm>
            <a:off x="2225040" y="2843137"/>
            <a:ext cx="2651760" cy="428701"/>
          </a:xfrm>
          <a:prstGeom prst="rect">
            <a:avLst/>
          </a:prstGeom>
          <a:noFill/>
        </p:spPr>
      </p:pic>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7274C1D-C5C9-4088-97B7-768846C101D2}" type="datetime2">
              <a:rPr lang="en-US" smtClean="0"/>
              <a:pPr/>
              <a:t>Monday, November 16, 2009</a:t>
            </a:fld>
            <a:endParaRPr lang="en-US" dirty="0"/>
          </a:p>
        </p:txBody>
      </p:sp>
      <p:sp>
        <p:nvSpPr>
          <p:cNvPr id="8" name="Slide Number Placeholder 7"/>
          <p:cNvSpPr>
            <a:spLocks noGrp="1"/>
          </p:cNvSpPr>
          <p:nvPr>
            <p:ph type="sldNum" sz="quarter" idx="11"/>
          </p:nvPr>
        </p:nvSpPr>
        <p:spPr/>
        <p:txBody>
          <a:bodyPr/>
          <a:lstStyle/>
          <a:p>
            <a:fld id="{028F6CB6-376B-4822-816C-FE7F9E5510A1}" type="slidenum">
              <a:rPr lang="en-US" smtClean="0"/>
              <a:pPr/>
              <a:t>‹#›</a:t>
            </a:fld>
            <a:endParaRPr lang="en-US" dirty="0"/>
          </a:p>
        </p:txBody>
      </p:sp>
      <p:sp>
        <p:nvSpPr>
          <p:cNvPr id="9" name="Footer Placeholder 8"/>
          <p:cNvSpPr>
            <a:spLocks noGrp="1"/>
          </p:cNvSpPr>
          <p:nvPr>
            <p:ph type="ftr" sz="quarter" idx="12"/>
          </p:nvPr>
        </p:nvSpPr>
        <p:spPr/>
        <p:txBody>
          <a:bodyPr/>
          <a:lstStyle/>
          <a:p>
            <a:r>
              <a:rPr lang="en-US" smtClean="0"/>
              <a:t>Microsoft Confidential</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lvl1pPr>
              <a:defRPr>
                <a:solidFill>
                  <a:schemeClr val="accent3">
                    <a:lumMod val="60000"/>
                    <a:lumOff val="40000"/>
                  </a:schemeClr>
                </a:solidFill>
              </a:defRPr>
            </a:lvl1pPr>
          </a:lstStyle>
          <a:p>
            <a:fld id="{9EB58BA9-8607-4A2E-A5DD-2DA8885F17E6}" type="datetime2">
              <a:rPr lang="en-US" smtClean="0"/>
              <a:pPr/>
              <a:t>Monday, November 16, 2009</a:t>
            </a:fld>
            <a:endParaRPr lang="en-US" dirty="0"/>
          </a:p>
        </p:txBody>
      </p:sp>
      <p:sp>
        <p:nvSpPr>
          <p:cNvPr id="10" name="Slide Number Placeholder 9"/>
          <p:cNvSpPr>
            <a:spLocks noGrp="1"/>
          </p:cNvSpPr>
          <p:nvPr>
            <p:ph type="sldNum" sz="quarter" idx="11"/>
          </p:nvPr>
        </p:nvSpPr>
        <p:spPr/>
        <p:txBody>
          <a:bodyPr/>
          <a:lstStyle>
            <a:lvl1pPr>
              <a:defRPr>
                <a:solidFill>
                  <a:schemeClr val="accent3">
                    <a:lumMod val="60000"/>
                    <a:lumOff val="40000"/>
                  </a:schemeClr>
                </a:solidFill>
              </a:defRPr>
            </a:lvl1pPr>
          </a:lstStyle>
          <a:p>
            <a:fld id="{028F6CB6-376B-4822-816C-FE7F9E5510A1}" type="slidenum">
              <a:rPr lang="en-US" smtClean="0"/>
              <a:pPr/>
              <a:t>‹#›</a:t>
            </a:fld>
            <a:endParaRPr lang="en-US" dirty="0"/>
          </a:p>
        </p:txBody>
      </p:sp>
      <p:sp>
        <p:nvSpPr>
          <p:cNvPr id="11" name="Footer Placeholder 10"/>
          <p:cNvSpPr>
            <a:spLocks noGrp="1"/>
          </p:cNvSpPr>
          <p:nvPr>
            <p:ph type="ftr" sz="quarter" idx="12"/>
          </p:nvPr>
        </p:nvSpPr>
        <p:spPr/>
        <p:txBody>
          <a:bodyPr/>
          <a:lstStyle>
            <a:lvl1pPr>
              <a:defRPr>
                <a:solidFill>
                  <a:schemeClr val="accent3">
                    <a:lumMod val="60000"/>
                    <a:lumOff val="40000"/>
                  </a:schemeClr>
                </a:solidFill>
              </a:defRPr>
            </a:lvl1pPr>
          </a:lstStyle>
          <a:p>
            <a:r>
              <a:rPr lang="en-US" smtClean="0"/>
              <a:t>Microsoft Confidential</a:t>
            </a:r>
            <a:endParaRPr lang="en-US" dirty="0"/>
          </a:p>
        </p:txBody>
      </p:sp>
      <p:sp>
        <p:nvSpPr>
          <p:cNvPr id="14" name="Title 1"/>
          <p:cNvSpPr>
            <a:spLocks noGrp="1"/>
          </p:cNvSpPr>
          <p:nvPr>
            <p:ph type="ctrTitle"/>
          </p:nvPr>
        </p:nvSpPr>
        <p:spPr>
          <a:xfrm>
            <a:off x="5325208" y="2667000"/>
            <a:ext cx="3361592" cy="838200"/>
          </a:xfrm>
        </p:spPr>
        <p:txBody>
          <a:bodyPr wrap="none">
            <a:normAutofit/>
          </a:bodyPr>
          <a:lstStyle>
            <a:lvl1pPr>
              <a:defRPr sz="3600">
                <a:solidFill>
                  <a:schemeClr val="bg1"/>
                </a:solidFill>
              </a:defRPr>
            </a:lvl1pPr>
          </a:lstStyle>
          <a:p>
            <a:r>
              <a:rPr lang="en-US" dirty="0" smtClean="0"/>
              <a:t>Click to edit</a:t>
            </a:r>
            <a:endParaRPr lang="en-US" dirty="0"/>
          </a:p>
        </p:txBody>
      </p:sp>
      <p:sp>
        <p:nvSpPr>
          <p:cNvPr id="16" name="Text Placeholder 2"/>
          <p:cNvSpPr>
            <a:spLocks noGrp="1"/>
          </p:cNvSpPr>
          <p:nvPr>
            <p:ph type="body" idx="1"/>
          </p:nvPr>
        </p:nvSpPr>
        <p:spPr>
          <a:xfrm>
            <a:off x="5333999" y="3365500"/>
            <a:ext cx="3352801" cy="1130300"/>
          </a:xfrm>
        </p:spPr>
        <p:txBody>
          <a:bodyPr anchor="t">
            <a:normAutofit/>
          </a:bodyPr>
          <a:lstStyle>
            <a:lvl1pPr marL="0" indent="0">
              <a:buNone/>
              <a:defRPr sz="24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cxnSp>
        <p:nvCxnSpPr>
          <p:cNvPr id="17" name="Straight Connector 16"/>
          <p:cNvCxnSpPr/>
          <p:nvPr userDrawn="1"/>
        </p:nvCxnSpPr>
        <p:spPr>
          <a:xfrm rot="5400000">
            <a:off x="3963194" y="4038600"/>
            <a:ext cx="243840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1026" name="Picture 2" descr="\\Files01\clientfiles\Microsoft\Master Assets\Win7\Logos\Win7_HB_N\Window7-HomeBasicN_h_rgb_r.png"/>
          <p:cNvPicPr>
            <a:picLocks noChangeAspect="1" noChangeArrowheads="1"/>
          </p:cNvPicPr>
          <p:nvPr userDrawn="1"/>
        </p:nvPicPr>
        <p:blipFill>
          <a:blip r:embed="rId2" cstate="print"/>
          <a:srcRect b="43275"/>
          <a:stretch>
            <a:fillRect/>
          </a:stretch>
        </p:blipFill>
        <p:spPr bwMode="auto">
          <a:xfrm>
            <a:off x="2225040" y="2843137"/>
            <a:ext cx="2651760" cy="428701"/>
          </a:xfrm>
          <a:prstGeom prst="rect">
            <a:avLst/>
          </a:prstGeom>
          <a:noFill/>
        </p:spPr>
      </p:pic>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lIns="0" rIns="0"/>
          <a:lstStyle/>
          <a:p>
            <a:r>
              <a:rPr lang="en-US" smtClean="0"/>
              <a:t>Click to edit Master title style</a:t>
            </a:r>
            <a:endParaRPr lang="en-US"/>
          </a:p>
        </p:txBody>
      </p:sp>
      <p:sp>
        <p:nvSpPr>
          <p:cNvPr id="6" name="Date Placeholder 5"/>
          <p:cNvSpPr>
            <a:spLocks noGrp="1"/>
          </p:cNvSpPr>
          <p:nvPr>
            <p:ph type="dt" sz="half" idx="10"/>
          </p:nvPr>
        </p:nvSpPr>
        <p:spPr/>
        <p:txBody>
          <a:bodyPr lIns="0" rIns="0"/>
          <a:lstStyle/>
          <a:p>
            <a:fld id="{BF1EE5C1-E093-4BEF-B14E-0CDF09ED1D4B}" type="datetime2">
              <a:rPr lang="en-US" smtClean="0"/>
              <a:pPr/>
              <a:t>Monday, November 16, 2009</a:t>
            </a:fld>
            <a:endParaRPr lang="en-US" dirty="0"/>
          </a:p>
        </p:txBody>
      </p:sp>
      <p:sp>
        <p:nvSpPr>
          <p:cNvPr id="7" name="Slide Number Placeholder 6"/>
          <p:cNvSpPr>
            <a:spLocks noGrp="1"/>
          </p:cNvSpPr>
          <p:nvPr>
            <p:ph type="sldNum" sz="quarter" idx="11"/>
          </p:nvPr>
        </p:nvSpPr>
        <p:spPr/>
        <p:txBody>
          <a:bodyPr/>
          <a:lstStyle/>
          <a:p>
            <a:fld id="{028F6CB6-376B-4822-816C-FE7F9E5510A1}" type="slidenum">
              <a:rPr lang="en-US" smtClean="0"/>
              <a:pPr/>
              <a:t>‹#›</a:t>
            </a:fld>
            <a:endParaRPr lang="en-US" dirty="0"/>
          </a:p>
        </p:txBody>
      </p:sp>
      <p:sp>
        <p:nvSpPr>
          <p:cNvPr id="8" name="Footer Placeholder 7"/>
          <p:cNvSpPr>
            <a:spLocks noGrp="1"/>
          </p:cNvSpPr>
          <p:nvPr>
            <p:ph type="ftr" sz="quarter" idx="12"/>
          </p:nvPr>
        </p:nvSpPr>
        <p:spPr/>
        <p:txBody>
          <a:bodyPr lIns="0" rIns="0"/>
          <a:lstStyle/>
          <a:p>
            <a:r>
              <a:rPr lang="en-US" smtClean="0"/>
              <a:t>Microsoft Confidential</a:t>
            </a:r>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90CB349-87F6-4EC9-A55F-D24C883E5826}" type="datetime2">
              <a:rPr lang="en-US" smtClean="0"/>
              <a:pPr/>
              <a:t>Monday, November 16, 2009</a:t>
            </a:fld>
            <a:endParaRPr lang="en-US" dirty="0"/>
          </a:p>
        </p:txBody>
      </p:sp>
      <p:sp>
        <p:nvSpPr>
          <p:cNvPr id="6" name="Slide Number Placeholder 5"/>
          <p:cNvSpPr>
            <a:spLocks noGrp="1"/>
          </p:cNvSpPr>
          <p:nvPr>
            <p:ph type="sldNum" sz="quarter" idx="11"/>
          </p:nvPr>
        </p:nvSpPr>
        <p:spPr/>
        <p:txBody>
          <a:bodyPr/>
          <a:lstStyle/>
          <a:p>
            <a:fld id="{028F6CB6-376B-4822-816C-FE7F9E5510A1}" type="slidenum">
              <a:rPr lang="en-US" smtClean="0"/>
              <a:pPr/>
              <a:t>‹#›</a:t>
            </a:fld>
            <a:endParaRPr lang="en-US" dirty="0"/>
          </a:p>
        </p:txBody>
      </p:sp>
      <p:sp>
        <p:nvSpPr>
          <p:cNvPr id="7" name="Footer Placeholder 6"/>
          <p:cNvSpPr>
            <a:spLocks noGrp="1"/>
          </p:cNvSpPr>
          <p:nvPr>
            <p:ph type="ftr" sz="quarter" idx="12"/>
          </p:nvPr>
        </p:nvSpPr>
        <p:spPr/>
        <p:txBody>
          <a:bodyPr/>
          <a:lstStyle/>
          <a:p>
            <a:r>
              <a:rPr lang="en-US" smtClean="0"/>
              <a:t>Microsoft Confidential</a:t>
            </a:r>
            <a:endParaRPr lang="en-US" dirty="0"/>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p>
            <a:fld id="{9EB58BA9-8607-4A2E-A5DD-2DA8885F17E6}" type="datetime2">
              <a:rPr lang="en-US" smtClean="0"/>
              <a:pPr/>
              <a:t>Monday, November 16, 2009</a:t>
            </a:fld>
            <a:endParaRPr lang="en-US" dirty="0"/>
          </a:p>
        </p:txBody>
      </p:sp>
      <p:sp>
        <p:nvSpPr>
          <p:cNvPr id="10" name="Slide Number Placeholder 9"/>
          <p:cNvSpPr>
            <a:spLocks noGrp="1"/>
          </p:cNvSpPr>
          <p:nvPr>
            <p:ph type="sldNum" sz="quarter" idx="11"/>
          </p:nvPr>
        </p:nvSpPr>
        <p:spPr/>
        <p:txBody>
          <a:bodyPr/>
          <a:lstStyle/>
          <a:p>
            <a:fld id="{028F6CB6-376B-4822-816C-FE7F9E5510A1}" type="slidenum">
              <a:rPr lang="en-US" smtClean="0"/>
              <a:pPr/>
              <a:t>‹#›</a:t>
            </a:fld>
            <a:endParaRPr lang="en-US" dirty="0"/>
          </a:p>
        </p:txBody>
      </p:sp>
      <p:sp>
        <p:nvSpPr>
          <p:cNvPr id="11" name="Footer Placeholder 10"/>
          <p:cNvSpPr>
            <a:spLocks noGrp="1"/>
          </p:cNvSpPr>
          <p:nvPr>
            <p:ph type="ftr" sz="quarter" idx="12"/>
          </p:nvPr>
        </p:nvSpPr>
        <p:spPr/>
        <p:txBody>
          <a:bodyPr/>
          <a:lstStyle/>
          <a:p>
            <a:r>
              <a:rPr lang="en-US" smtClean="0"/>
              <a:t>Microsoft Confidential</a:t>
            </a:r>
            <a:endParaRPr lang="en-US" dirty="0"/>
          </a:p>
        </p:txBody>
      </p:sp>
      <p:sp>
        <p:nvSpPr>
          <p:cNvPr id="12" name="Title 1"/>
          <p:cNvSpPr>
            <a:spLocks noGrp="1"/>
          </p:cNvSpPr>
          <p:nvPr>
            <p:ph type="ctrTitle"/>
          </p:nvPr>
        </p:nvSpPr>
        <p:spPr>
          <a:xfrm>
            <a:off x="5325208" y="2667000"/>
            <a:ext cx="3361592" cy="838200"/>
          </a:xfrm>
        </p:spPr>
        <p:txBody>
          <a:bodyPr wrap="none">
            <a:normAutofit/>
          </a:bodyPr>
          <a:lstStyle>
            <a:lvl1pPr>
              <a:defRPr sz="3600">
                <a:solidFill>
                  <a:schemeClr val="bg1"/>
                </a:solidFill>
              </a:defRPr>
            </a:lvl1pPr>
          </a:lstStyle>
          <a:p>
            <a:r>
              <a:rPr lang="en-US" dirty="0" smtClean="0"/>
              <a:t>Click to edit</a:t>
            </a:r>
            <a:endParaRPr lang="en-US" dirty="0"/>
          </a:p>
        </p:txBody>
      </p:sp>
      <p:sp>
        <p:nvSpPr>
          <p:cNvPr id="16" name="Text Placeholder 2"/>
          <p:cNvSpPr>
            <a:spLocks noGrp="1"/>
          </p:cNvSpPr>
          <p:nvPr>
            <p:ph type="body" idx="1"/>
          </p:nvPr>
        </p:nvSpPr>
        <p:spPr>
          <a:xfrm>
            <a:off x="5333999" y="3365500"/>
            <a:ext cx="3352801" cy="1130300"/>
          </a:xfrm>
        </p:spPr>
        <p:txBody>
          <a:bodyPr anchor="t">
            <a:normAutofit/>
          </a:bodyPr>
          <a:lstStyle>
            <a:lvl1pPr marL="0" indent="0">
              <a:buNone/>
              <a:defRPr sz="24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cxnSp>
        <p:nvCxnSpPr>
          <p:cNvPr id="17" name="Straight Connector 16"/>
          <p:cNvCxnSpPr/>
          <p:nvPr userDrawn="1"/>
        </p:nvCxnSpPr>
        <p:spPr>
          <a:xfrm rot="5400000">
            <a:off x="3963194" y="4038600"/>
            <a:ext cx="243840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2" descr="\\Files01\clientfiles\Microsoft\Master Assets\Win7\Logos\Win7_HB_N\Window7-HomeBasicN_h_rgb_r.png"/>
          <p:cNvPicPr>
            <a:picLocks noChangeAspect="1" noChangeArrowheads="1"/>
          </p:cNvPicPr>
          <p:nvPr userDrawn="1"/>
        </p:nvPicPr>
        <p:blipFill>
          <a:blip r:embed="rId2" cstate="print"/>
          <a:srcRect b="43275"/>
          <a:stretch>
            <a:fillRect/>
          </a:stretch>
        </p:blipFill>
        <p:spPr bwMode="auto">
          <a:xfrm>
            <a:off x="2225040" y="2843137"/>
            <a:ext cx="2651760" cy="428701"/>
          </a:xfrm>
          <a:prstGeom prst="rect">
            <a:avLst/>
          </a:prstGeom>
          <a:noFill/>
        </p:spPr>
      </p:pic>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E7274C1D-C5C9-4088-97B7-768846C101D2}" type="datetime2">
              <a:rPr lang="en-US" smtClean="0"/>
              <a:pPr/>
              <a:t>Monday, November 16, 2009</a:t>
            </a:fld>
            <a:endParaRPr lang="en-US" dirty="0"/>
          </a:p>
        </p:txBody>
      </p:sp>
      <p:sp>
        <p:nvSpPr>
          <p:cNvPr id="8" name="Slide Number Placeholder 7"/>
          <p:cNvSpPr>
            <a:spLocks noGrp="1"/>
          </p:cNvSpPr>
          <p:nvPr>
            <p:ph type="sldNum" sz="quarter" idx="11"/>
          </p:nvPr>
        </p:nvSpPr>
        <p:spPr/>
        <p:txBody>
          <a:bodyPr/>
          <a:lstStyle/>
          <a:p>
            <a:fld id="{028F6CB6-376B-4822-816C-FE7F9E5510A1}" type="slidenum">
              <a:rPr lang="en-US" smtClean="0"/>
              <a:pPr/>
              <a:t>‹#›</a:t>
            </a:fld>
            <a:endParaRPr lang="en-US" dirty="0"/>
          </a:p>
        </p:txBody>
      </p:sp>
      <p:sp>
        <p:nvSpPr>
          <p:cNvPr id="9" name="Footer Placeholder 8"/>
          <p:cNvSpPr>
            <a:spLocks noGrp="1"/>
          </p:cNvSpPr>
          <p:nvPr>
            <p:ph type="ftr" sz="quarter" idx="12"/>
          </p:nvPr>
        </p:nvSpPr>
        <p:spPr/>
        <p:txBody>
          <a:bodyPr/>
          <a:lstStyle/>
          <a:p>
            <a:r>
              <a:rPr lang="en-US" smtClean="0"/>
              <a:t>Microsoft Confidential</a:t>
            </a:r>
            <a:endParaRPr lang="en-US" dirty="0"/>
          </a:p>
        </p:txBody>
      </p:sp>
      <p:sp>
        <p:nvSpPr>
          <p:cNvPr id="12" name="Content Placeholder 11"/>
          <p:cNvSpPr>
            <a:spLocks noGrp="1"/>
          </p:cNvSpPr>
          <p:nvPr>
            <p:ph sz="quarter" idx="13"/>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lIns="0" rIns="0"/>
          <a:lstStyle/>
          <a:p>
            <a:r>
              <a:rPr lang="en-US" smtClean="0"/>
              <a:t>Click to edit Master title style</a:t>
            </a:r>
            <a:endParaRPr lang="en-US"/>
          </a:p>
        </p:txBody>
      </p:sp>
      <p:sp>
        <p:nvSpPr>
          <p:cNvPr id="6" name="Date Placeholder 5"/>
          <p:cNvSpPr>
            <a:spLocks noGrp="1"/>
          </p:cNvSpPr>
          <p:nvPr>
            <p:ph type="dt" sz="half" idx="10"/>
          </p:nvPr>
        </p:nvSpPr>
        <p:spPr/>
        <p:txBody>
          <a:bodyPr lIns="0" rIns="0"/>
          <a:lstStyle/>
          <a:p>
            <a:fld id="{BF1EE5C1-E093-4BEF-B14E-0CDF09ED1D4B}" type="datetime2">
              <a:rPr lang="en-US" smtClean="0"/>
              <a:pPr/>
              <a:t>Monday, November 16, 2009</a:t>
            </a:fld>
            <a:endParaRPr lang="en-US" dirty="0"/>
          </a:p>
        </p:txBody>
      </p:sp>
      <p:sp>
        <p:nvSpPr>
          <p:cNvPr id="7" name="Slide Number Placeholder 6"/>
          <p:cNvSpPr>
            <a:spLocks noGrp="1"/>
          </p:cNvSpPr>
          <p:nvPr>
            <p:ph type="sldNum" sz="quarter" idx="11"/>
          </p:nvPr>
        </p:nvSpPr>
        <p:spPr/>
        <p:txBody>
          <a:bodyPr/>
          <a:lstStyle/>
          <a:p>
            <a:fld id="{028F6CB6-376B-4822-816C-FE7F9E5510A1}" type="slidenum">
              <a:rPr lang="en-US" smtClean="0"/>
              <a:pPr/>
              <a:t>‹#›</a:t>
            </a:fld>
            <a:endParaRPr lang="en-US" dirty="0"/>
          </a:p>
        </p:txBody>
      </p:sp>
      <p:sp>
        <p:nvSpPr>
          <p:cNvPr id="8" name="Footer Placeholder 7"/>
          <p:cNvSpPr>
            <a:spLocks noGrp="1"/>
          </p:cNvSpPr>
          <p:nvPr>
            <p:ph type="ftr" sz="quarter" idx="12"/>
          </p:nvPr>
        </p:nvSpPr>
        <p:spPr/>
        <p:txBody>
          <a:bodyPr lIns="0" rIns="0"/>
          <a:lstStyle/>
          <a:p>
            <a:r>
              <a:rPr lang="en-US" smtClean="0"/>
              <a:t>Microsoft Confidential</a:t>
            </a:r>
            <a:endParaRPr lang="en-US" dirty="0"/>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1" name="Date Placeholder 10"/>
          <p:cNvSpPr>
            <a:spLocks noGrp="1"/>
          </p:cNvSpPr>
          <p:nvPr>
            <p:ph type="dt" sz="half" idx="10"/>
          </p:nvPr>
        </p:nvSpPr>
        <p:spPr/>
        <p:txBody>
          <a:bodyPr/>
          <a:lstStyle/>
          <a:p>
            <a:fld id="{D90CB349-87F6-4EC9-A55F-D24C883E5826}" type="datetime2">
              <a:rPr lang="en-US" smtClean="0"/>
              <a:pPr/>
              <a:t>Monday, November 16, 2009</a:t>
            </a:fld>
            <a:endParaRPr lang="en-US" dirty="0"/>
          </a:p>
        </p:txBody>
      </p:sp>
      <p:sp>
        <p:nvSpPr>
          <p:cNvPr id="12" name="Slide Number Placeholder 11"/>
          <p:cNvSpPr>
            <a:spLocks noGrp="1"/>
          </p:cNvSpPr>
          <p:nvPr>
            <p:ph type="sldNum" sz="quarter" idx="11"/>
          </p:nvPr>
        </p:nvSpPr>
        <p:spPr/>
        <p:txBody>
          <a:bodyPr/>
          <a:lstStyle/>
          <a:p>
            <a:fld id="{028F6CB6-376B-4822-816C-FE7F9E5510A1}" type="slidenum">
              <a:rPr lang="en-US" smtClean="0"/>
              <a:pPr/>
              <a:t>‹#›</a:t>
            </a:fld>
            <a:endParaRPr lang="en-US" dirty="0"/>
          </a:p>
        </p:txBody>
      </p:sp>
      <p:sp>
        <p:nvSpPr>
          <p:cNvPr id="13" name="Footer Placeholder 12"/>
          <p:cNvSpPr>
            <a:spLocks noGrp="1"/>
          </p:cNvSpPr>
          <p:nvPr>
            <p:ph type="ftr" sz="quarter" idx="12"/>
          </p:nvPr>
        </p:nvSpPr>
        <p:spPr/>
        <p:txBody>
          <a:bodyPr/>
          <a:lstStyle/>
          <a:p>
            <a:r>
              <a:rPr lang="en-US" smtClean="0"/>
              <a:t>Microsoft Confidential</a:t>
            </a:r>
            <a:endParaRPr lang="en-US" dirty="0"/>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65000"/>
                    <a:lumOff val="35000"/>
                  </a:schemeClr>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lvl1pPr>
              <a:defRPr>
                <a:solidFill>
                  <a:schemeClr val="tx1">
                    <a:lumMod val="65000"/>
                    <a:lumOff val="35000"/>
                  </a:schemeClr>
                </a:solidFill>
              </a:defRPr>
            </a:lvl1pPr>
          </a:lstStyle>
          <a:p>
            <a:fld id="{E7274C1D-C5C9-4088-97B7-768846C101D2}" type="datetime2">
              <a:rPr lang="en-US" smtClean="0"/>
              <a:pPr/>
              <a:t>Monday, November 16, 2009</a:t>
            </a:fld>
            <a:endParaRPr lang="en-US" dirty="0"/>
          </a:p>
        </p:txBody>
      </p:sp>
      <p:sp>
        <p:nvSpPr>
          <p:cNvPr id="8" name="Slide Number Placeholder 7"/>
          <p:cNvSpPr>
            <a:spLocks noGrp="1"/>
          </p:cNvSpPr>
          <p:nvPr>
            <p:ph type="sldNum" sz="quarter" idx="11"/>
          </p:nvPr>
        </p:nvSpPr>
        <p:spPr/>
        <p:txBody>
          <a:bodyPr/>
          <a:lstStyle>
            <a:lvl1pPr>
              <a:defRPr>
                <a:solidFill>
                  <a:schemeClr val="tx1">
                    <a:lumMod val="65000"/>
                    <a:lumOff val="35000"/>
                  </a:schemeClr>
                </a:solidFill>
              </a:defRPr>
            </a:lvl1pPr>
          </a:lstStyle>
          <a:p>
            <a:fld id="{028F6CB6-376B-4822-816C-FE7F9E5510A1}" type="slidenum">
              <a:rPr lang="en-US" smtClean="0"/>
              <a:pPr/>
              <a:t>‹#›</a:t>
            </a:fld>
            <a:endParaRPr lang="en-US" dirty="0"/>
          </a:p>
        </p:txBody>
      </p:sp>
      <p:sp>
        <p:nvSpPr>
          <p:cNvPr id="9" name="Footer Placeholder 8"/>
          <p:cNvSpPr>
            <a:spLocks noGrp="1"/>
          </p:cNvSpPr>
          <p:nvPr>
            <p:ph type="ftr" sz="quarter" idx="12"/>
          </p:nvPr>
        </p:nvSpPr>
        <p:spPr/>
        <p:txBody>
          <a:bodyPr/>
          <a:lstStyle>
            <a:lvl1pPr>
              <a:defRPr>
                <a:solidFill>
                  <a:schemeClr val="tx1">
                    <a:lumMod val="65000"/>
                    <a:lumOff val="35000"/>
                  </a:schemeClr>
                </a:solidFill>
              </a:defRPr>
            </a:lvl1pPr>
          </a:lstStyle>
          <a:p>
            <a:r>
              <a:rPr lang="en-US" smtClean="0"/>
              <a:t>Microsoft Confidential</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down)">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tmplLst>
          <p:tmpl lvl="1">
            <p:tnLst>
              <p:par>
                <p:cTn presetID="22" presetClass="entr" presetSubtype="4" fill="hold" nodeType="click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down)">
                      <p:cBhvr>
                        <p:cTn dur="500"/>
                        <p:tgtEl>
                          <p:spTgt spid="3"/>
                        </p:tgtEl>
                      </p:cBhvr>
                    </p:animEffect>
                  </p:childTnLst>
                </p:cTn>
              </p:par>
            </p:tnLst>
          </p:tmpl>
          <p:tmpl lvl="2">
            <p:tnLst>
              <p:par>
                <p:cTn presetID="22" presetClass="entr" presetSubtype="4"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down)">
                      <p:cBhvr>
                        <p:cTn dur="500"/>
                        <p:tgtEl>
                          <p:spTgt spid="3"/>
                        </p:tgtEl>
                      </p:cBhvr>
                    </p:animEffect>
                  </p:childTnLst>
                </p:cTn>
              </p:par>
            </p:tnLst>
          </p:tmpl>
          <p:tmpl lvl="3">
            <p:tnLst>
              <p:par>
                <p:cTn presetID="22" presetClass="entr" presetSubtype="4"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down)">
                      <p:cBhvr>
                        <p:cTn dur="500"/>
                        <p:tgtEl>
                          <p:spTgt spid="3"/>
                        </p:tgtEl>
                      </p:cBhvr>
                    </p:animEffect>
                  </p:childTnLst>
                </p:cTn>
              </p:par>
            </p:tnLst>
          </p:tmpl>
          <p:tmpl lvl="4">
            <p:tnLst>
              <p:par>
                <p:cTn presetID="22" presetClass="entr" presetSubtype="4"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down)">
                      <p:cBhvr>
                        <p:cTn dur="500"/>
                        <p:tgtEl>
                          <p:spTgt spid="3"/>
                        </p:tgtEl>
                      </p:cBhvr>
                    </p:animEffect>
                  </p:childTnLst>
                </p:cTn>
              </p:par>
            </p:tnLst>
          </p:tmpl>
          <p:tmpl lvl="5">
            <p:tnLst>
              <p:par>
                <p:cTn presetID="22" presetClass="entr" presetSubtype="4"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wipe(down)">
                      <p:cBhvr>
                        <p:cTn dur="500"/>
                        <p:tgtEl>
                          <p:spTgt spid="3"/>
                        </p:tgtEl>
                      </p:cBhvr>
                    </p:animEffect>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fld id="{D90CB349-87F6-4EC9-A55F-D24C883E5826}" type="datetime2">
              <a:rPr lang="en-US" smtClean="0"/>
              <a:pPr/>
              <a:t>Monday, November 16, 2009</a:t>
            </a:fld>
            <a:endParaRPr lang="en-US" dirty="0"/>
          </a:p>
        </p:txBody>
      </p:sp>
      <p:sp>
        <p:nvSpPr>
          <p:cNvPr id="4" name="Footer Placeholder 3"/>
          <p:cNvSpPr>
            <a:spLocks noGrp="1"/>
          </p:cNvSpPr>
          <p:nvPr>
            <p:ph type="ftr" sz="quarter" idx="11"/>
          </p:nvPr>
        </p:nvSpPr>
        <p:spPr/>
        <p:txBody>
          <a:bodyPr/>
          <a:lstStyle/>
          <a:p>
            <a:r>
              <a:rPr lang="en-US" smtClean="0"/>
              <a:t>Microsoft Confidential</a:t>
            </a:r>
            <a:endParaRPr lang="en-US" dirty="0"/>
          </a:p>
        </p:txBody>
      </p:sp>
      <p:sp>
        <p:nvSpPr>
          <p:cNvPr id="5" name="Slide Number Placeholder 4"/>
          <p:cNvSpPr>
            <a:spLocks noGrp="1"/>
          </p:cNvSpPr>
          <p:nvPr>
            <p:ph type="sldNum" sz="quarter" idx="12"/>
          </p:nvPr>
        </p:nvSpPr>
        <p:spPr/>
        <p:txBody>
          <a:bodyPr/>
          <a:lstStyle/>
          <a:p>
            <a:fld id="{028F6CB6-376B-4822-816C-FE7F9E5510A1}" type="slidenum">
              <a:rPr lang="en-US" smtClean="0"/>
              <a:pPr/>
              <a:t>‹#›</a:t>
            </a:fld>
            <a:endParaRPr lang="en-US" dirty="0"/>
          </a:p>
        </p:txBody>
      </p:sp>
      <p:sp>
        <p:nvSpPr>
          <p:cNvPr id="9" name="Content Placeholder 8"/>
          <p:cNvSpPr>
            <a:spLocks noGrp="1"/>
          </p:cNvSpPr>
          <p:nvPr>
            <p:ph sz="quarter" idx="14"/>
          </p:nvPr>
        </p:nvSpPr>
        <p:spPr>
          <a:xfrm>
            <a:off x="4648200" y="1600200"/>
            <a:ext cx="4038600" cy="4800600"/>
          </a:xfrm>
        </p:spPr>
        <p:txBody>
          <a:bodyPr vert="horz" lIns="0" tIns="45720" rIns="0" bIns="45720" rtlCol="0" anchor="ctr">
            <a:normAutofit/>
          </a:bodyPr>
          <a:lstStyle>
            <a:lvl1pPr marL="233363" indent="-233363" algn="l" defTabSz="914400" rtl="0" eaLnBrk="1" latinLnBrk="0" hangingPunct="1">
              <a:spcBef>
                <a:spcPts val="300"/>
              </a:spcBef>
              <a:spcAft>
                <a:spcPts val="600"/>
              </a:spcAft>
              <a:defRPr lang="en-US" sz="2400" kern="1200" smtClean="0">
                <a:solidFill>
                  <a:schemeClr val="tx1">
                    <a:lumMod val="65000"/>
                    <a:lumOff val="35000"/>
                  </a:schemeClr>
                </a:solidFill>
                <a:latin typeface="Segoe Light"/>
                <a:ea typeface="+mn-ea"/>
                <a:cs typeface="+mn-cs"/>
              </a:defRPr>
            </a:lvl1pPr>
            <a:lvl2pPr algn="l" defTabSz="914400" rtl="0" eaLnBrk="1" latinLnBrk="0" hangingPunct="1">
              <a:spcBef>
                <a:spcPts val="300"/>
              </a:spcBef>
              <a:spcAft>
                <a:spcPts val="600"/>
              </a:spcAft>
              <a:defRPr lang="en-US" sz="2000" kern="1200" smtClean="0">
                <a:solidFill>
                  <a:schemeClr val="tx1">
                    <a:lumMod val="65000"/>
                    <a:lumOff val="35000"/>
                  </a:schemeClr>
                </a:solidFill>
                <a:latin typeface="Segoe Light"/>
                <a:ea typeface="+mn-ea"/>
                <a:cs typeface="+mn-cs"/>
              </a:defRPr>
            </a:lvl2pPr>
            <a:lvl3pPr algn="l" defTabSz="914400" rtl="0" eaLnBrk="1" latinLnBrk="0" hangingPunct="1">
              <a:spcBef>
                <a:spcPts val="300"/>
              </a:spcBef>
              <a:spcAft>
                <a:spcPts val="600"/>
              </a:spcAft>
              <a:defRPr lang="en-US" sz="2000" kern="1200" smtClean="0">
                <a:solidFill>
                  <a:schemeClr val="tx1">
                    <a:lumMod val="65000"/>
                    <a:lumOff val="35000"/>
                  </a:schemeClr>
                </a:solidFill>
                <a:latin typeface="Segoe Light"/>
                <a:ea typeface="+mn-ea"/>
                <a:cs typeface="+mn-cs"/>
              </a:defRPr>
            </a:lvl3pPr>
            <a:lvl4pPr algn="l" defTabSz="914400" rtl="0" eaLnBrk="1" latinLnBrk="0" hangingPunct="1">
              <a:spcBef>
                <a:spcPts val="300"/>
              </a:spcBef>
              <a:spcAft>
                <a:spcPts val="600"/>
              </a:spcAft>
              <a:defRPr lang="en-US" sz="2000" kern="1200" smtClean="0">
                <a:solidFill>
                  <a:schemeClr val="tx1">
                    <a:lumMod val="65000"/>
                    <a:lumOff val="35000"/>
                  </a:schemeClr>
                </a:solidFill>
                <a:latin typeface="Segoe Light"/>
                <a:ea typeface="+mn-ea"/>
                <a:cs typeface="+mn-cs"/>
              </a:defRPr>
            </a:lvl4pPr>
            <a:lvl5pPr algn="l" defTabSz="914400" rtl="0" eaLnBrk="1" latinLnBrk="0" hangingPunct="1">
              <a:spcBef>
                <a:spcPts val="300"/>
              </a:spcBef>
              <a:spcAft>
                <a:spcPts val="600"/>
              </a:spcAft>
              <a:defRPr lang="en-US" sz="2000" kern="1200" dirty="0" smtClean="0">
                <a:solidFill>
                  <a:schemeClr val="tx1">
                    <a:lumMod val="65000"/>
                    <a:lumOff val="35000"/>
                  </a:schemeClr>
                </a:solidFill>
                <a:latin typeface="Segoe Ligh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8"/>
          <p:cNvSpPr>
            <a:spLocks noGrp="1"/>
          </p:cNvSpPr>
          <p:nvPr>
            <p:ph sz="quarter" idx="15"/>
          </p:nvPr>
        </p:nvSpPr>
        <p:spPr>
          <a:xfrm>
            <a:off x="457200" y="1600200"/>
            <a:ext cx="4038600" cy="4800600"/>
          </a:xfrm>
        </p:spPr>
        <p:txBody>
          <a:bodyPr vert="horz" lIns="0" tIns="45720" rIns="0" bIns="45720" rtlCol="0" anchor="ctr">
            <a:normAutofit/>
          </a:bodyPr>
          <a:lstStyle>
            <a:lvl1pPr marL="233363" indent="-233363" algn="l" defTabSz="914400" rtl="0" eaLnBrk="1" latinLnBrk="0" hangingPunct="1">
              <a:spcBef>
                <a:spcPts val="300"/>
              </a:spcBef>
              <a:spcAft>
                <a:spcPts val="600"/>
              </a:spcAft>
              <a:defRPr lang="en-US" sz="2400" kern="1200" smtClean="0">
                <a:solidFill>
                  <a:schemeClr val="tx1">
                    <a:lumMod val="65000"/>
                    <a:lumOff val="35000"/>
                  </a:schemeClr>
                </a:solidFill>
                <a:latin typeface="Segoe Light"/>
                <a:ea typeface="+mn-ea"/>
                <a:cs typeface="+mn-cs"/>
              </a:defRPr>
            </a:lvl1pPr>
            <a:lvl2pPr algn="l" defTabSz="914400" rtl="0" eaLnBrk="1" latinLnBrk="0" hangingPunct="1">
              <a:spcBef>
                <a:spcPts val="300"/>
              </a:spcBef>
              <a:spcAft>
                <a:spcPts val="600"/>
              </a:spcAft>
              <a:defRPr lang="en-US" sz="2000" kern="1200" smtClean="0">
                <a:solidFill>
                  <a:schemeClr val="tx1">
                    <a:lumMod val="65000"/>
                    <a:lumOff val="35000"/>
                  </a:schemeClr>
                </a:solidFill>
                <a:latin typeface="Segoe Light"/>
                <a:ea typeface="+mn-ea"/>
                <a:cs typeface="+mn-cs"/>
              </a:defRPr>
            </a:lvl2pPr>
            <a:lvl3pPr algn="l" defTabSz="914400" rtl="0" eaLnBrk="1" latinLnBrk="0" hangingPunct="1">
              <a:spcBef>
                <a:spcPts val="300"/>
              </a:spcBef>
              <a:spcAft>
                <a:spcPts val="600"/>
              </a:spcAft>
              <a:defRPr lang="en-US" sz="2000" kern="1200" smtClean="0">
                <a:solidFill>
                  <a:schemeClr val="tx1">
                    <a:lumMod val="65000"/>
                    <a:lumOff val="35000"/>
                  </a:schemeClr>
                </a:solidFill>
                <a:latin typeface="Segoe Light"/>
                <a:ea typeface="+mn-ea"/>
                <a:cs typeface="+mn-cs"/>
              </a:defRPr>
            </a:lvl3pPr>
            <a:lvl4pPr algn="l" defTabSz="914400" rtl="0" eaLnBrk="1" latinLnBrk="0" hangingPunct="1">
              <a:spcBef>
                <a:spcPts val="300"/>
              </a:spcBef>
              <a:spcAft>
                <a:spcPts val="600"/>
              </a:spcAft>
              <a:defRPr lang="en-US" sz="2000" kern="1200" smtClean="0">
                <a:solidFill>
                  <a:schemeClr val="tx1">
                    <a:lumMod val="65000"/>
                    <a:lumOff val="35000"/>
                  </a:schemeClr>
                </a:solidFill>
                <a:latin typeface="Segoe Light"/>
                <a:ea typeface="+mn-ea"/>
                <a:cs typeface="+mn-cs"/>
              </a:defRPr>
            </a:lvl4pPr>
            <a:lvl5pPr algn="l" defTabSz="914400" rtl="0" eaLnBrk="1" latinLnBrk="0" hangingPunct="1">
              <a:spcBef>
                <a:spcPts val="300"/>
              </a:spcBef>
              <a:spcAft>
                <a:spcPts val="600"/>
              </a:spcAft>
              <a:defRPr lang="en-US" sz="2000" kern="1200" dirty="0" smtClean="0">
                <a:solidFill>
                  <a:schemeClr val="tx1">
                    <a:lumMod val="65000"/>
                    <a:lumOff val="35000"/>
                  </a:schemeClr>
                </a:solidFill>
                <a:latin typeface="Segoe Ligh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lIns="0" rIns="0"/>
          <a:lstStyle>
            <a:lvl1pPr>
              <a:defRPr>
                <a:solidFill>
                  <a:schemeClr val="tx1">
                    <a:lumMod val="65000"/>
                    <a:lumOff val="35000"/>
                  </a:schemeClr>
                </a:solidFill>
              </a:defRPr>
            </a:lvl1pPr>
          </a:lstStyle>
          <a:p>
            <a:r>
              <a:rPr lang="en-US" dirty="0" smtClean="0"/>
              <a:t>Click to edit Master title style</a:t>
            </a:r>
            <a:endParaRPr lang="en-US" dirty="0"/>
          </a:p>
        </p:txBody>
      </p:sp>
      <p:sp>
        <p:nvSpPr>
          <p:cNvPr id="9" name="Date Placeholder 8"/>
          <p:cNvSpPr>
            <a:spLocks noGrp="1"/>
          </p:cNvSpPr>
          <p:nvPr>
            <p:ph type="dt" sz="half" idx="10"/>
          </p:nvPr>
        </p:nvSpPr>
        <p:spPr/>
        <p:txBody>
          <a:bodyPr/>
          <a:lstStyle>
            <a:lvl1pPr>
              <a:defRPr>
                <a:solidFill>
                  <a:schemeClr val="tx1">
                    <a:lumMod val="65000"/>
                    <a:lumOff val="35000"/>
                  </a:schemeClr>
                </a:solidFill>
              </a:defRPr>
            </a:lvl1pPr>
          </a:lstStyle>
          <a:p>
            <a:fld id="{D90CB349-87F6-4EC9-A55F-D24C883E5826}" type="datetime2">
              <a:rPr lang="en-US" smtClean="0"/>
              <a:pPr/>
              <a:t>Monday, November 16, 2009</a:t>
            </a:fld>
            <a:endParaRPr lang="en-US" dirty="0"/>
          </a:p>
        </p:txBody>
      </p:sp>
      <p:sp>
        <p:nvSpPr>
          <p:cNvPr id="10" name="Slide Number Placeholder 9"/>
          <p:cNvSpPr>
            <a:spLocks noGrp="1"/>
          </p:cNvSpPr>
          <p:nvPr>
            <p:ph type="sldNum" sz="quarter" idx="11"/>
          </p:nvPr>
        </p:nvSpPr>
        <p:spPr/>
        <p:txBody>
          <a:bodyPr/>
          <a:lstStyle>
            <a:lvl1pPr>
              <a:defRPr>
                <a:solidFill>
                  <a:schemeClr val="tx1">
                    <a:lumMod val="65000"/>
                    <a:lumOff val="35000"/>
                  </a:schemeClr>
                </a:solidFill>
              </a:defRPr>
            </a:lvl1pPr>
          </a:lstStyle>
          <a:p>
            <a:fld id="{028F6CB6-376B-4822-816C-FE7F9E5510A1}" type="slidenum">
              <a:rPr lang="en-US" smtClean="0"/>
              <a:pPr/>
              <a:t>‹#›</a:t>
            </a:fld>
            <a:endParaRPr lang="en-US" dirty="0"/>
          </a:p>
        </p:txBody>
      </p:sp>
      <p:sp>
        <p:nvSpPr>
          <p:cNvPr id="11" name="Footer Placeholder 10"/>
          <p:cNvSpPr>
            <a:spLocks noGrp="1"/>
          </p:cNvSpPr>
          <p:nvPr>
            <p:ph type="ftr" sz="quarter" idx="12"/>
          </p:nvPr>
        </p:nvSpPr>
        <p:spPr/>
        <p:txBody>
          <a:bodyPr/>
          <a:lstStyle>
            <a:lvl1pPr>
              <a:defRPr>
                <a:solidFill>
                  <a:schemeClr val="tx1">
                    <a:lumMod val="65000"/>
                    <a:lumOff val="35000"/>
                  </a:schemeClr>
                </a:solidFill>
              </a:defRPr>
            </a:lvl1pPr>
          </a:lstStyle>
          <a:p>
            <a:r>
              <a:rPr lang="en-US" smtClean="0"/>
              <a:t>Microsoft Confidential</a:t>
            </a:r>
            <a:endParaRPr lang="en-US" dirty="0"/>
          </a:p>
        </p:txBody>
      </p:sp>
    </p:spTree>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Black">
    <p:bg>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solidFill>
                  <a:schemeClr val="bg1">
                    <a:lumMod val="50000"/>
                  </a:schemeClr>
                </a:solidFill>
              </a:defRPr>
            </a:lvl1pPr>
          </a:lstStyle>
          <a:p>
            <a:fld id="{E7274C1D-C5C9-4088-97B7-768846C101D2}" type="datetime2">
              <a:rPr lang="en-US" smtClean="0"/>
              <a:pPr/>
              <a:t>Monday, November 16, 2009</a:t>
            </a:fld>
            <a:endParaRPr lang="en-US" dirty="0"/>
          </a:p>
        </p:txBody>
      </p:sp>
      <p:sp>
        <p:nvSpPr>
          <p:cNvPr id="8" name="Slide Number Placeholder 7"/>
          <p:cNvSpPr>
            <a:spLocks noGrp="1"/>
          </p:cNvSpPr>
          <p:nvPr>
            <p:ph type="sldNum" sz="quarter" idx="11"/>
          </p:nvPr>
        </p:nvSpPr>
        <p:spPr/>
        <p:txBody>
          <a:bodyPr/>
          <a:lstStyle>
            <a:lvl1pPr>
              <a:defRPr>
                <a:solidFill>
                  <a:schemeClr val="bg1">
                    <a:lumMod val="50000"/>
                  </a:schemeClr>
                </a:solidFill>
              </a:defRPr>
            </a:lvl1pPr>
          </a:lstStyle>
          <a:p>
            <a:fld id="{028F6CB6-376B-4822-816C-FE7F9E5510A1}" type="slidenum">
              <a:rPr lang="en-US" smtClean="0"/>
              <a:pPr/>
              <a:t>‹#›</a:t>
            </a:fld>
            <a:endParaRPr lang="en-US" dirty="0"/>
          </a:p>
        </p:txBody>
      </p:sp>
      <p:sp>
        <p:nvSpPr>
          <p:cNvPr id="9" name="Footer Placeholder 8"/>
          <p:cNvSpPr>
            <a:spLocks noGrp="1"/>
          </p:cNvSpPr>
          <p:nvPr>
            <p:ph type="ftr" sz="quarter" idx="12"/>
          </p:nvPr>
        </p:nvSpPr>
        <p:spPr/>
        <p:txBody>
          <a:bodyPr/>
          <a:lstStyle>
            <a:lvl1pPr>
              <a:defRPr>
                <a:solidFill>
                  <a:schemeClr val="bg1">
                    <a:lumMod val="50000"/>
                  </a:schemeClr>
                </a:solidFill>
              </a:defRPr>
            </a:lvl1pPr>
          </a:lstStyle>
          <a:p>
            <a:r>
              <a:rPr lang="en-US" smtClean="0"/>
              <a:t>Microsoft Confidential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E7274C1D-C5C9-4088-97B7-768846C101D2}" type="datetime2">
              <a:rPr lang="en-US" smtClean="0"/>
              <a:pPr/>
              <a:t>Monday, November 16, 2009</a:t>
            </a:fld>
            <a:endParaRPr lang="en-US" dirty="0"/>
          </a:p>
        </p:txBody>
      </p:sp>
      <p:sp>
        <p:nvSpPr>
          <p:cNvPr id="8" name="Slide Number Placeholder 7"/>
          <p:cNvSpPr>
            <a:spLocks noGrp="1"/>
          </p:cNvSpPr>
          <p:nvPr>
            <p:ph type="sldNum" sz="quarter" idx="11"/>
          </p:nvPr>
        </p:nvSpPr>
        <p:spPr/>
        <p:txBody>
          <a:bodyPr/>
          <a:lstStyle/>
          <a:p>
            <a:fld id="{028F6CB6-376B-4822-816C-FE7F9E5510A1}" type="slidenum">
              <a:rPr lang="en-US" smtClean="0"/>
              <a:pPr/>
              <a:t>‹#›</a:t>
            </a:fld>
            <a:endParaRPr lang="en-US" dirty="0"/>
          </a:p>
        </p:txBody>
      </p:sp>
      <p:sp>
        <p:nvSpPr>
          <p:cNvPr id="9" name="Footer Placeholder 8"/>
          <p:cNvSpPr>
            <a:spLocks noGrp="1"/>
          </p:cNvSpPr>
          <p:nvPr>
            <p:ph type="ftr" sz="quarter" idx="12"/>
          </p:nvPr>
        </p:nvSpPr>
        <p:spPr/>
        <p:txBody>
          <a:bodyPr/>
          <a:lstStyle/>
          <a:p>
            <a:r>
              <a:rPr lang="en-US" smtClean="0"/>
              <a:t>Microsoft Confidential</a:t>
            </a:r>
            <a:endParaRPr lang="en-US" dirty="0"/>
          </a:p>
        </p:txBody>
      </p:sp>
      <p:sp>
        <p:nvSpPr>
          <p:cNvPr id="12" name="Content Placeholder 11"/>
          <p:cNvSpPr>
            <a:spLocks noGrp="1"/>
          </p:cNvSpPr>
          <p:nvPr>
            <p:ph sz="quarter" idx="13"/>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Black">
    <p:bg>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0" rIns="0"/>
          <a:lstStyle>
            <a:lvl1pPr>
              <a:defRPr>
                <a:solidFill>
                  <a:schemeClr val="bg1"/>
                </a:solidFill>
              </a:defRPr>
            </a:lvl1pPr>
          </a:lstStyle>
          <a:p>
            <a:r>
              <a:rPr lang="en-US" smtClean="0"/>
              <a:t>Click to edit Master title style</a:t>
            </a:r>
            <a:endParaRPr lang="en-US"/>
          </a:p>
        </p:txBody>
      </p:sp>
      <p:sp>
        <p:nvSpPr>
          <p:cNvPr id="9" name="Date Placeholder 8"/>
          <p:cNvSpPr>
            <a:spLocks noGrp="1"/>
          </p:cNvSpPr>
          <p:nvPr>
            <p:ph type="dt" sz="half" idx="10"/>
          </p:nvPr>
        </p:nvSpPr>
        <p:spPr/>
        <p:txBody>
          <a:bodyPr/>
          <a:lstStyle>
            <a:lvl1pPr>
              <a:defRPr>
                <a:solidFill>
                  <a:schemeClr val="bg1">
                    <a:lumMod val="50000"/>
                  </a:schemeClr>
                </a:solidFill>
              </a:defRPr>
            </a:lvl1pPr>
          </a:lstStyle>
          <a:p>
            <a:fld id="{D90CB349-87F6-4EC9-A55F-D24C883E5826}" type="datetime2">
              <a:rPr lang="en-US" smtClean="0"/>
              <a:pPr/>
              <a:t>Monday, November 16, 2009</a:t>
            </a:fld>
            <a:endParaRPr lang="en-US" dirty="0"/>
          </a:p>
        </p:txBody>
      </p:sp>
      <p:sp>
        <p:nvSpPr>
          <p:cNvPr id="10" name="Slide Number Placeholder 9"/>
          <p:cNvSpPr>
            <a:spLocks noGrp="1"/>
          </p:cNvSpPr>
          <p:nvPr>
            <p:ph type="sldNum" sz="quarter" idx="11"/>
          </p:nvPr>
        </p:nvSpPr>
        <p:spPr/>
        <p:txBody>
          <a:bodyPr/>
          <a:lstStyle>
            <a:lvl1pPr>
              <a:defRPr>
                <a:solidFill>
                  <a:schemeClr val="bg1">
                    <a:lumMod val="50000"/>
                  </a:schemeClr>
                </a:solidFill>
              </a:defRPr>
            </a:lvl1pPr>
          </a:lstStyle>
          <a:p>
            <a:fld id="{028F6CB6-376B-4822-816C-FE7F9E5510A1}" type="slidenum">
              <a:rPr lang="en-US" smtClean="0"/>
              <a:pPr/>
              <a:t>‹#›</a:t>
            </a:fld>
            <a:endParaRPr lang="en-US" dirty="0"/>
          </a:p>
        </p:txBody>
      </p:sp>
      <p:sp>
        <p:nvSpPr>
          <p:cNvPr id="11" name="Footer Placeholder 10"/>
          <p:cNvSpPr>
            <a:spLocks noGrp="1"/>
          </p:cNvSpPr>
          <p:nvPr>
            <p:ph type="ftr" sz="quarter" idx="12"/>
          </p:nvPr>
        </p:nvSpPr>
        <p:spPr/>
        <p:txBody>
          <a:bodyPr/>
          <a:lstStyle>
            <a:lvl1pPr>
              <a:defRPr>
                <a:solidFill>
                  <a:schemeClr val="bg1">
                    <a:lumMod val="50000"/>
                  </a:schemeClr>
                </a:solidFill>
              </a:defRPr>
            </a:lvl1pPr>
          </a:lstStyle>
          <a:p>
            <a:r>
              <a:rPr lang="en-US" smtClean="0"/>
              <a:t>Microsoft Confidential</a:t>
            </a:r>
            <a:endParaRPr lang="en-US" dirty="0"/>
          </a:p>
        </p:txBody>
      </p:sp>
    </p:spTree>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Photo">
    <p:bg>
      <p:bgPr>
        <a:solidFill>
          <a:srgbClr val="000000"/>
        </a:solidFill>
        <a:effectLst/>
      </p:bgPr>
    </p:bg>
    <p:spTree>
      <p:nvGrpSpPr>
        <p:cNvPr id="1" name=""/>
        <p:cNvGrpSpPr/>
        <p:nvPr/>
      </p:nvGrpSpPr>
      <p:grpSpPr>
        <a:xfrm>
          <a:off x="0" y="0"/>
          <a:ext cx="0" cy="0"/>
          <a:chOff x="0" y="0"/>
          <a:chExt cx="0" cy="0"/>
        </a:xfrm>
      </p:grpSpPr>
      <p:sp>
        <p:nvSpPr>
          <p:cNvPr id="7" name="Picture Placeholder 6"/>
          <p:cNvSpPr>
            <a:spLocks noGrp="1"/>
          </p:cNvSpPr>
          <p:nvPr>
            <p:ph type="pic" sz="quarter" idx="13"/>
          </p:nvPr>
        </p:nvSpPr>
        <p:spPr>
          <a:xfrm>
            <a:off x="0" y="0"/>
            <a:ext cx="9144000" cy="6858000"/>
          </a:xfrm>
          <a:solidFill>
            <a:schemeClr val="bg1">
              <a:lumMod val="50000"/>
            </a:schemeClr>
          </a:solidFill>
        </p:spPr>
        <p:txBody>
          <a:bodyPr tIns="548640">
            <a:normAutofit/>
          </a:bodyPr>
          <a:lstStyle>
            <a:lvl1pPr algn="ctr">
              <a:buNone/>
              <a:defRPr sz="2000">
                <a:solidFill>
                  <a:schemeClr val="bg1">
                    <a:lumMod val="75000"/>
                  </a:schemeClr>
                </a:solidFill>
              </a:defRPr>
            </a:lvl1pPr>
          </a:lstStyle>
          <a:p>
            <a:r>
              <a:rPr lang="en-US" dirty="0" smtClean="0"/>
              <a:t>Click icon to add picture</a:t>
            </a:r>
            <a:endParaRPr lang="en-US" dirty="0"/>
          </a:p>
        </p:txBody>
      </p:sp>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solidFill>
                  <a:schemeClr val="bg1">
                    <a:lumMod val="95000"/>
                  </a:schemeClr>
                </a:solidFill>
              </a:defRPr>
            </a:lvl1pPr>
          </a:lstStyle>
          <a:p>
            <a:fld id="{D90CB349-87F6-4EC9-A55F-D24C883E5826}" type="datetime2">
              <a:rPr lang="en-US" smtClean="0"/>
              <a:pPr/>
              <a:t>Monday, November 16, 2009</a:t>
            </a:fld>
            <a:endParaRPr lang="en-US" dirty="0"/>
          </a:p>
        </p:txBody>
      </p:sp>
      <p:sp>
        <p:nvSpPr>
          <p:cNvPr id="4" name="Footer Placeholder 3"/>
          <p:cNvSpPr>
            <a:spLocks noGrp="1"/>
          </p:cNvSpPr>
          <p:nvPr>
            <p:ph type="ftr" sz="quarter" idx="11"/>
          </p:nvPr>
        </p:nvSpPr>
        <p:spPr/>
        <p:txBody>
          <a:bodyPr/>
          <a:lstStyle>
            <a:lvl1pPr>
              <a:defRPr>
                <a:solidFill>
                  <a:schemeClr val="bg1">
                    <a:lumMod val="95000"/>
                  </a:schemeClr>
                </a:solidFill>
              </a:defRPr>
            </a:lvl1pPr>
          </a:lstStyle>
          <a:p>
            <a:r>
              <a:rPr lang="en-US" smtClean="0"/>
              <a:t>Microsoft Confidential</a:t>
            </a:r>
            <a:endParaRPr lang="en-US" dirty="0"/>
          </a:p>
        </p:txBody>
      </p:sp>
      <p:sp>
        <p:nvSpPr>
          <p:cNvPr id="5" name="Slide Number Placeholder 4"/>
          <p:cNvSpPr>
            <a:spLocks noGrp="1"/>
          </p:cNvSpPr>
          <p:nvPr>
            <p:ph type="sldNum" sz="quarter" idx="12"/>
          </p:nvPr>
        </p:nvSpPr>
        <p:spPr/>
        <p:txBody>
          <a:bodyPr/>
          <a:lstStyle>
            <a:lvl1pPr>
              <a:defRPr>
                <a:solidFill>
                  <a:schemeClr val="bg1">
                    <a:lumMod val="95000"/>
                  </a:schemeClr>
                </a:solidFill>
              </a:defRPr>
            </a:lvl1pPr>
          </a:lstStyle>
          <a:p>
            <a:fld id="{028F6CB6-376B-4822-816C-FE7F9E5510A1}" type="slidenum">
              <a:rPr lang="en-US" smtClean="0"/>
              <a:pPr/>
              <a:t>‹#›</a:t>
            </a:fld>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End">
    <p:bg>
      <p:bgPr>
        <a:gradFill flip="none" rotWithShape="1">
          <a:gsLst>
            <a:gs pos="0">
              <a:schemeClr val="accent1">
                <a:lumMod val="50000"/>
              </a:schemeClr>
            </a:gs>
            <a:gs pos="50000">
              <a:schemeClr val="accent1">
                <a:lumMod val="75000"/>
              </a:schemeClr>
            </a:gs>
            <a:gs pos="100000">
              <a:schemeClr val="accent1">
                <a:lumMod val="40000"/>
                <a:lumOff val="60000"/>
              </a:schemeClr>
            </a:gs>
          </a:gsLst>
          <a:lin ang="16200000" scaled="1"/>
          <a:tileRect/>
        </a:gradFill>
        <a:effectLst/>
      </p:bgPr>
    </p:bg>
    <p:spTree>
      <p:nvGrpSpPr>
        <p:cNvPr id="1" name=""/>
        <p:cNvGrpSpPr/>
        <p:nvPr/>
      </p:nvGrpSpPr>
      <p:grpSpPr>
        <a:xfrm>
          <a:off x="0" y="0"/>
          <a:ext cx="0" cy="0"/>
          <a:chOff x="0" y="0"/>
          <a:chExt cx="0" cy="0"/>
        </a:xfrm>
      </p:grpSpPr>
      <p:pic>
        <p:nvPicPr>
          <p:cNvPr id="6" name="Picture 5"/>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7" name="Rectangle 6"/>
          <p:cNvSpPr/>
          <p:nvPr userDrawn="1"/>
        </p:nvSpPr>
        <p:spPr bwMode="auto">
          <a:xfrm>
            <a:off x="0" y="6070600"/>
            <a:ext cx="2908300" cy="787400"/>
          </a:xfrm>
          <a:prstGeom prst="rect">
            <a:avLst/>
          </a:prstGeom>
          <a:noFill/>
          <a:ln w="9525">
            <a:noFill/>
            <a:miter lim="800000"/>
            <a:headEnd/>
            <a:tailEnd/>
          </a:ln>
        </p:spPr>
        <p:txBody>
          <a:bodyPr lIns="0" tIns="0" rIns="0" bIns="0">
            <a:prstTxWarp prst="textNoShape">
              <a:avLst/>
            </a:prstTxWarp>
          </a:bodyPr>
          <a:lstStyle/>
          <a:p>
            <a:pPr algn="l" rtl="0">
              <a:spcBef>
                <a:spcPct val="10000"/>
              </a:spcBef>
              <a:spcAft>
                <a:spcPct val="10000"/>
              </a:spcAft>
              <a:buClr>
                <a:srgbClr val="E85F17"/>
              </a:buClr>
              <a:defRPr/>
            </a:pPr>
            <a:endParaRPr lang="en-US" kern="1200" dirty="0">
              <a:solidFill>
                <a:srgbClr val="E85F17"/>
              </a:solidFill>
              <a:latin typeface="Segoe"/>
              <a:ea typeface="ＭＳ Ｐゴシック" pitchFamily="-123" charset="-128"/>
              <a:cs typeface="+mn-cs"/>
            </a:endParaRPr>
          </a:p>
        </p:txBody>
      </p:sp>
      <p:sp>
        <p:nvSpPr>
          <p:cNvPr id="13" name="Text Box 3"/>
          <p:cNvSpPr txBox="1">
            <a:spLocks noChangeArrowheads="1"/>
          </p:cNvSpPr>
          <p:nvPr userDrawn="1"/>
        </p:nvSpPr>
        <p:spPr bwMode="auto">
          <a:xfrm>
            <a:off x="381000" y="6260068"/>
            <a:ext cx="8148638" cy="369332"/>
          </a:xfrm>
          <a:prstGeom prst="rect">
            <a:avLst/>
          </a:prstGeom>
          <a:noFill/>
          <a:ln w="12700">
            <a:noFill/>
            <a:miter lim="800000"/>
            <a:headEnd type="none" w="sm" len="sm"/>
            <a:tailEnd type="none" w="sm" len="sm"/>
          </a:ln>
        </p:spPr>
        <p:txBody>
          <a:bodyPr>
            <a:prstTxWarp prst="textNoShape">
              <a:avLst/>
            </a:prstTxWarp>
            <a:spAutoFit/>
          </a:bodyPr>
          <a:lstStyle/>
          <a:p>
            <a:pPr algn="ctr" rtl="0" eaLnBrk="0" fontAlgn="base" hangingPunct="0">
              <a:spcBef>
                <a:spcPct val="0"/>
              </a:spcBef>
              <a:spcAft>
                <a:spcPct val="0"/>
              </a:spcAft>
            </a:pPr>
            <a:r>
              <a:rPr lang="en-US" sz="900" kern="1200" dirty="0">
                <a:solidFill>
                  <a:prstClr val="white"/>
                </a:solidFill>
                <a:latin typeface="Segoe Semibold" pitchFamily="-123" charset="0"/>
                <a:ea typeface="Arial" pitchFamily="-123" charset="0"/>
                <a:cs typeface="Arial" pitchFamily="-123" charset="0"/>
              </a:rPr>
              <a:t>© </a:t>
            </a:r>
            <a:r>
              <a:rPr lang="en-US" sz="900" kern="1200" dirty="0" smtClean="0">
                <a:solidFill>
                  <a:prstClr val="white"/>
                </a:solidFill>
                <a:latin typeface="Segoe Semibold" pitchFamily="-123" charset="0"/>
                <a:ea typeface="Arial" pitchFamily="-123" charset="0"/>
                <a:cs typeface="Arial" pitchFamily="-123" charset="0"/>
              </a:rPr>
              <a:t>2009 Microsoft </a:t>
            </a:r>
            <a:r>
              <a:rPr lang="en-US" sz="900" kern="1200" dirty="0">
                <a:solidFill>
                  <a:prstClr val="white"/>
                </a:solidFill>
                <a:latin typeface="Segoe Semibold" pitchFamily="-123" charset="0"/>
                <a:ea typeface="Arial" pitchFamily="-123" charset="0"/>
                <a:cs typeface="Arial" pitchFamily="-123" charset="0"/>
              </a:rPr>
              <a:t>Corporation. All rights reserved.</a:t>
            </a:r>
          </a:p>
          <a:p>
            <a:pPr algn="ctr" rtl="0" eaLnBrk="0" fontAlgn="base" hangingPunct="0">
              <a:spcBef>
                <a:spcPct val="0"/>
              </a:spcBef>
              <a:spcAft>
                <a:spcPct val="0"/>
              </a:spcAft>
            </a:pPr>
            <a:r>
              <a:rPr lang="en-US" sz="900" kern="1200" dirty="0">
                <a:solidFill>
                  <a:prstClr val="white"/>
                </a:solidFill>
                <a:latin typeface="Segoe Semibold" pitchFamily="-123" charset="0"/>
                <a:ea typeface="Arial" pitchFamily="-123" charset="0"/>
                <a:cs typeface="Arial" pitchFamily="-123" charset="0"/>
              </a:rPr>
              <a:t>This presentation is for informational purposes only. Microsoft makes no warranties, express or implied, in this summary.</a:t>
            </a:r>
          </a:p>
        </p:txBody>
      </p:sp>
      <p:pic>
        <p:nvPicPr>
          <p:cNvPr id="8" name="Picture 2" descr="\\Files01\clientfiles\Microsoft\Master Assets\Win7\Logos\Win7_HB_N\Window7-HomeBasicN_h_rgb_r.png"/>
          <p:cNvPicPr>
            <a:picLocks noChangeAspect="1" noChangeArrowheads="1"/>
          </p:cNvPicPr>
          <p:nvPr userDrawn="1"/>
        </p:nvPicPr>
        <p:blipFill>
          <a:blip r:embed="rId3" cstate="print"/>
          <a:srcRect b="43275"/>
          <a:stretch>
            <a:fillRect/>
          </a:stretch>
        </p:blipFill>
        <p:spPr bwMode="auto">
          <a:xfrm>
            <a:off x="2590800" y="3122676"/>
            <a:ext cx="3789577" cy="612648"/>
          </a:xfrm>
          <a:prstGeom prst="rect">
            <a:avLst/>
          </a:prstGeom>
          <a:noFill/>
        </p:spPr>
      </p:pic>
    </p:spTree>
  </p:cSld>
  <p:clrMapOvr>
    <a:masterClrMapping/>
  </p:clrMapOvr>
  <p:transition advClick="0"/>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a:p>
        </p:txBody>
      </p:sp>
      <p:sp>
        <p:nvSpPr>
          <p:cNvPr id="9" name="Date Placeholder 8"/>
          <p:cNvSpPr>
            <a:spLocks noGrp="1"/>
          </p:cNvSpPr>
          <p:nvPr>
            <p:ph type="dt" sz="half" idx="10"/>
          </p:nvPr>
        </p:nvSpPr>
        <p:spPr/>
        <p:txBody>
          <a:bodyPr/>
          <a:lstStyle/>
          <a:p>
            <a:fld id="{D90CB349-87F6-4EC9-A55F-D24C883E5826}" type="datetime2">
              <a:rPr lang="en-US" smtClean="0"/>
              <a:pPr/>
              <a:t>Monday, November 16, 2009</a:t>
            </a:fld>
            <a:endParaRPr lang="en-US" dirty="0"/>
          </a:p>
        </p:txBody>
      </p:sp>
      <p:sp>
        <p:nvSpPr>
          <p:cNvPr id="11" name="Slide Number Placeholder 10"/>
          <p:cNvSpPr>
            <a:spLocks noGrp="1"/>
          </p:cNvSpPr>
          <p:nvPr>
            <p:ph type="sldNum" sz="quarter" idx="11"/>
          </p:nvPr>
        </p:nvSpPr>
        <p:spPr/>
        <p:txBody>
          <a:bodyPr/>
          <a:lstStyle/>
          <a:p>
            <a:fld id="{028F6CB6-376B-4822-816C-FE7F9E5510A1}" type="slidenum">
              <a:rPr lang="en-US" smtClean="0"/>
              <a:pPr/>
              <a:t>‹#›</a:t>
            </a:fld>
            <a:endParaRPr lang="en-US" dirty="0"/>
          </a:p>
        </p:txBody>
      </p:sp>
      <p:sp>
        <p:nvSpPr>
          <p:cNvPr id="12" name="Footer Placeholder 11"/>
          <p:cNvSpPr>
            <a:spLocks noGrp="1"/>
          </p:cNvSpPr>
          <p:nvPr>
            <p:ph type="ftr" sz="quarter" idx="12"/>
          </p:nvPr>
        </p:nvSpPr>
        <p:spPr/>
        <p:txBody>
          <a:bodyPr/>
          <a:lstStyle/>
          <a:p>
            <a:r>
              <a:rPr lang="en-US" smtClean="0"/>
              <a:t>Microsoft Confidential</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90CB349-87F6-4EC9-A55F-D24C883E5826}" type="datetime2">
              <a:rPr lang="en-US" smtClean="0"/>
              <a:pPr/>
              <a:t>Monday, November 16, 2009</a:t>
            </a:fld>
            <a:endParaRPr lang="en-US" dirty="0"/>
          </a:p>
        </p:txBody>
      </p:sp>
      <p:sp>
        <p:nvSpPr>
          <p:cNvPr id="6" name="Slide Number Placeholder 5"/>
          <p:cNvSpPr>
            <a:spLocks noGrp="1"/>
          </p:cNvSpPr>
          <p:nvPr>
            <p:ph type="sldNum" sz="quarter" idx="11"/>
          </p:nvPr>
        </p:nvSpPr>
        <p:spPr/>
        <p:txBody>
          <a:bodyPr/>
          <a:lstStyle/>
          <a:p>
            <a:fld id="{028F6CB6-376B-4822-816C-FE7F9E5510A1}" type="slidenum">
              <a:rPr lang="en-US" smtClean="0"/>
              <a:pPr/>
              <a:t>‹#›</a:t>
            </a:fld>
            <a:endParaRPr lang="en-US" dirty="0"/>
          </a:p>
        </p:txBody>
      </p:sp>
      <p:sp>
        <p:nvSpPr>
          <p:cNvPr id="7" name="Footer Placeholder 6"/>
          <p:cNvSpPr>
            <a:spLocks noGrp="1"/>
          </p:cNvSpPr>
          <p:nvPr>
            <p:ph type="ftr" sz="quarter" idx="12"/>
          </p:nvPr>
        </p:nvSpPr>
        <p:spPr/>
        <p:txBody>
          <a:bodyPr/>
          <a:lstStyle/>
          <a:p>
            <a:r>
              <a:rPr lang="en-US" smtClean="0"/>
              <a:t>Microsoft Confidential</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esentation Title">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2" name="Title 1"/>
          <p:cNvSpPr>
            <a:spLocks noGrp="1"/>
          </p:cNvSpPr>
          <p:nvPr>
            <p:ph type="ctrTitle"/>
          </p:nvPr>
        </p:nvSpPr>
        <p:spPr>
          <a:xfrm>
            <a:off x="457200" y="2244304"/>
            <a:ext cx="5486400" cy="1470025"/>
          </a:xfrm>
        </p:spPr>
        <p:txBody>
          <a:bodyPr anchor="b"/>
          <a:lstStyle>
            <a:lvl1pPr>
              <a:defRPr>
                <a:solidFill>
                  <a:schemeClr val="bg1"/>
                </a:solidFill>
              </a:defRPr>
            </a:lvl1pPr>
          </a:lstStyle>
          <a:p>
            <a:r>
              <a:rPr lang="en-US" smtClean="0"/>
              <a:t>Click to edit Master title style</a:t>
            </a:r>
            <a:endParaRPr lang="en-US"/>
          </a:p>
        </p:txBody>
      </p:sp>
      <p:sp>
        <p:nvSpPr>
          <p:cNvPr id="12" name="Subtitle 2"/>
          <p:cNvSpPr>
            <a:spLocks noGrp="1"/>
          </p:cNvSpPr>
          <p:nvPr>
            <p:ph type="subTitle" idx="1"/>
          </p:nvPr>
        </p:nvSpPr>
        <p:spPr>
          <a:xfrm>
            <a:off x="457201" y="3729335"/>
            <a:ext cx="5486400" cy="461665"/>
          </a:xfrm>
        </p:spPr>
        <p:txBody>
          <a:bodyPr vert="horz" lIns="0" tIns="45720" rIns="0" bIns="45720" rtlCol="0" anchor="t">
            <a:noAutofit/>
          </a:bodyPr>
          <a:lstStyle>
            <a:lvl1pPr marL="0" indent="0" algn="l" defTabSz="914400" rtl="0" eaLnBrk="1" latinLnBrk="0" hangingPunct="1">
              <a:lnSpc>
                <a:spcPct val="90000"/>
              </a:lnSpc>
              <a:spcBef>
                <a:spcPct val="0"/>
              </a:spcBef>
              <a:buNone/>
              <a:defRPr lang="en-US" sz="1800" kern="1200" dirty="0">
                <a:solidFill>
                  <a:schemeClr val="bg1"/>
                </a:solidFill>
                <a:latin typeface="Segoe" pitchFamily="34" charset="0"/>
                <a:ea typeface="+mj-ea"/>
                <a:cs typeface="+mj-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8" name="Date Placeholder 7"/>
          <p:cNvSpPr>
            <a:spLocks noGrp="1"/>
          </p:cNvSpPr>
          <p:nvPr>
            <p:ph type="dt" sz="half" idx="10"/>
          </p:nvPr>
        </p:nvSpPr>
        <p:spPr/>
        <p:txBody>
          <a:bodyPr/>
          <a:lstStyle/>
          <a:p>
            <a:fld id="{D90CB349-87F6-4EC9-A55F-D24C883E5826}" type="datetime2">
              <a:rPr lang="en-US" smtClean="0"/>
              <a:pPr/>
              <a:t>Monday, November 16, 2009</a:t>
            </a:fld>
            <a:endParaRPr lang="en-US" dirty="0"/>
          </a:p>
        </p:txBody>
      </p:sp>
      <p:sp>
        <p:nvSpPr>
          <p:cNvPr id="13" name="Slide Number Placeholder 12"/>
          <p:cNvSpPr>
            <a:spLocks noGrp="1"/>
          </p:cNvSpPr>
          <p:nvPr>
            <p:ph type="sldNum" sz="quarter" idx="11"/>
          </p:nvPr>
        </p:nvSpPr>
        <p:spPr/>
        <p:txBody>
          <a:bodyPr/>
          <a:lstStyle/>
          <a:p>
            <a:fld id="{028F6CB6-376B-4822-816C-FE7F9E5510A1}" type="slidenum">
              <a:rPr lang="en-US" smtClean="0"/>
              <a:pPr/>
              <a:t>‹#›</a:t>
            </a:fld>
            <a:endParaRPr lang="en-US" dirty="0"/>
          </a:p>
        </p:txBody>
      </p:sp>
      <p:sp>
        <p:nvSpPr>
          <p:cNvPr id="14" name="Footer Placeholder 13"/>
          <p:cNvSpPr>
            <a:spLocks noGrp="1"/>
          </p:cNvSpPr>
          <p:nvPr>
            <p:ph type="ftr" sz="quarter" idx="12"/>
          </p:nvPr>
        </p:nvSpPr>
        <p:spPr/>
        <p:txBody>
          <a:bodyPr/>
          <a:lstStyle/>
          <a:p>
            <a:r>
              <a:rPr lang="en-US" smtClean="0"/>
              <a:t>Microsoft Confidential</a:t>
            </a:r>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2" name="Title 1"/>
          <p:cNvSpPr>
            <a:spLocks noGrp="1"/>
          </p:cNvSpPr>
          <p:nvPr>
            <p:ph type="ctrTitle"/>
          </p:nvPr>
        </p:nvSpPr>
        <p:spPr>
          <a:xfrm>
            <a:off x="5325208" y="2667000"/>
            <a:ext cx="3361592" cy="838200"/>
          </a:xfrm>
        </p:spPr>
        <p:txBody>
          <a:bodyPr wrap="none">
            <a:normAutofit/>
          </a:bodyPr>
          <a:lstStyle>
            <a:lvl1pPr>
              <a:defRPr sz="3600">
                <a:solidFill>
                  <a:schemeClr val="bg1"/>
                </a:solidFill>
              </a:defRPr>
            </a:lvl1pPr>
          </a:lstStyle>
          <a:p>
            <a:r>
              <a:rPr lang="en-US" dirty="0" smtClean="0"/>
              <a:t>Click to edit</a:t>
            </a:r>
            <a:endParaRPr lang="en-US" dirty="0"/>
          </a:p>
        </p:txBody>
      </p:sp>
      <p:sp>
        <p:nvSpPr>
          <p:cNvPr id="9" name="Date Placeholder 8"/>
          <p:cNvSpPr>
            <a:spLocks noGrp="1"/>
          </p:cNvSpPr>
          <p:nvPr>
            <p:ph type="dt" sz="half" idx="10"/>
          </p:nvPr>
        </p:nvSpPr>
        <p:spPr/>
        <p:txBody>
          <a:bodyPr/>
          <a:lstStyle>
            <a:lvl1pPr>
              <a:defRPr>
                <a:solidFill>
                  <a:schemeClr val="accent1">
                    <a:lumMod val="60000"/>
                    <a:lumOff val="40000"/>
                  </a:schemeClr>
                </a:solidFill>
              </a:defRPr>
            </a:lvl1pPr>
          </a:lstStyle>
          <a:p>
            <a:fld id="{9EB58BA9-8607-4A2E-A5DD-2DA8885F17E6}" type="datetime2">
              <a:rPr lang="en-US" smtClean="0"/>
              <a:pPr/>
              <a:t>Monday, November 16, 2009</a:t>
            </a:fld>
            <a:endParaRPr lang="en-US" dirty="0"/>
          </a:p>
        </p:txBody>
      </p:sp>
      <p:sp>
        <p:nvSpPr>
          <p:cNvPr id="10" name="Slide Number Placeholder 9"/>
          <p:cNvSpPr>
            <a:spLocks noGrp="1"/>
          </p:cNvSpPr>
          <p:nvPr>
            <p:ph type="sldNum" sz="quarter" idx="11"/>
          </p:nvPr>
        </p:nvSpPr>
        <p:spPr/>
        <p:txBody>
          <a:bodyPr/>
          <a:lstStyle>
            <a:lvl1pPr>
              <a:defRPr>
                <a:solidFill>
                  <a:schemeClr val="accent1">
                    <a:lumMod val="60000"/>
                    <a:lumOff val="40000"/>
                  </a:schemeClr>
                </a:solidFill>
              </a:defRPr>
            </a:lvl1pPr>
          </a:lstStyle>
          <a:p>
            <a:fld id="{028F6CB6-376B-4822-816C-FE7F9E5510A1}" type="slidenum">
              <a:rPr lang="en-US" smtClean="0"/>
              <a:pPr/>
              <a:t>‹#›</a:t>
            </a:fld>
            <a:endParaRPr lang="en-US" dirty="0"/>
          </a:p>
        </p:txBody>
      </p:sp>
      <p:sp>
        <p:nvSpPr>
          <p:cNvPr id="11" name="Footer Placeholder 10"/>
          <p:cNvSpPr>
            <a:spLocks noGrp="1"/>
          </p:cNvSpPr>
          <p:nvPr>
            <p:ph type="ftr" sz="quarter" idx="12"/>
          </p:nvPr>
        </p:nvSpPr>
        <p:spPr/>
        <p:txBody>
          <a:bodyPr/>
          <a:lstStyle>
            <a:lvl1pPr>
              <a:defRPr>
                <a:solidFill>
                  <a:schemeClr val="accent1">
                    <a:lumMod val="60000"/>
                    <a:lumOff val="40000"/>
                  </a:schemeClr>
                </a:solidFill>
              </a:defRPr>
            </a:lvl1pPr>
          </a:lstStyle>
          <a:p>
            <a:r>
              <a:rPr lang="en-US" smtClean="0"/>
              <a:t>Microsoft Confidential</a:t>
            </a:r>
            <a:endParaRPr lang="en-US" dirty="0"/>
          </a:p>
        </p:txBody>
      </p:sp>
      <p:sp>
        <p:nvSpPr>
          <p:cNvPr id="13" name="Text Placeholder 2"/>
          <p:cNvSpPr>
            <a:spLocks noGrp="1"/>
          </p:cNvSpPr>
          <p:nvPr>
            <p:ph type="body" idx="1"/>
          </p:nvPr>
        </p:nvSpPr>
        <p:spPr>
          <a:xfrm>
            <a:off x="5333999" y="3365500"/>
            <a:ext cx="3352801" cy="1130300"/>
          </a:xfrm>
        </p:spPr>
        <p:txBody>
          <a:bodyPr anchor="t">
            <a:normAutofit/>
          </a:bodyPr>
          <a:lstStyle>
            <a:lvl1pPr marL="0" indent="0">
              <a:buNone/>
              <a:defRPr sz="24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cxnSp>
        <p:nvCxnSpPr>
          <p:cNvPr id="15" name="Straight Connector 14"/>
          <p:cNvCxnSpPr/>
          <p:nvPr userDrawn="1"/>
        </p:nvCxnSpPr>
        <p:spPr>
          <a:xfrm rot="5400000">
            <a:off x="3963194" y="4038600"/>
            <a:ext cx="243840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pic>
        <p:nvPicPr>
          <p:cNvPr id="12" name="Picture 2" descr="\\Files01\clientfiles\Microsoft\Master Assets\Win7\Logos\Win7_HB_N\Window7-HomeBasicN_h_rgb_r.png"/>
          <p:cNvPicPr>
            <a:picLocks noChangeAspect="1" noChangeArrowheads="1"/>
          </p:cNvPicPr>
          <p:nvPr userDrawn="1"/>
        </p:nvPicPr>
        <p:blipFill>
          <a:blip r:embed="rId2" cstate="print"/>
          <a:srcRect b="43275"/>
          <a:stretch>
            <a:fillRect/>
          </a:stretch>
        </p:blipFill>
        <p:spPr bwMode="auto">
          <a:xfrm>
            <a:off x="2225040" y="2843137"/>
            <a:ext cx="2651760" cy="428701"/>
          </a:xfrm>
          <a:prstGeom prst="rect">
            <a:avLst/>
          </a:prstGeom>
          <a:noFill/>
        </p:spPr>
      </p:pic>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chemeClr val="tx2">
                  <a:lumMod val="60000"/>
                  <a:lumOff val="40000"/>
                </a:schemeClr>
              </a:buClr>
              <a:defRPr/>
            </a:lvl1pPr>
            <a:lvl2pPr>
              <a:buClr>
                <a:schemeClr val="tx2">
                  <a:lumMod val="60000"/>
                  <a:lumOff val="40000"/>
                </a:schemeClr>
              </a:buClr>
              <a:defRPr/>
            </a:lvl2pPr>
            <a:lvl3pPr>
              <a:buClr>
                <a:schemeClr val="tx2">
                  <a:lumMod val="60000"/>
                  <a:lumOff val="40000"/>
                </a:schemeClr>
              </a:buClr>
              <a:defRPr/>
            </a:lvl3pPr>
            <a:lvl4pPr>
              <a:buClr>
                <a:schemeClr val="tx2">
                  <a:lumMod val="60000"/>
                  <a:lumOff val="40000"/>
                </a:schemeClr>
              </a:buClr>
              <a:defRPr/>
            </a:lvl4pPr>
            <a:lvl5pPr>
              <a:buClr>
                <a:schemeClr val="tx2">
                  <a:lumMod val="60000"/>
                  <a:lumOff val="40000"/>
                </a:schemeClr>
              </a:buCl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E7274C1D-C5C9-4088-97B7-768846C101D2}" type="datetime2">
              <a:rPr lang="en-US" smtClean="0"/>
              <a:pPr/>
              <a:t>Monday, November 16, 2009</a:t>
            </a:fld>
            <a:endParaRPr lang="en-US" dirty="0"/>
          </a:p>
        </p:txBody>
      </p:sp>
      <p:sp>
        <p:nvSpPr>
          <p:cNvPr id="8" name="Slide Number Placeholder 7"/>
          <p:cNvSpPr>
            <a:spLocks noGrp="1"/>
          </p:cNvSpPr>
          <p:nvPr>
            <p:ph type="sldNum" sz="quarter" idx="11"/>
          </p:nvPr>
        </p:nvSpPr>
        <p:spPr/>
        <p:txBody>
          <a:bodyPr/>
          <a:lstStyle/>
          <a:p>
            <a:fld id="{028F6CB6-376B-4822-816C-FE7F9E5510A1}" type="slidenum">
              <a:rPr lang="en-US" smtClean="0"/>
              <a:pPr/>
              <a:t>‹#›</a:t>
            </a:fld>
            <a:endParaRPr lang="en-US" dirty="0"/>
          </a:p>
        </p:txBody>
      </p:sp>
      <p:sp>
        <p:nvSpPr>
          <p:cNvPr id="9" name="Footer Placeholder 8"/>
          <p:cNvSpPr>
            <a:spLocks noGrp="1"/>
          </p:cNvSpPr>
          <p:nvPr>
            <p:ph type="ftr" sz="quarter" idx="12"/>
          </p:nvPr>
        </p:nvSpPr>
        <p:spPr/>
        <p:txBody>
          <a:bodyPr/>
          <a:lstStyle/>
          <a:p>
            <a:r>
              <a:rPr lang="en-US" smtClean="0"/>
              <a:t>Microsoft Confidential</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lIns="0" rIns="0"/>
          <a:lstStyle/>
          <a:p>
            <a:r>
              <a:rPr lang="en-US" smtClean="0"/>
              <a:t>Click to edit Master title style</a:t>
            </a:r>
            <a:endParaRPr lang="en-US"/>
          </a:p>
        </p:txBody>
      </p:sp>
      <p:sp>
        <p:nvSpPr>
          <p:cNvPr id="6" name="Date Placeholder 5"/>
          <p:cNvSpPr>
            <a:spLocks noGrp="1"/>
          </p:cNvSpPr>
          <p:nvPr>
            <p:ph type="dt" sz="half" idx="10"/>
          </p:nvPr>
        </p:nvSpPr>
        <p:spPr/>
        <p:txBody>
          <a:bodyPr lIns="0" rIns="0"/>
          <a:lstStyle/>
          <a:p>
            <a:fld id="{BF1EE5C1-E093-4BEF-B14E-0CDF09ED1D4B}" type="datetime2">
              <a:rPr lang="en-US" smtClean="0"/>
              <a:pPr/>
              <a:t>Monday, November 16, 2009</a:t>
            </a:fld>
            <a:endParaRPr lang="en-US" dirty="0"/>
          </a:p>
        </p:txBody>
      </p:sp>
      <p:sp>
        <p:nvSpPr>
          <p:cNvPr id="7" name="Slide Number Placeholder 6"/>
          <p:cNvSpPr>
            <a:spLocks noGrp="1"/>
          </p:cNvSpPr>
          <p:nvPr>
            <p:ph type="sldNum" sz="quarter" idx="11"/>
          </p:nvPr>
        </p:nvSpPr>
        <p:spPr/>
        <p:txBody>
          <a:bodyPr/>
          <a:lstStyle/>
          <a:p>
            <a:fld id="{028F6CB6-376B-4822-816C-FE7F9E5510A1}" type="slidenum">
              <a:rPr lang="en-US" smtClean="0"/>
              <a:pPr/>
              <a:t>‹#›</a:t>
            </a:fld>
            <a:endParaRPr lang="en-US" dirty="0"/>
          </a:p>
        </p:txBody>
      </p:sp>
      <p:sp>
        <p:nvSpPr>
          <p:cNvPr id="8" name="Footer Placeholder 7"/>
          <p:cNvSpPr>
            <a:spLocks noGrp="1"/>
          </p:cNvSpPr>
          <p:nvPr>
            <p:ph type="ftr" sz="quarter" idx="12"/>
          </p:nvPr>
        </p:nvSpPr>
        <p:spPr/>
        <p:txBody>
          <a:bodyPr lIns="0" rIns="0"/>
          <a:lstStyle/>
          <a:p>
            <a:r>
              <a:rPr lang="en-US" smtClean="0"/>
              <a:t>Microsoft Confidential</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slideLayout" Target="../slideLayouts/slideLayout8.xml"/><Relationship Id="rId7"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6.jpe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3.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9.xml"/><Relationship Id="rId7" Type="http://schemas.openxmlformats.org/officeDocument/2006/relationships/image" Target="../media/image8.jpeg"/><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theme" Target="../theme/theme4.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image" Target="../media/image10.jpeg"/><Relationship Id="rId5" Type="http://schemas.openxmlformats.org/officeDocument/2006/relationships/theme" Target="../theme/theme5.xml"/><Relationship Id="rId4" Type="http://schemas.openxmlformats.org/officeDocument/2006/relationships/slideLayout" Target="../slideLayouts/slideLayout25.x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28.xml"/><Relationship Id="rId7" Type="http://schemas.openxmlformats.org/officeDocument/2006/relationships/slideLayout" Target="../slideLayouts/slideLayout3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098" name="Picture 2"/>
          <p:cNvPicPr>
            <a:picLocks noChangeAspect="1" noChangeArrowheads="1"/>
          </p:cNvPicPr>
          <p:nvPr userDrawn="1"/>
        </p:nvPicPr>
        <p:blipFill>
          <a:blip r:embed="rId7" cstate="print"/>
          <a:srcRect/>
          <a:stretch>
            <a:fillRect/>
          </a:stretch>
        </p:blipFill>
        <p:spPr bwMode="auto">
          <a:xfrm>
            <a:off x="0" y="0"/>
            <a:ext cx="9144000" cy="6858000"/>
          </a:xfrm>
          <a:prstGeom prst="rect">
            <a:avLst/>
          </a:prstGeom>
          <a:noFill/>
          <a:ln w="9525">
            <a:noFill/>
            <a:miter lim="800000"/>
            <a:headEnd/>
            <a:tailEnd/>
          </a:ln>
          <a:effectLst/>
        </p:spPr>
      </p:pic>
      <p:sp>
        <p:nvSpPr>
          <p:cNvPr id="2" name="Title Placeholder 1"/>
          <p:cNvSpPr>
            <a:spLocks noGrp="1"/>
          </p:cNvSpPr>
          <p:nvPr>
            <p:ph type="title"/>
          </p:nvPr>
        </p:nvSpPr>
        <p:spPr>
          <a:xfrm>
            <a:off x="457200" y="0"/>
            <a:ext cx="8229600" cy="1066800"/>
          </a:xfrm>
          <a:prstGeom prst="rect">
            <a:avLst/>
          </a:prstGeom>
        </p:spPr>
        <p:txBody>
          <a:bodyPr vert="horz" lIns="0" tIns="45720" rIns="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066800"/>
            <a:ext cx="8229600" cy="5334000"/>
          </a:xfrm>
          <a:prstGeom prst="rect">
            <a:avLst/>
          </a:prstGeom>
        </p:spPr>
        <p:txBody>
          <a:bodyPr vert="horz" lIns="0" tIns="45720" rIns="0" bIns="45720" rtlCol="0" anchor="ctr">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3"/>
          <p:cNvSpPr>
            <a:spLocks noGrp="1"/>
          </p:cNvSpPr>
          <p:nvPr>
            <p:ph type="dt" sz="half" idx="2"/>
          </p:nvPr>
        </p:nvSpPr>
        <p:spPr>
          <a:xfrm>
            <a:off x="457200" y="6477000"/>
            <a:ext cx="2057400" cy="244485"/>
          </a:xfrm>
          <a:prstGeom prst="rect">
            <a:avLst/>
          </a:prstGeom>
        </p:spPr>
        <p:txBody>
          <a:bodyPr lIns="0" rIns="0" anchor="b"/>
          <a:lstStyle>
            <a:lvl1pPr>
              <a:defRPr sz="700">
                <a:solidFill>
                  <a:schemeClr val="accent3">
                    <a:lumMod val="40000"/>
                    <a:lumOff val="60000"/>
                  </a:schemeClr>
                </a:solidFill>
                <a:latin typeface="Segoe Semibold" pitchFamily="34" charset="0"/>
              </a:defRPr>
            </a:lvl1pPr>
          </a:lstStyle>
          <a:p>
            <a:fld id="{D90CB349-87F6-4EC9-A55F-D24C883E5826}" type="datetime2">
              <a:rPr lang="en-US" smtClean="0"/>
              <a:pPr/>
              <a:t>Monday, November 16, 2009</a:t>
            </a:fld>
            <a:endParaRPr lang="en-US" dirty="0"/>
          </a:p>
        </p:txBody>
      </p:sp>
      <p:sp>
        <p:nvSpPr>
          <p:cNvPr id="8" name="Footer Placeholder 4"/>
          <p:cNvSpPr>
            <a:spLocks noGrp="1"/>
          </p:cNvSpPr>
          <p:nvPr>
            <p:ph type="ftr" sz="quarter" idx="3"/>
          </p:nvPr>
        </p:nvSpPr>
        <p:spPr>
          <a:xfrm>
            <a:off x="6629400" y="6477000"/>
            <a:ext cx="2057400" cy="244485"/>
          </a:xfrm>
          <a:prstGeom prst="rect">
            <a:avLst/>
          </a:prstGeom>
        </p:spPr>
        <p:txBody>
          <a:bodyPr lIns="0" rIns="0" anchor="b"/>
          <a:lstStyle>
            <a:lvl1pPr algn="r">
              <a:defRPr sz="700">
                <a:solidFill>
                  <a:schemeClr val="accent3">
                    <a:lumMod val="40000"/>
                    <a:lumOff val="60000"/>
                  </a:schemeClr>
                </a:solidFill>
                <a:latin typeface="Segoe Semibold" pitchFamily="34" charset="0"/>
              </a:defRPr>
            </a:lvl1pPr>
          </a:lstStyle>
          <a:p>
            <a:r>
              <a:rPr lang="en-US" smtClean="0"/>
              <a:t>Microsoft Confidential</a:t>
            </a:r>
            <a:endParaRPr lang="en-US" dirty="0"/>
          </a:p>
        </p:txBody>
      </p:sp>
      <p:sp>
        <p:nvSpPr>
          <p:cNvPr id="9" name="Slide Number Placeholder 5"/>
          <p:cNvSpPr>
            <a:spLocks noGrp="1"/>
          </p:cNvSpPr>
          <p:nvPr>
            <p:ph type="sldNum" sz="quarter" idx="4"/>
          </p:nvPr>
        </p:nvSpPr>
        <p:spPr>
          <a:xfrm>
            <a:off x="8686800" y="6477000"/>
            <a:ext cx="365760" cy="244485"/>
          </a:xfrm>
          <a:prstGeom prst="rect">
            <a:avLst/>
          </a:prstGeom>
        </p:spPr>
        <p:txBody>
          <a:bodyPr anchor="b"/>
          <a:lstStyle>
            <a:lvl1pPr algn="l">
              <a:defRPr sz="700">
                <a:solidFill>
                  <a:schemeClr val="accent3">
                    <a:lumMod val="40000"/>
                    <a:lumOff val="60000"/>
                  </a:schemeClr>
                </a:solidFill>
                <a:latin typeface="Segoe Semibold" pitchFamily="34" charset="0"/>
              </a:defRPr>
            </a:lvl1pPr>
          </a:lstStyle>
          <a:p>
            <a:fld id="{028F6CB6-376B-4822-816C-FE7F9E5510A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80" r:id="rId4"/>
    <p:sldLayoutId id="2147483769" r:id="rId5"/>
  </p:sldLayoutIdLst>
  <p:timing>
    <p:tnLst>
      <p:par>
        <p:cTn id="1" dur="indefinite" restart="never" nodeType="tmRoot"/>
      </p:par>
    </p:tnLst>
  </p:timing>
  <p:hf hdr="0"/>
  <p:txStyles>
    <p:titleStyle>
      <a:lvl1pPr algn="l" defTabSz="914400" rtl="0" eaLnBrk="1" latinLnBrk="0" hangingPunct="1">
        <a:spcBef>
          <a:spcPct val="0"/>
        </a:spcBef>
        <a:buNone/>
        <a:defRPr sz="3200" kern="1200">
          <a:solidFill>
            <a:schemeClr val="bg1"/>
          </a:solidFill>
          <a:latin typeface="Segoe Light"/>
          <a:ea typeface="+mj-ea"/>
          <a:cs typeface="+mj-cs"/>
        </a:defRPr>
      </a:lvl1pPr>
    </p:titleStyle>
    <p:bodyStyle>
      <a:lvl1pPr marL="342900" indent="-342900" algn="l" defTabSz="914400" rtl="0" eaLnBrk="1" latinLnBrk="0" hangingPunct="1">
        <a:spcBef>
          <a:spcPct val="20000"/>
        </a:spcBef>
        <a:buClr>
          <a:schemeClr val="accent3">
            <a:lumMod val="40000"/>
            <a:lumOff val="60000"/>
          </a:schemeClr>
        </a:buClr>
        <a:buFont typeface="Wingdings 2" pitchFamily="18" charset="2"/>
        <a:buChar char=""/>
        <a:tabLst>
          <a:tab pos="742950" algn="l"/>
        </a:tabLst>
        <a:defRPr sz="3200" kern="1200">
          <a:solidFill>
            <a:schemeClr val="bg1"/>
          </a:solidFill>
          <a:latin typeface="Segoe Light"/>
          <a:ea typeface="+mn-ea"/>
          <a:cs typeface="+mn-cs"/>
        </a:defRPr>
      </a:lvl1pPr>
      <a:lvl2pPr marL="742950" indent="-285750" algn="l" defTabSz="914400" rtl="0" eaLnBrk="1" latinLnBrk="0" hangingPunct="1">
        <a:spcBef>
          <a:spcPct val="20000"/>
        </a:spcBef>
        <a:buClr>
          <a:schemeClr val="accent3">
            <a:lumMod val="40000"/>
            <a:lumOff val="60000"/>
          </a:schemeClr>
        </a:buClr>
        <a:buFont typeface="Arial" pitchFamily="34" charset="0"/>
        <a:buChar char="–"/>
        <a:tabLst>
          <a:tab pos="742950" algn="l"/>
        </a:tabLst>
        <a:defRPr sz="2800" kern="1200">
          <a:solidFill>
            <a:schemeClr val="bg1"/>
          </a:solidFill>
          <a:latin typeface="Segoe Light"/>
          <a:ea typeface="+mn-ea"/>
          <a:cs typeface="+mn-cs"/>
        </a:defRPr>
      </a:lvl2pPr>
      <a:lvl3pPr marL="1143000" indent="-228600" algn="l" defTabSz="914400" rtl="0" eaLnBrk="1" latinLnBrk="0" hangingPunct="1">
        <a:spcBef>
          <a:spcPct val="20000"/>
        </a:spcBef>
        <a:buClr>
          <a:schemeClr val="accent3">
            <a:lumMod val="40000"/>
            <a:lumOff val="60000"/>
          </a:schemeClr>
        </a:buClr>
        <a:buFont typeface="Arial" pitchFamily="34" charset="0"/>
        <a:buChar char="•"/>
        <a:tabLst>
          <a:tab pos="742950" algn="l"/>
        </a:tabLst>
        <a:defRPr sz="2400" kern="1200">
          <a:solidFill>
            <a:schemeClr val="bg1"/>
          </a:solidFill>
          <a:latin typeface="Segoe Light"/>
          <a:ea typeface="+mn-ea"/>
          <a:cs typeface="+mn-cs"/>
        </a:defRPr>
      </a:lvl3pPr>
      <a:lvl4pPr marL="1600200" indent="-228600" algn="l" defTabSz="914400" rtl="0" eaLnBrk="1" latinLnBrk="0" hangingPunct="1">
        <a:spcBef>
          <a:spcPct val="20000"/>
        </a:spcBef>
        <a:buClr>
          <a:schemeClr val="accent3">
            <a:lumMod val="40000"/>
            <a:lumOff val="60000"/>
          </a:schemeClr>
        </a:buClr>
        <a:buFont typeface="Arial" pitchFamily="34" charset="0"/>
        <a:buChar char="–"/>
        <a:tabLst>
          <a:tab pos="742950" algn="l"/>
        </a:tabLst>
        <a:defRPr sz="2000" kern="1200">
          <a:solidFill>
            <a:schemeClr val="bg1"/>
          </a:solidFill>
          <a:latin typeface="Segoe Light"/>
          <a:ea typeface="+mn-ea"/>
          <a:cs typeface="+mn-cs"/>
        </a:defRPr>
      </a:lvl4pPr>
      <a:lvl5pPr marL="2057400" indent="-228600" algn="l" defTabSz="914400" rtl="0" eaLnBrk="1" latinLnBrk="0" hangingPunct="1">
        <a:spcBef>
          <a:spcPct val="20000"/>
        </a:spcBef>
        <a:buClr>
          <a:schemeClr val="accent3">
            <a:lumMod val="40000"/>
            <a:lumOff val="60000"/>
          </a:schemeClr>
        </a:buClr>
        <a:buFont typeface="Arial" pitchFamily="34" charset="0"/>
        <a:buChar char="»"/>
        <a:tabLst>
          <a:tab pos="742950" algn="l"/>
        </a:tabLst>
        <a:defRPr sz="2000" kern="1200">
          <a:solidFill>
            <a:schemeClr val="bg1"/>
          </a:solidFill>
          <a:latin typeface="Segoe Ligh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 name="Picture 5"/>
          <p:cNvPicPr>
            <a:picLocks noChangeAspect="1" noChangeArrowheads="1"/>
          </p:cNvPicPr>
          <p:nvPr userDrawn="1"/>
        </p:nvPicPr>
        <p:blipFill>
          <a:blip r:embed="rId8" cstate="print"/>
          <a:srcRect/>
          <a:stretch>
            <a:fillRect/>
          </a:stretch>
        </p:blipFill>
        <p:spPr bwMode="auto">
          <a:xfrm>
            <a:off x="0" y="0"/>
            <a:ext cx="9144000" cy="6858000"/>
          </a:xfrm>
          <a:prstGeom prst="rect">
            <a:avLst/>
          </a:prstGeom>
          <a:noFill/>
          <a:ln w="9525">
            <a:noFill/>
            <a:miter lim="800000"/>
            <a:headEnd/>
            <a:tailEnd/>
          </a:ln>
          <a:effectLst/>
        </p:spPr>
      </p:pic>
      <p:sp>
        <p:nvSpPr>
          <p:cNvPr id="2" name="Title Placeholder 1"/>
          <p:cNvSpPr>
            <a:spLocks noGrp="1"/>
          </p:cNvSpPr>
          <p:nvPr>
            <p:ph type="title"/>
          </p:nvPr>
        </p:nvSpPr>
        <p:spPr>
          <a:xfrm>
            <a:off x="457200" y="0"/>
            <a:ext cx="8229600" cy="1066800"/>
          </a:xfrm>
          <a:prstGeom prst="rect">
            <a:avLst/>
          </a:prstGeom>
        </p:spPr>
        <p:txBody>
          <a:bodyPr vert="horz" lIns="0" tIns="45720" rIns="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066800"/>
            <a:ext cx="8229600" cy="5334000"/>
          </a:xfrm>
          <a:prstGeom prst="rect">
            <a:avLst/>
          </a:prstGeom>
        </p:spPr>
        <p:txBody>
          <a:bodyPr vert="horz" lIns="0" tIns="45720" rIns="0" bIns="45720" rtlCol="0" anchor="ctr">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3"/>
          <p:cNvSpPr>
            <a:spLocks noGrp="1"/>
          </p:cNvSpPr>
          <p:nvPr>
            <p:ph type="dt" sz="half" idx="2"/>
          </p:nvPr>
        </p:nvSpPr>
        <p:spPr>
          <a:xfrm>
            <a:off x="457200" y="6477000"/>
            <a:ext cx="2057400" cy="244485"/>
          </a:xfrm>
          <a:prstGeom prst="rect">
            <a:avLst/>
          </a:prstGeom>
        </p:spPr>
        <p:txBody>
          <a:bodyPr lIns="0" rIns="0" anchor="b"/>
          <a:lstStyle>
            <a:lvl1pPr>
              <a:defRPr sz="700">
                <a:solidFill>
                  <a:schemeClr val="accent1">
                    <a:lumMod val="60000"/>
                    <a:lumOff val="40000"/>
                  </a:schemeClr>
                </a:solidFill>
                <a:latin typeface="Segoe Semibold" pitchFamily="34" charset="0"/>
              </a:defRPr>
            </a:lvl1pPr>
          </a:lstStyle>
          <a:p>
            <a:fld id="{D90CB349-87F6-4EC9-A55F-D24C883E5826}" type="datetime2">
              <a:rPr lang="en-US" smtClean="0"/>
              <a:pPr/>
              <a:t>Monday, November 16, 2009</a:t>
            </a:fld>
            <a:endParaRPr lang="en-US" dirty="0"/>
          </a:p>
        </p:txBody>
      </p:sp>
      <p:sp>
        <p:nvSpPr>
          <p:cNvPr id="8" name="Footer Placeholder 4"/>
          <p:cNvSpPr>
            <a:spLocks noGrp="1"/>
          </p:cNvSpPr>
          <p:nvPr>
            <p:ph type="ftr" sz="quarter" idx="3"/>
          </p:nvPr>
        </p:nvSpPr>
        <p:spPr>
          <a:xfrm>
            <a:off x="6629400" y="6477000"/>
            <a:ext cx="2057400" cy="244485"/>
          </a:xfrm>
          <a:prstGeom prst="rect">
            <a:avLst/>
          </a:prstGeom>
        </p:spPr>
        <p:txBody>
          <a:bodyPr lIns="0" rIns="0" anchor="b"/>
          <a:lstStyle>
            <a:lvl1pPr algn="r">
              <a:defRPr sz="700">
                <a:solidFill>
                  <a:schemeClr val="accent1">
                    <a:lumMod val="60000"/>
                    <a:lumOff val="40000"/>
                  </a:schemeClr>
                </a:solidFill>
                <a:latin typeface="Segoe Semibold" pitchFamily="34" charset="0"/>
              </a:defRPr>
            </a:lvl1pPr>
          </a:lstStyle>
          <a:p>
            <a:r>
              <a:rPr lang="en-US" smtClean="0"/>
              <a:t>Microsoft Confidential</a:t>
            </a:r>
            <a:endParaRPr lang="en-US" dirty="0"/>
          </a:p>
        </p:txBody>
      </p:sp>
      <p:sp>
        <p:nvSpPr>
          <p:cNvPr id="9" name="Slide Number Placeholder 5"/>
          <p:cNvSpPr>
            <a:spLocks noGrp="1"/>
          </p:cNvSpPr>
          <p:nvPr>
            <p:ph type="sldNum" sz="quarter" idx="4"/>
          </p:nvPr>
        </p:nvSpPr>
        <p:spPr>
          <a:xfrm>
            <a:off x="8686800" y="6477000"/>
            <a:ext cx="365760" cy="244485"/>
          </a:xfrm>
          <a:prstGeom prst="rect">
            <a:avLst/>
          </a:prstGeom>
        </p:spPr>
        <p:txBody>
          <a:bodyPr anchor="b"/>
          <a:lstStyle>
            <a:lvl1pPr algn="l">
              <a:defRPr sz="700">
                <a:solidFill>
                  <a:schemeClr val="accent1">
                    <a:lumMod val="60000"/>
                    <a:lumOff val="40000"/>
                  </a:schemeClr>
                </a:solidFill>
                <a:latin typeface="Segoe Semibold" pitchFamily="34" charset="0"/>
              </a:defRPr>
            </a:lvl1pPr>
          </a:lstStyle>
          <a:p>
            <a:fld id="{028F6CB6-376B-4822-816C-FE7F9E5510A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65" r:id="rId1"/>
    <p:sldLayoutId id="2147483804" r:id="rId2"/>
    <p:sldLayoutId id="2147483812" r:id="rId3"/>
    <p:sldLayoutId id="2147483813" r:id="rId4"/>
    <p:sldLayoutId id="2147483814" r:id="rId5"/>
    <p:sldLayoutId id="2147483868" r:id="rId6"/>
  </p:sldLayoutIdLst>
  <p:timing>
    <p:tnLst>
      <p:par>
        <p:cTn id="1" dur="indefinite" restart="never" nodeType="tmRoot"/>
      </p:par>
    </p:tnLst>
  </p:timing>
  <p:hf hdr="0"/>
  <p:txStyles>
    <p:titleStyle>
      <a:lvl1pPr algn="l" defTabSz="914400" rtl="0" eaLnBrk="1" latinLnBrk="0" hangingPunct="1">
        <a:spcBef>
          <a:spcPct val="0"/>
        </a:spcBef>
        <a:buNone/>
        <a:defRPr sz="3200" kern="1200">
          <a:solidFill>
            <a:schemeClr val="bg1"/>
          </a:solidFill>
          <a:latin typeface="Segoe Light"/>
          <a:ea typeface="+mj-ea"/>
          <a:cs typeface="+mj-cs"/>
        </a:defRPr>
      </a:lvl1pPr>
    </p:titleStyle>
    <p:bodyStyle>
      <a:lvl1pPr marL="342900" indent="-342900" algn="l" defTabSz="914400" rtl="0" eaLnBrk="1" latinLnBrk="0" hangingPunct="1">
        <a:spcBef>
          <a:spcPct val="20000"/>
        </a:spcBef>
        <a:buClr>
          <a:schemeClr val="tx2">
            <a:lumMod val="40000"/>
            <a:lumOff val="60000"/>
          </a:schemeClr>
        </a:buClr>
        <a:buFont typeface="Wingdings 2" pitchFamily="18" charset="2"/>
        <a:buChar char=""/>
        <a:defRPr sz="3200" kern="1200">
          <a:solidFill>
            <a:schemeClr val="bg1"/>
          </a:solidFill>
          <a:latin typeface="Segoe Light"/>
          <a:ea typeface="+mn-ea"/>
          <a:cs typeface="+mn-cs"/>
        </a:defRPr>
      </a:lvl1pPr>
      <a:lvl2pPr marL="742950" indent="-285750" algn="l" defTabSz="914400" rtl="0" eaLnBrk="1" latinLnBrk="0" hangingPunct="1">
        <a:spcBef>
          <a:spcPct val="20000"/>
        </a:spcBef>
        <a:buClr>
          <a:schemeClr val="tx2">
            <a:lumMod val="40000"/>
            <a:lumOff val="60000"/>
          </a:schemeClr>
        </a:buClr>
        <a:buFont typeface="Arial" pitchFamily="34" charset="0"/>
        <a:buChar char="–"/>
        <a:defRPr sz="2800" kern="1200">
          <a:solidFill>
            <a:schemeClr val="bg1"/>
          </a:solidFill>
          <a:latin typeface="Segoe Light"/>
          <a:ea typeface="+mn-ea"/>
          <a:cs typeface="+mn-cs"/>
        </a:defRPr>
      </a:lvl2pPr>
      <a:lvl3pPr marL="1143000" indent="-228600" algn="l" defTabSz="914400" rtl="0" eaLnBrk="1" latinLnBrk="0" hangingPunct="1">
        <a:spcBef>
          <a:spcPct val="20000"/>
        </a:spcBef>
        <a:buClr>
          <a:schemeClr val="tx2">
            <a:lumMod val="40000"/>
            <a:lumOff val="60000"/>
          </a:schemeClr>
        </a:buClr>
        <a:buFont typeface="Arial" pitchFamily="34" charset="0"/>
        <a:buChar char="•"/>
        <a:defRPr sz="2400" kern="1200">
          <a:solidFill>
            <a:schemeClr val="bg1"/>
          </a:solidFill>
          <a:latin typeface="Segoe Light"/>
          <a:ea typeface="+mn-ea"/>
          <a:cs typeface="+mn-cs"/>
        </a:defRPr>
      </a:lvl3pPr>
      <a:lvl4pPr marL="1600200" indent="-228600" algn="l" defTabSz="914400" rtl="0" eaLnBrk="1" latinLnBrk="0" hangingPunct="1">
        <a:spcBef>
          <a:spcPct val="20000"/>
        </a:spcBef>
        <a:buClr>
          <a:schemeClr val="tx2">
            <a:lumMod val="40000"/>
            <a:lumOff val="60000"/>
          </a:schemeClr>
        </a:buClr>
        <a:buFont typeface="Arial" pitchFamily="34" charset="0"/>
        <a:buChar char="–"/>
        <a:defRPr sz="2000" kern="1200">
          <a:solidFill>
            <a:schemeClr val="bg1"/>
          </a:solidFill>
          <a:latin typeface="Segoe Light"/>
          <a:ea typeface="+mn-ea"/>
          <a:cs typeface="+mn-cs"/>
        </a:defRPr>
      </a:lvl4pPr>
      <a:lvl5pPr marL="2057400" indent="-228600" algn="l" defTabSz="914400" rtl="0" eaLnBrk="1" latinLnBrk="0" hangingPunct="1">
        <a:spcBef>
          <a:spcPct val="20000"/>
        </a:spcBef>
        <a:buClr>
          <a:schemeClr val="tx2">
            <a:lumMod val="40000"/>
            <a:lumOff val="60000"/>
          </a:schemeClr>
        </a:buClr>
        <a:buFont typeface="Arial" pitchFamily="34" charset="0"/>
        <a:buChar char="»"/>
        <a:defRPr sz="2000" kern="1200">
          <a:solidFill>
            <a:schemeClr val="bg1"/>
          </a:solidFill>
          <a:latin typeface="Segoe Ligh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 name="Picture 3"/>
          <p:cNvPicPr>
            <a:picLocks noChangeAspect="1" noChangeArrowheads="1"/>
          </p:cNvPicPr>
          <p:nvPr userDrawn="1"/>
        </p:nvPicPr>
        <p:blipFill>
          <a:blip r:embed="rId7" cstate="print"/>
          <a:srcRect/>
          <a:stretch>
            <a:fillRect/>
          </a:stretch>
        </p:blipFill>
        <p:spPr bwMode="auto">
          <a:xfrm>
            <a:off x="0" y="0"/>
            <a:ext cx="9144000" cy="6858000"/>
          </a:xfrm>
          <a:prstGeom prst="rect">
            <a:avLst/>
          </a:prstGeom>
          <a:noFill/>
          <a:ln w="9525">
            <a:noFill/>
            <a:miter lim="800000"/>
            <a:headEnd/>
            <a:tailEnd/>
          </a:ln>
          <a:effectLst/>
        </p:spPr>
      </p:pic>
      <p:sp>
        <p:nvSpPr>
          <p:cNvPr id="2" name="Title Placeholder 1"/>
          <p:cNvSpPr>
            <a:spLocks noGrp="1"/>
          </p:cNvSpPr>
          <p:nvPr>
            <p:ph type="title"/>
          </p:nvPr>
        </p:nvSpPr>
        <p:spPr>
          <a:xfrm>
            <a:off x="457200" y="0"/>
            <a:ext cx="8229600" cy="1066800"/>
          </a:xfrm>
          <a:prstGeom prst="rect">
            <a:avLst/>
          </a:prstGeom>
        </p:spPr>
        <p:txBody>
          <a:bodyPr vert="horz" lIns="0" tIns="45720" rIns="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066800"/>
            <a:ext cx="8229600" cy="5334000"/>
          </a:xfrm>
          <a:prstGeom prst="rect">
            <a:avLst/>
          </a:prstGeom>
        </p:spPr>
        <p:txBody>
          <a:bodyPr vert="horz" lIns="0" tIns="45720" rIns="0" bIns="45720" rtlCol="0" anchor="ctr">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3"/>
          <p:cNvSpPr>
            <a:spLocks noGrp="1"/>
          </p:cNvSpPr>
          <p:nvPr>
            <p:ph type="dt" sz="half" idx="2"/>
          </p:nvPr>
        </p:nvSpPr>
        <p:spPr>
          <a:xfrm>
            <a:off x="457200" y="6477000"/>
            <a:ext cx="2057400" cy="244485"/>
          </a:xfrm>
          <a:prstGeom prst="rect">
            <a:avLst/>
          </a:prstGeom>
        </p:spPr>
        <p:txBody>
          <a:bodyPr lIns="0" rIns="0" anchor="b"/>
          <a:lstStyle>
            <a:lvl1pPr>
              <a:defRPr sz="700">
                <a:solidFill>
                  <a:srgbClr val="FFE593"/>
                </a:solidFill>
                <a:latin typeface="Segoe Semibold" pitchFamily="34" charset="0"/>
              </a:defRPr>
            </a:lvl1pPr>
          </a:lstStyle>
          <a:p>
            <a:fld id="{D90CB349-87F6-4EC9-A55F-D24C883E5826}" type="datetime2">
              <a:rPr lang="en-US" smtClean="0"/>
              <a:pPr/>
              <a:t>Monday, November 16, 2009</a:t>
            </a:fld>
            <a:endParaRPr lang="en-US" dirty="0"/>
          </a:p>
        </p:txBody>
      </p:sp>
      <p:sp>
        <p:nvSpPr>
          <p:cNvPr id="8" name="Footer Placeholder 4"/>
          <p:cNvSpPr>
            <a:spLocks noGrp="1"/>
          </p:cNvSpPr>
          <p:nvPr>
            <p:ph type="ftr" sz="quarter" idx="3"/>
          </p:nvPr>
        </p:nvSpPr>
        <p:spPr>
          <a:xfrm>
            <a:off x="6629400" y="6477000"/>
            <a:ext cx="2057400" cy="244485"/>
          </a:xfrm>
          <a:prstGeom prst="rect">
            <a:avLst/>
          </a:prstGeom>
        </p:spPr>
        <p:txBody>
          <a:bodyPr lIns="0" rIns="0" anchor="b"/>
          <a:lstStyle>
            <a:lvl1pPr algn="r">
              <a:defRPr sz="700">
                <a:solidFill>
                  <a:srgbClr val="FFE593"/>
                </a:solidFill>
                <a:latin typeface="Segoe Semibold" pitchFamily="34" charset="0"/>
              </a:defRPr>
            </a:lvl1pPr>
          </a:lstStyle>
          <a:p>
            <a:r>
              <a:rPr lang="en-US" smtClean="0"/>
              <a:t>Microsoft Confidential</a:t>
            </a:r>
            <a:endParaRPr lang="en-US" dirty="0"/>
          </a:p>
        </p:txBody>
      </p:sp>
      <p:sp>
        <p:nvSpPr>
          <p:cNvPr id="9" name="Slide Number Placeholder 5"/>
          <p:cNvSpPr>
            <a:spLocks noGrp="1"/>
          </p:cNvSpPr>
          <p:nvPr>
            <p:ph type="sldNum" sz="quarter" idx="4"/>
          </p:nvPr>
        </p:nvSpPr>
        <p:spPr>
          <a:xfrm>
            <a:off x="8686800" y="6477000"/>
            <a:ext cx="365760" cy="244485"/>
          </a:xfrm>
          <a:prstGeom prst="rect">
            <a:avLst/>
          </a:prstGeom>
        </p:spPr>
        <p:txBody>
          <a:bodyPr anchor="b"/>
          <a:lstStyle>
            <a:lvl1pPr algn="l">
              <a:defRPr sz="700">
                <a:solidFill>
                  <a:srgbClr val="FFE593"/>
                </a:solidFill>
                <a:latin typeface="Segoe Semibold" pitchFamily="34" charset="0"/>
              </a:defRPr>
            </a:lvl1pPr>
          </a:lstStyle>
          <a:p>
            <a:fld id="{028F6CB6-376B-4822-816C-FE7F9E5510A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66" r:id="rId1"/>
    <p:sldLayoutId id="2147483789" r:id="rId2"/>
    <p:sldLayoutId id="2147483795" r:id="rId3"/>
    <p:sldLayoutId id="2147483797" r:id="rId4"/>
    <p:sldLayoutId id="2147483798" r:id="rId5"/>
  </p:sldLayoutIdLst>
  <p:timing>
    <p:tnLst>
      <p:par>
        <p:cTn id="1" dur="indefinite" restart="never" nodeType="tmRoot"/>
      </p:par>
    </p:tnLst>
  </p:timing>
  <p:hf hdr="0"/>
  <p:txStyles>
    <p:titleStyle>
      <a:lvl1pPr algn="l" defTabSz="914400" rtl="0" eaLnBrk="1" latinLnBrk="0" hangingPunct="1">
        <a:spcBef>
          <a:spcPct val="0"/>
        </a:spcBef>
        <a:buNone/>
        <a:defRPr sz="3200" kern="1200">
          <a:solidFill>
            <a:schemeClr val="bg1"/>
          </a:solidFill>
          <a:latin typeface="Segoe Light"/>
          <a:ea typeface="+mj-ea"/>
          <a:cs typeface="+mj-cs"/>
        </a:defRPr>
      </a:lvl1pPr>
    </p:titleStyle>
    <p:bodyStyle>
      <a:lvl1pPr marL="342900" indent="-342900" algn="l" defTabSz="914400" rtl="0" eaLnBrk="1" latinLnBrk="0" hangingPunct="1">
        <a:spcBef>
          <a:spcPct val="20000"/>
        </a:spcBef>
        <a:buClr>
          <a:schemeClr val="accent6">
            <a:lumMod val="40000"/>
            <a:lumOff val="60000"/>
          </a:schemeClr>
        </a:buClr>
        <a:buFont typeface="Wingdings 2" pitchFamily="18" charset="2"/>
        <a:buChar char=""/>
        <a:defRPr sz="3200" kern="1200">
          <a:solidFill>
            <a:schemeClr val="bg1"/>
          </a:solidFill>
          <a:latin typeface="Segoe Light"/>
          <a:ea typeface="+mn-ea"/>
          <a:cs typeface="+mn-cs"/>
        </a:defRPr>
      </a:lvl1pPr>
      <a:lvl2pPr marL="742950" indent="-285750" algn="l" defTabSz="914400" rtl="0" eaLnBrk="1" latinLnBrk="0" hangingPunct="1">
        <a:spcBef>
          <a:spcPct val="20000"/>
        </a:spcBef>
        <a:buClr>
          <a:schemeClr val="accent6">
            <a:lumMod val="40000"/>
            <a:lumOff val="60000"/>
          </a:schemeClr>
        </a:buClr>
        <a:buFont typeface="Arial" pitchFamily="34" charset="0"/>
        <a:buChar char="–"/>
        <a:defRPr sz="2800" kern="1200">
          <a:solidFill>
            <a:schemeClr val="bg1"/>
          </a:solidFill>
          <a:latin typeface="Segoe Light"/>
          <a:ea typeface="+mn-ea"/>
          <a:cs typeface="+mn-cs"/>
        </a:defRPr>
      </a:lvl2pPr>
      <a:lvl3pPr marL="1143000" indent="-228600" algn="l" defTabSz="914400" rtl="0" eaLnBrk="1" latinLnBrk="0" hangingPunct="1">
        <a:spcBef>
          <a:spcPct val="20000"/>
        </a:spcBef>
        <a:buClr>
          <a:schemeClr val="accent6">
            <a:lumMod val="40000"/>
            <a:lumOff val="60000"/>
          </a:schemeClr>
        </a:buClr>
        <a:buFont typeface="Arial" pitchFamily="34" charset="0"/>
        <a:buChar char="•"/>
        <a:defRPr sz="2400" kern="1200">
          <a:solidFill>
            <a:schemeClr val="bg1"/>
          </a:solidFill>
          <a:latin typeface="Segoe Light"/>
          <a:ea typeface="+mn-ea"/>
          <a:cs typeface="+mn-cs"/>
        </a:defRPr>
      </a:lvl3pPr>
      <a:lvl4pPr marL="1600200" indent="-228600" algn="l" defTabSz="914400" rtl="0" eaLnBrk="1" latinLnBrk="0" hangingPunct="1">
        <a:spcBef>
          <a:spcPct val="20000"/>
        </a:spcBef>
        <a:buClr>
          <a:schemeClr val="accent6">
            <a:lumMod val="40000"/>
            <a:lumOff val="60000"/>
          </a:schemeClr>
        </a:buClr>
        <a:buFont typeface="Arial" pitchFamily="34" charset="0"/>
        <a:buChar char="–"/>
        <a:defRPr sz="2000" kern="1200">
          <a:solidFill>
            <a:schemeClr val="bg1"/>
          </a:solidFill>
          <a:latin typeface="Segoe Light"/>
          <a:ea typeface="+mn-ea"/>
          <a:cs typeface="+mn-cs"/>
        </a:defRPr>
      </a:lvl4pPr>
      <a:lvl5pPr marL="2057400" indent="-228600" algn="l" defTabSz="914400" rtl="0" eaLnBrk="1" latinLnBrk="0" hangingPunct="1">
        <a:spcBef>
          <a:spcPct val="20000"/>
        </a:spcBef>
        <a:buClr>
          <a:schemeClr val="accent6">
            <a:lumMod val="40000"/>
            <a:lumOff val="60000"/>
          </a:schemeClr>
        </a:buClr>
        <a:buFont typeface="Arial" pitchFamily="34" charset="0"/>
        <a:buChar char="»"/>
        <a:defRPr sz="2000" kern="1200">
          <a:solidFill>
            <a:schemeClr val="bg1"/>
          </a:solidFill>
          <a:latin typeface="Segoe Ligh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 name="Picture 4"/>
          <p:cNvPicPr>
            <a:picLocks noChangeAspect="1" noChangeArrowheads="1"/>
          </p:cNvPicPr>
          <p:nvPr userDrawn="1"/>
        </p:nvPicPr>
        <p:blipFill>
          <a:blip r:embed="rId7" cstate="print"/>
          <a:srcRect/>
          <a:stretch>
            <a:fillRect/>
          </a:stretch>
        </p:blipFill>
        <p:spPr bwMode="auto">
          <a:xfrm>
            <a:off x="0" y="0"/>
            <a:ext cx="9144000" cy="6858000"/>
          </a:xfrm>
          <a:prstGeom prst="rect">
            <a:avLst/>
          </a:prstGeom>
          <a:noFill/>
          <a:ln w="9525">
            <a:noFill/>
            <a:miter lim="800000"/>
            <a:headEnd/>
            <a:tailEnd/>
          </a:ln>
          <a:effectLst/>
        </p:spPr>
      </p:pic>
      <p:sp>
        <p:nvSpPr>
          <p:cNvPr id="2" name="Title Placeholder 1"/>
          <p:cNvSpPr>
            <a:spLocks noGrp="1"/>
          </p:cNvSpPr>
          <p:nvPr>
            <p:ph type="title"/>
          </p:nvPr>
        </p:nvSpPr>
        <p:spPr>
          <a:xfrm>
            <a:off x="457200" y="0"/>
            <a:ext cx="8229600" cy="1066800"/>
          </a:xfrm>
          <a:prstGeom prst="rect">
            <a:avLst/>
          </a:prstGeom>
        </p:spPr>
        <p:txBody>
          <a:bodyPr vert="horz" lIns="0" tIns="45720" rIns="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066800"/>
            <a:ext cx="8229600" cy="5334000"/>
          </a:xfrm>
          <a:prstGeom prst="rect">
            <a:avLst/>
          </a:prstGeom>
        </p:spPr>
        <p:txBody>
          <a:bodyPr vert="horz" lIns="0" tIns="45720" rIns="0" bIns="45720" rtlCol="0" anchor="ctr">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3"/>
          <p:cNvSpPr>
            <a:spLocks noGrp="1"/>
          </p:cNvSpPr>
          <p:nvPr>
            <p:ph type="dt" sz="half" idx="2"/>
          </p:nvPr>
        </p:nvSpPr>
        <p:spPr>
          <a:xfrm>
            <a:off x="457200" y="6477000"/>
            <a:ext cx="2057400" cy="244485"/>
          </a:xfrm>
          <a:prstGeom prst="rect">
            <a:avLst/>
          </a:prstGeom>
        </p:spPr>
        <p:txBody>
          <a:bodyPr lIns="0" rIns="0" anchor="b"/>
          <a:lstStyle>
            <a:lvl1pPr>
              <a:defRPr sz="700">
                <a:solidFill>
                  <a:schemeClr val="accent6">
                    <a:lumMod val="60000"/>
                    <a:lumOff val="40000"/>
                  </a:schemeClr>
                </a:solidFill>
                <a:latin typeface="Segoe Semibold" pitchFamily="34" charset="0"/>
              </a:defRPr>
            </a:lvl1pPr>
          </a:lstStyle>
          <a:p>
            <a:fld id="{D90CB349-87F6-4EC9-A55F-D24C883E5826}" type="datetime2">
              <a:rPr lang="en-US" smtClean="0"/>
              <a:pPr/>
              <a:t>Monday, November 16, 2009</a:t>
            </a:fld>
            <a:endParaRPr lang="en-US" dirty="0"/>
          </a:p>
        </p:txBody>
      </p:sp>
      <p:sp>
        <p:nvSpPr>
          <p:cNvPr id="8" name="Footer Placeholder 4"/>
          <p:cNvSpPr>
            <a:spLocks noGrp="1"/>
          </p:cNvSpPr>
          <p:nvPr>
            <p:ph type="ftr" sz="quarter" idx="3"/>
          </p:nvPr>
        </p:nvSpPr>
        <p:spPr>
          <a:xfrm>
            <a:off x="6629400" y="6477000"/>
            <a:ext cx="2057400" cy="244485"/>
          </a:xfrm>
          <a:prstGeom prst="rect">
            <a:avLst/>
          </a:prstGeom>
        </p:spPr>
        <p:txBody>
          <a:bodyPr lIns="0" rIns="0" anchor="b"/>
          <a:lstStyle>
            <a:lvl1pPr algn="r">
              <a:defRPr sz="700">
                <a:solidFill>
                  <a:schemeClr val="accent6">
                    <a:lumMod val="60000"/>
                    <a:lumOff val="40000"/>
                  </a:schemeClr>
                </a:solidFill>
                <a:latin typeface="Segoe Semibold" pitchFamily="34" charset="0"/>
              </a:defRPr>
            </a:lvl1pPr>
          </a:lstStyle>
          <a:p>
            <a:r>
              <a:rPr lang="en-US" smtClean="0"/>
              <a:t>Microsoft Confidential</a:t>
            </a:r>
            <a:endParaRPr lang="en-US" dirty="0"/>
          </a:p>
        </p:txBody>
      </p:sp>
      <p:sp>
        <p:nvSpPr>
          <p:cNvPr id="9" name="Slide Number Placeholder 5"/>
          <p:cNvSpPr>
            <a:spLocks noGrp="1"/>
          </p:cNvSpPr>
          <p:nvPr>
            <p:ph type="sldNum" sz="quarter" idx="4"/>
          </p:nvPr>
        </p:nvSpPr>
        <p:spPr>
          <a:xfrm>
            <a:off x="8686800" y="6477000"/>
            <a:ext cx="365760" cy="244485"/>
          </a:xfrm>
          <a:prstGeom prst="rect">
            <a:avLst/>
          </a:prstGeom>
        </p:spPr>
        <p:txBody>
          <a:bodyPr anchor="b"/>
          <a:lstStyle>
            <a:lvl1pPr algn="l">
              <a:defRPr sz="700">
                <a:solidFill>
                  <a:schemeClr val="accent6">
                    <a:lumMod val="60000"/>
                    <a:lumOff val="40000"/>
                  </a:schemeClr>
                </a:solidFill>
                <a:latin typeface="Segoe Semibold" pitchFamily="34" charset="0"/>
              </a:defRPr>
            </a:lvl1pPr>
          </a:lstStyle>
          <a:p>
            <a:fld id="{028F6CB6-376B-4822-816C-FE7F9E5510A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67" r:id="rId1"/>
    <p:sldLayoutId id="2147483818" r:id="rId2"/>
    <p:sldLayoutId id="2147483828" r:id="rId3"/>
    <p:sldLayoutId id="2147483829" r:id="rId4"/>
    <p:sldLayoutId id="2147483830" r:id="rId5"/>
  </p:sldLayoutIdLst>
  <p:timing>
    <p:tnLst>
      <p:par>
        <p:cTn id="1" dur="indefinite" restart="never" nodeType="tmRoot"/>
      </p:par>
    </p:tnLst>
  </p:timing>
  <p:hf hdr="0"/>
  <p:txStyles>
    <p:titleStyle>
      <a:lvl1pPr algn="l" defTabSz="914400" rtl="0" eaLnBrk="1" latinLnBrk="0" hangingPunct="1">
        <a:spcBef>
          <a:spcPct val="0"/>
        </a:spcBef>
        <a:buNone/>
        <a:defRPr sz="3200" kern="1200">
          <a:solidFill>
            <a:schemeClr val="bg1"/>
          </a:solidFill>
          <a:latin typeface="Segoe Light"/>
          <a:ea typeface="+mj-ea"/>
          <a:cs typeface="+mj-cs"/>
        </a:defRPr>
      </a:lvl1pPr>
    </p:titleStyle>
    <p:bodyStyle>
      <a:lvl1pPr marL="342900" indent="-342900" algn="l" defTabSz="914400" rtl="0" eaLnBrk="1" latinLnBrk="0" hangingPunct="1">
        <a:spcBef>
          <a:spcPct val="20000"/>
        </a:spcBef>
        <a:buClr>
          <a:schemeClr val="accent2">
            <a:lumMod val="40000"/>
            <a:lumOff val="60000"/>
          </a:schemeClr>
        </a:buClr>
        <a:buFont typeface="Wingdings 2" pitchFamily="18" charset="2"/>
        <a:buChar char=""/>
        <a:defRPr sz="3200" kern="1200">
          <a:solidFill>
            <a:schemeClr val="bg1"/>
          </a:solidFill>
          <a:latin typeface="Segoe Light"/>
          <a:ea typeface="+mn-ea"/>
          <a:cs typeface="+mn-cs"/>
        </a:defRPr>
      </a:lvl1pPr>
      <a:lvl2pPr marL="742950" indent="-285750" algn="l" defTabSz="914400" rtl="0" eaLnBrk="1" latinLnBrk="0" hangingPunct="1">
        <a:spcBef>
          <a:spcPct val="20000"/>
        </a:spcBef>
        <a:buClr>
          <a:schemeClr val="accent2">
            <a:lumMod val="40000"/>
            <a:lumOff val="60000"/>
          </a:schemeClr>
        </a:buClr>
        <a:buFont typeface="Arial" pitchFamily="34" charset="0"/>
        <a:buChar char="–"/>
        <a:defRPr sz="2800" kern="1200">
          <a:solidFill>
            <a:schemeClr val="bg1"/>
          </a:solidFill>
          <a:latin typeface="Segoe Light"/>
          <a:ea typeface="+mn-ea"/>
          <a:cs typeface="+mn-cs"/>
        </a:defRPr>
      </a:lvl2pPr>
      <a:lvl3pPr marL="1143000" indent="-228600" algn="l" defTabSz="914400" rtl="0" eaLnBrk="1" latinLnBrk="0" hangingPunct="1">
        <a:spcBef>
          <a:spcPct val="20000"/>
        </a:spcBef>
        <a:buClr>
          <a:schemeClr val="accent2">
            <a:lumMod val="40000"/>
            <a:lumOff val="60000"/>
          </a:schemeClr>
        </a:buClr>
        <a:buFont typeface="Arial" pitchFamily="34" charset="0"/>
        <a:buChar char="•"/>
        <a:defRPr sz="2400" kern="1200">
          <a:solidFill>
            <a:schemeClr val="bg1"/>
          </a:solidFill>
          <a:latin typeface="Segoe Light"/>
          <a:ea typeface="+mn-ea"/>
          <a:cs typeface="+mn-cs"/>
        </a:defRPr>
      </a:lvl3pPr>
      <a:lvl4pPr marL="1600200" indent="-228600" algn="l" defTabSz="914400" rtl="0" eaLnBrk="1" latinLnBrk="0" hangingPunct="1">
        <a:spcBef>
          <a:spcPct val="20000"/>
        </a:spcBef>
        <a:buClr>
          <a:schemeClr val="accent2">
            <a:lumMod val="40000"/>
            <a:lumOff val="60000"/>
          </a:schemeClr>
        </a:buClr>
        <a:buFont typeface="Arial" pitchFamily="34" charset="0"/>
        <a:buChar char="–"/>
        <a:defRPr sz="2000" kern="1200">
          <a:solidFill>
            <a:schemeClr val="bg1"/>
          </a:solidFill>
          <a:latin typeface="Segoe Light"/>
          <a:ea typeface="+mn-ea"/>
          <a:cs typeface="+mn-cs"/>
        </a:defRPr>
      </a:lvl4pPr>
      <a:lvl5pPr marL="2057400" indent="-228600" algn="l" defTabSz="914400" rtl="0" eaLnBrk="1" latinLnBrk="0" hangingPunct="1">
        <a:spcBef>
          <a:spcPct val="20000"/>
        </a:spcBef>
        <a:buClr>
          <a:schemeClr val="accent2">
            <a:lumMod val="40000"/>
            <a:lumOff val="60000"/>
          </a:schemeClr>
        </a:buClr>
        <a:buFont typeface="Arial" pitchFamily="34" charset="0"/>
        <a:buChar char="»"/>
        <a:defRPr sz="2000" kern="1200">
          <a:solidFill>
            <a:schemeClr val="bg1"/>
          </a:solidFill>
          <a:latin typeface="Segoe Ligh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2"/>
          <p:cNvPicPr>
            <a:picLocks noChangeAspect="1" noChangeArrowheads="1"/>
          </p:cNvPicPr>
          <p:nvPr userDrawn="1"/>
        </p:nvPicPr>
        <p:blipFill>
          <a:blip r:embed="rId6" cstate="print"/>
          <a:srcRect/>
          <a:stretch>
            <a:fillRect/>
          </a:stretch>
        </p:blipFill>
        <p:spPr bwMode="auto">
          <a:xfrm>
            <a:off x="0" y="0"/>
            <a:ext cx="9144000" cy="6858000"/>
          </a:xfrm>
          <a:prstGeom prst="rect">
            <a:avLst/>
          </a:prstGeom>
          <a:noFill/>
          <a:ln w="9525">
            <a:noFill/>
            <a:miter lim="800000"/>
            <a:headEnd/>
            <a:tailEnd/>
          </a:ln>
          <a:effectLst/>
        </p:spPr>
      </p:pic>
      <p:sp>
        <p:nvSpPr>
          <p:cNvPr id="2" name="Title Placeholder 1"/>
          <p:cNvSpPr>
            <a:spLocks noGrp="1"/>
          </p:cNvSpPr>
          <p:nvPr>
            <p:ph type="title"/>
          </p:nvPr>
        </p:nvSpPr>
        <p:spPr>
          <a:xfrm>
            <a:off x="457200" y="0"/>
            <a:ext cx="8229600" cy="1066800"/>
          </a:xfrm>
          <a:prstGeom prst="rect">
            <a:avLst/>
          </a:prstGeom>
        </p:spPr>
        <p:txBody>
          <a:bodyPr vert="horz" lIns="0" tIns="45720" rIns="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066800"/>
            <a:ext cx="8229600" cy="5334000"/>
          </a:xfrm>
          <a:prstGeom prst="rect">
            <a:avLst/>
          </a:prstGeom>
        </p:spPr>
        <p:txBody>
          <a:bodyPr vert="horz" lIns="0" tIns="45720" rIns="0" bIns="45720" rtlCol="0" anchor="ctr">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3"/>
          <p:cNvSpPr>
            <a:spLocks noGrp="1"/>
          </p:cNvSpPr>
          <p:nvPr>
            <p:ph type="dt" sz="half" idx="2"/>
          </p:nvPr>
        </p:nvSpPr>
        <p:spPr>
          <a:xfrm>
            <a:off x="457200" y="6477000"/>
            <a:ext cx="2057400" cy="244485"/>
          </a:xfrm>
          <a:prstGeom prst="rect">
            <a:avLst/>
          </a:prstGeom>
        </p:spPr>
        <p:txBody>
          <a:bodyPr lIns="0" rIns="0" anchor="b"/>
          <a:lstStyle>
            <a:lvl1pPr>
              <a:defRPr sz="700">
                <a:solidFill>
                  <a:schemeClr val="bg1">
                    <a:lumMod val="50000"/>
                  </a:schemeClr>
                </a:solidFill>
                <a:latin typeface="Segoe Semibold" pitchFamily="34" charset="0"/>
              </a:defRPr>
            </a:lvl1pPr>
          </a:lstStyle>
          <a:p>
            <a:fld id="{D90CB349-87F6-4EC9-A55F-D24C883E5826}" type="datetime2">
              <a:rPr lang="en-US" smtClean="0"/>
              <a:pPr/>
              <a:t>Monday, November 16, 2009</a:t>
            </a:fld>
            <a:endParaRPr lang="en-US" dirty="0"/>
          </a:p>
        </p:txBody>
      </p:sp>
      <p:sp>
        <p:nvSpPr>
          <p:cNvPr id="8" name="Footer Placeholder 4"/>
          <p:cNvSpPr>
            <a:spLocks noGrp="1"/>
          </p:cNvSpPr>
          <p:nvPr>
            <p:ph type="ftr" sz="quarter" idx="3"/>
          </p:nvPr>
        </p:nvSpPr>
        <p:spPr>
          <a:xfrm>
            <a:off x="6629400" y="6477000"/>
            <a:ext cx="2057400" cy="244485"/>
          </a:xfrm>
          <a:prstGeom prst="rect">
            <a:avLst/>
          </a:prstGeom>
        </p:spPr>
        <p:txBody>
          <a:bodyPr lIns="0" rIns="0" anchor="b"/>
          <a:lstStyle>
            <a:lvl1pPr algn="r">
              <a:defRPr sz="700">
                <a:solidFill>
                  <a:schemeClr val="bg1">
                    <a:lumMod val="50000"/>
                  </a:schemeClr>
                </a:solidFill>
                <a:latin typeface="Segoe Semibold" pitchFamily="34" charset="0"/>
              </a:defRPr>
            </a:lvl1pPr>
          </a:lstStyle>
          <a:p>
            <a:r>
              <a:rPr lang="en-US" smtClean="0"/>
              <a:t>Microsoft Confidential</a:t>
            </a:r>
            <a:endParaRPr lang="en-US" dirty="0"/>
          </a:p>
        </p:txBody>
      </p:sp>
      <p:sp>
        <p:nvSpPr>
          <p:cNvPr id="9" name="Slide Number Placeholder 5"/>
          <p:cNvSpPr>
            <a:spLocks noGrp="1"/>
          </p:cNvSpPr>
          <p:nvPr>
            <p:ph type="sldNum" sz="quarter" idx="4"/>
          </p:nvPr>
        </p:nvSpPr>
        <p:spPr>
          <a:xfrm>
            <a:off x="8686800" y="6477000"/>
            <a:ext cx="365760" cy="244485"/>
          </a:xfrm>
          <a:prstGeom prst="rect">
            <a:avLst/>
          </a:prstGeom>
        </p:spPr>
        <p:txBody>
          <a:bodyPr anchor="b"/>
          <a:lstStyle>
            <a:lvl1pPr algn="l">
              <a:defRPr sz="700">
                <a:solidFill>
                  <a:schemeClr val="bg1">
                    <a:lumMod val="50000"/>
                  </a:schemeClr>
                </a:solidFill>
                <a:latin typeface="Segoe Semibold" pitchFamily="34" charset="0"/>
              </a:defRPr>
            </a:lvl1pPr>
          </a:lstStyle>
          <a:p>
            <a:fld id="{028F6CB6-376B-4822-816C-FE7F9E5510A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35" r:id="rId1"/>
    <p:sldLayoutId id="2147483842" r:id="rId2"/>
    <p:sldLayoutId id="2147483845" r:id="rId3"/>
    <p:sldLayoutId id="2147483846" r:id="rId4"/>
  </p:sldLayoutIdLst>
  <p:timing>
    <p:tnLst>
      <p:par>
        <p:cTn id="1" dur="indefinite" restart="never" nodeType="tmRoot"/>
      </p:par>
    </p:tnLst>
  </p:timing>
  <p:hf hdr="0"/>
  <p:txStyles>
    <p:titleStyle>
      <a:lvl1pPr algn="l" defTabSz="914400" rtl="0" eaLnBrk="1" latinLnBrk="0" hangingPunct="1">
        <a:spcBef>
          <a:spcPct val="0"/>
        </a:spcBef>
        <a:buNone/>
        <a:defRPr sz="3200" kern="1200">
          <a:solidFill>
            <a:schemeClr val="bg1"/>
          </a:solidFill>
          <a:latin typeface="Segoe Light"/>
          <a:ea typeface="+mj-ea"/>
          <a:cs typeface="+mj-cs"/>
        </a:defRPr>
      </a:lvl1pPr>
    </p:titleStyle>
    <p:bodyStyle>
      <a:lvl1pPr marL="342900" indent="-342900" algn="l" defTabSz="914400" rtl="0" eaLnBrk="1" latinLnBrk="0" hangingPunct="1">
        <a:spcBef>
          <a:spcPct val="20000"/>
        </a:spcBef>
        <a:buClr>
          <a:schemeClr val="bg1">
            <a:lumMod val="65000"/>
          </a:schemeClr>
        </a:buClr>
        <a:buFont typeface="Wingdings 2" pitchFamily="18" charset="2"/>
        <a:buChar char=""/>
        <a:defRPr sz="3200" kern="1200">
          <a:solidFill>
            <a:schemeClr val="bg1"/>
          </a:solidFill>
          <a:latin typeface="Segoe Light"/>
          <a:ea typeface="+mn-ea"/>
          <a:cs typeface="+mn-cs"/>
        </a:defRPr>
      </a:lvl1pPr>
      <a:lvl2pPr marL="742950" indent="-285750" algn="l" defTabSz="914400" rtl="0" eaLnBrk="1" latinLnBrk="0" hangingPunct="1">
        <a:spcBef>
          <a:spcPct val="20000"/>
        </a:spcBef>
        <a:buClr>
          <a:schemeClr val="bg1">
            <a:lumMod val="65000"/>
          </a:schemeClr>
        </a:buClr>
        <a:buFont typeface="Arial" pitchFamily="34" charset="0"/>
        <a:buChar char="–"/>
        <a:defRPr sz="2800" kern="1200">
          <a:solidFill>
            <a:schemeClr val="bg1"/>
          </a:solidFill>
          <a:latin typeface="Segoe Light"/>
          <a:ea typeface="+mn-ea"/>
          <a:cs typeface="+mn-cs"/>
        </a:defRPr>
      </a:lvl2pPr>
      <a:lvl3pPr marL="1143000" indent="-228600" algn="l" defTabSz="914400" rtl="0" eaLnBrk="1" latinLnBrk="0" hangingPunct="1">
        <a:spcBef>
          <a:spcPct val="20000"/>
        </a:spcBef>
        <a:buClr>
          <a:schemeClr val="bg1">
            <a:lumMod val="65000"/>
          </a:schemeClr>
        </a:buClr>
        <a:buFont typeface="Arial" pitchFamily="34" charset="0"/>
        <a:buChar char="•"/>
        <a:defRPr sz="2400" kern="1200">
          <a:solidFill>
            <a:schemeClr val="bg1"/>
          </a:solidFill>
          <a:latin typeface="Segoe Light"/>
          <a:ea typeface="+mn-ea"/>
          <a:cs typeface="+mn-cs"/>
        </a:defRPr>
      </a:lvl3pPr>
      <a:lvl4pPr marL="1600200" indent="-228600" algn="l" defTabSz="914400" rtl="0" eaLnBrk="1" latinLnBrk="0" hangingPunct="1">
        <a:spcBef>
          <a:spcPct val="20000"/>
        </a:spcBef>
        <a:buClr>
          <a:schemeClr val="bg1">
            <a:lumMod val="65000"/>
          </a:schemeClr>
        </a:buClr>
        <a:buFont typeface="Arial" pitchFamily="34" charset="0"/>
        <a:buChar char="–"/>
        <a:defRPr sz="2000" kern="1200">
          <a:solidFill>
            <a:schemeClr val="bg1"/>
          </a:solidFill>
          <a:latin typeface="Segoe Light"/>
          <a:ea typeface="+mn-ea"/>
          <a:cs typeface="+mn-cs"/>
        </a:defRPr>
      </a:lvl4pPr>
      <a:lvl5pPr marL="2057400" indent="-228600" algn="l" defTabSz="914400" rtl="0" eaLnBrk="1" latinLnBrk="0" hangingPunct="1">
        <a:spcBef>
          <a:spcPct val="20000"/>
        </a:spcBef>
        <a:buClr>
          <a:schemeClr val="bg1">
            <a:lumMod val="65000"/>
          </a:schemeClr>
        </a:buClr>
        <a:buFont typeface="Arial" pitchFamily="34" charset="0"/>
        <a:buChar char="»"/>
        <a:defRPr sz="2000" kern="1200">
          <a:solidFill>
            <a:schemeClr val="bg1"/>
          </a:solidFill>
          <a:latin typeface="Segoe Ligh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066800"/>
          </a:xfrm>
          <a:prstGeom prst="rect">
            <a:avLst/>
          </a:prstGeom>
        </p:spPr>
        <p:txBody>
          <a:bodyPr vert="horz" lIns="0" tIns="45720" rIns="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066800"/>
            <a:ext cx="8229600" cy="5334000"/>
          </a:xfrm>
          <a:prstGeom prst="rect">
            <a:avLst/>
          </a:prstGeom>
        </p:spPr>
        <p:txBody>
          <a:bodyPr vert="horz" lIns="0" tIns="45720" rIns="0" bIns="45720" rtlCol="0" anchor="ctr">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3"/>
          <p:cNvSpPr>
            <a:spLocks noGrp="1"/>
          </p:cNvSpPr>
          <p:nvPr>
            <p:ph type="dt" sz="half" idx="2"/>
          </p:nvPr>
        </p:nvSpPr>
        <p:spPr>
          <a:xfrm>
            <a:off x="457200" y="6477000"/>
            <a:ext cx="2057400" cy="244485"/>
          </a:xfrm>
          <a:prstGeom prst="rect">
            <a:avLst/>
          </a:prstGeom>
        </p:spPr>
        <p:txBody>
          <a:bodyPr lIns="0" rIns="0" anchor="b"/>
          <a:lstStyle>
            <a:lvl1pPr>
              <a:defRPr sz="700">
                <a:solidFill>
                  <a:schemeClr val="tx1">
                    <a:lumMod val="65000"/>
                    <a:lumOff val="35000"/>
                  </a:schemeClr>
                </a:solidFill>
                <a:latin typeface="Segoe Semibold" pitchFamily="34" charset="0"/>
              </a:defRPr>
            </a:lvl1pPr>
          </a:lstStyle>
          <a:p>
            <a:fld id="{D90CB349-87F6-4EC9-A55F-D24C883E5826}" type="datetime2">
              <a:rPr lang="en-US" smtClean="0"/>
              <a:pPr/>
              <a:t>Monday, November 16, 2009</a:t>
            </a:fld>
            <a:endParaRPr lang="en-US" dirty="0"/>
          </a:p>
        </p:txBody>
      </p:sp>
      <p:sp>
        <p:nvSpPr>
          <p:cNvPr id="8" name="Footer Placeholder 4"/>
          <p:cNvSpPr>
            <a:spLocks noGrp="1"/>
          </p:cNvSpPr>
          <p:nvPr>
            <p:ph type="ftr" sz="quarter" idx="3"/>
          </p:nvPr>
        </p:nvSpPr>
        <p:spPr>
          <a:xfrm>
            <a:off x="6629400" y="6477000"/>
            <a:ext cx="2057400" cy="244485"/>
          </a:xfrm>
          <a:prstGeom prst="rect">
            <a:avLst/>
          </a:prstGeom>
        </p:spPr>
        <p:txBody>
          <a:bodyPr lIns="0" rIns="0" anchor="b"/>
          <a:lstStyle>
            <a:lvl1pPr algn="r">
              <a:defRPr sz="700">
                <a:solidFill>
                  <a:schemeClr val="tx1">
                    <a:lumMod val="65000"/>
                    <a:lumOff val="35000"/>
                  </a:schemeClr>
                </a:solidFill>
                <a:latin typeface="Segoe Semibold" pitchFamily="34" charset="0"/>
              </a:defRPr>
            </a:lvl1pPr>
          </a:lstStyle>
          <a:p>
            <a:r>
              <a:rPr lang="en-US" smtClean="0"/>
              <a:t>Microsoft Confidential</a:t>
            </a:r>
            <a:endParaRPr lang="en-US" dirty="0"/>
          </a:p>
        </p:txBody>
      </p:sp>
      <p:sp>
        <p:nvSpPr>
          <p:cNvPr id="9" name="Slide Number Placeholder 5"/>
          <p:cNvSpPr>
            <a:spLocks noGrp="1"/>
          </p:cNvSpPr>
          <p:nvPr>
            <p:ph type="sldNum" sz="quarter" idx="4"/>
          </p:nvPr>
        </p:nvSpPr>
        <p:spPr>
          <a:xfrm>
            <a:off x="8686800" y="6477000"/>
            <a:ext cx="365760" cy="244485"/>
          </a:xfrm>
          <a:prstGeom prst="rect">
            <a:avLst/>
          </a:prstGeom>
        </p:spPr>
        <p:txBody>
          <a:bodyPr anchor="b"/>
          <a:lstStyle>
            <a:lvl1pPr algn="l">
              <a:defRPr sz="700">
                <a:solidFill>
                  <a:schemeClr val="tx1">
                    <a:lumMod val="65000"/>
                    <a:lumOff val="35000"/>
                  </a:schemeClr>
                </a:solidFill>
                <a:latin typeface="Segoe Semibold" pitchFamily="34" charset="0"/>
              </a:defRPr>
            </a:lvl1pPr>
          </a:lstStyle>
          <a:p>
            <a:fld id="{028F6CB6-376B-4822-816C-FE7F9E5510A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53" r:id="rId1"/>
    <p:sldLayoutId id="2147483858" r:id="rId2"/>
    <p:sldLayoutId id="2147483854" r:id="rId3"/>
    <p:sldLayoutId id="2147483855" r:id="rId4"/>
    <p:sldLayoutId id="2147483856" r:id="rId5"/>
    <p:sldLayoutId id="2147483857" r:id="rId6"/>
    <p:sldLayoutId id="2147483864" r:id="rId7"/>
  </p:sldLayoutIdLst>
  <p:timing>
    <p:tnLst>
      <p:par>
        <p:cTn id="1" dur="indefinite" restart="never" nodeType="tmRoot"/>
      </p:par>
    </p:tnLst>
  </p:timing>
  <p:hf hdr="0"/>
  <p:txStyles>
    <p:titleStyle>
      <a:lvl1pPr algn="l" defTabSz="914400" rtl="0" eaLnBrk="1" latinLnBrk="0" hangingPunct="1">
        <a:spcBef>
          <a:spcPct val="0"/>
        </a:spcBef>
        <a:buNone/>
        <a:defRPr sz="3200" kern="1200">
          <a:solidFill>
            <a:schemeClr val="tx1">
              <a:lumMod val="65000"/>
              <a:lumOff val="35000"/>
            </a:schemeClr>
          </a:solidFill>
          <a:latin typeface="Segoe Light"/>
          <a:ea typeface="+mj-ea"/>
          <a:cs typeface="+mj-cs"/>
        </a:defRPr>
      </a:lvl1pPr>
    </p:titleStyle>
    <p:bodyStyle>
      <a:lvl1pPr marL="342900" indent="-342900" algn="l" defTabSz="914400" rtl="0" eaLnBrk="1" latinLnBrk="0" hangingPunct="1">
        <a:spcBef>
          <a:spcPct val="20000"/>
        </a:spcBef>
        <a:buClr>
          <a:schemeClr val="tx1">
            <a:lumMod val="75000"/>
            <a:lumOff val="25000"/>
          </a:schemeClr>
        </a:buClr>
        <a:buFont typeface="Wingdings 2" pitchFamily="18" charset="2"/>
        <a:buChar char=""/>
        <a:defRPr sz="3200" kern="1200">
          <a:solidFill>
            <a:schemeClr val="tx1">
              <a:lumMod val="65000"/>
              <a:lumOff val="35000"/>
            </a:schemeClr>
          </a:solidFill>
          <a:latin typeface="Segoe Ligh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lumMod val="65000"/>
              <a:lumOff val="35000"/>
            </a:schemeClr>
          </a:solidFill>
          <a:latin typeface="Segoe Ligh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lumMod val="65000"/>
              <a:lumOff val="35000"/>
            </a:schemeClr>
          </a:solidFill>
          <a:latin typeface="Segoe Ligh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lumMod val="65000"/>
              <a:lumOff val="35000"/>
            </a:schemeClr>
          </a:solidFill>
          <a:latin typeface="Segoe Ligh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lumMod val="65000"/>
              <a:lumOff val="35000"/>
            </a:schemeClr>
          </a:solidFill>
          <a:latin typeface="Segoe Ligh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1.png"/><Relationship Id="rId7"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microsoft.com/office/2007/relationships/hdphoto" Target="../media/hdphoto1.wdp"/><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hyperlink" Target="http://www.technet.com/volumeactivatio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Rectangle 65"/>
          <p:cNvSpPr/>
          <p:nvPr/>
        </p:nvSpPr>
        <p:spPr>
          <a:xfrm>
            <a:off x="0" y="1066800"/>
            <a:ext cx="9144000" cy="5486400"/>
          </a:xfrm>
          <a:prstGeom prst="rect">
            <a:avLst/>
          </a:prstGeom>
          <a:solidFill>
            <a:schemeClr val="bg1">
              <a:lumMod val="85000"/>
            </a:schemeClr>
          </a:solid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lumMod val="75000"/>
                </a:schemeClr>
              </a:solidFill>
              <a:latin typeface="Calibri" pitchFamily="34" charset="0"/>
              <a:ea typeface="Times New Roman" pitchFamily="18" charset="0"/>
              <a:cs typeface="Times New Roman" pitchFamily="18" charset="0"/>
            </a:endParaRPr>
          </a:p>
          <a:p>
            <a:pPr algn="ctr"/>
            <a:endParaRPr lang="en-US" dirty="0"/>
          </a:p>
        </p:txBody>
      </p:sp>
      <p:pic>
        <p:nvPicPr>
          <p:cNvPr id="1027" name="Picture 3" descr="C:\Users\v-tovold\Pictures\Artwork_Imagery\Shapes\Boxes\Rectangles misc\rounded gel orange center.png"/>
          <p:cNvPicPr>
            <a:picLocks noChangeAspect="1" noChangeArrowheads="1"/>
          </p:cNvPicPr>
          <p:nvPr/>
        </p:nvPicPr>
        <p:blipFill>
          <a:blip r:embed="rId3" cstate="print"/>
          <a:srcRect/>
          <a:stretch>
            <a:fillRect/>
          </a:stretch>
        </p:blipFill>
        <p:spPr bwMode="auto">
          <a:xfrm>
            <a:off x="-33996" y="1143000"/>
            <a:ext cx="1710396" cy="1295400"/>
          </a:xfrm>
          <a:prstGeom prst="rect">
            <a:avLst/>
          </a:prstGeom>
          <a:noFill/>
        </p:spPr>
      </p:pic>
      <p:sp>
        <p:nvSpPr>
          <p:cNvPr id="10" name="Title 1"/>
          <p:cNvSpPr txBox="1">
            <a:spLocks/>
          </p:cNvSpPr>
          <p:nvPr/>
        </p:nvSpPr>
        <p:spPr>
          <a:xfrm>
            <a:off x="0" y="0"/>
            <a:ext cx="9144000" cy="457200"/>
          </a:xfrm>
          <a:prstGeom prst="rect">
            <a:avLst/>
          </a:prstGeom>
          <a:noFill/>
        </p:spPr>
        <p:txBody>
          <a:bodyPr vert="horz" lIns="91440" tIns="45720" rIns="91440" bIns="45720" rtlCol="0" anchor="ctr">
            <a:noAutofit/>
          </a:bodyPr>
          <a:lstStyle/>
          <a:p>
            <a:pPr lvl="0" algn="ctr">
              <a:spcBef>
                <a:spcPct val="0"/>
              </a:spcBef>
              <a:defRPr/>
            </a:pPr>
            <a:r>
              <a:rPr kumimoji="0" lang="en-US" b="1" i="0" u="none" strike="noStrike" kern="1200" cap="none" spc="0" normalizeH="0" baseline="0" noProof="0" dirty="0" smtClean="0">
                <a:ln>
                  <a:noFill/>
                </a:ln>
                <a:effectLst/>
                <a:uLnTx/>
                <a:uFillTx/>
                <a:ea typeface="+mj-ea"/>
                <a:cs typeface="+mj-cs"/>
              </a:rPr>
              <a:t>         </a:t>
            </a:r>
            <a:r>
              <a:rPr lang="en-US" b="1" dirty="0" smtClean="0">
                <a:solidFill>
                  <a:schemeClr val="bg1"/>
                </a:solidFill>
                <a:latin typeface="Segoe Light"/>
              </a:rPr>
              <a:t>Top 7 Things to Know about Volume Activation with Windows 7</a:t>
            </a:r>
            <a:endParaRPr lang="en-US" b="1" dirty="0">
              <a:solidFill>
                <a:schemeClr val="bg1"/>
              </a:solidFill>
              <a:latin typeface="Segoe Light"/>
            </a:endParaRPr>
          </a:p>
        </p:txBody>
      </p:sp>
      <p:sp>
        <p:nvSpPr>
          <p:cNvPr id="79" name="Rectangle 78"/>
          <p:cNvSpPr/>
          <p:nvPr/>
        </p:nvSpPr>
        <p:spPr>
          <a:xfrm>
            <a:off x="0" y="6629400"/>
            <a:ext cx="9144000" cy="228600"/>
          </a:xfrm>
          <a:prstGeom prst="rect">
            <a:avLst/>
          </a:prstGeom>
          <a:no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endParaRPr lang="en-US" sz="1100" dirty="0" smtClean="0">
              <a:solidFill>
                <a:srgbClr val="002060"/>
              </a:solidFill>
            </a:endParaRPr>
          </a:p>
          <a:p>
            <a:endParaRPr lang="en-US" sz="1000" dirty="0" smtClean="0">
              <a:solidFill>
                <a:schemeClr val="tx1"/>
              </a:solidFill>
            </a:endParaRPr>
          </a:p>
          <a:p>
            <a:endParaRPr lang="en-US" sz="1000" dirty="0" smtClean="0">
              <a:solidFill>
                <a:schemeClr val="tx1"/>
              </a:solidFill>
            </a:endParaRPr>
          </a:p>
          <a:p>
            <a:r>
              <a:rPr lang="en-US" sz="800" dirty="0" smtClean="0">
                <a:solidFill>
                  <a:schemeClr val="tx1"/>
                </a:solidFill>
              </a:rPr>
              <a:t>			</a:t>
            </a:r>
            <a:r>
              <a:rPr lang="en-US" sz="800" dirty="0" smtClean="0">
                <a:solidFill>
                  <a:schemeClr val="bg1"/>
                </a:solidFill>
              </a:rPr>
              <a:t>©2009 Microsoft Corporation. All rights reserved</a:t>
            </a:r>
            <a:r>
              <a:rPr lang="en-US" sz="800" dirty="0" smtClean="0">
                <a:solidFill>
                  <a:schemeClr val="tx1"/>
                </a:solidFill>
              </a:rPr>
              <a:t>.</a:t>
            </a:r>
            <a:r>
              <a:rPr lang="en-US" sz="800" dirty="0">
                <a:solidFill>
                  <a:schemeClr val="tx2">
                    <a:lumMod val="75000"/>
                  </a:schemeClr>
                </a:solidFill>
                <a:latin typeface="Calibri" pitchFamily="34" charset="0"/>
                <a:ea typeface="Times New Roman" pitchFamily="18" charset="0"/>
                <a:cs typeface="Times New Roman" pitchFamily="18" charset="0"/>
              </a:rPr>
              <a:t> </a:t>
            </a:r>
            <a:r>
              <a:rPr lang="en-US" sz="800" dirty="0" smtClean="0">
                <a:solidFill>
                  <a:schemeClr val="tx2">
                    <a:lumMod val="75000"/>
                  </a:schemeClr>
                </a:solidFill>
                <a:latin typeface="Calibri" pitchFamily="34" charset="0"/>
                <a:ea typeface="Times New Roman" pitchFamily="18" charset="0"/>
                <a:cs typeface="Times New Roman" pitchFamily="18" charset="0"/>
              </a:rPr>
              <a:t>					</a:t>
            </a:r>
            <a:endParaRPr lang="en-US" sz="800" dirty="0" smtClean="0">
              <a:solidFill>
                <a:schemeClr val="tx1"/>
              </a:solidFill>
            </a:endParaRPr>
          </a:p>
          <a:p>
            <a:endParaRPr lang="en-US" sz="1100" dirty="0" smtClean="0">
              <a:solidFill>
                <a:srgbClr val="002060"/>
              </a:solidFill>
            </a:endParaRPr>
          </a:p>
          <a:p>
            <a:endParaRPr lang="en-US" sz="1100" dirty="0" smtClean="0">
              <a:solidFill>
                <a:srgbClr val="002060"/>
              </a:solidFill>
            </a:endParaRPr>
          </a:p>
          <a:p>
            <a:endParaRPr lang="en-US" sz="1100" dirty="0" smtClean="0">
              <a:solidFill>
                <a:srgbClr val="002060"/>
              </a:solidFill>
            </a:endParaRPr>
          </a:p>
        </p:txBody>
      </p:sp>
      <p:sp>
        <p:nvSpPr>
          <p:cNvPr id="77" name="Rectangle 76"/>
          <p:cNvSpPr/>
          <p:nvPr/>
        </p:nvSpPr>
        <p:spPr>
          <a:xfrm>
            <a:off x="0" y="609600"/>
            <a:ext cx="9144000" cy="381000"/>
          </a:xfrm>
          <a:prstGeom prst="rect">
            <a:avLst/>
          </a:prstGeom>
          <a:no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sz="1200" dirty="0" smtClean="0">
                <a:solidFill>
                  <a:schemeClr val="bg1"/>
                </a:solidFill>
                <a:latin typeface="Segoe Light"/>
              </a:rPr>
              <a:t>As an IT Pro, you must be aware  that volume activation is a required part of your Windows 7 deployment</a:t>
            </a:r>
          </a:p>
        </p:txBody>
      </p:sp>
      <p:sp>
        <p:nvSpPr>
          <p:cNvPr id="113" name="Rounded Rectangle 112"/>
          <p:cNvSpPr/>
          <p:nvPr/>
        </p:nvSpPr>
        <p:spPr>
          <a:xfrm>
            <a:off x="1600201" y="2619974"/>
            <a:ext cx="2819399" cy="1113826"/>
          </a:xfrm>
          <a:prstGeom prst="roundRect">
            <a:avLst/>
          </a:prstGeom>
          <a:solidFill>
            <a:schemeClr val="bg1">
              <a:lumMod val="9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1604482" y="2590800"/>
            <a:ext cx="2891318" cy="1107996"/>
          </a:xfrm>
          <a:prstGeom prst="rect">
            <a:avLst/>
          </a:prstGeom>
          <a:noFill/>
        </p:spPr>
        <p:txBody>
          <a:bodyPr wrap="square" rtlCol="0">
            <a:spAutoFit/>
          </a:bodyPr>
          <a:lstStyle/>
          <a:p>
            <a:pPr marL="117475" lvl="0" indent="-117475">
              <a:buFont typeface="Arial" pitchFamily="34" charset="0"/>
              <a:buChar char="•"/>
            </a:pPr>
            <a:r>
              <a:rPr lang="en-US" sz="1100" dirty="0" smtClean="0">
                <a:solidFill>
                  <a:srgbClr val="002060"/>
                </a:solidFill>
                <a:latin typeface="Segoe Light"/>
              </a:rPr>
              <a:t>IT </a:t>
            </a:r>
            <a:r>
              <a:rPr lang="en-US" sz="1100" dirty="0">
                <a:solidFill>
                  <a:srgbClr val="002060"/>
                </a:solidFill>
                <a:latin typeface="Segoe Light"/>
              </a:rPr>
              <a:t>Pro managed, requires no end-user </a:t>
            </a:r>
            <a:r>
              <a:rPr lang="en-US" sz="1100" dirty="0" smtClean="0">
                <a:solidFill>
                  <a:srgbClr val="002060"/>
                </a:solidFill>
                <a:latin typeface="Segoe Light"/>
              </a:rPr>
              <a:t>action</a:t>
            </a:r>
          </a:p>
          <a:p>
            <a:pPr marL="117475" lvl="0" indent="-117475">
              <a:buFont typeface="Arial" pitchFamily="34" charset="0"/>
              <a:buChar char="•"/>
            </a:pPr>
            <a:r>
              <a:rPr lang="en-US" sz="1100" dirty="0" smtClean="0">
                <a:solidFill>
                  <a:srgbClr val="002060"/>
                </a:solidFill>
                <a:latin typeface="Segoe Light"/>
              </a:rPr>
              <a:t>Notification </a:t>
            </a:r>
            <a:r>
              <a:rPr lang="en-US" sz="1100" dirty="0">
                <a:solidFill>
                  <a:srgbClr val="002060"/>
                </a:solidFill>
                <a:latin typeface="Segoe Light"/>
              </a:rPr>
              <a:t>experience for non-genuine systems</a:t>
            </a:r>
          </a:p>
          <a:p>
            <a:pPr marL="287338" lvl="1" indent="-169863">
              <a:buFont typeface="Arial" pitchFamily="34" charset="0"/>
              <a:buChar char="•"/>
            </a:pPr>
            <a:r>
              <a:rPr lang="en-US" sz="1100" dirty="0">
                <a:solidFill>
                  <a:srgbClr val="002060"/>
                </a:solidFill>
                <a:latin typeface="Segoe Light"/>
              </a:rPr>
              <a:t>Persistent desktop reminders</a:t>
            </a:r>
          </a:p>
          <a:p>
            <a:pPr marL="287338" lvl="1" indent="-169863">
              <a:buFont typeface="Arial" pitchFamily="34" charset="0"/>
              <a:buChar char="•"/>
            </a:pPr>
            <a:r>
              <a:rPr lang="en-US" sz="1100" dirty="0">
                <a:solidFill>
                  <a:srgbClr val="002060"/>
                </a:solidFill>
                <a:latin typeface="Segoe Light"/>
              </a:rPr>
              <a:t>Black </a:t>
            </a:r>
            <a:r>
              <a:rPr lang="en-US" sz="1100" dirty="0" smtClean="0">
                <a:solidFill>
                  <a:srgbClr val="002060"/>
                </a:solidFill>
                <a:latin typeface="Segoe Light"/>
              </a:rPr>
              <a:t>desktop</a:t>
            </a:r>
            <a:endParaRPr lang="en-US" sz="1100" dirty="0">
              <a:solidFill>
                <a:srgbClr val="002060"/>
              </a:solidFill>
              <a:latin typeface="Segoe Light"/>
            </a:endParaRPr>
          </a:p>
        </p:txBody>
      </p:sp>
      <p:sp>
        <p:nvSpPr>
          <p:cNvPr id="120" name="TextBox 119"/>
          <p:cNvSpPr txBox="1"/>
          <p:nvPr/>
        </p:nvSpPr>
        <p:spPr>
          <a:xfrm>
            <a:off x="0" y="1618768"/>
            <a:ext cx="1447800" cy="286232"/>
          </a:xfrm>
          <a:prstGeom prst="rect">
            <a:avLst/>
          </a:prstGeom>
          <a:noFill/>
        </p:spPr>
        <p:txBody>
          <a:bodyPr wrap="square" rtlCol="0">
            <a:spAutoFit/>
          </a:bodyPr>
          <a:lstStyle/>
          <a:p>
            <a:pPr lvl="0" indent="236538" algn="ctr" defTabSz="800100">
              <a:lnSpc>
                <a:spcPct val="90000"/>
              </a:lnSpc>
              <a:spcBef>
                <a:spcPct val="0"/>
              </a:spcBef>
              <a:spcAft>
                <a:spcPct val="35000"/>
              </a:spcAft>
            </a:pPr>
            <a:r>
              <a:rPr lang="en-US" sz="1400" b="1" dirty="0" smtClean="0">
                <a:solidFill>
                  <a:schemeClr val="bg1"/>
                </a:solidFill>
                <a:latin typeface="Segoe Light"/>
              </a:rPr>
              <a:t>Basics</a:t>
            </a:r>
            <a:endParaRPr lang="en-US" sz="1400" b="1" dirty="0">
              <a:solidFill>
                <a:schemeClr val="bg1"/>
              </a:solidFill>
              <a:latin typeface="Segoe Light"/>
            </a:endParaRPr>
          </a:p>
        </p:txBody>
      </p:sp>
      <p:pic>
        <p:nvPicPr>
          <p:cNvPr id="75" name="Picture 74" descr="SLUI.exe_I0003_0409.png"/>
          <p:cNvPicPr>
            <a:picLocks noChangeAspect="1"/>
          </p:cNvPicPr>
          <p:nvPr/>
        </p:nvPicPr>
        <p:blipFill>
          <a:blip r:embed="rId4" cstate="print"/>
          <a:stretch>
            <a:fillRect/>
          </a:stretch>
        </p:blipFill>
        <p:spPr>
          <a:xfrm>
            <a:off x="152400" y="0"/>
            <a:ext cx="620347" cy="633104"/>
          </a:xfrm>
          <a:prstGeom prst="rect">
            <a:avLst/>
          </a:prstGeom>
        </p:spPr>
      </p:pic>
      <p:pic>
        <p:nvPicPr>
          <p:cNvPr id="76" name="Picture 3" descr="C:\Users\v-tovold\Pictures\Artwork_Imagery\Shapes\Boxes\Rectangles misc\rounded gel orange center.png"/>
          <p:cNvPicPr>
            <a:picLocks noChangeAspect="1" noChangeArrowheads="1"/>
          </p:cNvPicPr>
          <p:nvPr/>
        </p:nvPicPr>
        <p:blipFill>
          <a:blip r:embed="rId5" cstate="print">
            <a:duotone>
              <a:prstClr val="black"/>
              <a:schemeClr val="accent1">
                <a:tint val="45000"/>
                <a:satMod val="400000"/>
              </a:schemeClr>
            </a:duotone>
            <a:extLst>
              <a:ext uri="BEBA8EAE-BF5A-486c-A8C5-ECC9F3942E4B">
                <a14:imgProps xmlns:a14="http://schemas.microsoft.com/office/drawing/2007/7/7/main" xmlns="">
                  <a14:imgLayer r:embed="rId6">
                    <a14:imgEffect>
                      <a14:saturation sat="0"/>
                    </a14:imgEffect>
                  </a14:imgLayer>
                </a14:imgProps>
              </a:ext>
            </a:extLst>
          </a:blip>
          <a:srcRect/>
          <a:stretch>
            <a:fillRect/>
          </a:stretch>
        </p:blipFill>
        <p:spPr bwMode="auto">
          <a:xfrm>
            <a:off x="-33996" y="2514600"/>
            <a:ext cx="1710396" cy="1295400"/>
          </a:xfrm>
          <a:prstGeom prst="rect">
            <a:avLst/>
          </a:prstGeom>
          <a:noFill/>
        </p:spPr>
      </p:pic>
      <p:sp>
        <p:nvSpPr>
          <p:cNvPr id="121" name="TextBox 120"/>
          <p:cNvSpPr txBox="1"/>
          <p:nvPr/>
        </p:nvSpPr>
        <p:spPr>
          <a:xfrm>
            <a:off x="0" y="3045023"/>
            <a:ext cx="1371600" cy="307777"/>
          </a:xfrm>
          <a:prstGeom prst="rect">
            <a:avLst/>
          </a:prstGeom>
          <a:noFill/>
        </p:spPr>
        <p:txBody>
          <a:bodyPr wrap="square" rtlCol="0">
            <a:spAutoFit/>
          </a:bodyPr>
          <a:lstStyle/>
          <a:p>
            <a:pPr indent="236538" algn="ctr"/>
            <a:r>
              <a:rPr lang="en-US" sz="1400" b="1" dirty="0" smtClean="0">
                <a:solidFill>
                  <a:schemeClr val="bg1"/>
                </a:solidFill>
                <a:latin typeface="Segoe Light"/>
              </a:rPr>
              <a:t>Experience</a:t>
            </a:r>
            <a:endParaRPr lang="en-US" sz="1400" b="1" dirty="0">
              <a:solidFill>
                <a:schemeClr val="bg1"/>
              </a:solidFill>
              <a:latin typeface="Segoe Light"/>
            </a:endParaRPr>
          </a:p>
        </p:txBody>
      </p:sp>
      <p:pic>
        <p:nvPicPr>
          <p:cNvPr id="80" name="Picture 3" descr="C:\Users\v-tovold\Pictures\Artwork_Imagery\Shapes\Boxes\Rectangles misc\rounded gel orange center.png"/>
          <p:cNvPicPr>
            <a:picLocks noChangeAspect="1" noChangeArrowheads="1"/>
          </p:cNvPicPr>
          <p:nvPr/>
        </p:nvPicPr>
        <p:blipFill>
          <a:blip r:embed="rId3" cstate="print">
            <a:duotone>
              <a:prstClr val="black"/>
              <a:schemeClr val="accent3">
                <a:tint val="45000"/>
                <a:satMod val="400000"/>
              </a:schemeClr>
            </a:duotone>
          </a:blip>
          <a:srcRect/>
          <a:stretch>
            <a:fillRect/>
          </a:stretch>
        </p:blipFill>
        <p:spPr bwMode="auto">
          <a:xfrm>
            <a:off x="-33996" y="3886200"/>
            <a:ext cx="1710396" cy="1295400"/>
          </a:xfrm>
          <a:prstGeom prst="rect">
            <a:avLst/>
          </a:prstGeom>
          <a:noFill/>
        </p:spPr>
      </p:pic>
      <p:sp>
        <p:nvSpPr>
          <p:cNvPr id="122" name="TextBox 121"/>
          <p:cNvSpPr txBox="1"/>
          <p:nvPr/>
        </p:nvSpPr>
        <p:spPr>
          <a:xfrm>
            <a:off x="0" y="4343400"/>
            <a:ext cx="1371600" cy="286232"/>
          </a:xfrm>
          <a:prstGeom prst="rect">
            <a:avLst/>
          </a:prstGeom>
          <a:noFill/>
        </p:spPr>
        <p:txBody>
          <a:bodyPr wrap="square" rtlCol="0">
            <a:spAutoFit/>
          </a:bodyPr>
          <a:lstStyle/>
          <a:p>
            <a:pPr lvl="0" indent="236538" algn="ctr" defTabSz="800100">
              <a:lnSpc>
                <a:spcPct val="90000"/>
              </a:lnSpc>
              <a:spcBef>
                <a:spcPct val="0"/>
              </a:spcBef>
              <a:spcAft>
                <a:spcPct val="35000"/>
              </a:spcAft>
            </a:pPr>
            <a:r>
              <a:rPr lang="en-US" sz="1400" b="1" dirty="0" smtClean="0">
                <a:solidFill>
                  <a:schemeClr val="bg1"/>
                </a:solidFill>
                <a:latin typeface="Segoe Light"/>
              </a:rPr>
              <a:t>Value</a:t>
            </a:r>
            <a:endParaRPr lang="en-US" sz="1400" b="1" dirty="0">
              <a:solidFill>
                <a:schemeClr val="bg1"/>
              </a:solidFill>
              <a:latin typeface="Segoe Light"/>
            </a:endParaRPr>
          </a:p>
        </p:txBody>
      </p:sp>
      <p:pic>
        <p:nvPicPr>
          <p:cNvPr id="84" name="Picture 3" descr="C:\Users\v-tovold\Pictures\Artwork_Imagery\Shapes\Boxes\Rectangles misc\rounded gel orange center.png"/>
          <p:cNvPicPr>
            <a:picLocks noChangeAspect="1" noChangeArrowheads="1"/>
          </p:cNvPicPr>
          <p:nvPr/>
        </p:nvPicPr>
        <p:blipFill>
          <a:blip r:embed="rId3" cstate="print">
            <a:duotone>
              <a:prstClr val="black"/>
              <a:schemeClr val="accent5">
                <a:tint val="45000"/>
                <a:satMod val="400000"/>
              </a:schemeClr>
            </a:duotone>
          </a:blip>
          <a:srcRect/>
          <a:stretch>
            <a:fillRect/>
          </a:stretch>
        </p:blipFill>
        <p:spPr bwMode="auto">
          <a:xfrm>
            <a:off x="4419600" y="2514600"/>
            <a:ext cx="1710396" cy="1295400"/>
          </a:xfrm>
          <a:prstGeom prst="rect">
            <a:avLst/>
          </a:prstGeom>
          <a:noFill/>
        </p:spPr>
      </p:pic>
      <p:pic>
        <p:nvPicPr>
          <p:cNvPr id="82" name="Picture 3" descr="C:\Users\v-tovold\Pictures\Artwork_Imagery\Shapes\Boxes\Rectangles misc\rounded gel orange center.png"/>
          <p:cNvPicPr>
            <a:picLocks noChangeAspect="1" noChangeArrowheads="1"/>
          </p:cNvPicPr>
          <p:nvPr/>
        </p:nvPicPr>
        <p:blipFill>
          <a:blip r:embed="rId3" cstate="print">
            <a:duotone>
              <a:prstClr val="black"/>
              <a:schemeClr val="accent4">
                <a:tint val="45000"/>
                <a:satMod val="400000"/>
              </a:schemeClr>
            </a:duotone>
          </a:blip>
          <a:srcRect/>
          <a:stretch>
            <a:fillRect/>
          </a:stretch>
        </p:blipFill>
        <p:spPr bwMode="auto">
          <a:xfrm>
            <a:off x="4385604" y="1143000"/>
            <a:ext cx="1710396" cy="1295400"/>
          </a:xfrm>
          <a:prstGeom prst="rect">
            <a:avLst/>
          </a:prstGeom>
          <a:noFill/>
        </p:spPr>
      </p:pic>
      <p:sp>
        <p:nvSpPr>
          <p:cNvPr id="123" name="TextBox 122"/>
          <p:cNvSpPr txBox="1"/>
          <p:nvPr/>
        </p:nvSpPr>
        <p:spPr>
          <a:xfrm>
            <a:off x="4267200" y="1618768"/>
            <a:ext cx="1600200" cy="286232"/>
          </a:xfrm>
          <a:prstGeom prst="rect">
            <a:avLst/>
          </a:prstGeom>
          <a:noFill/>
        </p:spPr>
        <p:txBody>
          <a:bodyPr wrap="square" rtlCol="0">
            <a:spAutoFit/>
          </a:bodyPr>
          <a:lstStyle/>
          <a:p>
            <a:pPr lvl="0" indent="236538" algn="r" defTabSz="800100">
              <a:lnSpc>
                <a:spcPct val="90000"/>
              </a:lnSpc>
              <a:spcBef>
                <a:spcPct val="0"/>
              </a:spcBef>
              <a:spcAft>
                <a:spcPct val="35000"/>
              </a:spcAft>
            </a:pPr>
            <a:r>
              <a:rPr lang="en-US" sz="1400" b="1" dirty="0" smtClean="0">
                <a:solidFill>
                  <a:schemeClr val="bg1"/>
                </a:solidFill>
                <a:latin typeface="Segoe Light"/>
              </a:rPr>
              <a:t>Product Keys</a:t>
            </a:r>
            <a:endParaRPr lang="en-US" sz="1400" b="1" dirty="0">
              <a:solidFill>
                <a:schemeClr val="bg1"/>
              </a:solidFill>
              <a:latin typeface="Segoe Light"/>
            </a:endParaRPr>
          </a:p>
        </p:txBody>
      </p:sp>
      <p:sp>
        <p:nvSpPr>
          <p:cNvPr id="124" name="TextBox 123"/>
          <p:cNvSpPr txBox="1"/>
          <p:nvPr/>
        </p:nvSpPr>
        <p:spPr>
          <a:xfrm>
            <a:off x="4343400" y="3045023"/>
            <a:ext cx="1524000" cy="307777"/>
          </a:xfrm>
          <a:prstGeom prst="rect">
            <a:avLst/>
          </a:prstGeom>
          <a:noFill/>
        </p:spPr>
        <p:txBody>
          <a:bodyPr wrap="square" rtlCol="0">
            <a:spAutoFit/>
          </a:bodyPr>
          <a:lstStyle/>
          <a:p>
            <a:pPr indent="236538" algn="r"/>
            <a:r>
              <a:rPr lang="en-US" sz="1400" b="1" dirty="0" smtClean="0">
                <a:solidFill>
                  <a:schemeClr val="bg1"/>
                </a:solidFill>
                <a:latin typeface="Segoe Light"/>
              </a:rPr>
              <a:t>Deployment</a:t>
            </a:r>
            <a:endParaRPr lang="en-US" sz="1400" b="1" dirty="0">
              <a:solidFill>
                <a:schemeClr val="bg1"/>
              </a:solidFill>
              <a:latin typeface="Segoe Light"/>
            </a:endParaRPr>
          </a:p>
        </p:txBody>
      </p:sp>
      <p:pic>
        <p:nvPicPr>
          <p:cNvPr id="100" name="Picture 3" descr="C:\Users\v-tovold\Pictures\Artwork_Imagery\Shapes\Boxes\Rectangles misc\rounded gel orange center.png"/>
          <p:cNvPicPr>
            <a:picLocks noChangeAspect="1" noChangeArrowheads="1"/>
          </p:cNvPicPr>
          <p:nvPr/>
        </p:nvPicPr>
        <p:blipFill>
          <a:blip r:embed="rId3" cstate="print">
            <a:duotone>
              <a:prstClr val="black"/>
              <a:schemeClr val="accent6">
                <a:tint val="45000"/>
                <a:satMod val="400000"/>
              </a:schemeClr>
            </a:duotone>
          </a:blip>
          <a:srcRect/>
          <a:stretch>
            <a:fillRect/>
          </a:stretch>
        </p:blipFill>
        <p:spPr bwMode="auto">
          <a:xfrm>
            <a:off x="4461804" y="3886200"/>
            <a:ext cx="1710396" cy="1295400"/>
          </a:xfrm>
          <a:prstGeom prst="rect">
            <a:avLst/>
          </a:prstGeom>
          <a:noFill/>
        </p:spPr>
      </p:pic>
      <p:pic>
        <p:nvPicPr>
          <p:cNvPr id="104" name="Picture 3" descr="C:\Users\v-tovold\Pictures\Artwork_Imagery\Shapes\Boxes\Rectangles misc\rounded gel orange center.png"/>
          <p:cNvPicPr>
            <a:picLocks noChangeAspect="1" noChangeArrowheads="1"/>
          </p:cNvPicPr>
          <p:nvPr/>
        </p:nvPicPr>
        <p:blipFill>
          <a:blip r:embed="rId3" cstate="print">
            <a:duotone>
              <a:prstClr val="black"/>
              <a:schemeClr val="tx2">
                <a:tint val="45000"/>
                <a:satMod val="400000"/>
              </a:schemeClr>
            </a:duotone>
          </a:blip>
          <a:srcRect/>
          <a:stretch>
            <a:fillRect/>
          </a:stretch>
        </p:blipFill>
        <p:spPr bwMode="auto">
          <a:xfrm>
            <a:off x="2274998" y="5257800"/>
            <a:ext cx="1710396" cy="1295400"/>
          </a:xfrm>
          <a:prstGeom prst="rect">
            <a:avLst/>
          </a:prstGeom>
          <a:noFill/>
        </p:spPr>
      </p:pic>
      <p:sp>
        <p:nvSpPr>
          <p:cNvPr id="105" name="TextBox 104"/>
          <p:cNvSpPr txBox="1"/>
          <p:nvPr/>
        </p:nvSpPr>
        <p:spPr>
          <a:xfrm>
            <a:off x="2362200" y="5712023"/>
            <a:ext cx="1295400" cy="307777"/>
          </a:xfrm>
          <a:prstGeom prst="rect">
            <a:avLst/>
          </a:prstGeom>
          <a:noFill/>
        </p:spPr>
        <p:txBody>
          <a:bodyPr wrap="square" rtlCol="0">
            <a:spAutoFit/>
          </a:bodyPr>
          <a:lstStyle/>
          <a:p>
            <a:pPr algn="r"/>
            <a:r>
              <a:rPr lang="en-US" sz="1400" b="1" dirty="0" smtClean="0">
                <a:solidFill>
                  <a:schemeClr val="bg1"/>
                </a:solidFill>
                <a:latin typeface="Segoe Light"/>
              </a:rPr>
              <a:t>Resources</a:t>
            </a:r>
            <a:endParaRPr lang="en-US" sz="1400" b="1" dirty="0">
              <a:solidFill>
                <a:schemeClr val="bg1"/>
              </a:solidFill>
              <a:latin typeface="Segoe Light"/>
            </a:endParaRPr>
          </a:p>
        </p:txBody>
      </p:sp>
      <p:sp>
        <p:nvSpPr>
          <p:cNvPr id="37" name="TextBox 36"/>
          <p:cNvSpPr txBox="1"/>
          <p:nvPr/>
        </p:nvSpPr>
        <p:spPr>
          <a:xfrm>
            <a:off x="4419600" y="4416623"/>
            <a:ext cx="1600200" cy="307777"/>
          </a:xfrm>
          <a:prstGeom prst="rect">
            <a:avLst/>
          </a:prstGeom>
          <a:noFill/>
        </p:spPr>
        <p:txBody>
          <a:bodyPr wrap="square" rtlCol="0">
            <a:spAutoFit/>
          </a:bodyPr>
          <a:lstStyle/>
          <a:p>
            <a:pPr indent="236538" algn="r"/>
            <a:r>
              <a:rPr lang="en-US" sz="1400" b="1" dirty="0" smtClean="0">
                <a:solidFill>
                  <a:schemeClr val="bg1"/>
                </a:solidFill>
                <a:latin typeface="Segoe Light"/>
              </a:rPr>
              <a:t>Virtualization</a:t>
            </a:r>
            <a:endParaRPr lang="en-US" sz="1400" b="1" dirty="0">
              <a:solidFill>
                <a:schemeClr val="bg1"/>
              </a:solidFill>
              <a:latin typeface="Segoe Light"/>
            </a:endParaRPr>
          </a:p>
        </p:txBody>
      </p:sp>
      <p:pic>
        <p:nvPicPr>
          <p:cNvPr id="39" name="Picture 38" descr="Keys.png"/>
          <p:cNvPicPr>
            <a:picLocks noChangeAspect="1"/>
          </p:cNvPicPr>
          <p:nvPr/>
        </p:nvPicPr>
        <p:blipFill>
          <a:blip r:embed="rId7" cstate="print"/>
          <a:stretch>
            <a:fillRect/>
          </a:stretch>
        </p:blipFill>
        <p:spPr>
          <a:xfrm rot="13500884" flipH="1" flipV="1">
            <a:off x="8587244" y="95654"/>
            <a:ext cx="466646" cy="473409"/>
          </a:xfrm>
          <a:prstGeom prst="rect">
            <a:avLst/>
          </a:prstGeom>
        </p:spPr>
      </p:pic>
      <p:grpSp>
        <p:nvGrpSpPr>
          <p:cNvPr id="2" name="Group 52"/>
          <p:cNvGrpSpPr/>
          <p:nvPr/>
        </p:nvGrpSpPr>
        <p:grpSpPr>
          <a:xfrm>
            <a:off x="135511" y="2719696"/>
            <a:ext cx="321689" cy="328304"/>
            <a:chOff x="-990600" y="1881496"/>
            <a:chExt cx="321689" cy="328304"/>
          </a:xfrm>
        </p:grpSpPr>
        <p:pic>
          <p:nvPicPr>
            <p:cNvPr id="54" name="Picture 53" descr="SLUI.exe_I0003_0409.png"/>
            <p:cNvPicPr>
              <a:picLocks noChangeAspect="1"/>
            </p:cNvPicPr>
            <p:nvPr/>
          </p:nvPicPr>
          <p:blipFill>
            <a:blip r:embed="rId8" cstate="print"/>
            <a:stretch>
              <a:fillRect/>
            </a:stretch>
          </p:blipFill>
          <p:spPr>
            <a:xfrm>
              <a:off x="-990600" y="1881496"/>
              <a:ext cx="321689" cy="328304"/>
            </a:xfrm>
            <a:prstGeom prst="rect">
              <a:avLst/>
            </a:prstGeom>
          </p:spPr>
        </p:pic>
        <p:sp>
          <p:nvSpPr>
            <p:cNvPr id="55" name="TextBox 54"/>
            <p:cNvSpPr txBox="1"/>
            <p:nvPr/>
          </p:nvSpPr>
          <p:spPr>
            <a:xfrm>
              <a:off x="-959535" y="1907753"/>
              <a:ext cx="256802" cy="261610"/>
            </a:xfrm>
            <a:prstGeom prst="rect">
              <a:avLst/>
            </a:prstGeom>
            <a:noFill/>
          </p:spPr>
          <p:txBody>
            <a:bodyPr wrap="none" rtlCol="0">
              <a:spAutoFit/>
            </a:bodyPr>
            <a:lstStyle/>
            <a:p>
              <a:r>
                <a:rPr lang="en-US" sz="1100" dirty="0" smtClean="0">
                  <a:solidFill>
                    <a:schemeClr val="bg1"/>
                  </a:solidFill>
                </a:rPr>
                <a:t>2</a:t>
              </a:r>
              <a:endParaRPr lang="en-US" sz="1100" dirty="0">
                <a:solidFill>
                  <a:schemeClr val="bg1"/>
                </a:solidFill>
              </a:endParaRPr>
            </a:p>
          </p:txBody>
        </p:sp>
      </p:grpSp>
      <p:grpSp>
        <p:nvGrpSpPr>
          <p:cNvPr id="3" name="Group 55"/>
          <p:cNvGrpSpPr/>
          <p:nvPr/>
        </p:nvGrpSpPr>
        <p:grpSpPr>
          <a:xfrm>
            <a:off x="135511" y="4091296"/>
            <a:ext cx="321689" cy="328304"/>
            <a:chOff x="-990600" y="2414896"/>
            <a:chExt cx="321689" cy="328304"/>
          </a:xfrm>
        </p:grpSpPr>
        <p:pic>
          <p:nvPicPr>
            <p:cNvPr id="57" name="Picture 56" descr="SLUI.exe_I0003_0409.png"/>
            <p:cNvPicPr>
              <a:picLocks noChangeAspect="1"/>
            </p:cNvPicPr>
            <p:nvPr/>
          </p:nvPicPr>
          <p:blipFill>
            <a:blip r:embed="rId8" cstate="print"/>
            <a:stretch>
              <a:fillRect/>
            </a:stretch>
          </p:blipFill>
          <p:spPr>
            <a:xfrm>
              <a:off x="-990600" y="2414896"/>
              <a:ext cx="321689" cy="328304"/>
            </a:xfrm>
            <a:prstGeom prst="rect">
              <a:avLst/>
            </a:prstGeom>
          </p:spPr>
        </p:pic>
        <p:sp>
          <p:nvSpPr>
            <p:cNvPr id="58" name="TextBox 57"/>
            <p:cNvSpPr txBox="1"/>
            <p:nvPr/>
          </p:nvSpPr>
          <p:spPr>
            <a:xfrm>
              <a:off x="-959535" y="2441153"/>
              <a:ext cx="256802" cy="261610"/>
            </a:xfrm>
            <a:prstGeom prst="rect">
              <a:avLst/>
            </a:prstGeom>
            <a:noFill/>
          </p:spPr>
          <p:txBody>
            <a:bodyPr wrap="none" rtlCol="0">
              <a:spAutoFit/>
            </a:bodyPr>
            <a:lstStyle/>
            <a:p>
              <a:r>
                <a:rPr lang="en-US" sz="1100" dirty="0" smtClean="0">
                  <a:solidFill>
                    <a:schemeClr val="bg1"/>
                  </a:solidFill>
                </a:rPr>
                <a:t>3</a:t>
              </a:r>
              <a:endParaRPr lang="en-US" sz="1100" dirty="0">
                <a:solidFill>
                  <a:schemeClr val="bg1"/>
                </a:solidFill>
              </a:endParaRPr>
            </a:p>
          </p:txBody>
        </p:sp>
      </p:grpSp>
      <p:grpSp>
        <p:nvGrpSpPr>
          <p:cNvPr id="4" name="Group 58"/>
          <p:cNvGrpSpPr/>
          <p:nvPr/>
        </p:nvGrpSpPr>
        <p:grpSpPr>
          <a:xfrm>
            <a:off x="4572000" y="1314100"/>
            <a:ext cx="321689" cy="328304"/>
            <a:chOff x="-990600" y="2948296"/>
            <a:chExt cx="321689" cy="328304"/>
          </a:xfrm>
        </p:grpSpPr>
        <p:pic>
          <p:nvPicPr>
            <p:cNvPr id="60" name="Picture 59" descr="SLUI.exe_I0003_0409.png"/>
            <p:cNvPicPr>
              <a:picLocks noChangeAspect="1"/>
            </p:cNvPicPr>
            <p:nvPr/>
          </p:nvPicPr>
          <p:blipFill>
            <a:blip r:embed="rId8" cstate="print"/>
            <a:stretch>
              <a:fillRect/>
            </a:stretch>
          </p:blipFill>
          <p:spPr>
            <a:xfrm>
              <a:off x="-990600" y="2948296"/>
              <a:ext cx="321689" cy="328304"/>
            </a:xfrm>
            <a:prstGeom prst="rect">
              <a:avLst/>
            </a:prstGeom>
          </p:spPr>
        </p:pic>
        <p:sp>
          <p:nvSpPr>
            <p:cNvPr id="61" name="TextBox 60"/>
            <p:cNvSpPr txBox="1"/>
            <p:nvPr/>
          </p:nvSpPr>
          <p:spPr>
            <a:xfrm>
              <a:off x="-959535" y="2974553"/>
              <a:ext cx="256802" cy="261610"/>
            </a:xfrm>
            <a:prstGeom prst="rect">
              <a:avLst/>
            </a:prstGeom>
            <a:noFill/>
          </p:spPr>
          <p:txBody>
            <a:bodyPr wrap="none" rtlCol="0">
              <a:spAutoFit/>
            </a:bodyPr>
            <a:lstStyle/>
            <a:p>
              <a:r>
                <a:rPr lang="en-US" sz="1100" dirty="0" smtClean="0">
                  <a:solidFill>
                    <a:schemeClr val="bg1"/>
                  </a:solidFill>
                </a:rPr>
                <a:t>4</a:t>
              </a:r>
              <a:endParaRPr lang="en-US" sz="1100" dirty="0">
                <a:solidFill>
                  <a:schemeClr val="bg1"/>
                </a:solidFill>
              </a:endParaRPr>
            </a:p>
          </p:txBody>
        </p:sp>
      </p:grpSp>
      <p:grpSp>
        <p:nvGrpSpPr>
          <p:cNvPr id="5" name="Group 61"/>
          <p:cNvGrpSpPr/>
          <p:nvPr/>
        </p:nvGrpSpPr>
        <p:grpSpPr>
          <a:xfrm>
            <a:off x="4555111" y="2719696"/>
            <a:ext cx="321689" cy="328304"/>
            <a:chOff x="-990600" y="3557896"/>
            <a:chExt cx="321689" cy="328304"/>
          </a:xfrm>
        </p:grpSpPr>
        <p:pic>
          <p:nvPicPr>
            <p:cNvPr id="63" name="Picture 62" descr="SLUI.exe_I0003_0409.png"/>
            <p:cNvPicPr>
              <a:picLocks noChangeAspect="1"/>
            </p:cNvPicPr>
            <p:nvPr/>
          </p:nvPicPr>
          <p:blipFill>
            <a:blip r:embed="rId8" cstate="print"/>
            <a:stretch>
              <a:fillRect/>
            </a:stretch>
          </p:blipFill>
          <p:spPr>
            <a:xfrm>
              <a:off x="-990600" y="3557896"/>
              <a:ext cx="321689" cy="328304"/>
            </a:xfrm>
            <a:prstGeom prst="rect">
              <a:avLst/>
            </a:prstGeom>
          </p:spPr>
        </p:pic>
        <p:sp>
          <p:nvSpPr>
            <p:cNvPr id="64" name="TextBox 63"/>
            <p:cNvSpPr txBox="1"/>
            <p:nvPr/>
          </p:nvSpPr>
          <p:spPr>
            <a:xfrm>
              <a:off x="-959535" y="3584153"/>
              <a:ext cx="256802" cy="261610"/>
            </a:xfrm>
            <a:prstGeom prst="rect">
              <a:avLst/>
            </a:prstGeom>
            <a:noFill/>
          </p:spPr>
          <p:txBody>
            <a:bodyPr wrap="none" rtlCol="0">
              <a:spAutoFit/>
            </a:bodyPr>
            <a:lstStyle/>
            <a:p>
              <a:r>
                <a:rPr lang="en-US" sz="1100" dirty="0" smtClean="0">
                  <a:solidFill>
                    <a:schemeClr val="bg1"/>
                  </a:solidFill>
                </a:rPr>
                <a:t>5</a:t>
              </a:r>
              <a:endParaRPr lang="en-US" sz="1100" dirty="0">
                <a:solidFill>
                  <a:schemeClr val="bg1"/>
                </a:solidFill>
              </a:endParaRPr>
            </a:p>
          </p:txBody>
        </p:sp>
      </p:grpSp>
      <p:grpSp>
        <p:nvGrpSpPr>
          <p:cNvPr id="6" name="Group 64"/>
          <p:cNvGrpSpPr/>
          <p:nvPr/>
        </p:nvGrpSpPr>
        <p:grpSpPr>
          <a:xfrm>
            <a:off x="4572000" y="4091296"/>
            <a:ext cx="321689" cy="328304"/>
            <a:chOff x="-990600" y="4167496"/>
            <a:chExt cx="321689" cy="328304"/>
          </a:xfrm>
        </p:grpSpPr>
        <p:pic>
          <p:nvPicPr>
            <p:cNvPr id="68" name="Picture 67" descr="SLUI.exe_I0003_0409.png"/>
            <p:cNvPicPr>
              <a:picLocks noChangeAspect="1"/>
            </p:cNvPicPr>
            <p:nvPr/>
          </p:nvPicPr>
          <p:blipFill>
            <a:blip r:embed="rId8" cstate="print"/>
            <a:stretch>
              <a:fillRect/>
            </a:stretch>
          </p:blipFill>
          <p:spPr>
            <a:xfrm>
              <a:off x="-990600" y="4167496"/>
              <a:ext cx="321689" cy="328304"/>
            </a:xfrm>
            <a:prstGeom prst="rect">
              <a:avLst/>
            </a:prstGeom>
          </p:spPr>
        </p:pic>
        <p:sp>
          <p:nvSpPr>
            <p:cNvPr id="70" name="TextBox 69"/>
            <p:cNvSpPr txBox="1"/>
            <p:nvPr/>
          </p:nvSpPr>
          <p:spPr>
            <a:xfrm>
              <a:off x="-959535" y="4193753"/>
              <a:ext cx="256802" cy="261610"/>
            </a:xfrm>
            <a:prstGeom prst="rect">
              <a:avLst/>
            </a:prstGeom>
            <a:noFill/>
          </p:spPr>
          <p:txBody>
            <a:bodyPr wrap="none" rtlCol="0">
              <a:spAutoFit/>
            </a:bodyPr>
            <a:lstStyle/>
            <a:p>
              <a:r>
                <a:rPr lang="en-US" sz="1100" dirty="0" smtClean="0">
                  <a:solidFill>
                    <a:schemeClr val="bg1"/>
                  </a:solidFill>
                </a:rPr>
                <a:t>6</a:t>
              </a:r>
              <a:endParaRPr lang="en-US" sz="1100" dirty="0">
                <a:solidFill>
                  <a:schemeClr val="bg1"/>
                </a:solidFill>
              </a:endParaRPr>
            </a:p>
          </p:txBody>
        </p:sp>
      </p:grpSp>
      <p:grpSp>
        <p:nvGrpSpPr>
          <p:cNvPr id="7" name="Group 70"/>
          <p:cNvGrpSpPr/>
          <p:nvPr/>
        </p:nvGrpSpPr>
        <p:grpSpPr>
          <a:xfrm>
            <a:off x="2438400" y="5410200"/>
            <a:ext cx="304800" cy="328304"/>
            <a:chOff x="-990602" y="4700896"/>
            <a:chExt cx="333829" cy="328304"/>
          </a:xfrm>
        </p:grpSpPr>
        <p:pic>
          <p:nvPicPr>
            <p:cNvPr id="72" name="Picture 71" descr="SLUI.exe_I0003_0409.png"/>
            <p:cNvPicPr>
              <a:picLocks noChangeAspect="1"/>
            </p:cNvPicPr>
            <p:nvPr/>
          </p:nvPicPr>
          <p:blipFill>
            <a:blip r:embed="rId8" cstate="print"/>
            <a:stretch>
              <a:fillRect/>
            </a:stretch>
          </p:blipFill>
          <p:spPr>
            <a:xfrm>
              <a:off x="-990600" y="4700896"/>
              <a:ext cx="321689" cy="328304"/>
            </a:xfrm>
            <a:prstGeom prst="rect">
              <a:avLst/>
            </a:prstGeom>
          </p:spPr>
        </p:pic>
        <p:sp>
          <p:nvSpPr>
            <p:cNvPr id="73" name="TextBox 72"/>
            <p:cNvSpPr txBox="1"/>
            <p:nvPr/>
          </p:nvSpPr>
          <p:spPr>
            <a:xfrm>
              <a:off x="-990602" y="4744086"/>
              <a:ext cx="333829" cy="261610"/>
            </a:xfrm>
            <a:prstGeom prst="rect">
              <a:avLst/>
            </a:prstGeom>
            <a:noFill/>
          </p:spPr>
          <p:txBody>
            <a:bodyPr wrap="square" rtlCol="0">
              <a:spAutoFit/>
            </a:bodyPr>
            <a:lstStyle/>
            <a:p>
              <a:r>
                <a:rPr lang="en-US" sz="1100" dirty="0" smtClean="0">
                  <a:solidFill>
                    <a:schemeClr val="bg1"/>
                  </a:solidFill>
                </a:rPr>
                <a:t>7</a:t>
              </a:r>
              <a:endParaRPr lang="en-US" sz="1100" dirty="0">
                <a:solidFill>
                  <a:schemeClr val="bg1"/>
                </a:solidFill>
              </a:endParaRPr>
            </a:p>
          </p:txBody>
        </p:sp>
      </p:grpSp>
      <p:grpSp>
        <p:nvGrpSpPr>
          <p:cNvPr id="8" name="Group 73"/>
          <p:cNvGrpSpPr/>
          <p:nvPr/>
        </p:nvGrpSpPr>
        <p:grpSpPr>
          <a:xfrm>
            <a:off x="152400" y="1348096"/>
            <a:ext cx="321689" cy="328304"/>
            <a:chOff x="228600" y="2033896"/>
            <a:chExt cx="321689" cy="328304"/>
          </a:xfrm>
        </p:grpSpPr>
        <p:pic>
          <p:nvPicPr>
            <p:cNvPr id="78" name="Picture 77" descr="SLUI.exe_I0003_0409.png"/>
            <p:cNvPicPr>
              <a:picLocks noChangeAspect="1"/>
            </p:cNvPicPr>
            <p:nvPr/>
          </p:nvPicPr>
          <p:blipFill>
            <a:blip r:embed="rId8" cstate="print"/>
            <a:stretch>
              <a:fillRect/>
            </a:stretch>
          </p:blipFill>
          <p:spPr>
            <a:xfrm>
              <a:off x="228600" y="2033896"/>
              <a:ext cx="321689" cy="328304"/>
            </a:xfrm>
            <a:prstGeom prst="rect">
              <a:avLst/>
            </a:prstGeom>
          </p:spPr>
        </p:pic>
        <p:sp>
          <p:nvSpPr>
            <p:cNvPr id="85" name="TextBox 84"/>
            <p:cNvSpPr txBox="1"/>
            <p:nvPr/>
          </p:nvSpPr>
          <p:spPr>
            <a:xfrm>
              <a:off x="259665" y="2060153"/>
              <a:ext cx="256802" cy="261610"/>
            </a:xfrm>
            <a:prstGeom prst="rect">
              <a:avLst/>
            </a:prstGeom>
            <a:noFill/>
          </p:spPr>
          <p:txBody>
            <a:bodyPr wrap="none" rtlCol="0">
              <a:spAutoFit/>
            </a:bodyPr>
            <a:lstStyle/>
            <a:p>
              <a:r>
                <a:rPr lang="en-US" sz="1100" dirty="0" smtClean="0">
                  <a:solidFill>
                    <a:schemeClr val="bg1"/>
                  </a:solidFill>
                </a:rPr>
                <a:t>1</a:t>
              </a:r>
              <a:endParaRPr lang="en-US" sz="1100" dirty="0">
                <a:solidFill>
                  <a:schemeClr val="bg1"/>
                </a:solidFill>
              </a:endParaRPr>
            </a:p>
          </p:txBody>
        </p:sp>
      </p:grpSp>
      <p:sp>
        <p:nvSpPr>
          <p:cNvPr id="59" name="Rounded Rectangle 58"/>
          <p:cNvSpPr/>
          <p:nvPr/>
        </p:nvSpPr>
        <p:spPr>
          <a:xfrm>
            <a:off x="1600200" y="1248374"/>
            <a:ext cx="2819399" cy="1113826"/>
          </a:xfrm>
          <a:prstGeom prst="roundRect">
            <a:avLst/>
          </a:prstGeom>
          <a:solidFill>
            <a:schemeClr val="bg1">
              <a:lumMod val="9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1600200" y="1394192"/>
            <a:ext cx="2971800" cy="815608"/>
          </a:xfrm>
          <a:prstGeom prst="rect">
            <a:avLst/>
          </a:prstGeom>
          <a:noFill/>
        </p:spPr>
        <p:txBody>
          <a:bodyPr wrap="square" rtlCol="0">
            <a:spAutoFit/>
          </a:bodyPr>
          <a:lstStyle/>
          <a:p>
            <a:pPr marL="117475" indent="-117475">
              <a:buFont typeface="Arial" pitchFamily="34" charset="0"/>
              <a:buChar char="•"/>
            </a:pPr>
            <a:r>
              <a:rPr lang="en-US" sz="1100" dirty="0" smtClean="0">
                <a:solidFill>
                  <a:srgbClr val="002060"/>
                </a:solidFill>
                <a:latin typeface="Segoe Light"/>
              </a:rPr>
              <a:t>Multiple </a:t>
            </a:r>
            <a:r>
              <a:rPr lang="en-US" sz="1100" dirty="0" smtClean="0">
                <a:solidFill>
                  <a:srgbClr val="002060"/>
                </a:solidFill>
                <a:latin typeface="Segoe Light"/>
              </a:rPr>
              <a:t>methods available</a:t>
            </a:r>
            <a:br>
              <a:rPr lang="en-US" sz="1100" dirty="0" smtClean="0">
                <a:solidFill>
                  <a:srgbClr val="002060"/>
                </a:solidFill>
                <a:latin typeface="Segoe Light"/>
              </a:rPr>
            </a:br>
            <a:endParaRPr lang="en-US" sz="300" dirty="0" smtClean="0">
              <a:solidFill>
                <a:srgbClr val="002060"/>
              </a:solidFill>
              <a:latin typeface="Segoe Light"/>
            </a:endParaRPr>
          </a:p>
          <a:p>
            <a:pPr marL="117475" indent="-117475">
              <a:buFont typeface="Arial" pitchFamily="34" charset="0"/>
              <a:buChar char="•"/>
            </a:pPr>
            <a:r>
              <a:rPr lang="en-US" sz="1100" dirty="0" smtClean="0">
                <a:solidFill>
                  <a:srgbClr val="002060"/>
                </a:solidFill>
                <a:latin typeface="Segoe Light"/>
              </a:rPr>
              <a:t>Establishes a relationship between the software’s product key and a particular installation of that software on the device</a:t>
            </a:r>
          </a:p>
        </p:txBody>
      </p:sp>
      <p:sp>
        <p:nvSpPr>
          <p:cNvPr id="62" name="Rounded Rectangle 61"/>
          <p:cNvSpPr/>
          <p:nvPr/>
        </p:nvSpPr>
        <p:spPr>
          <a:xfrm>
            <a:off x="1600200" y="3991574"/>
            <a:ext cx="2819399" cy="1113826"/>
          </a:xfrm>
          <a:prstGeom prst="roundRect">
            <a:avLst/>
          </a:prstGeom>
          <a:solidFill>
            <a:schemeClr val="bg1">
              <a:lumMod val="9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TextBox 66"/>
          <p:cNvSpPr txBox="1"/>
          <p:nvPr/>
        </p:nvSpPr>
        <p:spPr>
          <a:xfrm>
            <a:off x="1600200" y="4058216"/>
            <a:ext cx="2895600" cy="1123384"/>
          </a:xfrm>
          <a:prstGeom prst="rect">
            <a:avLst/>
          </a:prstGeom>
          <a:noFill/>
        </p:spPr>
        <p:txBody>
          <a:bodyPr wrap="square" rtlCol="0">
            <a:spAutoFit/>
          </a:bodyPr>
          <a:lstStyle/>
          <a:p>
            <a:pPr marL="117475" indent="-117475">
              <a:buFont typeface="Arial" pitchFamily="34" charset="0"/>
              <a:buChar char="•"/>
            </a:pPr>
            <a:r>
              <a:rPr lang="en-US" sz="1100" dirty="0">
                <a:solidFill>
                  <a:srgbClr val="002060"/>
                </a:solidFill>
              </a:rPr>
              <a:t> </a:t>
            </a:r>
            <a:r>
              <a:rPr lang="en-US" sz="1100" dirty="0" smtClean="0">
                <a:solidFill>
                  <a:srgbClr val="002060"/>
                </a:solidFill>
                <a:latin typeface="Segoe Light"/>
              </a:rPr>
              <a:t>Helps </a:t>
            </a:r>
            <a:r>
              <a:rPr lang="en-US" sz="1100" dirty="0">
                <a:solidFill>
                  <a:srgbClr val="002060"/>
                </a:solidFill>
                <a:latin typeface="Segoe Light"/>
              </a:rPr>
              <a:t>ensure that the software is </a:t>
            </a:r>
            <a:r>
              <a:rPr lang="en-US" sz="1100" dirty="0" smtClean="0">
                <a:solidFill>
                  <a:srgbClr val="002060"/>
                </a:solidFill>
                <a:latin typeface="Segoe Light"/>
              </a:rPr>
              <a:t>reliable</a:t>
            </a:r>
            <a:br>
              <a:rPr lang="en-US" sz="1100" dirty="0" smtClean="0">
                <a:solidFill>
                  <a:srgbClr val="002060"/>
                </a:solidFill>
                <a:latin typeface="Segoe Light"/>
              </a:rPr>
            </a:br>
            <a:endParaRPr lang="en-US" sz="400" dirty="0" smtClean="0">
              <a:solidFill>
                <a:srgbClr val="002060"/>
              </a:solidFill>
              <a:latin typeface="Segoe Light"/>
            </a:endParaRPr>
          </a:p>
          <a:p>
            <a:pPr marL="117475" indent="-117475">
              <a:buFont typeface="Arial" pitchFamily="34" charset="0"/>
              <a:buChar char="•"/>
            </a:pPr>
            <a:r>
              <a:rPr lang="en-US" sz="1100" dirty="0" smtClean="0">
                <a:solidFill>
                  <a:srgbClr val="002060"/>
                </a:solidFill>
                <a:latin typeface="Segoe Light"/>
              </a:rPr>
              <a:t> </a:t>
            </a:r>
            <a:r>
              <a:rPr lang="en-US" sz="1100" dirty="0">
                <a:solidFill>
                  <a:srgbClr val="002060"/>
                </a:solidFill>
                <a:latin typeface="Segoe Light"/>
              </a:rPr>
              <a:t>Supported by Microsoft and its </a:t>
            </a:r>
            <a:r>
              <a:rPr lang="en-US" sz="1100" dirty="0" smtClean="0">
                <a:solidFill>
                  <a:srgbClr val="002060"/>
                </a:solidFill>
                <a:latin typeface="Segoe Light"/>
              </a:rPr>
              <a:t>partners</a:t>
            </a:r>
          </a:p>
          <a:p>
            <a:pPr marL="117475" indent="-117475">
              <a:buFont typeface="Arial" pitchFamily="34" charset="0"/>
              <a:buChar char="•"/>
            </a:pPr>
            <a:endParaRPr lang="en-US" sz="400" dirty="0">
              <a:solidFill>
                <a:srgbClr val="002060"/>
              </a:solidFill>
              <a:latin typeface="Segoe Light"/>
            </a:endParaRPr>
          </a:p>
          <a:p>
            <a:pPr marL="117475" indent="-117475">
              <a:buFont typeface="Arial" pitchFamily="34" charset="0"/>
              <a:buChar char="•"/>
            </a:pPr>
            <a:r>
              <a:rPr lang="en-US" sz="1100" dirty="0">
                <a:solidFill>
                  <a:srgbClr val="002060"/>
                </a:solidFill>
                <a:latin typeface="Segoe Light"/>
              </a:rPr>
              <a:t> Improved management and </a:t>
            </a:r>
            <a:r>
              <a:rPr lang="en-US" sz="1100" dirty="0" smtClean="0">
                <a:solidFill>
                  <a:srgbClr val="002060"/>
                </a:solidFill>
                <a:latin typeface="Segoe Light"/>
              </a:rPr>
              <a:t>protection</a:t>
            </a:r>
          </a:p>
          <a:p>
            <a:pPr marL="117475" indent="-117475">
              <a:buFont typeface="Arial" pitchFamily="34" charset="0"/>
              <a:buChar char="•"/>
            </a:pPr>
            <a:endParaRPr lang="en-US" sz="400" dirty="0">
              <a:solidFill>
                <a:srgbClr val="002060"/>
              </a:solidFill>
              <a:latin typeface="Segoe Light"/>
            </a:endParaRPr>
          </a:p>
          <a:p>
            <a:pPr marL="117475" indent="-117475">
              <a:buFont typeface="Arial" pitchFamily="34" charset="0"/>
              <a:buChar char="•"/>
            </a:pPr>
            <a:r>
              <a:rPr lang="en-US" sz="1100" dirty="0">
                <a:solidFill>
                  <a:srgbClr val="002060"/>
                </a:solidFill>
                <a:latin typeface="Segoe Light"/>
              </a:rPr>
              <a:t> Assists with license compliance</a:t>
            </a:r>
          </a:p>
          <a:p>
            <a:pPr lvl="0">
              <a:buFont typeface="Arial" pitchFamily="34" charset="0"/>
              <a:buChar char="•"/>
            </a:pPr>
            <a:endParaRPr lang="en-US" sz="1100" dirty="0">
              <a:solidFill>
                <a:srgbClr val="002060"/>
              </a:solidFill>
            </a:endParaRPr>
          </a:p>
        </p:txBody>
      </p:sp>
      <p:sp>
        <p:nvSpPr>
          <p:cNvPr id="65" name="Rounded Rectangle 64"/>
          <p:cNvSpPr/>
          <p:nvPr/>
        </p:nvSpPr>
        <p:spPr>
          <a:xfrm>
            <a:off x="6019801" y="1248374"/>
            <a:ext cx="2819399" cy="1113826"/>
          </a:xfrm>
          <a:prstGeom prst="roundRect">
            <a:avLst/>
          </a:prstGeom>
          <a:solidFill>
            <a:schemeClr val="bg1">
              <a:lumMod val="9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TextBox 68"/>
          <p:cNvSpPr txBox="1"/>
          <p:nvPr/>
        </p:nvSpPr>
        <p:spPr>
          <a:xfrm>
            <a:off x="6092694" y="1317248"/>
            <a:ext cx="2670306" cy="1061829"/>
          </a:xfrm>
          <a:prstGeom prst="rect">
            <a:avLst/>
          </a:prstGeom>
          <a:noFill/>
        </p:spPr>
        <p:txBody>
          <a:bodyPr wrap="square" rtlCol="0">
            <a:spAutoFit/>
          </a:bodyPr>
          <a:lstStyle/>
          <a:p>
            <a:r>
              <a:rPr lang="en-US" sz="1100" dirty="0" smtClean="0">
                <a:solidFill>
                  <a:srgbClr val="002060"/>
                </a:solidFill>
                <a:latin typeface="Segoe Light"/>
              </a:rPr>
              <a:t>2 </a:t>
            </a:r>
            <a:r>
              <a:rPr lang="en-US" sz="1100" dirty="0">
                <a:solidFill>
                  <a:srgbClr val="002060"/>
                </a:solidFill>
                <a:latin typeface="Segoe Light"/>
              </a:rPr>
              <a:t>types of </a:t>
            </a:r>
            <a:r>
              <a:rPr lang="en-US" sz="1100" dirty="0" smtClean="0">
                <a:solidFill>
                  <a:srgbClr val="002060"/>
                </a:solidFill>
                <a:latin typeface="Segoe Light"/>
              </a:rPr>
              <a:t>keys</a:t>
            </a:r>
            <a:br>
              <a:rPr lang="en-US" sz="1100" dirty="0" smtClean="0">
                <a:solidFill>
                  <a:srgbClr val="002060"/>
                </a:solidFill>
                <a:latin typeface="Segoe Light"/>
              </a:rPr>
            </a:br>
            <a:endParaRPr lang="en-US" sz="400" dirty="0">
              <a:solidFill>
                <a:srgbClr val="002060"/>
              </a:solidFill>
              <a:latin typeface="Segoe Light"/>
            </a:endParaRPr>
          </a:p>
          <a:p>
            <a:pPr marL="287338" indent="-117475">
              <a:buFont typeface="Arial" pitchFamily="34" charset="0"/>
              <a:buChar char="•"/>
            </a:pPr>
            <a:r>
              <a:rPr lang="en-US" sz="1100" dirty="0" smtClean="0">
                <a:solidFill>
                  <a:srgbClr val="002060"/>
                </a:solidFill>
                <a:latin typeface="Segoe Light"/>
              </a:rPr>
              <a:t>Grouped </a:t>
            </a:r>
            <a:r>
              <a:rPr lang="en-US" sz="1100" dirty="0">
                <a:solidFill>
                  <a:srgbClr val="002060"/>
                </a:solidFill>
                <a:latin typeface="Segoe Light"/>
              </a:rPr>
              <a:t>and capable of activating down-level OS (i.e. Windows Vista &amp; </a:t>
            </a:r>
            <a:r>
              <a:rPr lang="en-US" sz="1100" dirty="0" smtClean="0">
                <a:solidFill>
                  <a:srgbClr val="002060"/>
                </a:solidFill>
                <a:latin typeface="Segoe Light"/>
              </a:rPr>
              <a:t>WS08)</a:t>
            </a:r>
          </a:p>
          <a:p>
            <a:pPr marL="287338" indent="-117475">
              <a:buFont typeface="Arial" pitchFamily="34" charset="0"/>
              <a:buChar char="•"/>
            </a:pPr>
            <a:endParaRPr lang="en-US" sz="400" dirty="0" smtClean="0">
              <a:solidFill>
                <a:srgbClr val="002060"/>
              </a:solidFill>
              <a:latin typeface="Segoe Light"/>
            </a:endParaRPr>
          </a:p>
          <a:p>
            <a:pPr marL="287338" indent="-117475">
              <a:buFont typeface="Arial" pitchFamily="34" charset="0"/>
              <a:buChar char="•"/>
            </a:pPr>
            <a:r>
              <a:rPr lang="en-US" sz="1100" dirty="0" smtClean="0">
                <a:solidFill>
                  <a:srgbClr val="002060"/>
                </a:solidFill>
                <a:latin typeface="Segoe Light"/>
              </a:rPr>
              <a:t>Key </a:t>
            </a:r>
            <a:r>
              <a:rPr lang="en-US" sz="1100" dirty="0" smtClean="0">
                <a:solidFill>
                  <a:srgbClr val="002060"/>
                </a:solidFill>
                <a:latin typeface="Segoe Light"/>
              </a:rPr>
              <a:t>swapping is easier</a:t>
            </a:r>
          </a:p>
        </p:txBody>
      </p:sp>
      <p:sp>
        <p:nvSpPr>
          <p:cNvPr id="71" name="Rounded Rectangle 70"/>
          <p:cNvSpPr/>
          <p:nvPr/>
        </p:nvSpPr>
        <p:spPr>
          <a:xfrm>
            <a:off x="6096000" y="2590800"/>
            <a:ext cx="2819399" cy="1219200"/>
          </a:xfrm>
          <a:prstGeom prst="roundRect">
            <a:avLst/>
          </a:prstGeom>
          <a:solidFill>
            <a:schemeClr val="bg1">
              <a:lumMod val="9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6176482" y="2586588"/>
            <a:ext cx="2967518" cy="1192634"/>
          </a:xfrm>
          <a:prstGeom prst="rect">
            <a:avLst/>
          </a:prstGeom>
          <a:noFill/>
        </p:spPr>
        <p:txBody>
          <a:bodyPr wrap="square" rtlCol="0">
            <a:spAutoFit/>
          </a:bodyPr>
          <a:lstStyle/>
          <a:p>
            <a:pPr marL="117475" indent="-117475"/>
            <a:r>
              <a:rPr lang="en-US" sz="1050" dirty="0" smtClean="0">
                <a:solidFill>
                  <a:srgbClr val="002060"/>
                </a:solidFill>
                <a:latin typeface="Segoe Light"/>
              </a:rPr>
              <a:t>2 primary </a:t>
            </a:r>
            <a:r>
              <a:rPr lang="en-US" sz="1050" dirty="0">
                <a:solidFill>
                  <a:srgbClr val="002060"/>
                </a:solidFill>
                <a:latin typeface="Segoe Light"/>
              </a:rPr>
              <a:t>methods</a:t>
            </a:r>
            <a:r>
              <a:rPr lang="en-US" sz="1050" dirty="0" smtClean="0">
                <a:solidFill>
                  <a:srgbClr val="002060"/>
                </a:solidFill>
                <a:latin typeface="Segoe Light"/>
              </a:rPr>
              <a:t>:</a:t>
            </a:r>
            <a:br>
              <a:rPr lang="en-US" sz="1050" dirty="0" smtClean="0">
                <a:solidFill>
                  <a:srgbClr val="002060"/>
                </a:solidFill>
                <a:latin typeface="Segoe Light"/>
              </a:rPr>
            </a:br>
            <a:endParaRPr lang="en-US" sz="200" dirty="0" smtClean="0">
              <a:solidFill>
                <a:srgbClr val="002060"/>
              </a:solidFill>
              <a:latin typeface="Segoe Light"/>
            </a:endParaRPr>
          </a:p>
          <a:p>
            <a:pPr marL="169863" indent="-117475">
              <a:buFont typeface="Arial" pitchFamily="34" charset="0"/>
              <a:buChar char="•"/>
            </a:pPr>
            <a:r>
              <a:rPr lang="en-US" sz="1100" dirty="0" smtClean="0">
                <a:solidFill>
                  <a:srgbClr val="002060"/>
                </a:solidFill>
                <a:latin typeface="Segoe Light"/>
              </a:rPr>
              <a:t> </a:t>
            </a:r>
            <a:r>
              <a:rPr lang="en-US" sz="1100" dirty="0">
                <a:solidFill>
                  <a:srgbClr val="002060"/>
                </a:solidFill>
                <a:latin typeface="Segoe Light"/>
              </a:rPr>
              <a:t>Key Management Services (KMS):  preferred method, self-hosted, self-maintaining, ideal for vast </a:t>
            </a:r>
            <a:r>
              <a:rPr lang="en-US" sz="1100" dirty="0" smtClean="0">
                <a:solidFill>
                  <a:srgbClr val="002060"/>
                </a:solidFill>
                <a:latin typeface="Segoe Light"/>
              </a:rPr>
              <a:t>majority</a:t>
            </a:r>
          </a:p>
          <a:p>
            <a:pPr marL="169863" indent="-117475">
              <a:buFont typeface="Arial" pitchFamily="34" charset="0"/>
              <a:buChar char="•"/>
            </a:pPr>
            <a:endParaRPr lang="en-US" sz="400" dirty="0">
              <a:solidFill>
                <a:srgbClr val="002060"/>
              </a:solidFill>
              <a:latin typeface="Segoe Light"/>
            </a:endParaRPr>
          </a:p>
          <a:p>
            <a:pPr marL="169863" indent="-117475">
              <a:buFont typeface="Arial" pitchFamily="34" charset="0"/>
              <a:buChar char="•"/>
            </a:pPr>
            <a:r>
              <a:rPr lang="en-US" sz="1100" dirty="0" smtClean="0">
                <a:solidFill>
                  <a:srgbClr val="002060"/>
                </a:solidFill>
                <a:latin typeface="Segoe Light"/>
              </a:rPr>
              <a:t>Multiple </a:t>
            </a:r>
            <a:r>
              <a:rPr lang="en-US" sz="1100" dirty="0">
                <a:solidFill>
                  <a:srgbClr val="002060"/>
                </a:solidFill>
                <a:latin typeface="Segoe Light"/>
              </a:rPr>
              <a:t>Activation Key (MAK): machine independent, hosted by </a:t>
            </a:r>
            <a:r>
              <a:rPr lang="en-US" sz="1100" dirty="0" smtClean="0">
                <a:solidFill>
                  <a:srgbClr val="002060"/>
                </a:solidFill>
                <a:latin typeface="Segoe Light"/>
              </a:rPr>
              <a:t>Microsoft</a:t>
            </a:r>
            <a:endParaRPr lang="en-US" sz="1100" dirty="0">
              <a:solidFill>
                <a:srgbClr val="002060"/>
              </a:solidFill>
              <a:latin typeface="Segoe Light"/>
            </a:endParaRPr>
          </a:p>
        </p:txBody>
      </p:sp>
      <p:sp>
        <p:nvSpPr>
          <p:cNvPr id="74" name="Rounded Rectangle 73"/>
          <p:cNvSpPr/>
          <p:nvPr/>
        </p:nvSpPr>
        <p:spPr>
          <a:xfrm>
            <a:off x="6096001" y="3962400"/>
            <a:ext cx="2819399" cy="1113826"/>
          </a:xfrm>
          <a:prstGeom prst="roundRect">
            <a:avLst/>
          </a:prstGeom>
          <a:solidFill>
            <a:schemeClr val="bg1">
              <a:lumMod val="9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ounded Rectangle 85"/>
          <p:cNvSpPr/>
          <p:nvPr/>
        </p:nvSpPr>
        <p:spPr>
          <a:xfrm>
            <a:off x="3909194" y="5363174"/>
            <a:ext cx="2819399" cy="1113826"/>
          </a:xfrm>
          <a:prstGeom prst="roundRect">
            <a:avLst/>
          </a:prstGeom>
          <a:solidFill>
            <a:schemeClr val="bg1">
              <a:lumMod val="95000"/>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p:cNvSpPr txBox="1"/>
          <p:nvPr/>
        </p:nvSpPr>
        <p:spPr>
          <a:xfrm>
            <a:off x="6096000" y="3962400"/>
            <a:ext cx="2819400" cy="1269578"/>
          </a:xfrm>
          <a:prstGeom prst="rect">
            <a:avLst/>
          </a:prstGeom>
          <a:noFill/>
        </p:spPr>
        <p:txBody>
          <a:bodyPr wrap="square" rtlCol="0">
            <a:spAutoFit/>
          </a:bodyPr>
          <a:lstStyle/>
          <a:p>
            <a:pPr marL="169863" indent="-169863">
              <a:buFont typeface="Arial" pitchFamily="34" charset="0"/>
              <a:buChar char="•"/>
              <a:tabLst>
                <a:tab pos="233363" algn="l"/>
                <a:tab pos="287338" algn="l"/>
              </a:tabLst>
            </a:pPr>
            <a:r>
              <a:rPr lang="en-US" sz="1100" dirty="0" smtClean="0">
                <a:solidFill>
                  <a:srgbClr val="002060"/>
                </a:solidFill>
                <a:latin typeface="Segoe Light"/>
              </a:rPr>
              <a:t>Virtual </a:t>
            </a:r>
            <a:r>
              <a:rPr lang="en-US" sz="1100" dirty="0" smtClean="0">
                <a:solidFill>
                  <a:srgbClr val="002060"/>
                </a:solidFill>
                <a:latin typeface="Segoe Light"/>
              </a:rPr>
              <a:t>machines </a:t>
            </a:r>
            <a:r>
              <a:rPr lang="en-US" sz="1100" dirty="0">
                <a:solidFill>
                  <a:srgbClr val="002060"/>
                </a:solidFill>
                <a:latin typeface="Segoe Light"/>
              </a:rPr>
              <a:t>now count toward minimums  </a:t>
            </a:r>
          </a:p>
          <a:p>
            <a:pPr marL="169863" indent="-169863">
              <a:buFont typeface="Arial" pitchFamily="34" charset="0"/>
              <a:buChar char="•"/>
              <a:tabLst>
                <a:tab pos="233363" algn="l"/>
                <a:tab pos="287338" algn="l"/>
              </a:tabLst>
            </a:pPr>
            <a:r>
              <a:rPr lang="en-US" sz="1100" dirty="0" smtClean="0">
                <a:solidFill>
                  <a:srgbClr val="002060"/>
                </a:solidFill>
                <a:latin typeface="Segoe Light"/>
              </a:rPr>
              <a:t>Activation </a:t>
            </a:r>
            <a:r>
              <a:rPr lang="en-US" sz="1100" dirty="0">
                <a:solidFill>
                  <a:srgbClr val="002060"/>
                </a:solidFill>
                <a:latin typeface="Segoe Light"/>
              </a:rPr>
              <a:t>of virtual </a:t>
            </a:r>
            <a:r>
              <a:rPr lang="en-US" sz="1100" dirty="0" smtClean="0">
                <a:solidFill>
                  <a:srgbClr val="002060"/>
                </a:solidFill>
                <a:latin typeface="Segoe Light"/>
              </a:rPr>
              <a:t>systems is </a:t>
            </a:r>
            <a:r>
              <a:rPr lang="en-US" sz="1100" dirty="0">
                <a:solidFill>
                  <a:srgbClr val="002060"/>
                </a:solidFill>
                <a:latin typeface="Segoe Light"/>
              </a:rPr>
              <a:t>easier</a:t>
            </a:r>
          </a:p>
          <a:p>
            <a:pPr marL="169863" indent="-169863">
              <a:buFont typeface="Arial" pitchFamily="34" charset="0"/>
              <a:buChar char="•"/>
              <a:tabLst>
                <a:tab pos="233363" algn="l"/>
                <a:tab pos="287338" algn="l"/>
              </a:tabLst>
            </a:pPr>
            <a:r>
              <a:rPr lang="en-US" sz="1100" dirty="0" smtClean="0">
                <a:solidFill>
                  <a:srgbClr val="002060"/>
                </a:solidFill>
                <a:latin typeface="Segoe Light"/>
              </a:rPr>
              <a:t>Connected </a:t>
            </a:r>
            <a:r>
              <a:rPr lang="en-US" sz="1100" dirty="0">
                <a:solidFill>
                  <a:srgbClr val="002060"/>
                </a:solidFill>
                <a:latin typeface="Segoe Light"/>
              </a:rPr>
              <a:t>counts for both client and server</a:t>
            </a:r>
          </a:p>
          <a:p>
            <a:pPr marL="169863" lvl="1" indent="-169863">
              <a:buFont typeface="Arial" pitchFamily="34" charset="0"/>
              <a:buChar char="•"/>
              <a:tabLst>
                <a:tab pos="233363" algn="l"/>
                <a:tab pos="287338" algn="l"/>
              </a:tabLst>
            </a:pPr>
            <a:r>
              <a:rPr lang="en-US" sz="1100" dirty="0">
                <a:solidFill>
                  <a:srgbClr val="002060"/>
                </a:solidFill>
                <a:latin typeface="Segoe Light"/>
              </a:rPr>
              <a:t>25 connected systems / 5 servers</a:t>
            </a:r>
          </a:p>
          <a:p>
            <a:pPr>
              <a:buFont typeface="Arial" pitchFamily="34" charset="0"/>
              <a:buChar char="•"/>
            </a:pPr>
            <a:endParaRPr lang="en-US" sz="1050" dirty="0">
              <a:solidFill>
                <a:srgbClr val="002060"/>
              </a:solidFill>
            </a:endParaRPr>
          </a:p>
        </p:txBody>
      </p:sp>
      <p:sp>
        <p:nvSpPr>
          <p:cNvPr id="83" name="TextBox 82"/>
          <p:cNvSpPr txBox="1"/>
          <p:nvPr/>
        </p:nvSpPr>
        <p:spPr>
          <a:xfrm>
            <a:off x="3985394" y="5648236"/>
            <a:ext cx="3025006" cy="769441"/>
          </a:xfrm>
          <a:prstGeom prst="rect">
            <a:avLst/>
          </a:prstGeom>
          <a:noFill/>
        </p:spPr>
        <p:txBody>
          <a:bodyPr wrap="square" rtlCol="0">
            <a:spAutoFit/>
          </a:bodyPr>
          <a:lstStyle/>
          <a:p>
            <a:pPr marL="169863" indent="-169863">
              <a:buFont typeface="Arial" pitchFamily="34" charset="0"/>
              <a:buChar char="•"/>
            </a:pPr>
            <a:r>
              <a:rPr lang="en-US" sz="1100" dirty="0" smtClean="0">
                <a:solidFill>
                  <a:schemeClr val="tx2">
                    <a:lumMod val="75000"/>
                  </a:schemeClr>
                </a:solidFill>
                <a:latin typeface="Segoe Light"/>
                <a:ea typeface="Times New Roman" pitchFamily="18" charset="0"/>
                <a:cs typeface="Times New Roman" pitchFamily="18" charset="0"/>
              </a:rPr>
              <a:t>Prescriptive </a:t>
            </a:r>
            <a:r>
              <a:rPr lang="en-US" sz="1100" dirty="0" smtClean="0">
                <a:solidFill>
                  <a:schemeClr val="tx2">
                    <a:lumMod val="75000"/>
                  </a:schemeClr>
                </a:solidFill>
                <a:latin typeface="Segoe Light"/>
                <a:ea typeface="Times New Roman" pitchFamily="18" charset="0"/>
                <a:cs typeface="Times New Roman" pitchFamily="18" charset="0"/>
              </a:rPr>
              <a:t>guidance now </a:t>
            </a:r>
            <a:r>
              <a:rPr lang="en-US" sz="1100" dirty="0" smtClean="0">
                <a:solidFill>
                  <a:schemeClr val="tx2">
                    <a:lumMod val="75000"/>
                  </a:schemeClr>
                </a:solidFill>
                <a:latin typeface="Segoe Light"/>
                <a:ea typeface="Times New Roman" pitchFamily="18" charset="0"/>
                <a:cs typeface="Times New Roman" pitchFamily="18" charset="0"/>
              </a:rPr>
              <a:t>availabl</a:t>
            </a:r>
            <a:r>
              <a:rPr lang="en-US" sz="1100" dirty="0" smtClean="0">
                <a:solidFill>
                  <a:srgbClr val="002060"/>
                </a:solidFill>
                <a:latin typeface="Segoe Light"/>
              </a:rPr>
              <a:t>e</a:t>
            </a:r>
          </a:p>
          <a:p>
            <a:pPr marL="169863" indent="-169863"/>
            <a:endParaRPr lang="en-US" sz="1100" dirty="0" smtClean="0">
              <a:solidFill>
                <a:schemeClr val="tx2">
                  <a:lumMod val="75000"/>
                </a:schemeClr>
              </a:solidFill>
              <a:latin typeface="Segoe Light"/>
              <a:ea typeface="Times New Roman" pitchFamily="18" charset="0"/>
              <a:cs typeface="Times New Roman" pitchFamily="18" charset="0"/>
              <a:hlinkClick r:id="rId9"/>
            </a:endParaRPr>
          </a:p>
          <a:p>
            <a:pPr marL="169863"/>
            <a:r>
              <a:rPr lang="en-US" sz="1100" dirty="0" smtClean="0">
                <a:solidFill>
                  <a:schemeClr val="tx2">
                    <a:lumMod val="75000"/>
                  </a:schemeClr>
                </a:solidFill>
                <a:latin typeface="Segoe Light"/>
                <a:ea typeface="Times New Roman" pitchFamily="18" charset="0"/>
                <a:cs typeface="Times New Roman" pitchFamily="18" charset="0"/>
                <a:hlinkClick r:id="rId9"/>
              </a:rPr>
              <a:t>www.technet.com/volumeactivation</a:t>
            </a:r>
            <a:endParaRPr lang="en-US" sz="1100" dirty="0" smtClean="0">
              <a:solidFill>
                <a:schemeClr val="tx2">
                  <a:lumMod val="75000"/>
                </a:schemeClr>
              </a:solidFill>
              <a:latin typeface="Segoe Light"/>
              <a:ea typeface="Times New Roman" pitchFamily="18" charset="0"/>
              <a:cs typeface="Times New Roman" pitchFamily="18" charset="0"/>
            </a:endParaRPr>
          </a:p>
          <a:p>
            <a:endParaRPr lang="en-US" sz="1100" dirty="0">
              <a:solidFill>
                <a:schemeClr val="tx2">
                  <a:lumMod val="75000"/>
                </a:schemeClr>
              </a:solidFill>
              <a:latin typeface="Segoe Light"/>
              <a:ea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ounded Rectangle 23"/>
          <p:cNvSpPr/>
          <p:nvPr/>
        </p:nvSpPr>
        <p:spPr>
          <a:xfrm>
            <a:off x="152400" y="4495800"/>
            <a:ext cx="8763000" cy="2286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23" name="Rounded Rectangle 22"/>
          <p:cNvSpPr/>
          <p:nvPr/>
        </p:nvSpPr>
        <p:spPr>
          <a:xfrm>
            <a:off x="152400" y="2590800"/>
            <a:ext cx="8763000" cy="18288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22" name="Rounded Rectangle 21"/>
          <p:cNvSpPr/>
          <p:nvPr/>
        </p:nvSpPr>
        <p:spPr>
          <a:xfrm>
            <a:off x="152400" y="457200"/>
            <a:ext cx="8763000" cy="20574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a:p>
        </p:txBody>
      </p:sp>
      <p:pic>
        <p:nvPicPr>
          <p:cNvPr id="48" name="Picture 47" descr="Genuine with arrows.jpg"/>
          <p:cNvPicPr>
            <a:picLocks noChangeAspect="1"/>
          </p:cNvPicPr>
          <p:nvPr/>
        </p:nvPicPr>
        <p:blipFill>
          <a:blip r:embed="rId3" cstate="print"/>
          <a:stretch>
            <a:fillRect/>
          </a:stretch>
        </p:blipFill>
        <p:spPr>
          <a:xfrm>
            <a:off x="3172918" y="4953000"/>
            <a:ext cx="2237282" cy="1721204"/>
          </a:xfrm>
          <a:prstGeom prst="rect">
            <a:avLst/>
          </a:prstGeom>
        </p:spPr>
      </p:pic>
      <p:sp>
        <p:nvSpPr>
          <p:cNvPr id="2" name="Title 1"/>
          <p:cNvSpPr txBox="1">
            <a:spLocks/>
          </p:cNvSpPr>
          <p:nvPr/>
        </p:nvSpPr>
        <p:spPr>
          <a:xfrm>
            <a:off x="0" y="0"/>
            <a:ext cx="9144000" cy="381000"/>
          </a:xfrm>
          <a:prstGeom prst="rect">
            <a:avLst/>
          </a:prstGeom>
          <a:noFill/>
        </p:spPr>
        <p:txBody>
          <a:bodyPr vert="horz" lIns="91440" tIns="45720" rIns="91440" bIns="45720" rtlCol="0" anchor="ctr">
            <a:noAutofit/>
          </a:bodyPr>
          <a:lstStyle/>
          <a:p>
            <a:pPr lvl="0" algn="ctr">
              <a:spcBef>
                <a:spcPct val="0"/>
              </a:spcBef>
              <a:defRPr/>
            </a:pPr>
            <a:r>
              <a:rPr kumimoji="0" lang="en-US" b="1" i="0" u="none" strike="noStrike" kern="1200" cap="none" spc="0" normalizeH="0" baseline="0" noProof="0" dirty="0" smtClean="0">
                <a:ln>
                  <a:noFill/>
                </a:ln>
                <a:solidFill>
                  <a:schemeClr val="bg1"/>
                </a:solidFill>
                <a:effectLst/>
                <a:uLnTx/>
                <a:uFillTx/>
                <a:latin typeface="Segoe Light"/>
                <a:ea typeface="+mj-ea"/>
                <a:cs typeface="+mj-cs"/>
              </a:rPr>
              <a:t>How Activation Impacts IT</a:t>
            </a:r>
            <a:endParaRPr lang="en-US" b="1" dirty="0">
              <a:solidFill>
                <a:schemeClr val="bg1"/>
              </a:solidFill>
              <a:latin typeface="Segoe Light"/>
            </a:endParaRPr>
          </a:p>
        </p:txBody>
      </p:sp>
      <p:sp>
        <p:nvSpPr>
          <p:cNvPr id="17" name="Content Placeholder 8"/>
          <p:cNvSpPr txBox="1">
            <a:spLocks/>
          </p:cNvSpPr>
          <p:nvPr/>
        </p:nvSpPr>
        <p:spPr>
          <a:xfrm>
            <a:off x="152400" y="2971800"/>
            <a:ext cx="2743200" cy="1600200"/>
          </a:xfrm>
          <a:prstGeom prst="rect">
            <a:avLst/>
          </a:prstGeom>
        </p:spPr>
        <p:txBody>
          <a:bodyPr numCol="1">
            <a:normAutofit/>
          </a:bodyPr>
          <a:lstStyle/>
          <a:p>
            <a:pPr marL="112713" lvl="0" indent="-112713">
              <a:spcBef>
                <a:spcPct val="20000"/>
              </a:spcBef>
              <a:defRPr/>
            </a:pPr>
            <a:r>
              <a:rPr lang="en-US" sz="1100" b="1" dirty="0" smtClean="0">
                <a:latin typeface="Segoe Light"/>
              </a:rPr>
              <a:t>Refined end-user experience</a:t>
            </a:r>
          </a:p>
          <a:p>
            <a:pPr marL="112713" lvl="0" indent="-112713">
              <a:spcBef>
                <a:spcPct val="20000"/>
              </a:spcBef>
              <a:buFont typeface="Arial" pitchFamily="34" charset="0"/>
              <a:buChar char="•"/>
              <a:defRPr/>
            </a:pPr>
            <a:r>
              <a:rPr lang="en-US" sz="1100" dirty="0" smtClean="0">
                <a:latin typeface="Segoe Light"/>
              </a:rPr>
              <a:t>Clear &amp; simplified user interface </a:t>
            </a:r>
          </a:p>
          <a:p>
            <a:pPr marL="112713" lvl="0" indent="-112713">
              <a:spcBef>
                <a:spcPct val="20000"/>
              </a:spcBef>
              <a:buFont typeface="Arial" pitchFamily="34" charset="0"/>
              <a:buChar char="•"/>
              <a:defRPr/>
            </a:pPr>
            <a:r>
              <a:rPr lang="en-US" sz="1100" dirty="0" smtClean="0">
                <a:latin typeface="Segoe Light"/>
              </a:rPr>
              <a:t>Updated notification dialog</a:t>
            </a:r>
          </a:p>
          <a:p>
            <a:pPr marL="112713" lvl="0" indent="-112713">
              <a:spcBef>
                <a:spcPct val="20000"/>
              </a:spcBef>
              <a:buFont typeface="Arial" pitchFamily="34" charset="0"/>
              <a:buChar char="•"/>
              <a:defRPr/>
            </a:pPr>
            <a:r>
              <a:rPr lang="en-US" sz="1100" dirty="0" smtClean="0">
                <a:latin typeface="Segoe Light"/>
              </a:rPr>
              <a:t>Customizable user experience for the enterprise</a:t>
            </a:r>
          </a:p>
          <a:p>
            <a:pPr marL="112713" lvl="0" indent="-112713">
              <a:spcBef>
                <a:spcPct val="20000"/>
              </a:spcBef>
              <a:buFont typeface="Arial" pitchFamily="34" charset="0"/>
              <a:buChar char="•"/>
              <a:defRPr/>
            </a:pPr>
            <a:r>
              <a:rPr lang="en-US" sz="1100" dirty="0" smtClean="0">
                <a:latin typeface="Segoe Light"/>
              </a:rPr>
              <a:t>Performance improvements to the core service </a:t>
            </a:r>
          </a:p>
        </p:txBody>
      </p:sp>
      <p:sp>
        <p:nvSpPr>
          <p:cNvPr id="18" name="TextBox 17"/>
          <p:cNvSpPr txBox="1"/>
          <p:nvPr/>
        </p:nvSpPr>
        <p:spPr>
          <a:xfrm>
            <a:off x="228600" y="5843081"/>
            <a:ext cx="3048000" cy="938719"/>
          </a:xfrm>
          <a:prstGeom prst="rect">
            <a:avLst/>
          </a:prstGeom>
          <a:noFill/>
        </p:spPr>
        <p:txBody>
          <a:bodyPr wrap="square" rtlCol="0">
            <a:spAutoFit/>
          </a:bodyPr>
          <a:lstStyle/>
          <a:p>
            <a:pPr>
              <a:buClr>
                <a:schemeClr val="tx2">
                  <a:lumMod val="50000"/>
                </a:schemeClr>
              </a:buClr>
            </a:pPr>
            <a:r>
              <a:rPr lang="en-US" sz="1100" b="1" u="sng" dirty="0" smtClean="0">
                <a:solidFill>
                  <a:schemeClr val="tx2">
                    <a:lumMod val="60000"/>
                    <a:lumOff val="40000"/>
                  </a:schemeClr>
                </a:solidFill>
                <a:latin typeface="Segoe Light"/>
              </a:rPr>
              <a:t>Supportability</a:t>
            </a:r>
            <a:r>
              <a:rPr lang="en-US" sz="1100" b="1" dirty="0" smtClean="0">
                <a:solidFill>
                  <a:schemeClr val="accent3"/>
                </a:solidFill>
                <a:latin typeface="Segoe Light"/>
              </a:rPr>
              <a:t>	</a:t>
            </a:r>
          </a:p>
          <a:p>
            <a:pPr marL="130175" lvl="1" indent="-130175">
              <a:buClr>
                <a:schemeClr val="tx1"/>
              </a:buClr>
              <a:buSzPct val="80000"/>
              <a:buFont typeface="Wingdings" pitchFamily="2" charset="2"/>
              <a:buChar char="§"/>
            </a:pPr>
            <a:r>
              <a:rPr lang="en-US" sz="1100" dirty="0" smtClean="0">
                <a:latin typeface="Segoe Light"/>
              </a:rPr>
              <a:t>Requires low deployment / management effort</a:t>
            </a:r>
          </a:p>
          <a:p>
            <a:pPr marL="130175" lvl="1" indent="-130175">
              <a:buClr>
                <a:schemeClr val="tx1"/>
              </a:buClr>
              <a:buSzPct val="80000"/>
              <a:buFont typeface="Wingdings" pitchFamily="2" charset="2"/>
              <a:buChar char="§"/>
            </a:pPr>
            <a:r>
              <a:rPr lang="en-US" sz="1100" dirty="0" smtClean="0">
                <a:latin typeface="Segoe Light"/>
              </a:rPr>
              <a:t>Ensures full Microsoft / partner technical assistance</a:t>
            </a:r>
          </a:p>
        </p:txBody>
      </p:sp>
      <p:sp>
        <p:nvSpPr>
          <p:cNvPr id="19" name="TextBox 18"/>
          <p:cNvSpPr txBox="1"/>
          <p:nvPr/>
        </p:nvSpPr>
        <p:spPr>
          <a:xfrm>
            <a:off x="5486400" y="4945559"/>
            <a:ext cx="3429000" cy="769441"/>
          </a:xfrm>
          <a:prstGeom prst="rect">
            <a:avLst/>
          </a:prstGeom>
          <a:noFill/>
        </p:spPr>
        <p:txBody>
          <a:bodyPr wrap="square" rtlCol="0">
            <a:spAutoFit/>
          </a:bodyPr>
          <a:lstStyle/>
          <a:p>
            <a:pPr>
              <a:buClr>
                <a:srgbClr val="FFFF00"/>
              </a:buClr>
            </a:pPr>
            <a:r>
              <a:rPr lang="en-US" sz="1100" b="1" u="sng" dirty="0" smtClean="0">
                <a:solidFill>
                  <a:srgbClr val="00B050"/>
                </a:solidFill>
                <a:latin typeface="Segoe Light"/>
              </a:rPr>
              <a:t>Manageability</a:t>
            </a:r>
          </a:p>
          <a:p>
            <a:pPr marL="112713" lvl="1" indent="-112713">
              <a:buClr>
                <a:schemeClr val="tx1"/>
              </a:buClr>
              <a:buSzPct val="80000"/>
              <a:buFont typeface="Wingdings" pitchFamily="2" charset="2"/>
              <a:buChar char="§"/>
            </a:pPr>
            <a:r>
              <a:rPr lang="en-US" sz="1100" dirty="0" smtClean="0">
                <a:latin typeface="Segoe Light"/>
              </a:rPr>
              <a:t>Avoids key leakage and the need to reactivate deployed systems</a:t>
            </a:r>
          </a:p>
          <a:p>
            <a:pPr marL="112713" lvl="1" indent="-112713">
              <a:buClr>
                <a:schemeClr val="tx1"/>
              </a:buClr>
              <a:buSzPct val="80000"/>
              <a:buFont typeface="Wingdings" pitchFamily="2" charset="2"/>
              <a:buChar char="§"/>
            </a:pPr>
            <a:r>
              <a:rPr lang="en-US" sz="1100" dirty="0" smtClean="0">
                <a:latin typeface="Segoe Light"/>
              </a:rPr>
              <a:t>Integrated into deployment process and tools</a:t>
            </a:r>
          </a:p>
        </p:txBody>
      </p:sp>
      <p:sp>
        <p:nvSpPr>
          <p:cNvPr id="20" name="TextBox 19"/>
          <p:cNvSpPr txBox="1"/>
          <p:nvPr/>
        </p:nvSpPr>
        <p:spPr>
          <a:xfrm>
            <a:off x="5486402" y="5936159"/>
            <a:ext cx="3657598" cy="769441"/>
          </a:xfrm>
          <a:prstGeom prst="rect">
            <a:avLst/>
          </a:prstGeom>
          <a:noFill/>
        </p:spPr>
        <p:txBody>
          <a:bodyPr wrap="square" rtlCol="0">
            <a:spAutoFit/>
          </a:bodyPr>
          <a:lstStyle/>
          <a:p>
            <a:r>
              <a:rPr lang="en-US" sz="1100" b="1" u="sng" dirty="0" smtClean="0">
                <a:solidFill>
                  <a:srgbClr val="A73327"/>
                </a:solidFill>
                <a:latin typeface="Segoe Light"/>
              </a:rPr>
              <a:t>License Compliance and Management  </a:t>
            </a:r>
          </a:p>
          <a:p>
            <a:pPr marL="119063" lvl="1" indent="-119063">
              <a:buClr>
                <a:schemeClr val="tx1"/>
              </a:buClr>
              <a:buSzPct val="80000"/>
              <a:buFont typeface="Wingdings" pitchFamily="2" charset="2"/>
              <a:buChar char="§"/>
            </a:pPr>
            <a:r>
              <a:rPr lang="en-US" sz="1100" dirty="0" smtClean="0">
                <a:latin typeface="Segoe Light"/>
              </a:rPr>
              <a:t>Provides access to upgrades and contract options</a:t>
            </a:r>
          </a:p>
          <a:p>
            <a:pPr marL="119063" lvl="1" indent="-119063">
              <a:buClr>
                <a:schemeClr val="tx1"/>
              </a:buClr>
              <a:buSzPct val="80000"/>
              <a:buFont typeface="Wingdings" pitchFamily="2" charset="2"/>
              <a:buChar char="§"/>
            </a:pPr>
            <a:r>
              <a:rPr lang="en-US" sz="1100" dirty="0" smtClean="0">
                <a:latin typeface="Segoe Light"/>
              </a:rPr>
              <a:t>Helps avoid penalties, reputation damage, and business interruption</a:t>
            </a:r>
            <a:endParaRPr lang="en-US" sz="1100" dirty="0">
              <a:latin typeface="Segoe Light"/>
            </a:endParaRPr>
          </a:p>
        </p:txBody>
      </p:sp>
      <p:sp>
        <p:nvSpPr>
          <p:cNvPr id="21" name="TextBox 20"/>
          <p:cNvSpPr txBox="1"/>
          <p:nvPr/>
        </p:nvSpPr>
        <p:spPr>
          <a:xfrm>
            <a:off x="228600" y="4982795"/>
            <a:ext cx="2971800" cy="600164"/>
          </a:xfrm>
          <a:prstGeom prst="rect">
            <a:avLst/>
          </a:prstGeom>
          <a:noFill/>
        </p:spPr>
        <p:txBody>
          <a:bodyPr wrap="square" rtlCol="0">
            <a:spAutoFit/>
          </a:bodyPr>
          <a:lstStyle/>
          <a:p>
            <a:r>
              <a:rPr lang="en-US" sz="1100" b="1" u="sng" dirty="0" smtClean="0">
                <a:solidFill>
                  <a:srgbClr val="EAB200"/>
                </a:solidFill>
                <a:latin typeface="Segoe Light"/>
              </a:rPr>
              <a:t>Assurance </a:t>
            </a:r>
            <a:endParaRPr lang="en-US" sz="1100" u="sng" dirty="0" smtClean="0">
              <a:solidFill>
                <a:srgbClr val="EAB200"/>
              </a:solidFill>
              <a:latin typeface="Segoe Light"/>
            </a:endParaRPr>
          </a:p>
          <a:p>
            <a:pPr marL="112713" lvl="1" indent="-100013">
              <a:buClr>
                <a:schemeClr val="tx1"/>
              </a:buClr>
              <a:buSzPct val="80000"/>
              <a:buFont typeface="Wingdings" pitchFamily="2" charset="2"/>
              <a:buChar char="§"/>
            </a:pPr>
            <a:r>
              <a:rPr lang="en-US" sz="1100" dirty="0" smtClean="0">
                <a:latin typeface="Segoe Light"/>
              </a:rPr>
              <a:t>Helps protect against counterfeit</a:t>
            </a:r>
          </a:p>
          <a:p>
            <a:pPr marL="112713" lvl="1" indent="-100013">
              <a:buClr>
                <a:schemeClr val="tx1"/>
              </a:buClr>
              <a:buSzPct val="80000"/>
              <a:buFont typeface="Wingdings" pitchFamily="2" charset="2"/>
              <a:buChar char="§"/>
            </a:pPr>
            <a:r>
              <a:rPr lang="en-US" sz="1100" dirty="0" smtClean="0">
                <a:latin typeface="Segoe Light"/>
              </a:rPr>
              <a:t>Delivers all Windows capabilities</a:t>
            </a:r>
          </a:p>
        </p:txBody>
      </p:sp>
      <p:sp>
        <p:nvSpPr>
          <p:cNvPr id="38" name="TextBox 37"/>
          <p:cNvSpPr txBox="1"/>
          <p:nvPr/>
        </p:nvSpPr>
        <p:spPr>
          <a:xfrm>
            <a:off x="3295596" y="4572000"/>
            <a:ext cx="1962204" cy="338554"/>
          </a:xfrm>
          <a:prstGeom prst="rect">
            <a:avLst/>
          </a:prstGeom>
          <a:noFill/>
        </p:spPr>
        <p:txBody>
          <a:bodyPr wrap="none" rtlCol="0">
            <a:spAutoFit/>
          </a:bodyPr>
          <a:lstStyle/>
          <a:p>
            <a:r>
              <a:rPr lang="en-US" sz="1600" b="1" dirty="0" smtClean="0">
                <a:latin typeface="Segoe Light"/>
              </a:rPr>
              <a:t>Genuine Windows</a:t>
            </a:r>
            <a:endParaRPr lang="en-US" sz="1600" b="1" dirty="0">
              <a:latin typeface="Segoe Light"/>
            </a:endParaRPr>
          </a:p>
        </p:txBody>
      </p:sp>
      <p:cxnSp>
        <p:nvCxnSpPr>
          <p:cNvPr id="35" name="Straight Connector 34"/>
          <p:cNvCxnSpPr/>
          <p:nvPr/>
        </p:nvCxnSpPr>
        <p:spPr>
          <a:xfrm rot="5400000">
            <a:off x="2628900" y="1638300"/>
            <a:ext cx="1447006" cy="794"/>
          </a:xfrm>
          <a:prstGeom prst="line">
            <a:avLst/>
          </a:prstGeom>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15212" y="914400"/>
            <a:ext cx="2961388" cy="1107996"/>
          </a:xfrm>
          <a:prstGeom prst="rect">
            <a:avLst/>
          </a:prstGeom>
          <a:noFill/>
        </p:spPr>
        <p:txBody>
          <a:bodyPr wrap="none" rtlCol="0">
            <a:spAutoFit/>
          </a:bodyPr>
          <a:lstStyle/>
          <a:p>
            <a:pPr marL="115888" indent="-115888">
              <a:buFont typeface="Arial" pitchFamily="34" charset="0"/>
              <a:buChar char="•"/>
            </a:pPr>
            <a:r>
              <a:rPr lang="en-US" sz="1100" dirty="0" smtClean="0">
                <a:latin typeface="Segoe Light"/>
              </a:rPr>
              <a:t>Volume Activation is required</a:t>
            </a:r>
          </a:p>
          <a:p>
            <a:pPr marL="115888" indent="-115888">
              <a:buFont typeface="Arial" pitchFamily="34" charset="0"/>
              <a:buChar char="•"/>
            </a:pPr>
            <a:r>
              <a:rPr lang="en-US" sz="1100" dirty="0" smtClean="0">
                <a:latin typeface="Segoe Light"/>
              </a:rPr>
              <a:t>Executed by IT Pros as part of deployment</a:t>
            </a:r>
          </a:p>
          <a:p>
            <a:pPr marL="115888" indent="-115888">
              <a:buFont typeface="Arial" pitchFamily="34" charset="0"/>
              <a:buChar char="•"/>
            </a:pPr>
            <a:r>
              <a:rPr lang="en-US" sz="1100" dirty="0" smtClean="0">
                <a:latin typeface="Segoe Light"/>
              </a:rPr>
              <a:t>Volume Activation has nominal IT impact</a:t>
            </a:r>
          </a:p>
          <a:p>
            <a:pPr marL="115888" indent="-115888">
              <a:buFont typeface="Arial" pitchFamily="34" charset="0"/>
              <a:buChar char="•"/>
            </a:pPr>
            <a:r>
              <a:rPr lang="en-US" sz="1100" dirty="0" smtClean="0">
                <a:latin typeface="Segoe Light"/>
              </a:rPr>
              <a:t>Requires no end-user action</a:t>
            </a:r>
          </a:p>
          <a:p>
            <a:pPr marL="115888" indent="-115888">
              <a:buFont typeface="Arial" pitchFamily="34" charset="0"/>
              <a:buChar char="•"/>
            </a:pPr>
            <a:r>
              <a:rPr lang="en-US" sz="1100" dirty="0" smtClean="0">
                <a:latin typeface="Segoe Light"/>
              </a:rPr>
              <a:t>Microsoft does not collect user data</a:t>
            </a:r>
          </a:p>
          <a:p>
            <a:pPr marL="115888" indent="-115888">
              <a:buFont typeface="Arial" pitchFamily="34" charset="0"/>
              <a:buChar char="•"/>
            </a:pPr>
            <a:r>
              <a:rPr lang="en-US" sz="1100" dirty="0" smtClean="0">
                <a:latin typeface="Segoe Light"/>
              </a:rPr>
              <a:t>No additional hardware is required</a:t>
            </a:r>
          </a:p>
        </p:txBody>
      </p:sp>
      <p:sp>
        <p:nvSpPr>
          <p:cNvPr id="40" name="TextBox 39"/>
          <p:cNvSpPr txBox="1"/>
          <p:nvPr/>
        </p:nvSpPr>
        <p:spPr>
          <a:xfrm>
            <a:off x="3429000" y="688777"/>
            <a:ext cx="2895600" cy="1785104"/>
          </a:xfrm>
          <a:prstGeom prst="rect">
            <a:avLst/>
          </a:prstGeom>
          <a:noFill/>
        </p:spPr>
        <p:txBody>
          <a:bodyPr wrap="square" rtlCol="0">
            <a:spAutoFit/>
          </a:bodyPr>
          <a:lstStyle/>
          <a:p>
            <a:pPr marL="115888" indent="-115888"/>
            <a:r>
              <a:rPr lang="en-US" sz="1100" b="1" dirty="0" smtClean="0">
                <a:latin typeface="Segoe Light"/>
              </a:rPr>
              <a:t>KMS</a:t>
            </a:r>
          </a:p>
          <a:p>
            <a:pPr marL="115888" indent="-115888">
              <a:buFont typeface="Arial" pitchFamily="34" charset="0"/>
              <a:buChar char="•"/>
            </a:pPr>
            <a:r>
              <a:rPr lang="en-US" sz="1100" dirty="0" smtClean="0">
                <a:latin typeface="Segoe Light"/>
              </a:rPr>
              <a:t>Recommended default method</a:t>
            </a:r>
          </a:p>
          <a:p>
            <a:pPr marL="115888" indent="-115888">
              <a:buFont typeface="Arial" pitchFamily="34" charset="0"/>
              <a:buChar char="•"/>
            </a:pPr>
            <a:r>
              <a:rPr lang="en-US" sz="1100" dirty="0" smtClean="0">
                <a:latin typeface="Segoe Light"/>
              </a:rPr>
              <a:t>Enables local activation of unlimited number of systems</a:t>
            </a:r>
          </a:p>
          <a:p>
            <a:pPr marL="115888" indent="-115888">
              <a:buFont typeface="Arial" pitchFamily="34" charset="0"/>
              <a:buChar char="•"/>
            </a:pPr>
            <a:r>
              <a:rPr lang="en-US" sz="1100" dirty="0" smtClean="0">
                <a:latin typeface="Segoe Light"/>
              </a:rPr>
              <a:t>Now supports virtual and physical client systems </a:t>
            </a:r>
          </a:p>
          <a:p>
            <a:pPr marL="115888" indent="-115888">
              <a:buFont typeface="Arial" pitchFamily="34" charset="0"/>
              <a:buChar char="•"/>
            </a:pPr>
            <a:r>
              <a:rPr lang="en-US" sz="1100" dirty="0" smtClean="0">
                <a:latin typeface="Segoe Light"/>
              </a:rPr>
              <a:t>Requires: At least 25 systems connecting to KMS host in any given 30 days &amp; client systems connect with KMS host at least once every 180 days</a:t>
            </a:r>
          </a:p>
        </p:txBody>
      </p:sp>
      <p:sp>
        <p:nvSpPr>
          <p:cNvPr id="41" name="TextBox 40"/>
          <p:cNvSpPr txBox="1"/>
          <p:nvPr/>
        </p:nvSpPr>
        <p:spPr>
          <a:xfrm>
            <a:off x="4106359" y="457200"/>
            <a:ext cx="3361241" cy="307777"/>
          </a:xfrm>
          <a:prstGeom prst="rect">
            <a:avLst/>
          </a:prstGeom>
          <a:noFill/>
        </p:spPr>
        <p:txBody>
          <a:bodyPr wrap="none" rtlCol="0">
            <a:spAutoFit/>
          </a:bodyPr>
          <a:lstStyle/>
          <a:p>
            <a:r>
              <a:rPr lang="en-US" sz="1400" b="1" dirty="0" smtClean="0">
                <a:latin typeface="Segoe Light"/>
              </a:rPr>
              <a:t>What </a:t>
            </a:r>
            <a:r>
              <a:rPr lang="en-US" sz="1400" b="1" dirty="0" smtClean="0">
                <a:latin typeface="Segoe Light"/>
              </a:rPr>
              <a:t>Vista </a:t>
            </a:r>
            <a:r>
              <a:rPr lang="en-US" sz="1400" b="1" dirty="0" smtClean="0">
                <a:latin typeface="Segoe Light"/>
              </a:rPr>
              <a:t>Customers Need To Know</a:t>
            </a:r>
          </a:p>
        </p:txBody>
      </p:sp>
      <p:sp>
        <p:nvSpPr>
          <p:cNvPr id="43" name="TextBox 42"/>
          <p:cNvSpPr txBox="1"/>
          <p:nvPr/>
        </p:nvSpPr>
        <p:spPr>
          <a:xfrm>
            <a:off x="6248400" y="685800"/>
            <a:ext cx="2819400" cy="1461939"/>
          </a:xfrm>
          <a:prstGeom prst="rect">
            <a:avLst/>
          </a:prstGeom>
          <a:noFill/>
        </p:spPr>
        <p:txBody>
          <a:bodyPr wrap="square" rtlCol="0">
            <a:spAutoFit/>
          </a:bodyPr>
          <a:lstStyle/>
          <a:p>
            <a:pPr marL="115888" indent="-115888">
              <a:tabLst>
                <a:tab pos="2292350" algn="l"/>
              </a:tabLst>
            </a:pPr>
            <a:r>
              <a:rPr lang="en-US" sz="1200" b="1" dirty="0" smtClean="0"/>
              <a:t>MAK</a:t>
            </a:r>
            <a:endParaRPr lang="en-US" sz="1200" b="1" dirty="0" smtClean="0"/>
          </a:p>
          <a:p>
            <a:pPr marL="115888" indent="-115888">
              <a:buFont typeface="Arial" pitchFamily="34" charset="0"/>
              <a:buChar char="•"/>
            </a:pPr>
            <a:r>
              <a:rPr lang="en-US" sz="1100" dirty="0" smtClean="0">
                <a:latin typeface="Segoe Light"/>
              </a:rPr>
              <a:t>Is used for &lt; 25 systems</a:t>
            </a:r>
          </a:p>
          <a:p>
            <a:pPr marL="115888" indent="-115888">
              <a:buFont typeface="Arial" pitchFamily="34" charset="0"/>
              <a:buChar char="•"/>
            </a:pPr>
            <a:r>
              <a:rPr lang="en-US" sz="1100" dirty="0" smtClean="0">
                <a:latin typeface="Segoe Light"/>
              </a:rPr>
              <a:t>Connections </a:t>
            </a:r>
            <a:r>
              <a:rPr lang="en-US" sz="1100" dirty="0">
                <a:latin typeface="Segoe Light"/>
              </a:rPr>
              <a:t>&gt;</a:t>
            </a:r>
            <a:r>
              <a:rPr lang="en-US" sz="1100" dirty="0" smtClean="0">
                <a:latin typeface="Segoe Light"/>
              </a:rPr>
              <a:t> 180 days</a:t>
            </a:r>
          </a:p>
          <a:p>
            <a:pPr marL="115888" indent="-115888">
              <a:buFont typeface="Arial" pitchFamily="34" charset="0"/>
              <a:buChar char="•"/>
            </a:pPr>
            <a:r>
              <a:rPr lang="en-US" sz="1100" dirty="0" smtClean="0">
                <a:latin typeface="Segoe Light"/>
              </a:rPr>
              <a:t>Is one time activation with Microsoft hosted activation service</a:t>
            </a:r>
          </a:p>
          <a:p>
            <a:pPr marL="115888" indent="-115888">
              <a:buFont typeface="Arial" pitchFamily="34" charset="0"/>
              <a:buChar char="•"/>
            </a:pPr>
            <a:r>
              <a:rPr lang="en-US" sz="1100" dirty="0" smtClean="0">
                <a:latin typeface="Segoe Light"/>
              </a:rPr>
              <a:t>Supports online, phone or proxy activations; use Volume Activation Management Tool when activating</a:t>
            </a:r>
          </a:p>
        </p:txBody>
      </p:sp>
      <p:sp>
        <p:nvSpPr>
          <p:cNvPr id="44" name="TextBox 43"/>
          <p:cNvSpPr txBox="1"/>
          <p:nvPr/>
        </p:nvSpPr>
        <p:spPr>
          <a:xfrm>
            <a:off x="255311" y="457200"/>
            <a:ext cx="3173689" cy="307777"/>
          </a:xfrm>
          <a:prstGeom prst="rect">
            <a:avLst/>
          </a:prstGeom>
          <a:noFill/>
        </p:spPr>
        <p:txBody>
          <a:bodyPr wrap="none" rtlCol="0">
            <a:spAutoFit/>
          </a:bodyPr>
          <a:lstStyle/>
          <a:p>
            <a:r>
              <a:rPr lang="en-US" sz="1400" b="1" dirty="0" smtClean="0">
                <a:solidFill>
                  <a:sysClr val="windowText" lastClr="000000"/>
                </a:solidFill>
                <a:latin typeface="Segoe Light"/>
              </a:rPr>
              <a:t>What XP Customers Need To Know</a:t>
            </a:r>
          </a:p>
        </p:txBody>
      </p:sp>
      <p:sp>
        <p:nvSpPr>
          <p:cNvPr id="45" name="TextBox 44"/>
          <p:cNvSpPr txBox="1"/>
          <p:nvPr/>
        </p:nvSpPr>
        <p:spPr>
          <a:xfrm>
            <a:off x="2584562" y="2667000"/>
            <a:ext cx="4319644" cy="307777"/>
          </a:xfrm>
          <a:prstGeom prst="rect">
            <a:avLst/>
          </a:prstGeom>
          <a:noFill/>
        </p:spPr>
        <p:txBody>
          <a:bodyPr wrap="none" rtlCol="0">
            <a:spAutoFit/>
          </a:bodyPr>
          <a:lstStyle/>
          <a:p>
            <a:pPr lvl="0"/>
            <a:r>
              <a:rPr lang="en-US" sz="1400" b="1" dirty="0" smtClean="0">
                <a:latin typeface="Segoe Light"/>
              </a:rPr>
              <a:t>Volume Activation Enhancements for Windows 7</a:t>
            </a:r>
          </a:p>
        </p:txBody>
      </p:sp>
      <p:sp>
        <p:nvSpPr>
          <p:cNvPr id="46" name="Content Placeholder 8"/>
          <p:cNvSpPr txBox="1">
            <a:spLocks/>
          </p:cNvSpPr>
          <p:nvPr/>
        </p:nvSpPr>
        <p:spPr>
          <a:xfrm>
            <a:off x="2971800" y="2971800"/>
            <a:ext cx="2895600" cy="1600200"/>
          </a:xfrm>
          <a:prstGeom prst="rect">
            <a:avLst/>
          </a:prstGeom>
        </p:spPr>
        <p:txBody>
          <a:bodyPr numCol="1">
            <a:noAutofit/>
          </a:bodyPr>
          <a:lstStyle/>
          <a:p>
            <a:pPr marL="112713" lvl="0" indent="-112713">
              <a:spcBef>
                <a:spcPct val="20000"/>
              </a:spcBef>
              <a:defRPr/>
            </a:pPr>
            <a:r>
              <a:rPr lang="en-US" sz="1100" b="1" dirty="0" smtClean="0">
                <a:latin typeface="Segoe Light"/>
              </a:rPr>
              <a:t>Ease of activation  in deployment </a:t>
            </a:r>
          </a:p>
          <a:p>
            <a:pPr marL="112713" indent="-112713">
              <a:spcBef>
                <a:spcPct val="20000"/>
              </a:spcBef>
              <a:spcAft>
                <a:spcPts val="0"/>
              </a:spcAft>
              <a:buFont typeface="Arial" pitchFamily="34" charset="0"/>
              <a:buChar char="•"/>
              <a:defRPr/>
            </a:pPr>
            <a:r>
              <a:rPr lang="en-US" sz="1100" dirty="0" smtClean="0">
                <a:latin typeface="Segoe Light"/>
              </a:rPr>
              <a:t>Inclusion of virtual systems in customer hosted activation service (KMS)</a:t>
            </a:r>
          </a:p>
          <a:p>
            <a:pPr marL="112713" indent="-112713">
              <a:spcBef>
                <a:spcPct val="20000"/>
              </a:spcBef>
              <a:spcAft>
                <a:spcPts val="0"/>
              </a:spcAft>
              <a:buFont typeface="Arial" pitchFamily="34" charset="0"/>
              <a:buChar char="•"/>
              <a:defRPr/>
            </a:pPr>
            <a:r>
              <a:rPr lang="en-US" sz="1100" dirty="0" smtClean="0">
                <a:latin typeface="Segoe Light"/>
              </a:rPr>
              <a:t>New configuration options for DNS (priority &amp; weight)</a:t>
            </a:r>
          </a:p>
          <a:p>
            <a:pPr marL="112713" indent="-112713">
              <a:spcBef>
                <a:spcPct val="20000"/>
              </a:spcBef>
              <a:spcAft>
                <a:spcPts val="0"/>
              </a:spcAft>
              <a:buFont typeface="Arial" pitchFamily="34" charset="0"/>
              <a:buChar char="•"/>
              <a:defRPr/>
            </a:pPr>
            <a:r>
              <a:rPr lang="en-US" sz="1100" dirty="0" smtClean="0">
                <a:latin typeface="Segoe Light"/>
              </a:rPr>
              <a:t>Modified hardware tolerance values for reduced reactivation</a:t>
            </a:r>
          </a:p>
        </p:txBody>
      </p:sp>
      <p:sp>
        <p:nvSpPr>
          <p:cNvPr id="47" name="Content Placeholder 8"/>
          <p:cNvSpPr txBox="1">
            <a:spLocks/>
          </p:cNvSpPr>
          <p:nvPr/>
        </p:nvSpPr>
        <p:spPr>
          <a:xfrm>
            <a:off x="5943600" y="2971800"/>
            <a:ext cx="2971800" cy="1600200"/>
          </a:xfrm>
          <a:prstGeom prst="rect">
            <a:avLst/>
          </a:prstGeom>
        </p:spPr>
        <p:txBody>
          <a:bodyPr numCol="1">
            <a:normAutofit/>
          </a:bodyPr>
          <a:lstStyle/>
          <a:p>
            <a:pPr marL="112713" lvl="0" indent="-112713">
              <a:spcBef>
                <a:spcPct val="20000"/>
              </a:spcBef>
              <a:defRPr/>
            </a:pPr>
            <a:r>
              <a:rPr lang="en-US" sz="1100" b="1" dirty="0" smtClean="0">
                <a:latin typeface="Segoe Light"/>
              </a:rPr>
              <a:t>Enhanced key management &amp; reporting</a:t>
            </a:r>
          </a:p>
          <a:p>
            <a:pPr marL="112713" indent="-112713">
              <a:spcBef>
                <a:spcPct val="20000"/>
              </a:spcBef>
              <a:buFont typeface="Arial" pitchFamily="34" charset="0"/>
              <a:buChar char="•"/>
              <a:defRPr/>
            </a:pPr>
            <a:r>
              <a:rPr lang="en-US" sz="1100" dirty="0" smtClean="0">
                <a:latin typeface="Segoe Light"/>
              </a:rPr>
              <a:t>Improved manageability</a:t>
            </a:r>
          </a:p>
          <a:p>
            <a:pPr marL="112713" indent="-112713">
              <a:spcBef>
                <a:spcPct val="20000"/>
              </a:spcBef>
              <a:buFont typeface="Arial" pitchFamily="34" charset="0"/>
              <a:buChar char="•"/>
              <a:defRPr/>
            </a:pPr>
            <a:r>
              <a:rPr lang="en-US" sz="1100" dirty="0" smtClean="0">
                <a:latin typeface="Segoe Light"/>
              </a:rPr>
              <a:t>One stop Volume Licensing Service Center portal </a:t>
            </a:r>
          </a:p>
          <a:p>
            <a:pPr marL="112713" lvl="0" indent="-112713">
              <a:spcBef>
                <a:spcPct val="20000"/>
              </a:spcBef>
              <a:defRPr/>
            </a:pPr>
            <a:endParaRPr lang="en-US" sz="1300" b="1" dirty="0" smtClean="0">
              <a:solidFill>
                <a:srgbClr val="FFC0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up)">
                                      <p:cBhvr>
                                        <p:cTn id="7" dur="1000"/>
                                        <p:tgtEl>
                                          <p:spTgt spid="21"/>
                                        </p:tgtEl>
                                      </p:cBhvr>
                                    </p:animEffect>
                                  </p:childTnLst>
                                </p:cTn>
                              </p:par>
                            </p:childTnLst>
                          </p:cTn>
                        </p:par>
                        <p:par>
                          <p:cTn id="8" fill="hold">
                            <p:stCondLst>
                              <p:cond delay="1000"/>
                            </p:stCondLst>
                            <p:childTnLst>
                              <p:par>
                                <p:cTn id="9" presetID="2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1000"/>
                                        <p:tgtEl>
                                          <p:spTgt spid="18"/>
                                        </p:tgtEl>
                                      </p:cBhvr>
                                    </p:animEffect>
                                  </p:childTnLst>
                                </p:cTn>
                              </p:par>
                            </p:childTnLst>
                          </p:cTn>
                        </p:par>
                        <p:par>
                          <p:cTn id="12" fill="hold">
                            <p:stCondLst>
                              <p:cond delay="2000"/>
                            </p:stCondLst>
                            <p:childTnLst>
                              <p:par>
                                <p:cTn id="13" presetID="22" presetClass="entr" presetSubtype="1"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up)">
                                      <p:cBhvr>
                                        <p:cTn id="15" dur="1000"/>
                                        <p:tgtEl>
                                          <p:spTgt spid="19"/>
                                        </p:tgtEl>
                                      </p:cBhvr>
                                    </p:animEffect>
                                  </p:childTnLst>
                                </p:cTn>
                              </p:par>
                            </p:childTnLst>
                          </p:cTn>
                        </p:par>
                        <p:par>
                          <p:cTn id="16" fill="hold">
                            <p:stCondLst>
                              <p:cond delay="3000"/>
                            </p:stCondLst>
                            <p:childTnLst>
                              <p:par>
                                <p:cTn id="17" presetID="22" presetClass="entr" presetSubtype="1"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up)">
                                      <p:cBhvr>
                                        <p:cTn id="19"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theme/theme1.xml><?xml version="1.0" encoding="utf-8"?>
<a:theme xmlns:a="http://schemas.openxmlformats.org/drawingml/2006/main" name="Windows 7 Green">
  <a:themeElements>
    <a:clrScheme name="Windows 7">
      <a:dk1>
        <a:srgbClr val="3F3F3F"/>
      </a:dk1>
      <a:lt1>
        <a:srgbClr val="FFFFFF"/>
      </a:lt1>
      <a:dk2>
        <a:srgbClr val="072B60"/>
      </a:dk2>
      <a:lt2>
        <a:srgbClr val="EEECE1"/>
      </a:lt2>
      <a:accent1>
        <a:srgbClr val="4595D1"/>
      </a:accent1>
      <a:accent2>
        <a:srgbClr val="F47836"/>
      </a:accent2>
      <a:accent3>
        <a:srgbClr val="73C167"/>
      </a:accent3>
      <a:accent4>
        <a:srgbClr val="FFC425"/>
      </a:accent4>
      <a:accent5>
        <a:srgbClr val="00467F"/>
      </a:accent5>
      <a:accent6>
        <a:srgbClr val="006225"/>
      </a:accent6>
      <a:hlink>
        <a:srgbClr val="4595D1"/>
      </a:hlink>
      <a:folHlink>
        <a:srgbClr val="8B8B8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indows 7 Blue">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548DD4"/>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Windows 7 Yellow">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548DD4"/>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Windows 7 Orange">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548DD4"/>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Windows 7 Black">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548DD4"/>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BU Agnostic">
  <a:themeElements>
    <a:clrScheme name="Windows 7">
      <a:dk1>
        <a:srgbClr val="3F3F3F"/>
      </a:dk1>
      <a:lt1>
        <a:srgbClr val="FFFFFF"/>
      </a:lt1>
      <a:dk2>
        <a:srgbClr val="072B60"/>
      </a:dk2>
      <a:lt2>
        <a:srgbClr val="EEECE1"/>
      </a:lt2>
      <a:accent1>
        <a:srgbClr val="4595D1"/>
      </a:accent1>
      <a:accent2>
        <a:srgbClr val="F47836"/>
      </a:accent2>
      <a:accent3>
        <a:srgbClr val="73C167"/>
      </a:accent3>
      <a:accent4>
        <a:srgbClr val="FFC425"/>
      </a:accent4>
      <a:accent5>
        <a:srgbClr val="00467F"/>
      </a:accent5>
      <a:accent6>
        <a:srgbClr val="006225"/>
      </a:accent6>
      <a:hlink>
        <a:srgbClr val="4595D1"/>
      </a:hlink>
      <a:folHlink>
        <a:srgbClr val="8B8B8B"/>
      </a:folHlink>
    </a:clrScheme>
    <a:fontScheme name="Windows 7 Template">
      <a:majorFont>
        <a:latin typeface="Segoe Light"/>
        <a:ea typeface=""/>
        <a:cs typeface=""/>
      </a:majorFont>
      <a:minorFont>
        <a:latin typeface="Sego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DC7C11C9818ED4DAC277933D4D6DAD9" ma:contentTypeVersion="0" ma:contentTypeDescription="Create a new document." ma:contentTypeScope="" ma:versionID="98d5db38d2e3b6c3a8c075bcd75c3d5c">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DB3C41C3-5CA8-4029-A81E-E2131BDAB85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6CBF7309-55BD-46EC-835F-BA35C774F022}">
  <ds:schemaRefs>
    <ds:schemaRef ds:uri="http://schemas.microsoft.com/sharepoint/v3/contenttype/forms"/>
  </ds:schemaRefs>
</ds:datastoreItem>
</file>

<file path=customXml/itemProps3.xml><?xml version="1.0" encoding="utf-8"?>
<ds:datastoreItem xmlns:ds="http://schemas.openxmlformats.org/officeDocument/2006/customXml" ds:itemID="{02F3F22D-5256-4BE5-89CA-075DA09346AB}">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2418</TotalTime>
  <Words>915</Words>
  <Application>Microsoft Office PowerPoint</Application>
  <PresentationFormat>On-screen Show (4:3)</PresentationFormat>
  <Paragraphs>128</Paragraphs>
  <Slides>2</Slides>
  <Notes>2</Notes>
  <HiddenSlides>0</HiddenSlides>
  <MMClips>0</MMClips>
  <ScaleCrop>false</ScaleCrop>
  <HeadingPairs>
    <vt:vector size="4" baseType="variant">
      <vt:variant>
        <vt:lpstr>Theme</vt:lpstr>
      </vt:variant>
      <vt:variant>
        <vt:i4>6</vt:i4>
      </vt:variant>
      <vt:variant>
        <vt:lpstr>Slide Titles</vt:lpstr>
      </vt:variant>
      <vt:variant>
        <vt:i4>2</vt:i4>
      </vt:variant>
    </vt:vector>
  </HeadingPairs>
  <TitlesOfParts>
    <vt:vector size="8" baseType="lpstr">
      <vt:lpstr>Windows 7 Green</vt:lpstr>
      <vt:lpstr>Windows 7 Blue</vt:lpstr>
      <vt:lpstr>Windows 7 Yellow</vt:lpstr>
      <vt:lpstr>Windows 7 Orange</vt:lpstr>
      <vt:lpstr>Windows 7 Black</vt:lpstr>
      <vt:lpstr>BU Agnostic</vt:lpstr>
      <vt:lpstr>Slide 1</vt:lpstr>
      <vt:lpstr>Slide 2</vt:lpstr>
    </vt:vector>
  </TitlesOfParts>
  <Manager>Jamie Monberg</Manager>
  <Company>Hornall Anderson Design Works</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Windows 7 Presentation Template</dc:title>
  <dc:subject>Windows 7 Brand</dc:subject>
  <dc:creator>Microsoft</dc:creator>
  <cp:keywords>Product Activation, Volume Activation, Genuine Windows;Windows 7</cp:keywords>
  <dc:description>For this and other presentation design needs, please contact Ed Lee @ e_lee@hadw.com</dc:description>
  <cp:lastModifiedBy>a-jennhu</cp:lastModifiedBy>
  <cp:revision>241</cp:revision>
  <dcterms:created xsi:type="dcterms:W3CDTF">2009-04-03T21:44:34Z</dcterms:created>
  <dcterms:modified xsi:type="dcterms:W3CDTF">2009-11-17T01:15:31Z</dcterms:modified>
  <cp:category>Presentation Design</cp:category>
</cp:coreProperties>
</file>